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7" r:id="rId3"/>
    <p:sldId id="268" r:id="rId4"/>
    <p:sldId id="292" r:id="rId5"/>
    <p:sldId id="295" r:id="rId6"/>
    <p:sldId id="296" r:id="rId7"/>
    <p:sldId id="297" r:id="rId8"/>
    <p:sldId id="309" r:id="rId9"/>
    <p:sldId id="271" r:id="rId10"/>
    <p:sldId id="298" r:id="rId11"/>
    <p:sldId id="299" r:id="rId12"/>
    <p:sldId id="301" r:id="rId13"/>
    <p:sldId id="302" r:id="rId14"/>
    <p:sldId id="303" r:id="rId15"/>
    <p:sldId id="307" r:id="rId16"/>
    <p:sldId id="300" r:id="rId17"/>
    <p:sldId id="305" r:id="rId18"/>
    <p:sldId id="308" r:id="rId19"/>
    <p:sldId id="306" r:id="rId20"/>
    <p:sldId id="31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580" y="4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c2014\f\18\STI.Leiden\i3_longi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rchive\2018.1\18\jcr.all\paper\socri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i3_longit!$C$1</c:f>
              <c:strCache>
                <c:ptCount val="1"/>
                <c:pt idx="0">
                  <c:v>U &gt; 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i3_longit!$A$2:$A$20</c:f>
              <c:numCache>
                <c:formatCode>0</c:formatCode>
                <c:ptCount val="19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</c:numCache>
            </c:numRef>
          </c:xVal>
          <c:yVal>
            <c:numRef>
              <c:f>i3_longit!$C$2:$C$20</c:f>
              <c:numCache>
                <c:formatCode>0</c:formatCode>
                <c:ptCount val="19"/>
                <c:pt idx="0">
                  <c:v>88749</c:v>
                </c:pt>
                <c:pt idx="1">
                  <c:v>92914</c:v>
                </c:pt>
                <c:pt idx="2">
                  <c:v>104035</c:v>
                </c:pt>
                <c:pt idx="3">
                  <c:v>113493</c:v>
                </c:pt>
                <c:pt idx="4">
                  <c:v>120938</c:v>
                </c:pt>
                <c:pt idx="5">
                  <c:v>124622</c:v>
                </c:pt>
                <c:pt idx="6">
                  <c:v>135601</c:v>
                </c:pt>
                <c:pt idx="7">
                  <c:v>143657</c:v>
                </c:pt>
                <c:pt idx="8">
                  <c:v>151504</c:v>
                </c:pt>
                <c:pt idx="9">
                  <c:v>165269</c:v>
                </c:pt>
                <c:pt idx="10">
                  <c:v>175584</c:v>
                </c:pt>
                <c:pt idx="11">
                  <c:v>189382</c:v>
                </c:pt>
                <c:pt idx="12">
                  <c:v>207114</c:v>
                </c:pt>
                <c:pt idx="13">
                  <c:v>229102</c:v>
                </c:pt>
                <c:pt idx="14">
                  <c:v>233656</c:v>
                </c:pt>
                <c:pt idx="15">
                  <c:v>262315</c:v>
                </c:pt>
                <c:pt idx="16">
                  <c:v>288621</c:v>
                </c:pt>
                <c:pt idx="17">
                  <c:v>314338</c:v>
                </c:pt>
                <c:pt idx="18">
                  <c:v>345728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972-49BB-9745-0208806E5418}"/>
            </c:ext>
          </c:extLst>
        </c:ser>
        <c:ser>
          <c:idx val="2"/>
          <c:order val="1"/>
          <c:tx>
            <c:strRef>
              <c:f>i3_longit!$D$1</c:f>
              <c:strCache>
                <c:ptCount val="1"/>
                <c:pt idx="0">
                  <c:v>U &lt; 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i3_longit!$A$2:$A$20</c:f>
              <c:numCache>
                <c:formatCode>0</c:formatCode>
                <c:ptCount val="19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</c:numCache>
            </c:numRef>
          </c:xVal>
          <c:yVal>
            <c:numRef>
              <c:f>i3_longit!$D$2:$D$20</c:f>
              <c:numCache>
                <c:formatCode>0</c:formatCode>
                <c:ptCount val="19"/>
                <c:pt idx="0">
                  <c:v>110295</c:v>
                </c:pt>
                <c:pt idx="1">
                  <c:v>119188</c:v>
                </c:pt>
                <c:pt idx="2">
                  <c:v>128674</c:v>
                </c:pt>
                <c:pt idx="3">
                  <c:v>135846</c:v>
                </c:pt>
                <c:pt idx="4">
                  <c:v>145293</c:v>
                </c:pt>
                <c:pt idx="5">
                  <c:v>155522</c:v>
                </c:pt>
                <c:pt idx="6">
                  <c:v>167363</c:v>
                </c:pt>
                <c:pt idx="7">
                  <c:v>181389</c:v>
                </c:pt>
                <c:pt idx="8">
                  <c:v>197328</c:v>
                </c:pt>
                <c:pt idx="9">
                  <c:v>214510</c:v>
                </c:pt>
                <c:pt idx="10">
                  <c:v>234542</c:v>
                </c:pt>
                <c:pt idx="11">
                  <c:v>255596</c:v>
                </c:pt>
                <c:pt idx="12">
                  <c:v>280323</c:v>
                </c:pt>
                <c:pt idx="13">
                  <c:v>308255</c:v>
                </c:pt>
                <c:pt idx="14">
                  <c:v>344152</c:v>
                </c:pt>
                <c:pt idx="15">
                  <c:v>382363</c:v>
                </c:pt>
                <c:pt idx="16">
                  <c:v>430923</c:v>
                </c:pt>
                <c:pt idx="17">
                  <c:v>466013</c:v>
                </c:pt>
                <c:pt idx="18">
                  <c:v>498720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972-49BB-9745-0208806E54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001792"/>
        <c:axId val="149705088"/>
      </c:scatterChart>
      <c:valAx>
        <c:axId val="134001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705088"/>
        <c:crosses val="autoZero"/>
        <c:crossBetween val="midCat"/>
      </c:valAx>
      <c:valAx>
        <c:axId val="149705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0017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83441540122226E-2"/>
          <c:y val="2.9763560986364374E-2"/>
          <c:w val="0.70076872452268923"/>
          <c:h val="0.94047287802727131"/>
        </c:manualLayout>
      </c:layout>
      <c:scatterChart>
        <c:scatterStyle val="lineMarker"/>
        <c:varyColors val="0"/>
        <c:ser>
          <c:idx val="0"/>
          <c:order val="0"/>
          <c:tx>
            <c:strRef>
              <c:f>socrit!$B$1</c:f>
              <c:strCache>
                <c:ptCount val="1"/>
                <c:pt idx="0">
                  <c:v>_1998: R² = 0.9926</c:v>
                </c:pt>
              </c:strCache>
            </c:strRef>
          </c:tx>
          <c:spPr>
            <a:ln w="28575">
              <a:noFill/>
            </a:ln>
          </c:spPr>
          <c:marker>
            <c:spPr>
              <a:ln>
                <a:noFill/>
              </a:ln>
            </c:spPr>
          </c:marker>
          <c:trendline>
            <c:trendlineType val="power"/>
            <c:dispRSqr val="0"/>
            <c:dispEq val="0"/>
          </c:trendline>
          <c:xVal>
            <c:strRef>
              <c:f>socrit!$A$2:$A$10001</c:f>
              <c:strCache>
                <c:ptCount val="10000"/>
                <c:pt idx="0">
                  <c:v>n1</c:v>
                </c:pt>
                <c:pt idx="1">
                  <c:v>n2</c:v>
                </c:pt>
                <c:pt idx="2">
                  <c:v>n3</c:v>
                </c:pt>
                <c:pt idx="3">
                  <c:v>n4</c:v>
                </c:pt>
                <c:pt idx="4">
                  <c:v>n5</c:v>
                </c:pt>
                <c:pt idx="5">
                  <c:v>n6</c:v>
                </c:pt>
                <c:pt idx="6">
                  <c:v>n7</c:v>
                </c:pt>
                <c:pt idx="7">
                  <c:v>n8</c:v>
                </c:pt>
                <c:pt idx="8">
                  <c:v>n9</c:v>
                </c:pt>
                <c:pt idx="9">
                  <c:v>n10</c:v>
                </c:pt>
                <c:pt idx="10">
                  <c:v>n11</c:v>
                </c:pt>
                <c:pt idx="11">
                  <c:v>n12</c:v>
                </c:pt>
                <c:pt idx="12">
                  <c:v>n13</c:v>
                </c:pt>
                <c:pt idx="13">
                  <c:v>n14</c:v>
                </c:pt>
                <c:pt idx="14">
                  <c:v>n15</c:v>
                </c:pt>
                <c:pt idx="15">
                  <c:v>n16</c:v>
                </c:pt>
                <c:pt idx="16">
                  <c:v>n17</c:v>
                </c:pt>
                <c:pt idx="17">
                  <c:v>n18</c:v>
                </c:pt>
                <c:pt idx="18">
                  <c:v>n19</c:v>
                </c:pt>
                <c:pt idx="19">
                  <c:v>n20</c:v>
                </c:pt>
                <c:pt idx="20">
                  <c:v>n21</c:v>
                </c:pt>
                <c:pt idx="21">
                  <c:v>n22</c:v>
                </c:pt>
                <c:pt idx="22">
                  <c:v>n23</c:v>
                </c:pt>
                <c:pt idx="23">
                  <c:v>n24</c:v>
                </c:pt>
                <c:pt idx="24">
                  <c:v>n25</c:v>
                </c:pt>
                <c:pt idx="25">
                  <c:v>n26</c:v>
                </c:pt>
                <c:pt idx="26">
                  <c:v>n27</c:v>
                </c:pt>
                <c:pt idx="27">
                  <c:v>n28</c:v>
                </c:pt>
                <c:pt idx="28">
                  <c:v>n29</c:v>
                </c:pt>
                <c:pt idx="29">
                  <c:v>n30</c:v>
                </c:pt>
                <c:pt idx="30">
                  <c:v>n31</c:v>
                </c:pt>
                <c:pt idx="31">
                  <c:v>n32</c:v>
                </c:pt>
                <c:pt idx="32">
                  <c:v>n33</c:v>
                </c:pt>
                <c:pt idx="33">
                  <c:v>n34</c:v>
                </c:pt>
                <c:pt idx="34">
                  <c:v>n35</c:v>
                </c:pt>
                <c:pt idx="35">
                  <c:v>n36</c:v>
                </c:pt>
                <c:pt idx="36">
                  <c:v>n37</c:v>
                </c:pt>
                <c:pt idx="37">
                  <c:v>n38</c:v>
                </c:pt>
                <c:pt idx="38">
                  <c:v>n39</c:v>
                </c:pt>
                <c:pt idx="39">
                  <c:v>n40</c:v>
                </c:pt>
                <c:pt idx="40">
                  <c:v>n41</c:v>
                </c:pt>
                <c:pt idx="41">
                  <c:v>n42</c:v>
                </c:pt>
                <c:pt idx="42">
                  <c:v>n43</c:v>
                </c:pt>
                <c:pt idx="43">
                  <c:v>n44</c:v>
                </c:pt>
                <c:pt idx="44">
                  <c:v>n45</c:v>
                </c:pt>
                <c:pt idx="45">
                  <c:v>n46</c:v>
                </c:pt>
                <c:pt idx="46">
                  <c:v>n47</c:v>
                </c:pt>
                <c:pt idx="47">
                  <c:v>n48</c:v>
                </c:pt>
                <c:pt idx="48">
                  <c:v>n49</c:v>
                </c:pt>
                <c:pt idx="49">
                  <c:v>n50</c:v>
                </c:pt>
                <c:pt idx="50">
                  <c:v>n51</c:v>
                </c:pt>
                <c:pt idx="51">
                  <c:v>n52</c:v>
                </c:pt>
                <c:pt idx="52">
                  <c:v>n53</c:v>
                </c:pt>
                <c:pt idx="53">
                  <c:v>n54</c:v>
                </c:pt>
                <c:pt idx="54">
                  <c:v>n55</c:v>
                </c:pt>
                <c:pt idx="55">
                  <c:v>n56</c:v>
                </c:pt>
                <c:pt idx="56">
                  <c:v>n57</c:v>
                </c:pt>
                <c:pt idx="57">
                  <c:v>n58</c:v>
                </c:pt>
                <c:pt idx="58">
                  <c:v>n59</c:v>
                </c:pt>
                <c:pt idx="59">
                  <c:v>n60</c:v>
                </c:pt>
                <c:pt idx="60">
                  <c:v>n61</c:v>
                </c:pt>
                <c:pt idx="61">
                  <c:v>n62</c:v>
                </c:pt>
                <c:pt idx="62">
                  <c:v>n63</c:v>
                </c:pt>
                <c:pt idx="63">
                  <c:v>n64</c:v>
                </c:pt>
                <c:pt idx="64">
                  <c:v>n65</c:v>
                </c:pt>
                <c:pt idx="65">
                  <c:v>n66</c:v>
                </c:pt>
                <c:pt idx="66">
                  <c:v>n67</c:v>
                </c:pt>
                <c:pt idx="67">
                  <c:v>n68</c:v>
                </c:pt>
                <c:pt idx="68">
                  <c:v>n69</c:v>
                </c:pt>
                <c:pt idx="69">
                  <c:v>n70</c:v>
                </c:pt>
                <c:pt idx="70">
                  <c:v>n71</c:v>
                </c:pt>
                <c:pt idx="71">
                  <c:v>n72</c:v>
                </c:pt>
                <c:pt idx="72">
                  <c:v>n73</c:v>
                </c:pt>
                <c:pt idx="73">
                  <c:v>n74</c:v>
                </c:pt>
                <c:pt idx="74">
                  <c:v>n75</c:v>
                </c:pt>
                <c:pt idx="75">
                  <c:v>n76</c:v>
                </c:pt>
                <c:pt idx="76">
                  <c:v>n77</c:v>
                </c:pt>
                <c:pt idx="77">
                  <c:v>n78</c:v>
                </c:pt>
                <c:pt idx="78">
                  <c:v>n79</c:v>
                </c:pt>
                <c:pt idx="79">
                  <c:v>n80</c:v>
                </c:pt>
                <c:pt idx="80">
                  <c:v>n81</c:v>
                </c:pt>
                <c:pt idx="81">
                  <c:v>n82</c:v>
                </c:pt>
                <c:pt idx="82">
                  <c:v>n83</c:v>
                </c:pt>
                <c:pt idx="83">
                  <c:v>n84</c:v>
                </c:pt>
                <c:pt idx="84">
                  <c:v>n85</c:v>
                </c:pt>
                <c:pt idx="85">
                  <c:v>n86</c:v>
                </c:pt>
                <c:pt idx="86">
                  <c:v>n87</c:v>
                </c:pt>
                <c:pt idx="87">
                  <c:v>n88</c:v>
                </c:pt>
                <c:pt idx="88">
                  <c:v>n89</c:v>
                </c:pt>
                <c:pt idx="89">
                  <c:v>n90</c:v>
                </c:pt>
                <c:pt idx="90">
                  <c:v>n91</c:v>
                </c:pt>
                <c:pt idx="91">
                  <c:v>n92</c:v>
                </c:pt>
                <c:pt idx="92">
                  <c:v>n93</c:v>
                </c:pt>
                <c:pt idx="93">
                  <c:v>n94</c:v>
                </c:pt>
                <c:pt idx="94">
                  <c:v>n95</c:v>
                </c:pt>
                <c:pt idx="95">
                  <c:v>n96</c:v>
                </c:pt>
                <c:pt idx="96">
                  <c:v>n97</c:v>
                </c:pt>
                <c:pt idx="97">
                  <c:v>n98</c:v>
                </c:pt>
                <c:pt idx="98">
                  <c:v>n99</c:v>
                </c:pt>
                <c:pt idx="99">
                  <c:v>n100</c:v>
                </c:pt>
                <c:pt idx="100">
                  <c:v>n101</c:v>
                </c:pt>
                <c:pt idx="101">
                  <c:v>n102</c:v>
                </c:pt>
                <c:pt idx="102">
                  <c:v>n103</c:v>
                </c:pt>
                <c:pt idx="103">
                  <c:v>n104</c:v>
                </c:pt>
                <c:pt idx="104">
                  <c:v>n105</c:v>
                </c:pt>
                <c:pt idx="105">
                  <c:v>n106</c:v>
                </c:pt>
                <c:pt idx="106">
                  <c:v>n107</c:v>
                </c:pt>
                <c:pt idx="107">
                  <c:v>n108</c:v>
                </c:pt>
                <c:pt idx="108">
                  <c:v>n109</c:v>
                </c:pt>
                <c:pt idx="109">
                  <c:v>n110</c:v>
                </c:pt>
                <c:pt idx="110">
                  <c:v>n111</c:v>
                </c:pt>
                <c:pt idx="111">
                  <c:v>n112</c:v>
                </c:pt>
                <c:pt idx="112">
                  <c:v>n113</c:v>
                </c:pt>
                <c:pt idx="113">
                  <c:v>n114</c:v>
                </c:pt>
                <c:pt idx="114">
                  <c:v>n115</c:v>
                </c:pt>
                <c:pt idx="115">
                  <c:v>n116</c:v>
                </c:pt>
                <c:pt idx="116">
                  <c:v>n117</c:v>
                </c:pt>
                <c:pt idx="117">
                  <c:v>n118</c:v>
                </c:pt>
                <c:pt idx="118">
                  <c:v>n119</c:v>
                </c:pt>
                <c:pt idx="119">
                  <c:v>n120</c:v>
                </c:pt>
                <c:pt idx="120">
                  <c:v>n121</c:v>
                </c:pt>
                <c:pt idx="121">
                  <c:v>n122</c:v>
                </c:pt>
                <c:pt idx="122">
                  <c:v>n123</c:v>
                </c:pt>
                <c:pt idx="123">
                  <c:v>n124</c:v>
                </c:pt>
                <c:pt idx="124">
                  <c:v>n125</c:v>
                </c:pt>
                <c:pt idx="125">
                  <c:v>n126</c:v>
                </c:pt>
                <c:pt idx="126">
                  <c:v>n127</c:v>
                </c:pt>
                <c:pt idx="127">
                  <c:v>n128</c:v>
                </c:pt>
                <c:pt idx="128">
                  <c:v>n129</c:v>
                </c:pt>
                <c:pt idx="129">
                  <c:v>n130</c:v>
                </c:pt>
                <c:pt idx="130">
                  <c:v>n131</c:v>
                </c:pt>
                <c:pt idx="131">
                  <c:v>n132</c:v>
                </c:pt>
                <c:pt idx="132">
                  <c:v>n133</c:v>
                </c:pt>
                <c:pt idx="133">
                  <c:v>n134</c:v>
                </c:pt>
                <c:pt idx="134">
                  <c:v>n135</c:v>
                </c:pt>
                <c:pt idx="135">
                  <c:v>n136</c:v>
                </c:pt>
                <c:pt idx="136">
                  <c:v>n137</c:v>
                </c:pt>
                <c:pt idx="137">
                  <c:v>n138</c:v>
                </c:pt>
                <c:pt idx="138">
                  <c:v>n139</c:v>
                </c:pt>
                <c:pt idx="139">
                  <c:v>n140</c:v>
                </c:pt>
                <c:pt idx="140">
                  <c:v>n141</c:v>
                </c:pt>
                <c:pt idx="141">
                  <c:v>n142</c:v>
                </c:pt>
                <c:pt idx="142">
                  <c:v>n143</c:v>
                </c:pt>
                <c:pt idx="143">
                  <c:v>n144</c:v>
                </c:pt>
                <c:pt idx="144">
                  <c:v>n145</c:v>
                </c:pt>
                <c:pt idx="145">
                  <c:v>n146</c:v>
                </c:pt>
                <c:pt idx="146">
                  <c:v>n147</c:v>
                </c:pt>
                <c:pt idx="147">
                  <c:v>n148</c:v>
                </c:pt>
                <c:pt idx="148">
                  <c:v>n149</c:v>
                </c:pt>
                <c:pt idx="149">
                  <c:v>n150</c:v>
                </c:pt>
                <c:pt idx="150">
                  <c:v>n151</c:v>
                </c:pt>
                <c:pt idx="151">
                  <c:v>n152</c:v>
                </c:pt>
                <c:pt idx="152">
                  <c:v>n153</c:v>
                </c:pt>
                <c:pt idx="153">
                  <c:v>n154</c:v>
                </c:pt>
                <c:pt idx="154">
                  <c:v>n155</c:v>
                </c:pt>
                <c:pt idx="155">
                  <c:v>n156</c:v>
                </c:pt>
                <c:pt idx="156">
                  <c:v>n157</c:v>
                </c:pt>
                <c:pt idx="157">
                  <c:v>n158</c:v>
                </c:pt>
                <c:pt idx="158">
                  <c:v>n159</c:v>
                </c:pt>
                <c:pt idx="159">
                  <c:v>n160</c:v>
                </c:pt>
                <c:pt idx="160">
                  <c:v>n161</c:v>
                </c:pt>
                <c:pt idx="161">
                  <c:v>n162</c:v>
                </c:pt>
                <c:pt idx="162">
                  <c:v>n163</c:v>
                </c:pt>
                <c:pt idx="163">
                  <c:v>n164</c:v>
                </c:pt>
                <c:pt idx="164">
                  <c:v>n165</c:v>
                </c:pt>
                <c:pt idx="165">
                  <c:v>n166</c:v>
                </c:pt>
                <c:pt idx="166">
                  <c:v>n167</c:v>
                </c:pt>
                <c:pt idx="167">
                  <c:v>n168</c:v>
                </c:pt>
                <c:pt idx="168">
                  <c:v>n169</c:v>
                </c:pt>
                <c:pt idx="169">
                  <c:v>n170</c:v>
                </c:pt>
                <c:pt idx="170">
                  <c:v>n171</c:v>
                </c:pt>
                <c:pt idx="171">
                  <c:v>n172</c:v>
                </c:pt>
                <c:pt idx="172">
                  <c:v>n173</c:v>
                </c:pt>
                <c:pt idx="173">
                  <c:v>n174</c:v>
                </c:pt>
                <c:pt idx="174">
                  <c:v>n175</c:v>
                </c:pt>
                <c:pt idx="175">
                  <c:v>n176</c:v>
                </c:pt>
                <c:pt idx="176">
                  <c:v>n177</c:v>
                </c:pt>
                <c:pt idx="177">
                  <c:v>n178</c:v>
                </c:pt>
                <c:pt idx="178">
                  <c:v>n179</c:v>
                </c:pt>
                <c:pt idx="179">
                  <c:v>n180</c:v>
                </c:pt>
                <c:pt idx="180">
                  <c:v>n181</c:v>
                </c:pt>
                <c:pt idx="181">
                  <c:v>n182</c:v>
                </c:pt>
                <c:pt idx="182">
                  <c:v>n183</c:v>
                </c:pt>
                <c:pt idx="183">
                  <c:v>n184</c:v>
                </c:pt>
                <c:pt idx="184">
                  <c:v>n185</c:v>
                </c:pt>
                <c:pt idx="185">
                  <c:v>n186</c:v>
                </c:pt>
                <c:pt idx="186">
                  <c:v>n187</c:v>
                </c:pt>
                <c:pt idx="187">
                  <c:v>n188</c:v>
                </c:pt>
                <c:pt idx="188">
                  <c:v>n189</c:v>
                </c:pt>
                <c:pt idx="189">
                  <c:v>n190</c:v>
                </c:pt>
                <c:pt idx="190">
                  <c:v>n191</c:v>
                </c:pt>
                <c:pt idx="191">
                  <c:v>n192</c:v>
                </c:pt>
                <c:pt idx="192">
                  <c:v>n193</c:v>
                </c:pt>
                <c:pt idx="193">
                  <c:v>n194</c:v>
                </c:pt>
                <c:pt idx="194">
                  <c:v>n195</c:v>
                </c:pt>
                <c:pt idx="195">
                  <c:v>n196</c:v>
                </c:pt>
                <c:pt idx="196">
                  <c:v>n197</c:v>
                </c:pt>
                <c:pt idx="197">
                  <c:v>n198</c:v>
                </c:pt>
                <c:pt idx="198">
                  <c:v>n199</c:v>
                </c:pt>
                <c:pt idx="199">
                  <c:v>n200</c:v>
                </c:pt>
                <c:pt idx="200">
                  <c:v>n201</c:v>
                </c:pt>
                <c:pt idx="201">
                  <c:v>n202</c:v>
                </c:pt>
                <c:pt idx="202">
                  <c:v>n203</c:v>
                </c:pt>
                <c:pt idx="203">
                  <c:v>n204</c:v>
                </c:pt>
                <c:pt idx="204">
                  <c:v>n205</c:v>
                </c:pt>
                <c:pt idx="205">
                  <c:v>n206</c:v>
                </c:pt>
                <c:pt idx="206">
                  <c:v>n207</c:v>
                </c:pt>
                <c:pt idx="207">
                  <c:v>n208</c:v>
                </c:pt>
                <c:pt idx="208">
                  <c:v>n209</c:v>
                </c:pt>
                <c:pt idx="209">
                  <c:v>n210</c:v>
                </c:pt>
                <c:pt idx="210">
                  <c:v>n211</c:v>
                </c:pt>
                <c:pt idx="211">
                  <c:v>n212</c:v>
                </c:pt>
                <c:pt idx="212">
                  <c:v>n213</c:v>
                </c:pt>
                <c:pt idx="213">
                  <c:v>n214</c:v>
                </c:pt>
                <c:pt idx="214">
                  <c:v>n215</c:v>
                </c:pt>
                <c:pt idx="215">
                  <c:v>n216</c:v>
                </c:pt>
                <c:pt idx="216">
                  <c:v>n217</c:v>
                </c:pt>
                <c:pt idx="217">
                  <c:v>n218</c:v>
                </c:pt>
                <c:pt idx="218">
                  <c:v>n219</c:v>
                </c:pt>
                <c:pt idx="219">
                  <c:v>n220</c:v>
                </c:pt>
                <c:pt idx="220">
                  <c:v>n221</c:v>
                </c:pt>
                <c:pt idx="221">
                  <c:v>n222</c:v>
                </c:pt>
                <c:pt idx="222">
                  <c:v>n223</c:v>
                </c:pt>
                <c:pt idx="223">
                  <c:v>n224</c:v>
                </c:pt>
                <c:pt idx="224">
                  <c:v>n225</c:v>
                </c:pt>
                <c:pt idx="225">
                  <c:v>n226</c:v>
                </c:pt>
                <c:pt idx="226">
                  <c:v>n227</c:v>
                </c:pt>
                <c:pt idx="227">
                  <c:v>n228</c:v>
                </c:pt>
                <c:pt idx="228">
                  <c:v>n229</c:v>
                </c:pt>
                <c:pt idx="229">
                  <c:v>n230</c:v>
                </c:pt>
                <c:pt idx="230">
                  <c:v>n231</c:v>
                </c:pt>
                <c:pt idx="231">
                  <c:v>n232</c:v>
                </c:pt>
                <c:pt idx="232">
                  <c:v>n233</c:v>
                </c:pt>
                <c:pt idx="233">
                  <c:v>n234</c:v>
                </c:pt>
                <c:pt idx="234">
                  <c:v>n235</c:v>
                </c:pt>
                <c:pt idx="235">
                  <c:v>n236</c:v>
                </c:pt>
                <c:pt idx="236">
                  <c:v>n237</c:v>
                </c:pt>
                <c:pt idx="237">
                  <c:v>n238</c:v>
                </c:pt>
                <c:pt idx="238">
                  <c:v>n239</c:v>
                </c:pt>
                <c:pt idx="239">
                  <c:v>n240</c:v>
                </c:pt>
                <c:pt idx="240">
                  <c:v>n241</c:v>
                </c:pt>
                <c:pt idx="241">
                  <c:v>n242</c:v>
                </c:pt>
                <c:pt idx="242">
                  <c:v>n243</c:v>
                </c:pt>
                <c:pt idx="243">
                  <c:v>n244</c:v>
                </c:pt>
                <c:pt idx="244">
                  <c:v>n245</c:v>
                </c:pt>
                <c:pt idx="245">
                  <c:v>n246</c:v>
                </c:pt>
                <c:pt idx="246">
                  <c:v>n247</c:v>
                </c:pt>
                <c:pt idx="247">
                  <c:v>n248</c:v>
                </c:pt>
                <c:pt idx="248">
                  <c:v>n249</c:v>
                </c:pt>
                <c:pt idx="249">
                  <c:v>n250</c:v>
                </c:pt>
                <c:pt idx="250">
                  <c:v>n251</c:v>
                </c:pt>
                <c:pt idx="251">
                  <c:v>n252</c:v>
                </c:pt>
                <c:pt idx="252">
                  <c:v>n253</c:v>
                </c:pt>
                <c:pt idx="253">
                  <c:v>n254</c:v>
                </c:pt>
                <c:pt idx="254">
                  <c:v>n255</c:v>
                </c:pt>
                <c:pt idx="255">
                  <c:v>n256</c:v>
                </c:pt>
                <c:pt idx="256">
                  <c:v>n257</c:v>
                </c:pt>
                <c:pt idx="257">
                  <c:v>n258</c:v>
                </c:pt>
                <c:pt idx="258">
                  <c:v>n259</c:v>
                </c:pt>
                <c:pt idx="259">
                  <c:v>n260</c:v>
                </c:pt>
                <c:pt idx="260">
                  <c:v>n261</c:v>
                </c:pt>
                <c:pt idx="261">
                  <c:v>n262</c:v>
                </c:pt>
                <c:pt idx="262">
                  <c:v>n263</c:v>
                </c:pt>
                <c:pt idx="263">
                  <c:v>n264</c:v>
                </c:pt>
                <c:pt idx="264">
                  <c:v>n265</c:v>
                </c:pt>
                <c:pt idx="265">
                  <c:v>n266</c:v>
                </c:pt>
                <c:pt idx="266">
                  <c:v>n267</c:v>
                </c:pt>
                <c:pt idx="267">
                  <c:v>n268</c:v>
                </c:pt>
                <c:pt idx="268">
                  <c:v>n269</c:v>
                </c:pt>
                <c:pt idx="269">
                  <c:v>n270</c:v>
                </c:pt>
                <c:pt idx="270">
                  <c:v>n271</c:v>
                </c:pt>
                <c:pt idx="271">
                  <c:v>n272</c:v>
                </c:pt>
                <c:pt idx="272">
                  <c:v>n273</c:v>
                </c:pt>
                <c:pt idx="273">
                  <c:v>n274</c:v>
                </c:pt>
                <c:pt idx="274">
                  <c:v>n275</c:v>
                </c:pt>
                <c:pt idx="275">
                  <c:v>n276</c:v>
                </c:pt>
                <c:pt idx="276">
                  <c:v>n277</c:v>
                </c:pt>
                <c:pt idx="277">
                  <c:v>n278</c:v>
                </c:pt>
                <c:pt idx="278">
                  <c:v>n279</c:v>
                </c:pt>
                <c:pt idx="279">
                  <c:v>n280</c:v>
                </c:pt>
                <c:pt idx="280">
                  <c:v>n281</c:v>
                </c:pt>
                <c:pt idx="281">
                  <c:v>n282</c:v>
                </c:pt>
                <c:pt idx="282">
                  <c:v>n283</c:v>
                </c:pt>
                <c:pt idx="283">
                  <c:v>n284</c:v>
                </c:pt>
                <c:pt idx="284">
                  <c:v>n285</c:v>
                </c:pt>
                <c:pt idx="285">
                  <c:v>n286</c:v>
                </c:pt>
                <c:pt idx="286">
                  <c:v>n287</c:v>
                </c:pt>
                <c:pt idx="287">
                  <c:v>n288</c:v>
                </c:pt>
                <c:pt idx="288">
                  <c:v>n289</c:v>
                </c:pt>
                <c:pt idx="289">
                  <c:v>n290</c:v>
                </c:pt>
                <c:pt idx="290">
                  <c:v>n291</c:v>
                </c:pt>
                <c:pt idx="291">
                  <c:v>n292</c:v>
                </c:pt>
                <c:pt idx="292">
                  <c:v>n293</c:v>
                </c:pt>
                <c:pt idx="293">
                  <c:v>n294</c:v>
                </c:pt>
                <c:pt idx="294">
                  <c:v>n295</c:v>
                </c:pt>
                <c:pt idx="295">
                  <c:v>n296</c:v>
                </c:pt>
                <c:pt idx="296">
                  <c:v>n297</c:v>
                </c:pt>
                <c:pt idx="297">
                  <c:v>n298</c:v>
                </c:pt>
                <c:pt idx="298">
                  <c:v>n299</c:v>
                </c:pt>
                <c:pt idx="299">
                  <c:v>n300</c:v>
                </c:pt>
                <c:pt idx="300">
                  <c:v>n301</c:v>
                </c:pt>
                <c:pt idx="301">
                  <c:v>n302</c:v>
                </c:pt>
                <c:pt idx="302">
                  <c:v>n303</c:v>
                </c:pt>
                <c:pt idx="303">
                  <c:v>n304</c:v>
                </c:pt>
                <c:pt idx="304">
                  <c:v>n305</c:v>
                </c:pt>
                <c:pt idx="305">
                  <c:v>n306</c:v>
                </c:pt>
                <c:pt idx="306">
                  <c:v>n307</c:v>
                </c:pt>
                <c:pt idx="307">
                  <c:v>n308</c:v>
                </c:pt>
                <c:pt idx="308">
                  <c:v>n309</c:v>
                </c:pt>
                <c:pt idx="309">
                  <c:v>n310</c:v>
                </c:pt>
                <c:pt idx="310">
                  <c:v>n311</c:v>
                </c:pt>
                <c:pt idx="311">
                  <c:v>n312</c:v>
                </c:pt>
                <c:pt idx="312">
                  <c:v>n313</c:v>
                </c:pt>
                <c:pt idx="313">
                  <c:v>n314</c:v>
                </c:pt>
                <c:pt idx="314">
                  <c:v>n315</c:v>
                </c:pt>
                <c:pt idx="315">
                  <c:v>n316</c:v>
                </c:pt>
                <c:pt idx="316">
                  <c:v>n317</c:v>
                </c:pt>
                <c:pt idx="317">
                  <c:v>n318</c:v>
                </c:pt>
                <c:pt idx="318">
                  <c:v>n319</c:v>
                </c:pt>
                <c:pt idx="319">
                  <c:v>n320</c:v>
                </c:pt>
                <c:pt idx="320">
                  <c:v>n321</c:v>
                </c:pt>
                <c:pt idx="321">
                  <c:v>n322</c:v>
                </c:pt>
                <c:pt idx="322">
                  <c:v>n323</c:v>
                </c:pt>
                <c:pt idx="323">
                  <c:v>n324</c:v>
                </c:pt>
                <c:pt idx="324">
                  <c:v>n325</c:v>
                </c:pt>
                <c:pt idx="325">
                  <c:v>n326</c:v>
                </c:pt>
                <c:pt idx="326">
                  <c:v>n327</c:v>
                </c:pt>
                <c:pt idx="327">
                  <c:v>n328</c:v>
                </c:pt>
                <c:pt idx="328">
                  <c:v>n329</c:v>
                </c:pt>
                <c:pt idx="329">
                  <c:v>n330</c:v>
                </c:pt>
                <c:pt idx="330">
                  <c:v>n331</c:v>
                </c:pt>
                <c:pt idx="331">
                  <c:v>n332</c:v>
                </c:pt>
                <c:pt idx="332">
                  <c:v>n333</c:v>
                </c:pt>
                <c:pt idx="333">
                  <c:v>n334</c:v>
                </c:pt>
                <c:pt idx="334">
                  <c:v>n335</c:v>
                </c:pt>
                <c:pt idx="335">
                  <c:v>n336</c:v>
                </c:pt>
                <c:pt idx="336">
                  <c:v>n337</c:v>
                </c:pt>
                <c:pt idx="337">
                  <c:v>n338</c:v>
                </c:pt>
                <c:pt idx="338">
                  <c:v>n339</c:v>
                </c:pt>
                <c:pt idx="339">
                  <c:v>n340</c:v>
                </c:pt>
                <c:pt idx="340">
                  <c:v>n341</c:v>
                </c:pt>
                <c:pt idx="341">
                  <c:v>n342</c:v>
                </c:pt>
                <c:pt idx="342">
                  <c:v>n343</c:v>
                </c:pt>
                <c:pt idx="343">
                  <c:v>n344</c:v>
                </c:pt>
                <c:pt idx="344">
                  <c:v>n345</c:v>
                </c:pt>
                <c:pt idx="345">
                  <c:v>n346</c:v>
                </c:pt>
                <c:pt idx="346">
                  <c:v>n347</c:v>
                </c:pt>
                <c:pt idx="347">
                  <c:v>n348</c:v>
                </c:pt>
                <c:pt idx="348">
                  <c:v>n349</c:v>
                </c:pt>
                <c:pt idx="349">
                  <c:v>n350</c:v>
                </c:pt>
                <c:pt idx="350">
                  <c:v>n351</c:v>
                </c:pt>
                <c:pt idx="351">
                  <c:v>n352</c:v>
                </c:pt>
                <c:pt idx="352">
                  <c:v>n353</c:v>
                </c:pt>
                <c:pt idx="353">
                  <c:v>n354</c:v>
                </c:pt>
                <c:pt idx="354">
                  <c:v>n355</c:v>
                </c:pt>
                <c:pt idx="355">
                  <c:v>n356</c:v>
                </c:pt>
                <c:pt idx="356">
                  <c:v>n357</c:v>
                </c:pt>
                <c:pt idx="357">
                  <c:v>n358</c:v>
                </c:pt>
                <c:pt idx="358">
                  <c:v>n359</c:v>
                </c:pt>
                <c:pt idx="359">
                  <c:v>n360</c:v>
                </c:pt>
                <c:pt idx="360">
                  <c:v>n361</c:v>
                </c:pt>
                <c:pt idx="361">
                  <c:v>n362</c:v>
                </c:pt>
                <c:pt idx="362">
                  <c:v>n363</c:v>
                </c:pt>
                <c:pt idx="363">
                  <c:v>n364</c:v>
                </c:pt>
                <c:pt idx="364">
                  <c:v>n365</c:v>
                </c:pt>
                <c:pt idx="365">
                  <c:v>n366</c:v>
                </c:pt>
                <c:pt idx="366">
                  <c:v>n367</c:v>
                </c:pt>
                <c:pt idx="367">
                  <c:v>n368</c:v>
                </c:pt>
                <c:pt idx="368">
                  <c:v>n369</c:v>
                </c:pt>
                <c:pt idx="369">
                  <c:v>n370</c:v>
                </c:pt>
                <c:pt idx="370">
                  <c:v>n371</c:v>
                </c:pt>
                <c:pt idx="371">
                  <c:v>n372</c:v>
                </c:pt>
                <c:pt idx="372">
                  <c:v>n373</c:v>
                </c:pt>
                <c:pt idx="373">
                  <c:v>n374</c:v>
                </c:pt>
                <c:pt idx="374">
                  <c:v>n375</c:v>
                </c:pt>
                <c:pt idx="375">
                  <c:v>n376</c:v>
                </c:pt>
                <c:pt idx="376">
                  <c:v>n377</c:v>
                </c:pt>
                <c:pt idx="377">
                  <c:v>n378</c:v>
                </c:pt>
                <c:pt idx="378">
                  <c:v>n379</c:v>
                </c:pt>
                <c:pt idx="379">
                  <c:v>n380</c:v>
                </c:pt>
                <c:pt idx="380">
                  <c:v>n381</c:v>
                </c:pt>
                <c:pt idx="381">
                  <c:v>n382</c:v>
                </c:pt>
                <c:pt idx="382">
                  <c:v>n383</c:v>
                </c:pt>
                <c:pt idx="383">
                  <c:v>n384</c:v>
                </c:pt>
                <c:pt idx="384">
                  <c:v>n385</c:v>
                </c:pt>
                <c:pt idx="385">
                  <c:v>n386</c:v>
                </c:pt>
                <c:pt idx="386">
                  <c:v>n387</c:v>
                </c:pt>
                <c:pt idx="387">
                  <c:v>n388</c:v>
                </c:pt>
                <c:pt idx="388">
                  <c:v>n389</c:v>
                </c:pt>
                <c:pt idx="389">
                  <c:v>n390</c:v>
                </c:pt>
                <c:pt idx="390">
                  <c:v>n391</c:v>
                </c:pt>
                <c:pt idx="391">
                  <c:v>n392</c:v>
                </c:pt>
                <c:pt idx="392">
                  <c:v>n393</c:v>
                </c:pt>
                <c:pt idx="393">
                  <c:v>n394</c:v>
                </c:pt>
                <c:pt idx="394">
                  <c:v>n395</c:v>
                </c:pt>
                <c:pt idx="395">
                  <c:v>n396</c:v>
                </c:pt>
                <c:pt idx="396">
                  <c:v>n397</c:v>
                </c:pt>
                <c:pt idx="397">
                  <c:v>n398</c:v>
                </c:pt>
                <c:pt idx="398">
                  <c:v>n399</c:v>
                </c:pt>
                <c:pt idx="399">
                  <c:v>n400</c:v>
                </c:pt>
                <c:pt idx="400">
                  <c:v>n401</c:v>
                </c:pt>
                <c:pt idx="401">
                  <c:v>n402</c:v>
                </c:pt>
                <c:pt idx="402">
                  <c:v>n403</c:v>
                </c:pt>
                <c:pt idx="403">
                  <c:v>n404</c:v>
                </c:pt>
                <c:pt idx="404">
                  <c:v>n405</c:v>
                </c:pt>
                <c:pt idx="405">
                  <c:v>n406</c:v>
                </c:pt>
                <c:pt idx="406">
                  <c:v>n407</c:v>
                </c:pt>
                <c:pt idx="407">
                  <c:v>n408</c:v>
                </c:pt>
                <c:pt idx="408">
                  <c:v>n409</c:v>
                </c:pt>
                <c:pt idx="409">
                  <c:v>n410</c:v>
                </c:pt>
                <c:pt idx="410">
                  <c:v>n411</c:v>
                </c:pt>
                <c:pt idx="411">
                  <c:v>n412</c:v>
                </c:pt>
                <c:pt idx="412">
                  <c:v>n413</c:v>
                </c:pt>
                <c:pt idx="413">
                  <c:v>n414</c:v>
                </c:pt>
                <c:pt idx="414">
                  <c:v>n415</c:v>
                </c:pt>
                <c:pt idx="415">
                  <c:v>n416</c:v>
                </c:pt>
                <c:pt idx="416">
                  <c:v>n417</c:v>
                </c:pt>
                <c:pt idx="417">
                  <c:v>n418</c:v>
                </c:pt>
                <c:pt idx="418">
                  <c:v>n419</c:v>
                </c:pt>
                <c:pt idx="419">
                  <c:v>n420</c:v>
                </c:pt>
                <c:pt idx="420">
                  <c:v>n421</c:v>
                </c:pt>
                <c:pt idx="421">
                  <c:v>n422</c:v>
                </c:pt>
                <c:pt idx="422">
                  <c:v>n423</c:v>
                </c:pt>
                <c:pt idx="423">
                  <c:v>n424</c:v>
                </c:pt>
                <c:pt idx="424">
                  <c:v>n425</c:v>
                </c:pt>
                <c:pt idx="425">
                  <c:v>n426</c:v>
                </c:pt>
                <c:pt idx="426">
                  <c:v>n427</c:v>
                </c:pt>
                <c:pt idx="427">
                  <c:v>n428</c:v>
                </c:pt>
                <c:pt idx="428">
                  <c:v>n429</c:v>
                </c:pt>
                <c:pt idx="429">
                  <c:v>n430</c:v>
                </c:pt>
                <c:pt idx="430">
                  <c:v>n431</c:v>
                </c:pt>
                <c:pt idx="431">
                  <c:v>n432</c:v>
                </c:pt>
                <c:pt idx="432">
                  <c:v>n433</c:v>
                </c:pt>
                <c:pt idx="433">
                  <c:v>n434</c:v>
                </c:pt>
                <c:pt idx="434">
                  <c:v>n435</c:v>
                </c:pt>
                <c:pt idx="435">
                  <c:v>n436</c:v>
                </c:pt>
                <c:pt idx="436">
                  <c:v>n437</c:v>
                </c:pt>
                <c:pt idx="437">
                  <c:v>n438</c:v>
                </c:pt>
                <c:pt idx="438">
                  <c:v>n439</c:v>
                </c:pt>
                <c:pt idx="439">
                  <c:v>n440</c:v>
                </c:pt>
                <c:pt idx="440">
                  <c:v>n441</c:v>
                </c:pt>
                <c:pt idx="441">
                  <c:v>n442</c:v>
                </c:pt>
                <c:pt idx="442">
                  <c:v>n443</c:v>
                </c:pt>
                <c:pt idx="443">
                  <c:v>n444</c:v>
                </c:pt>
                <c:pt idx="444">
                  <c:v>n445</c:v>
                </c:pt>
                <c:pt idx="445">
                  <c:v>n446</c:v>
                </c:pt>
                <c:pt idx="446">
                  <c:v>n447</c:v>
                </c:pt>
                <c:pt idx="447">
                  <c:v>n448</c:v>
                </c:pt>
                <c:pt idx="448">
                  <c:v>n449</c:v>
                </c:pt>
                <c:pt idx="449">
                  <c:v>n450</c:v>
                </c:pt>
                <c:pt idx="450">
                  <c:v>n451</c:v>
                </c:pt>
                <c:pt idx="451">
                  <c:v>n452</c:v>
                </c:pt>
                <c:pt idx="452">
                  <c:v>n453</c:v>
                </c:pt>
                <c:pt idx="453">
                  <c:v>n454</c:v>
                </c:pt>
                <c:pt idx="454">
                  <c:v>n455</c:v>
                </c:pt>
                <c:pt idx="455">
                  <c:v>n456</c:v>
                </c:pt>
                <c:pt idx="456">
                  <c:v>n457</c:v>
                </c:pt>
                <c:pt idx="457">
                  <c:v>n458</c:v>
                </c:pt>
                <c:pt idx="458">
                  <c:v>n459</c:v>
                </c:pt>
                <c:pt idx="459">
                  <c:v>n460</c:v>
                </c:pt>
                <c:pt idx="460">
                  <c:v>n461</c:v>
                </c:pt>
                <c:pt idx="461">
                  <c:v>n462</c:v>
                </c:pt>
                <c:pt idx="462">
                  <c:v>n463</c:v>
                </c:pt>
                <c:pt idx="463">
                  <c:v>n464</c:v>
                </c:pt>
                <c:pt idx="464">
                  <c:v>n465</c:v>
                </c:pt>
                <c:pt idx="465">
                  <c:v>n466</c:v>
                </c:pt>
                <c:pt idx="466">
                  <c:v>n467</c:v>
                </c:pt>
                <c:pt idx="467">
                  <c:v>n468</c:v>
                </c:pt>
                <c:pt idx="468">
                  <c:v>n469</c:v>
                </c:pt>
                <c:pt idx="469">
                  <c:v>n470</c:v>
                </c:pt>
                <c:pt idx="470">
                  <c:v>n471</c:v>
                </c:pt>
                <c:pt idx="471">
                  <c:v>n472</c:v>
                </c:pt>
                <c:pt idx="472">
                  <c:v>n473</c:v>
                </c:pt>
                <c:pt idx="473">
                  <c:v>n474</c:v>
                </c:pt>
                <c:pt idx="474">
                  <c:v>n475</c:v>
                </c:pt>
                <c:pt idx="475">
                  <c:v>n476</c:v>
                </c:pt>
                <c:pt idx="476">
                  <c:v>n477</c:v>
                </c:pt>
                <c:pt idx="477">
                  <c:v>n478</c:v>
                </c:pt>
                <c:pt idx="478">
                  <c:v>n479</c:v>
                </c:pt>
                <c:pt idx="479">
                  <c:v>n480</c:v>
                </c:pt>
                <c:pt idx="480">
                  <c:v>n481</c:v>
                </c:pt>
                <c:pt idx="481">
                  <c:v>n482</c:v>
                </c:pt>
                <c:pt idx="482">
                  <c:v>n483</c:v>
                </c:pt>
                <c:pt idx="483">
                  <c:v>n484</c:v>
                </c:pt>
                <c:pt idx="484">
                  <c:v>n485</c:v>
                </c:pt>
                <c:pt idx="485">
                  <c:v>n486</c:v>
                </c:pt>
                <c:pt idx="486">
                  <c:v>n487</c:v>
                </c:pt>
                <c:pt idx="487">
                  <c:v>n488</c:v>
                </c:pt>
                <c:pt idx="488">
                  <c:v>n489</c:v>
                </c:pt>
                <c:pt idx="489">
                  <c:v>n490</c:v>
                </c:pt>
                <c:pt idx="490">
                  <c:v>n491</c:v>
                </c:pt>
                <c:pt idx="491">
                  <c:v>n492</c:v>
                </c:pt>
                <c:pt idx="492">
                  <c:v>n493</c:v>
                </c:pt>
                <c:pt idx="493">
                  <c:v>n494</c:v>
                </c:pt>
                <c:pt idx="494">
                  <c:v>n495</c:v>
                </c:pt>
                <c:pt idx="495">
                  <c:v>n496</c:v>
                </c:pt>
                <c:pt idx="496">
                  <c:v>n497</c:v>
                </c:pt>
                <c:pt idx="497">
                  <c:v>n498</c:v>
                </c:pt>
                <c:pt idx="498">
                  <c:v>n499</c:v>
                </c:pt>
                <c:pt idx="499">
                  <c:v>n500</c:v>
                </c:pt>
                <c:pt idx="500">
                  <c:v>n501</c:v>
                </c:pt>
                <c:pt idx="501">
                  <c:v>n502</c:v>
                </c:pt>
                <c:pt idx="502">
                  <c:v>n503</c:v>
                </c:pt>
                <c:pt idx="503">
                  <c:v>n504</c:v>
                </c:pt>
                <c:pt idx="504">
                  <c:v>n505</c:v>
                </c:pt>
                <c:pt idx="505">
                  <c:v>n506</c:v>
                </c:pt>
                <c:pt idx="506">
                  <c:v>n507</c:v>
                </c:pt>
                <c:pt idx="507">
                  <c:v>n508</c:v>
                </c:pt>
                <c:pt idx="508">
                  <c:v>n509</c:v>
                </c:pt>
                <c:pt idx="509">
                  <c:v>n510</c:v>
                </c:pt>
                <c:pt idx="510">
                  <c:v>n511</c:v>
                </c:pt>
                <c:pt idx="511">
                  <c:v>n512</c:v>
                </c:pt>
                <c:pt idx="512">
                  <c:v>n513</c:v>
                </c:pt>
                <c:pt idx="513">
                  <c:v>n514</c:v>
                </c:pt>
                <c:pt idx="514">
                  <c:v>n515</c:v>
                </c:pt>
                <c:pt idx="515">
                  <c:v>n516</c:v>
                </c:pt>
                <c:pt idx="516">
                  <c:v>n517</c:v>
                </c:pt>
                <c:pt idx="517">
                  <c:v>n518</c:v>
                </c:pt>
                <c:pt idx="518">
                  <c:v>n519</c:v>
                </c:pt>
                <c:pt idx="519">
                  <c:v>n520</c:v>
                </c:pt>
                <c:pt idx="520">
                  <c:v>n521</c:v>
                </c:pt>
                <c:pt idx="521">
                  <c:v>n522</c:v>
                </c:pt>
                <c:pt idx="522">
                  <c:v>n523</c:v>
                </c:pt>
                <c:pt idx="523">
                  <c:v>n524</c:v>
                </c:pt>
                <c:pt idx="524">
                  <c:v>n525</c:v>
                </c:pt>
                <c:pt idx="525">
                  <c:v>n526</c:v>
                </c:pt>
                <c:pt idx="526">
                  <c:v>n527</c:v>
                </c:pt>
                <c:pt idx="527">
                  <c:v>n528</c:v>
                </c:pt>
                <c:pt idx="528">
                  <c:v>n529</c:v>
                </c:pt>
                <c:pt idx="529">
                  <c:v>n530</c:v>
                </c:pt>
                <c:pt idx="530">
                  <c:v>n531</c:v>
                </c:pt>
                <c:pt idx="531">
                  <c:v>n532</c:v>
                </c:pt>
                <c:pt idx="532">
                  <c:v>n533</c:v>
                </c:pt>
                <c:pt idx="533">
                  <c:v>n534</c:v>
                </c:pt>
                <c:pt idx="534">
                  <c:v>n535</c:v>
                </c:pt>
                <c:pt idx="535">
                  <c:v>n536</c:v>
                </c:pt>
                <c:pt idx="536">
                  <c:v>n537</c:v>
                </c:pt>
                <c:pt idx="537">
                  <c:v>n538</c:v>
                </c:pt>
                <c:pt idx="538">
                  <c:v>n539</c:v>
                </c:pt>
                <c:pt idx="539">
                  <c:v>n540</c:v>
                </c:pt>
                <c:pt idx="540">
                  <c:v>n541</c:v>
                </c:pt>
                <c:pt idx="541">
                  <c:v>n542</c:v>
                </c:pt>
                <c:pt idx="542">
                  <c:v>n543</c:v>
                </c:pt>
                <c:pt idx="543">
                  <c:v>n544</c:v>
                </c:pt>
                <c:pt idx="544">
                  <c:v>n545</c:v>
                </c:pt>
                <c:pt idx="545">
                  <c:v>n546</c:v>
                </c:pt>
                <c:pt idx="546">
                  <c:v>n547</c:v>
                </c:pt>
                <c:pt idx="547">
                  <c:v>n548</c:v>
                </c:pt>
                <c:pt idx="548">
                  <c:v>n549</c:v>
                </c:pt>
                <c:pt idx="549">
                  <c:v>n550</c:v>
                </c:pt>
                <c:pt idx="550">
                  <c:v>n551</c:v>
                </c:pt>
                <c:pt idx="551">
                  <c:v>n552</c:v>
                </c:pt>
                <c:pt idx="552">
                  <c:v>n553</c:v>
                </c:pt>
                <c:pt idx="553">
                  <c:v>n554</c:v>
                </c:pt>
                <c:pt idx="554">
                  <c:v>n555</c:v>
                </c:pt>
                <c:pt idx="555">
                  <c:v>n556</c:v>
                </c:pt>
                <c:pt idx="556">
                  <c:v>n557</c:v>
                </c:pt>
                <c:pt idx="557">
                  <c:v>n558</c:v>
                </c:pt>
                <c:pt idx="558">
                  <c:v>n559</c:v>
                </c:pt>
                <c:pt idx="559">
                  <c:v>n560</c:v>
                </c:pt>
                <c:pt idx="560">
                  <c:v>n561</c:v>
                </c:pt>
                <c:pt idx="561">
                  <c:v>n562</c:v>
                </c:pt>
                <c:pt idx="562">
                  <c:v>n563</c:v>
                </c:pt>
                <c:pt idx="563">
                  <c:v>n564</c:v>
                </c:pt>
                <c:pt idx="564">
                  <c:v>n565</c:v>
                </c:pt>
                <c:pt idx="565">
                  <c:v>n566</c:v>
                </c:pt>
                <c:pt idx="566">
                  <c:v>n567</c:v>
                </c:pt>
                <c:pt idx="567">
                  <c:v>n568</c:v>
                </c:pt>
                <c:pt idx="568">
                  <c:v>n569</c:v>
                </c:pt>
                <c:pt idx="569">
                  <c:v>n570</c:v>
                </c:pt>
                <c:pt idx="570">
                  <c:v>n571</c:v>
                </c:pt>
                <c:pt idx="571">
                  <c:v>n572</c:v>
                </c:pt>
                <c:pt idx="572">
                  <c:v>n573</c:v>
                </c:pt>
                <c:pt idx="573">
                  <c:v>n574</c:v>
                </c:pt>
                <c:pt idx="574">
                  <c:v>n575</c:v>
                </c:pt>
                <c:pt idx="575">
                  <c:v>n576</c:v>
                </c:pt>
                <c:pt idx="576">
                  <c:v>n577</c:v>
                </c:pt>
                <c:pt idx="577">
                  <c:v>n578</c:v>
                </c:pt>
                <c:pt idx="578">
                  <c:v>n579</c:v>
                </c:pt>
                <c:pt idx="579">
                  <c:v>n580</c:v>
                </c:pt>
                <c:pt idx="580">
                  <c:v>n581</c:v>
                </c:pt>
                <c:pt idx="581">
                  <c:v>n582</c:v>
                </c:pt>
                <c:pt idx="582">
                  <c:v>n583</c:v>
                </c:pt>
                <c:pt idx="583">
                  <c:v>n584</c:v>
                </c:pt>
                <c:pt idx="584">
                  <c:v>n585</c:v>
                </c:pt>
                <c:pt idx="585">
                  <c:v>n586</c:v>
                </c:pt>
                <c:pt idx="586">
                  <c:v>n587</c:v>
                </c:pt>
                <c:pt idx="587">
                  <c:v>n588</c:v>
                </c:pt>
                <c:pt idx="588">
                  <c:v>n589</c:v>
                </c:pt>
                <c:pt idx="589">
                  <c:v>n590</c:v>
                </c:pt>
                <c:pt idx="590">
                  <c:v>n591</c:v>
                </c:pt>
                <c:pt idx="591">
                  <c:v>n592</c:v>
                </c:pt>
                <c:pt idx="592">
                  <c:v>n593</c:v>
                </c:pt>
                <c:pt idx="593">
                  <c:v>n594</c:v>
                </c:pt>
                <c:pt idx="594">
                  <c:v>n595</c:v>
                </c:pt>
                <c:pt idx="595">
                  <c:v>n596</c:v>
                </c:pt>
                <c:pt idx="596">
                  <c:v>n597</c:v>
                </c:pt>
                <c:pt idx="597">
                  <c:v>n598</c:v>
                </c:pt>
                <c:pt idx="598">
                  <c:v>n599</c:v>
                </c:pt>
                <c:pt idx="599">
                  <c:v>n600</c:v>
                </c:pt>
                <c:pt idx="600">
                  <c:v>n601</c:v>
                </c:pt>
                <c:pt idx="601">
                  <c:v>n602</c:v>
                </c:pt>
                <c:pt idx="602">
                  <c:v>n603</c:v>
                </c:pt>
                <c:pt idx="603">
                  <c:v>n604</c:v>
                </c:pt>
                <c:pt idx="604">
                  <c:v>n605</c:v>
                </c:pt>
                <c:pt idx="605">
                  <c:v>n606</c:v>
                </c:pt>
                <c:pt idx="606">
                  <c:v>n607</c:v>
                </c:pt>
                <c:pt idx="607">
                  <c:v>n608</c:v>
                </c:pt>
                <c:pt idx="608">
                  <c:v>n609</c:v>
                </c:pt>
                <c:pt idx="609">
                  <c:v>n610</c:v>
                </c:pt>
                <c:pt idx="610">
                  <c:v>n611</c:v>
                </c:pt>
                <c:pt idx="611">
                  <c:v>n612</c:v>
                </c:pt>
                <c:pt idx="612">
                  <c:v>n613</c:v>
                </c:pt>
                <c:pt idx="613">
                  <c:v>n614</c:v>
                </c:pt>
                <c:pt idx="614">
                  <c:v>n615</c:v>
                </c:pt>
                <c:pt idx="615">
                  <c:v>n616</c:v>
                </c:pt>
                <c:pt idx="616">
                  <c:v>n617</c:v>
                </c:pt>
                <c:pt idx="617">
                  <c:v>n618</c:v>
                </c:pt>
                <c:pt idx="618">
                  <c:v>n619</c:v>
                </c:pt>
                <c:pt idx="619">
                  <c:v>n620</c:v>
                </c:pt>
                <c:pt idx="620">
                  <c:v>n621</c:v>
                </c:pt>
                <c:pt idx="621">
                  <c:v>n622</c:v>
                </c:pt>
                <c:pt idx="622">
                  <c:v>n623</c:v>
                </c:pt>
                <c:pt idx="623">
                  <c:v>n624</c:v>
                </c:pt>
                <c:pt idx="624">
                  <c:v>n625</c:v>
                </c:pt>
                <c:pt idx="625">
                  <c:v>n626</c:v>
                </c:pt>
                <c:pt idx="626">
                  <c:v>n627</c:v>
                </c:pt>
                <c:pt idx="627">
                  <c:v>n628</c:v>
                </c:pt>
                <c:pt idx="628">
                  <c:v>n629</c:v>
                </c:pt>
                <c:pt idx="629">
                  <c:v>n630</c:v>
                </c:pt>
                <c:pt idx="630">
                  <c:v>n631</c:v>
                </c:pt>
                <c:pt idx="631">
                  <c:v>n632</c:v>
                </c:pt>
                <c:pt idx="632">
                  <c:v>n633</c:v>
                </c:pt>
                <c:pt idx="633">
                  <c:v>n634</c:v>
                </c:pt>
                <c:pt idx="634">
                  <c:v>n635</c:v>
                </c:pt>
                <c:pt idx="635">
                  <c:v>n636</c:v>
                </c:pt>
                <c:pt idx="636">
                  <c:v>n637</c:v>
                </c:pt>
                <c:pt idx="637">
                  <c:v>n638</c:v>
                </c:pt>
                <c:pt idx="638">
                  <c:v>n639</c:v>
                </c:pt>
                <c:pt idx="639">
                  <c:v>n640</c:v>
                </c:pt>
                <c:pt idx="640">
                  <c:v>n641</c:v>
                </c:pt>
                <c:pt idx="641">
                  <c:v>n642</c:v>
                </c:pt>
                <c:pt idx="642">
                  <c:v>n643</c:v>
                </c:pt>
                <c:pt idx="643">
                  <c:v>n644</c:v>
                </c:pt>
                <c:pt idx="644">
                  <c:v>n645</c:v>
                </c:pt>
                <c:pt idx="645">
                  <c:v>n646</c:v>
                </c:pt>
                <c:pt idx="646">
                  <c:v>n647</c:v>
                </c:pt>
                <c:pt idx="647">
                  <c:v>n648</c:v>
                </c:pt>
                <c:pt idx="648">
                  <c:v>n649</c:v>
                </c:pt>
                <c:pt idx="649">
                  <c:v>n650</c:v>
                </c:pt>
                <c:pt idx="650">
                  <c:v>n651</c:v>
                </c:pt>
                <c:pt idx="651">
                  <c:v>n652</c:v>
                </c:pt>
                <c:pt idx="652">
                  <c:v>n653</c:v>
                </c:pt>
                <c:pt idx="653">
                  <c:v>n654</c:v>
                </c:pt>
                <c:pt idx="654">
                  <c:v>n655</c:v>
                </c:pt>
                <c:pt idx="655">
                  <c:v>n656</c:v>
                </c:pt>
                <c:pt idx="656">
                  <c:v>n657</c:v>
                </c:pt>
                <c:pt idx="657">
                  <c:v>n658</c:v>
                </c:pt>
                <c:pt idx="658">
                  <c:v>n659</c:v>
                </c:pt>
                <c:pt idx="659">
                  <c:v>n660</c:v>
                </c:pt>
                <c:pt idx="660">
                  <c:v>n661</c:v>
                </c:pt>
                <c:pt idx="661">
                  <c:v>n662</c:v>
                </c:pt>
                <c:pt idx="662">
                  <c:v>n663</c:v>
                </c:pt>
                <c:pt idx="663">
                  <c:v>n664</c:v>
                </c:pt>
                <c:pt idx="664">
                  <c:v>n665</c:v>
                </c:pt>
                <c:pt idx="665">
                  <c:v>n666</c:v>
                </c:pt>
                <c:pt idx="666">
                  <c:v>n667</c:v>
                </c:pt>
                <c:pt idx="667">
                  <c:v>n668</c:v>
                </c:pt>
                <c:pt idx="668">
                  <c:v>n669</c:v>
                </c:pt>
                <c:pt idx="669">
                  <c:v>n670</c:v>
                </c:pt>
                <c:pt idx="670">
                  <c:v>n671</c:v>
                </c:pt>
                <c:pt idx="671">
                  <c:v>n672</c:v>
                </c:pt>
                <c:pt idx="672">
                  <c:v>n673</c:v>
                </c:pt>
                <c:pt idx="673">
                  <c:v>n674</c:v>
                </c:pt>
                <c:pt idx="674">
                  <c:v>n675</c:v>
                </c:pt>
                <c:pt idx="675">
                  <c:v>n676</c:v>
                </c:pt>
                <c:pt idx="676">
                  <c:v>n677</c:v>
                </c:pt>
                <c:pt idx="677">
                  <c:v>n678</c:v>
                </c:pt>
                <c:pt idx="678">
                  <c:v>n679</c:v>
                </c:pt>
                <c:pt idx="679">
                  <c:v>n680</c:v>
                </c:pt>
                <c:pt idx="680">
                  <c:v>n681</c:v>
                </c:pt>
                <c:pt idx="681">
                  <c:v>n682</c:v>
                </c:pt>
                <c:pt idx="682">
                  <c:v>n683</c:v>
                </c:pt>
                <c:pt idx="683">
                  <c:v>n684</c:v>
                </c:pt>
                <c:pt idx="684">
                  <c:v>n685</c:v>
                </c:pt>
                <c:pt idx="685">
                  <c:v>n686</c:v>
                </c:pt>
                <c:pt idx="686">
                  <c:v>n687</c:v>
                </c:pt>
                <c:pt idx="687">
                  <c:v>n688</c:v>
                </c:pt>
                <c:pt idx="688">
                  <c:v>n689</c:v>
                </c:pt>
                <c:pt idx="689">
                  <c:v>n690</c:v>
                </c:pt>
                <c:pt idx="690">
                  <c:v>n691</c:v>
                </c:pt>
                <c:pt idx="691">
                  <c:v>n692</c:v>
                </c:pt>
                <c:pt idx="692">
                  <c:v>n693</c:v>
                </c:pt>
                <c:pt idx="693">
                  <c:v>n694</c:v>
                </c:pt>
                <c:pt idx="694">
                  <c:v>n695</c:v>
                </c:pt>
                <c:pt idx="695">
                  <c:v>n696</c:v>
                </c:pt>
                <c:pt idx="696">
                  <c:v>n697</c:v>
                </c:pt>
                <c:pt idx="697">
                  <c:v>n698</c:v>
                </c:pt>
                <c:pt idx="698">
                  <c:v>n699</c:v>
                </c:pt>
                <c:pt idx="699">
                  <c:v>n700</c:v>
                </c:pt>
                <c:pt idx="700">
                  <c:v>n701</c:v>
                </c:pt>
                <c:pt idx="701">
                  <c:v>n702</c:v>
                </c:pt>
                <c:pt idx="702">
                  <c:v>n703</c:v>
                </c:pt>
                <c:pt idx="703">
                  <c:v>n704</c:v>
                </c:pt>
                <c:pt idx="704">
                  <c:v>n705</c:v>
                </c:pt>
                <c:pt idx="705">
                  <c:v>n706</c:v>
                </c:pt>
                <c:pt idx="706">
                  <c:v>n707</c:v>
                </c:pt>
                <c:pt idx="707">
                  <c:v>n708</c:v>
                </c:pt>
                <c:pt idx="708">
                  <c:v>n709</c:v>
                </c:pt>
                <c:pt idx="709">
                  <c:v>n710</c:v>
                </c:pt>
                <c:pt idx="710">
                  <c:v>n711</c:v>
                </c:pt>
                <c:pt idx="711">
                  <c:v>n712</c:v>
                </c:pt>
                <c:pt idx="712">
                  <c:v>n713</c:v>
                </c:pt>
                <c:pt idx="713">
                  <c:v>n714</c:v>
                </c:pt>
                <c:pt idx="714">
                  <c:v>n715</c:v>
                </c:pt>
                <c:pt idx="715">
                  <c:v>n716</c:v>
                </c:pt>
                <c:pt idx="716">
                  <c:v>n717</c:v>
                </c:pt>
                <c:pt idx="717">
                  <c:v>n718</c:v>
                </c:pt>
                <c:pt idx="718">
                  <c:v>n719</c:v>
                </c:pt>
                <c:pt idx="719">
                  <c:v>n720</c:v>
                </c:pt>
                <c:pt idx="720">
                  <c:v>n721</c:v>
                </c:pt>
                <c:pt idx="721">
                  <c:v>n722</c:v>
                </c:pt>
                <c:pt idx="722">
                  <c:v>n723</c:v>
                </c:pt>
                <c:pt idx="723">
                  <c:v>n724</c:v>
                </c:pt>
                <c:pt idx="724">
                  <c:v>n725</c:v>
                </c:pt>
                <c:pt idx="725">
                  <c:v>n726</c:v>
                </c:pt>
                <c:pt idx="726">
                  <c:v>n727</c:v>
                </c:pt>
                <c:pt idx="727">
                  <c:v>n728</c:v>
                </c:pt>
                <c:pt idx="728">
                  <c:v>n729</c:v>
                </c:pt>
                <c:pt idx="729">
                  <c:v>n730</c:v>
                </c:pt>
                <c:pt idx="730">
                  <c:v>n731</c:v>
                </c:pt>
                <c:pt idx="731">
                  <c:v>n732</c:v>
                </c:pt>
                <c:pt idx="732">
                  <c:v>n733</c:v>
                </c:pt>
                <c:pt idx="733">
                  <c:v>n734</c:v>
                </c:pt>
                <c:pt idx="734">
                  <c:v>n735</c:v>
                </c:pt>
                <c:pt idx="735">
                  <c:v>n736</c:v>
                </c:pt>
                <c:pt idx="736">
                  <c:v>n737</c:v>
                </c:pt>
                <c:pt idx="737">
                  <c:v>n738</c:v>
                </c:pt>
                <c:pt idx="738">
                  <c:v>n739</c:v>
                </c:pt>
                <c:pt idx="739">
                  <c:v>n740</c:v>
                </c:pt>
                <c:pt idx="740">
                  <c:v>n741</c:v>
                </c:pt>
                <c:pt idx="741">
                  <c:v>n742</c:v>
                </c:pt>
                <c:pt idx="742">
                  <c:v>n743</c:v>
                </c:pt>
                <c:pt idx="743">
                  <c:v>n744</c:v>
                </c:pt>
                <c:pt idx="744">
                  <c:v>n745</c:v>
                </c:pt>
                <c:pt idx="745">
                  <c:v>n746</c:v>
                </c:pt>
                <c:pt idx="746">
                  <c:v>n747</c:v>
                </c:pt>
                <c:pt idx="747">
                  <c:v>n748</c:v>
                </c:pt>
                <c:pt idx="748">
                  <c:v>n749</c:v>
                </c:pt>
                <c:pt idx="749">
                  <c:v>n750</c:v>
                </c:pt>
                <c:pt idx="750">
                  <c:v>n751</c:v>
                </c:pt>
                <c:pt idx="751">
                  <c:v>n752</c:v>
                </c:pt>
                <c:pt idx="752">
                  <c:v>n753</c:v>
                </c:pt>
                <c:pt idx="753">
                  <c:v>n754</c:v>
                </c:pt>
                <c:pt idx="754">
                  <c:v>n755</c:v>
                </c:pt>
                <c:pt idx="755">
                  <c:v>n756</c:v>
                </c:pt>
                <c:pt idx="756">
                  <c:v>n757</c:v>
                </c:pt>
                <c:pt idx="757">
                  <c:v>n758</c:v>
                </c:pt>
                <c:pt idx="758">
                  <c:v>n759</c:v>
                </c:pt>
                <c:pt idx="759">
                  <c:v>n760</c:v>
                </c:pt>
                <c:pt idx="760">
                  <c:v>n761</c:v>
                </c:pt>
                <c:pt idx="761">
                  <c:v>n762</c:v>
                </c:pt>
                <c:pt idx="762">
                  <c:v>n763</c:v>
                </c:pt>
                <c:pt idx="763">
                  <c:v>n764</c:v>
                </c:pt>
                <c:pt idx="764">
                  <c:v>n765</c:v>
                </c:pt>
                <c:pt idx="765">
                  <c:v>n766</c:v>
                </c:pt>
                <c:pt idx="766">
                  <c:v>n767</c:v>
                </c:pt>
                <c:pt idx="767">
                  <c:v>n768</c:v>
                </c:pt>
                <c:pt idx="768">
                  <c:v>n769</c:v>
                </c:pt>
                <c:pt idx="769">
                  <c:v>n770</c:v>
                </c:pt>
                <c:pt idx="770">
                  <c:v>n771</c:v>
                </c:pt>
                <c:pt idx="771">
                  <c:v>n772</c:v>
                </c:pt>
                <c:pt idx="772">
                  <c:v>n773</c:v>
                </c:pt>
                <c:pt idx="773">
                  <c:v>n774</c:v>
                </c:pt>
                <c:pt idx="774">
                  <c:v>n775</c:v>
                </c:pt>
                <c:pt idx="775">
                  <c:v>n776</c:v>
                </c:pt>
                <c:pt idx="776">
                  <c:v>n777</c:v>
                </c:pt>
                <c:pt idx="777">
                  <c:v>n778</c:v>
                </c:pt>
                <c:pt idx="778">
                  <c:v>n779</c:v>
                </c:pt>
                <c:pt idx="779">
                  <c:v>n780</c:v>
                </c:pt>
                <c:pt idx="780">
                  <c:v>n781</c:v>
                </c:pt>
                <c:pt idx="781">
                  <c:v>n782</c:v>
                </c:pt>
                <c:pt idx="782">
                  <c:v>n783</c:v>
                </c:pt>
                <c:pt idx="783">
                  <c:v>n784</c:v>
                </c:pt>
                <c:pt idx="784">
                  <c:v>n785</c:v>
                </c:pt>
                <c:pt idx="785">
                  <c:v>n786</c:v>
                </c:pt>
                <c:pt idx="786">
                  <c:v>n787</c:v>
                </c:pt>
                <c:pt idx="787">
                  <c:v>n788</c:v>
                </c:pt>
                <c:pt idx="788">
                  <c:v>n789</c:v>
                </c:pt>
                <c:pt idx="789">
                  <c:v>n790</c:v>
                </c:pt>
                <c:pt idx="790">
                  <c:v>n791</c:v>
                </c:pt>
                <c:pt idx="791">
                  <c:v>n792</c:v>
                </c:pt>
                <c:pt idx="792">
                  <c:v>n793</c:v>
                </c:pt>
                <c:pt idx="793">
                  <c:v>n794</c:v>
                </c:pt>
                <c:pt idx="794">
                  <c:v>n795</c:v>
                </c:pt>
                <c:pt idx="795">
                  <c:v>n796</c:v>
                </c:pt>
                <c:pt idx="796">
                  <c:v>n797</c:v>
                </c:pt>
                <c:pt idx="797">
                  <c:v>n798</c:v>
                </c:pt>
                <c:pt idx="798">
                  <c:v>n799</c:v>
                </c:pt>
                <c:pt idx="799">
                  <c:v>n800</c:v>
                </c:pt>
                <c:pt idx="800">
                  <c:v>n801</c:v>
                </c:pt>
                <c:pt idx="801">
                  <c:v>n802</c:v>
                </c:pt>
                <c:pt idx="802">
                  <c:v>n803</c:v>
                </c:pt>
                <c:pt idx="803">
                  <c:v>n804</c:v>
                </c:pt>
                <c:pt idx="804">
                  <c:v>n805</c:v>
                </c:pt>
                <c:pt idx="805">
                  <c:v>n806</c:v>
                </c:pt>
                <c:pt idx="806">
                  <c:v>n807</c:v>
                </c:pt>
                <c:pt idx="807">
                  <c:v>n808</c:v>
                </c:pt>
                <c:pt idx="808">
                  <c:v>n809</c:v>
                </c:pt>
                <c:pt idx="809">
                  <c:v>n810</c:v>
                </c:pt>
                <c:pt idx="810">
                  <c:v>n811</c:v>
                </c:pt>
                <c:pt idx="811">
                  <c:v>n812</c:v>
                </c:pt>
                <c:pt idx="812">
                  <c:v>n813</c:v>
                </c:pt>
                <c:pt idx="813">
                  <c:v>n814</c:v>
                </c:pt>
                <c:pt idx="814">
                  <c:v>n815</c:v>
                </c:pt>
                <c:pt idx="815">
                  <c:v>n816</c:v>
                </c:pt>
                <c:pt idx="816">
                  <c:v>n817</c:v>
                </c:pt>
                <c:pt idx="817">
                  <c:v>n818</c:v>
                </c:pt>
                <c:pt idx="818">
                  <c:v>n819</c:v>
                </c:pt>
                <c:pt idx="819">
                  <c:v>n820</c:v>
                </c:pt>
                <c:pt idx="820">
                  <c:v>n821</c:v>
                </c:pt>
                <c:pt idx="821">
                  <c:v>n822</c:v>
                </c:pt>
                <c:pt idx="822">
                  <c:v>n823</c:v>
                </c:pt>
                <c:pt idx="823">
                  <c:v>n824</c:v>
                </c:pt>
                <c:pt idx="824">
                  <c:v>n825</c:v>
                </c:pt>
                <c:pt idx="825">
                  <c:v>n826</c:v>
                </c:pt>
                <c:pt idx="826">
                  <c:v>n827</c:v>
                </c:pt>
                <c:pt idx="827">
                  <c:v>n828</c:v>
                </c:pt>
                <c:pt idx="828">
                  <c:v>n829</c:v>
                </c:pt>
                <c:pt idx="829">
                  <c:v>n830</c:v>
                </c:pt>
                <c:pt idx="830">
                  <c:v>n831</c:v>
                </c:pt>
                <c:pt idx="831">
                  <c:v>n832</c:v>
                </c:pt>
                <c:pt idx="832">
                  <c:v>n833</c:v>
                </c:pt>
                <c:pt idx="833">
                  <c:v>n834</c:v>
                </c:pt>
                <c:pt idx="834">
                  <c:v>n835</c:v>
                </c:pt>
                <c:pt idx="835">
                  <c:v>n836</c:v>
                </c:pt>
                <c:pt idx="836">
                  <c:v>n837</c:v>
                </c:pt>
                <c:pt idx="837">
                  <c:v>n838</c:v>
                </c:pt>
                <c:pt idx="838">
                  <c:v>n839</c:v>
                </c:pt>
                <c:pt idx="839">
                  <c:v>n840</c:v>
                </c:pt>
                <c:pt idx="840">
                  <c:v>n841</c:v>
                </c:pt>
                <c:pt idx="841">
                  <c:v>n842</c:v>
                </c:pt>
                <c:pt idx="842">
                  <c:v>n843</c:v>
                </c:pt>
                <c:pt idx="843">
                  <c:v>n844</c:v>
                </c:pt>
                <c:pt idx="844">
                  <c:v>n845</c:v>
                </c:pt>
                <c:pt idx="845">
                  <c:v>n846</c:v>
                </c:pt>
                <c:pt idx="846">
                  <c:v>n847</c:v>
                </c:pt>
                <c:pt idx="847">
                  <c:v>n848</c:v>
                </c:pt>
                <c:pt idx="848">
                  <c:v>n849</c:v>
                </c:pt>
                <c:pt idx="849">
                  <c:v>n850</c:v>
                </c:pt>
                <c:pt idx="850">
                  <c:v>n851</c:v>
                </c:pt>
                <c:pt idx="851">
                  <c:v>n852</c:v>
                </c:pt>
                <c:pt idx="852">
                  <c:v>n853</c:v>
                </c:pt>
                <c:pt idx="853">
                  <c:v>n854</c:v>
                </c:pt>
                <c:pt idx="854">
                  <c:v>n855</c:v>
                </c:pt>
                <c:pt idx="855">
                  <c:v>n856</c:v>
                </c:pt>
                <c:pt idx="856">
                  <c:v>n857</c:v>
                </c:pt>
                <c:pt idx="857">
                  <c:v>n858</c:v>
                </c:pt>
                <c:pt idx="858">
                  <c:v>n859</c:v>
                </c:pt>
                <c:pt idx="859">
                  <c:v>n860</c:v>
                </c:pt>
                <c:pt idx="860">
                  <c:v>n861</c:v>
                </c:pt>
                <c:pt idx="861">
                  <c:v>n862</c:v>
                </c:pt>
                <c:pt idx="862">
                  <c:v>n863</c:v>
                </c:pt>
                <c:pt idx="863">
                  <c:v>n864</c:v>
                </c:pt>
                <c:pt idx="864">
                  <c:v>n865</c:v>
                </c:pt>
                <c:pt idx="865">
                  <c:v>n866</c:v>
                </c:pt>
                <c:pt idx="866">
                  <c:v>n867</c:v>
                </c:pt>
                <c:pt idx="867">
                  <c:v>n868</c:v>
                </c:pt>
                <c:pt idx="868">
                  <c:v>n869</c:v>
                </c:pt>
                <c:pt idx="869">
                  <c:v>n870</c:v>
                </c:pt>
                <c:pt idx="870">
                  <c:v>n871</c:v>
                </c:pt>
                <c:pt idx="871">
                  <c:v>n872</c:v>
                </c:pt>
                <c:pt idx="872">
                  <c:v>n873</c:v>
                </c:pt>
                <c:pt idx="873">
                  <c:v>n874</c:v>
                </c:pt>
                <c:pt idx="874">
                  <c:v>n875</c:v>
                </c:pt>
                <c:pt idx="875">
                  <c:v>n876</c:v>
                </c:pt>
                <c:pt idx="876">
                  <c:v>n877</c:v>
                </c:pt>
                <c:pt idx="877">
                  <c:v>n878</c:v>
                </c:pt>
                <c:pt idx="878">
                  <c:v>n879</c:v>
                </c:pt>
                <c:pt idx="879">
                  <c:v>n880</c:v>
                </c:pt>
                <c:pt idx="880">
                  <c:v>n881</c:v>
                </c:pt>
                <c:pt idx="881">
                  <c:v>n882</c:v>
                </c:pt>
                <c:pt idx="882">
                  <c:v>n883</c:v>
                </c:pt>
                <c:pt idx="883">
                  <c:v>n884</c:v>
                </c:pt>
                <c:pt idx="884">
                  <c:v>n885</c:v>
                </c:pt>
                <c:pt idx="885">
                  <c:v>n886</c:v>
                </c:pt>
                <c:pt idx="886">
                  <c:v>n887</c:v>
                </c:pt>
                <c:pt idx="887">
                  <c:v>n888</c:v>
                </c:pt>
                <c:pt idx="888">
                  <c:v>n889</c:v>
                </c:pt>
                <c:pt idx="889">
                  <c:v>n890</c:v>
                </c:pt>
                <c:pt idx="890">
                  <c:v>n891</c:v>
                </c:pt>
                <c:pt idx="891">
                  <c:v>n892</c:v>
                </c:pt>
                <c:pt idx="892">
                  <c:v>n893</c:v>
                </c:pt>
                <c:pt idx="893">
                  <c:v>n894</c:v>
                </c:pt>
                <c:pt idx="894">
                  <c:v>n895</c:v>
                </c:pt>
                <c:pt idx="895">
                  <c:v>n896</c:v>
                </c:pt>
                <c:pt idx="896">
                  <c:v>n897</c:v>
                </c:pt>
                <c:pt idx="897">
                  <c:v>n898</c:v>
                </c:pt>
                <c:pt idx="898">
                  <c:v>n899</c:v>
                </c:pt>
                <c:pt idx="899">
                  <c:v>n900</c:v>
                </c:pt>
                <c:pt idx="900">
                  <c:v>n901</c:v>
                </c:pt>
                <c:pt idx="901">
                  <c:v>n902</c:v>
                </c:pt>
                <c:pt idx="902">
                  <c:v>n903</c:v>
                </c:pt>
                <c:pt idx="903">
                  <c:v>n904</c:v>
                </c:pt>
                <c:pt idx="904">
                  <c:v>n905</c:v>
                </c:pt>
                <c:pt idx="905">
                  <c:v>n906</c:v>
                </c:pt>
                <c:pt idx="906">
                  <c:v>n907</c:v>
                </c:pt>
                <c:pt idx="907">
                  <c:v>n908</c:v>
                </c:pt>
                <c:pt idx="908">
                  <c:v>n909</c:v>
                </c:pt>
                <c:pt idx="909">
                  <c:v>n910</c:v>
                </c:pt>
                <c:pt idx="910">
                  <c:v>n911</c:v>
                </c:pt>
                <c:pt idx="911">
                  <c:v>n912</c:v>
                </c:pt>
                <c:pt idx="912">
                  <c:v>n913</c:v>
                </c:pt>
                <c:pt idx="913">
                  <c:v>n914</c:v>
                </c:pt>
                <c:pt idx="914">
                  <c:v>n915</c:v>
                </c:pt>
                <c:pt idx="915">
                  <c:v>n916</c:v>
                </c:pt>
                <c:pt idx="916">
                  <c:v>n917</c:v>
                </c:pt>
                <c:pt idx="917">
                  <c:v>n918</c:v>
                </c:pt>
                <c:pt idx="918">
                  <c:v>n919</c:v>
                </c:pt>
                <c:pt idx="919">
                  <c:v>n920</c:v>
                </c:pt>
                <c:pt idx="920">
                  <c:v>n921</c:v>
                </c:pt>
                <c:pt idx="921">
                  <c:v>n922</c:v>
                </c:pt>
                <c:pt idx="922">
                  <c:v>n923</c:v>
                </c:pt>
                <c:pt idx="923">
                  <c:v>n924</c:v>
                </c:pt>
                <c:pt idx="924">
                  <c:v>n925</c:v>
                </c:pt>
                <c:pt idx="925">
                  <c:v>n926</c:v>
                </c:pt>
                <c:pt idx="926">
                  <c:v>n927</c:v>
                </c:pt>
                <c:pt idx="927">
                  <c:v>n928</c:v>
                </c:pt>
                <c:pt idx="928">
                  <c:v>n929</c:v>
                </c:pt>
                <c:pt idx="929">
                  <c:v>n930</c:v>
                </c:pt>
                <c:pt idx="930">
                  <c:v>n931</c:v>
                </c:pt>
                <c:pt idx="931">
                  <c:v>n932</c:v>
                </c:pt>
                <c:pt idx="932">
                  <c:v>n933</c:v>
                </c:pt>
                <c:pt idx="933">
                  <c:v>n934</c:v>
                </c:pt>
                <c:pt idx="934">
                  <c:v>n935</c:v>
                </c:pt>
                <c:pt idx="935">
                  <c:v>n936</c:v>
                </c:pt>
                <c:pt idx="936">
                  <c:v>n937</c:v>
                </c:pt>
                <c:pt idx="937">
                  <c:v>n938</c:v>
                </c:pt>
                <c:pt idx="938">
                  <c:v>n939</c:v>
                </c:pt>
                <c:pt idx="939">
                  <c:v>n940</c:v>
                </c:pt>
                <c:pt idx="940">
                  <c:v>n941</c:v>
                </c:pt>
                <c:pt idx="941">
                  <c:v>n942</c:v>
                </c:pt>
                <c:pt idx="942">
                  <c:v>n943</c:v>
                </c:pt>
                <c:pt idx="943">
                  <c:v>n944</c:v>
                </c:pt>
                <c:pt idx="944">
                  <c:v>n945</c:v>
                </c:pt>
                <c:pt idx="945">
                  <c:v>n946</c:v>
                </c:pt>
                <c:pt idx="946">
                  <c:v>n947</c:v>
                </c:pt>
                <c:pt idx="947">
                  <c:v>n948</c:v>
                </c:pt>
                <c:pt idx="948">
                  <c:v>n949</c:v>
                </c:pt>
                <c:pt idx="949">
                  <c:v>n950</c:v>
                </c:pt>
                <c:pt idx="950">
                  <c:v>n951</c:v>
                </c:pt>
                <c:pt idx="951">
                  <c:v>n952</c:v>
                </c:pt>
                <c:pt idx="952">
                  <c:v>n953</c:v>
                </c:pt>
                <c:pt idx="953">
                  <c:v>n954</c:v>
                </c:pt>
                <c:pt idx="954">
                  <c:v>n955</c:v>
                </c:pt>
                <c:pt idx="955">
                  <c:v>n956</c:v>
                </c:pt>
                <c:pt idx="956">
                  <c:v>n957</c:v>
                </c:pt>
                <c:pt idx="957">
                  <c:v>n958</c:v>
                </c:pt>
                <c:pt idx="958">
                  <c:v>n959</c:v>
                </c:pt>
                <c:pt idx="959">
                  <c:v>n960</c:v>
                </c:pt>
                <c:pt idx="960">
                  <c:v>n961</c:v>
                </c:pt>
                <c:pt idx="961">
                  <c:v>n962</c:v>
                </c:pt>
                <c:pt idx="962">
                  <c:v>n963</c:v>
                </c:pt>
                <c:pt idx="963">
                  <c:v>n964</c:v>
                </c:pt>
                <c:pt idx="964">
                  <c:v>n965</c:v>
                </c:pt>
                <c:pt idx="965">
                  <c:v>n966</c:v>
                </c:pt>
                <c:pt idx="966">
                  <c:v>n967</c:v>
                </c:pt>
                <c:pt idx="967">
                  <c:v>n968</c:v>
                </c:pt>
                <c:pt idx="968">
                  <c:v>n969</c:v>
                </c:pt>
                <c:pt idx="969">
                  <c:v>n970</c:v>
                </c:pt>
                <c:pt idx="970">
                  <c:v>n971</c:v>
                </c:pt>
                <c:pt idx="971">
                  <c:v>n972</c:v>
                </c:pt>
                <c:pt idx="972">
                  <c:v>n973</c:v>
                </c:pt>
                <c:pt idx="973">
                  <c:v>n974</c:v>
                </c:pt>
                <c:pt idx="974">
                  <c:v>n975</c:v>
                </c:pt>
                <c:pt idx="975">
                  <c:v>n976</c:v>
                </c:pt>
                <c:pt idx="976">
                  <c:v>n977</c:v>
                </c:pt>
                <c:pt idx="977">
                  <c:v>n978</c:v>
                </c:pt>
                <c:pt idx="978">
                  <c:v>n979</c:v>
                </c:pt>
                <c:pt idx="979">
                  <c:v>n980</c:v>
                </c:pt>
                <c:pt idx="980">
                  <c:v>n981</c:v>
                </c:pt>
                <c:pt idx="981">
                  <c:v>n982</c:v>
                </c:pt>
                <c:pt idx="982">
                  <c:v>n983</c:v>
                </c:pt>
                <c:pt idx="983">
                  <c:v>n984</c:v>
                </c:pt>
                <c:pt idx="984">
                  <c:v>n985</c:v>
                </c:pt>
                <c:pt idx="985">
                  <c:v>n986</c:v>
                </c:pt>
                <c:pt idx="986">
                  <c:v>n987</c:v>
                </c:pt>
                <c:pt idx="987">
                  <c:v>n988</c:v>
                </c:pt>
                <c:pt idx="988">
                  <c:v>n989</c:v>
                </c:pt>
                <c:pt idx="989">
                  <c:v>n990</c:v>
                </c:pt>
                <c:pt idx="990">
                  <c:v>n991</c:v>
                </c:pt>
                <c:pt idx="991">
                  <c:v>n992</c:v>
                </c:pt>
                <c:pt idx="992">
                  <c:v>n993</c:v>
                </c:pt>
                <c:pt idx="993">
                  <c:v>n994</c:v>
                </c:pt>
                <c:pt idx="994">
                  <c:v>n995</c:v>
                </c:pt>
                <c:pt idx="995">
                  <c:v>n996</c:v>
                </c:pt>
                <c:pt idx="996">
                  <c:v>n997</c:v>
                </c:pt>
                <c:pt idx="997">
                  <c:v>n998</c:v>
                </c:pt>
                <c:pt idx="998">
                  <c:v>n999</c:v>
                </c:pt>
                <c:pt idx="999">
                  <c:v>n1000</c:v>
                </c:pt>
                <c:pt idx="1000">
                  <c:v>n1001</c:v>
                </c:pt>
                <c:pt idx="1001">
                  <c:v>n1002</c:v>
                </c:pt>
                <c:pt idx="1002">
                  <c:v>n1003</c:v>
                </c:pt>
                <c:pt idx="1003">
                  <c:v>n1004</c:v>
                </c:pt>
                <c:pt idx="1004">
                  <c:v>n1005</c:v>
                </c:pt>
                <c:pt idx="1005">
                  <c:v>n1006</c:v>
                </c:pt>
                <c:pt idx="1006">
                  <c:v>n1007</c:v>
                </c:pt>
                <c:pt idx="1007">
                  <c:v>n1008</c:v>
                </c:pt>
                <c:pt idx="1008">
                  <c:v>n1009</c:v>
                </c:pt>
                <c:pt idx="1009">
                  <c:v>n1010</c:v>
                </c:pt>
                <c:pt idx="1010">
                  <c:v>n1011</c:v>
                </c:pt>
                <c:pt idx="1011">
                  <c:v>n1012</c:v>
                </c:pt>
                <c:pt idx="1012">
                  <c:v>n1013</c:v>
                </c:pt>
                <c:pt idx="1013">
                  <c:v>n1014</c:v>
                </c:pt>
                <c:pt idx="1014">
                  <c:v>n1015</c:v>
                </c:pt>
                <c:pt idx="1015">
                  <c:v>n1016</c:v>
                </c:pt>
                <c:pt idx="1016">
                  <c:v>n1017</c:v>
                </c:pt>
                <c:pt idx="1017">
                  <c:v>n1018</c:v>
                </c:pt>
                <c:pt idx="1018">
                  <c:v>n1019</c:v>
                </c:pt>
                <c:pt idx="1019">
                  <c:v>n1020</c:v>
                </c:pt>
                <c:pt idx="1020">
                  <c:v>n1021</c:v>
                </c:pt>
                <c:pt idx="1021">
                  <c:v>n1022</c:v>
                </c:pt>
                <c:pt idx="1022">
                  <c:v>n1023</c:v>
                </c:pt>
                <c:pt idx="1023">
                  <c:v>n1024</c:v>
                </c:pt>
                <c:pt idx="1024">
                  <c:v>n1025</c:v>
                </c:pt>
                <c:pt idx="1025">
                  <c:v>n1026</c:v>
                </c:pt>
                <c:pt idx="1026">
                  <c:v>n1027</c:v>
                </c:pt>
                <c:pt idx="1027">
                  <c:v>n1028</c:v>
                </c:pt>
                <c:pt idx="1028">
                  <c:v>n1029</c:v>
                </c:pt>
                <c:pt idx="1029">
                  <c:v>n1030</c:v>
                </c:pt>
                <c:pt idx="1030">
                  <c:v>n1031</c:v>
                </c:pt>
                <c:pt idx="1031">
                  <c:v>n1032</c:v>
                </c:pt>
                <c:pt idx="1032">
                  <c:v>n1033</c:v>
                </c:pt>
                <c:pt idx="1033">
                  <c:v>n1034</c:v>
                </c:pt>
                <c:pt idx="1034">
                  <c:v>n1035</c:v>
                </c:pt>
                <c:pt idx="1035">
                  <c:v>n1036</c:v>
                </c:pt>
                <c:pt idx="1036">
                  <c:v>n1037</c:v>
                </c:pt>
                <c:pt idx="1037">
                  <c:v>n1038</c:v>
                </c:pt>
                <c:pt idx="1038">
                  <c:v>n1039</c:v>
                </c:pt>
                <c:pt idx="1039">
                  <c:v>n1040</c:v>
                </c:pt>
                <c:pt idx="1040">
                  <c:v>n1041</c:v>
                </c:pt>
                <c:pt idx="1041">
                  <c:v>n1042</c:v>
                </c:pt>
                <c:pt idx="1042">
                  <c:v>n1043</c:v>
                </c:pt>
                <c:pt idx="1043">
                  <c:v>n1044</c:v>
                </c:pt>
                <c:pt idx="1044">
                  <c:v>n1045</c:v>
                </c:pt>
                <c:pt idx="1045">
                  <c:v>n1046</c:v>
                </c:pt>
                <c:pt idx="1046">
                  <c:v>n1047</c:v>
                </c:pt>
                <c:pt idx="1047">
                  <c:v>n1048</c:v>
                </c:pt>
                <c:pt idx="1048">
                  <c:v>n1049</c:v>
                </c:pt>
                <c:pt idx="1049">
                  <c:v>n1050</c:v>
                </c:pt>
                <c:pt idx="1050">
                  <c:v>n1051</c:v>
                </c:pt>
                <c:pt idx="1051">
                  <c:v>n1052</c:v>
                </c:pt>
                <c:pt idx="1052">
                  <c:v>n1053</c:v>
                </c:pt>
                <c:pt idx="1053">
                  <c:v>n1054</c:v>
                </c:pt>
                <c:pt idx="1054">
                  <c:v>n1055</c:v>
                </c:pt>
                <c:pt idx="1055">
                  <c:v>n1056</c:v>
                </c:pt>
                <c:pt idx="1056">
                  <c:v>n1057</c:v>
                </c:pt>
                <c:pt idx="1057">
                  <c:v>n1058</c:v>
                </c:pt>
                <c:pt idx="1058">
                  <c:v>n1059</c:v>
                </c:pt>
                <c:pt idx="1059">
                  <c:v>n1060</c:v>
                </c:pt>
                <c:pt idx="1060">
                  <c:v>n1061</c:v>
                </c:pt>
                <c:pt idx="1061">
                  <c:v>n1062</c:v>
                </c:pt>
                <c:pt idx="1062">
                  <c:v>n1063</c:v>
                </c:pt>
                <c:pt idx="1063">
                  <c:v>n1064</c:v>
                </c:pt>
                <c:pt idx="1064">
                  <c:v>n1065</c:v>
                </c:pt>
                <c:pt idx="1065">
                  <c:v>n1066</c:v>
                </c:pt>
                <c:pt idx="1066">
                  <c:v>n1067</c:v>
                </c:pt>
                <c:pt idx="1067">
                  <c:v>n1068</c:v>
                </c:pt>
                <c:pt idx="1068">
                  <c:v>n1069</c:v>
                </c:pt>
                <c:pt idx="1069">
                  <c:v>n1070</c:v>
                </c:pt>
                <c:pt idx="1070">
                  <c:v>n1071</c:v>
                </c:pt>
                <c:pt idx="1071">
                  <c:v>n1072</c:v>
                </c:pt>
                <c:pt idx="1072">
                  <c:v>n1073</c:v>
                </c:pt>
                <c:pt idx="1073">
                  <c:v>n1074</c:v>
                </c:pt>
                <c:pt idx="1074">
                  <c:v>n1075</c:v>
                </c:pt>
                <c:pt idx="1075">
                  <c:v>n1076</c:v>
                </c:pt>
                <c:pt idx="1076">
                  <c:v>n1077</c:v>
                </c:pt>
                <c:pt idx="1077">
                  <c:v>n1078</c:v>
                </c:pt>
                <c:pt idx="1078">
                  <c:v>n1079</c:v>
                </c:pt>
                <c:pt idx="1079">
                  <c:v>n1080</c:v>
                </c:pt>
                <c:pt idx="1080">
                  <c:v>n1081</c:v>
                </c:pt>
                <c:pt idx="1081">
                  <c:v>n1082</c:v>
                </c:pt>
                <c:pt idx="1082">
                  <c:v>n1083</c:v>
                </c:pt>
                <c:pt idx="1083">
                  <c:v>n1084</c:v>
                </c:pt>
                <c:pt idx="1084">
                  <c:v>n1085</c:v>
                </c:pt>
                <c:pt idx="1085">
                  <c:v>n1086</c:v>
                </c:pt>
                <c:pt idx="1086">
                  <c:v>n1087</c:v>
                </c:pt>
                <c:pt idx="1087">
                  <c:v>n1088</c:v>
                </c:pt>
                <c:pt idx="1088">
                  <c:v>n1089</c:v>
                </c:pt>
                <c:pt idx="1089">
                  <c:v>n1090</c:v>
                </c:pt>
                <c:pt idx="1090">
                  <c:v>n1091</c:v>
                </c:pt>
                <c:pt idx="1091">
                  <c:v>n1092</c:v>
                </c:pt>
                <c:pt idx="1092">
                  <c:v>n1093</c:v>
                </c:pt>
                <c:pt idx="1093">
                  <c:v>n1094</c:v>
                </c:pt>
                <c:pt idx="1094">
                  <c:v>n1095</c:v>
                </c:pt>
                <c:pt idx="1095">
                  <c:v>n1096</c:v>
                </c:pt>
                <c:pt idx="1096">
                  <c:v>n1097</c:v>
                </c:pt>
                <c:pt idx="1097">
                  <c:v>n1098</c:v>
                </c:pt>
                <c:pt idx="1098">
                  <c:v>n1099</c:v>
                </c:pt>
                <c:pt idx="1099">
                  <c:v>n1100</c:v>
                </c:pt>
                <c:pt idx="1100">
                  <c:v>n1101</c:v>
                </c:pt>
                <c:pt idx="1101">
                  <c:v>n1102</c:v>
                </c:pt>
                <c:pt idx="1102">
                  <c:v>n1103</c:v>
                </c:pt>
                <c:pt idx="1103">
                  <c:v>n1104</c:v>
                </c:pt>
                <c:pt idx="1104">
                  <c:v>n1105</c:v>
                </c:pt>
                <c:pt idx="1105">
                  <c:v>n1106</c:v>
                </c:pt>
                <c:pt idx="1106">
                  <c:v>n1107</c:v>
                </c:pt>
                <c:pt idx="1107">
                  <c:v>n1108</c:v>
                </c:pt>
                <c:pt idx="1108">
                  <c:v>n1109</c:v>
                </c:pt>
                <c:pt idx="1109">
                  <c:v>n1110</c:v>
                </c:pt>
                <c:pt idx="1110">
                  <c:v>n1111</c:v>
                </c:pt>
                <c:pt idx="1111">
                  <c:v>n1112</c:v>
                </c:pt>
                <c:pt idx="1112">
                  <c:v>n1113</c:v>
                </c:pt>
                <c:pt idx="1113">
                  <c:v>n1114</c:v>
                </c:pt>
                <c:pt idx="1114">
                  <c:v>n1115</c:v>
                </c:pt>
                <c:pt idx="1115">
                  <c:v>n1116</c:v>
                </c:pt>
                <c:pt idx="1116">
                  <c:v>n1117</c:v>
                </c:pt>
                <c:pt idx="1117">
                  <c:v>n1118</c:v>
                </c:pt>
                <c:pt idx="1118">
                  <c:v>n1119</c:v>
                </c:pt>
                <c:pt idx="1119">
                  <c:v>n1120</c:v>
                </c:pt>
                <c:pt idx="1120">
                  <c:v>n1121</c:v>
                </c:pt>
                <c:pt idx="1121">
                  <c:v>n1122</c:v>
                </c:pt>
                <c:pt idx="1122">
                  <c:v>n1123</c:v>
                </c:pt>
                <c:pt idx="1123">
                  <c:v>n1124</c:v>
                </c:pt>
                <c:pt idx="1124">
                  <c:v>n1125</c:v>
                </c:pt>
                <c:pt idx="1125">
                  <c:v>n1126</c:v>
                </c:pt>
                <c:pt idx="1126">
                  <c:v>n1127</c:v>
                </c:pt>
                <c:pt idx="1127">
                  <c:v>n1128</c:v>
                </c:pt>
                <c:pt idx="1128">
                  <c:v>n1129</c:v>
                </c:pt>
                <c:pt idx="1129">
                  <c:v>n1130</c:v>
                </c:pt>
                <c:pt idx="1130">
                  <c:v>n1131</c:v>
                </c:pt>
                <c:pt idx="1131">
                  <c:v>n1132</c:v>
                </c:pt>
                <c:pt idx="1132">
                  <c:v>n1133</c:v>
                </c:pt>
                <c:pt idx="1133">
                  <c:v>n1134</c:v>
                </c:pt>
                <c:pt idx="1134">
                  <c:v>n1135</c:v>
                </c:pt>
                <c:pt idx="1135">
                  <c:v>n1136</c:v>
                </c:pt>
                <c:pt idx="1136">
                  <c:v>n1137</c:v>
                </c:pt>
                <c:pt idx="1137">
                  <c:v>n1138</c:v>
                </c:pt>
                <c:pt idx="1138">
                  <c:v>n1139</c:v>
                </c:pt>
                <c:pt idx="1139">
                  <c:v>n1140</c:v>
                </c:pt>
                <c:pt idx="1140">
                  <c:v>n1141</c:v>
                </c:pt>
                <c:pt idx="1141">
                  <c:v>n1142</c:v>
                </c:pt>
                <c:pt idx="1142">
                  <c:v>n1143</c:v>
                </c:pt>
                <c:pt idx="1143">
                  <c:v>n1144</c:v>
                </c:pt>
                <c:pt idx="1144">
                  <c:v>n1145</c:v>
                </c:pt>
                <c:pt idx="1145">
                  <c:v>n1146</c:v>
                </c:pt>
                <c:pt idx="1146">
                  <c:v>n1147</c:v>
                </c:pt>
                <c:pt idx="1147">
                  <c:v>n1148</c:v>
                </c:pt>
                <c:pt idx="1148">
                  <c:v>n1149</c:v>
                </c:pt>
                <c:pt idx="1149">
                  <c:v>n1150</c:v>
                </c:pt>
                <c:pt idx="1150">
                  <c:v>n1151</c:v>
                </c:pt>
                <c:pt idx="1151">
                  <c:v>n1152</c:v>
                </c:pt>
                <c:pt idx="1152">
                  <c:v>n1153</c:v>
                </c:pt>
                <c:pt idx="1153">
                  <c:v>n1154</c:v>
                </c:pt>
                <c:pt idx="1154">
                  <c:v>n1155</c:v>
                </c:pt>
                <c:pt idx="1155">
                  <c:v>n1156</c:v>
                </c:pt>
                <c:pt idx="1156">
                  <c:v>n1157</c:v>
                </c:pt>
                <c:pt idx="1157">
                  <c:v>n1158</c:v>
                </c:pt>
                <c:pt idx="1158">
                  <c:v>n1159</c:v>
                </c:pt>
                <c:pt idx="1159">
                  <c:v>n1160</c:v>
                </c:pt>
                <c:pt idx="1160">
                  <c:v>n1161</c:v>
                </c:pt>
                <c:pt idx="1161">
                  <c:v>n1162</c:v>
                </c:pt>
                <c:pt idx="1162">
                  <c:v>n1163</c:v>
                </c:pt>
                <c:pt idx="1163">
                  <c:v>n1164</c:v>
                </c:pt>
                <c:pt idx="1164">
                  <c:v>n1165</c:v>
                </c:pt>
                <c:pt idx="1165">
                  <c:v>n1166</c:v>
                </c:pt>
                <c:pt idx="1166">
                  <c:v>n1167</c:v>
                </c:pt>
                <c:pt idx="1167">
                  <c:v>n1168</c:v>
                </c:pt>
                <c:pt idx="1168">
                  <c:v>n1169</c:v>
                </c:pt>
                <c:pt idx="1169">
                  <c:v>n1170</c:v>
                </c:pt>
                <c:pt idx="1170">
                  <c:v>n1171</c:v>
                </c:pt>
                <c:pt idx="1171">
                  <c:v>n1172</c:v>
                </c:pt>
                <c:pt idx="1172">
                  <c:v>n1173</c:v>
                </c:pt>
                <c:pt idx="1173">
                  <c:v>n1174</c:v>
                </c:pt>
                <c:pt idx="1174">
                  <c:v>n1175</c:v>
                </c:pt>
                <c:pt idx="1175">
                  <c:v>n1176</c:v>
                </c:pt>
                <c:pt idx="1176">
                  <c:v>n1177</c:v>
                </c:pt>
                <c:pt idx="1177">
                  <c:v>n1178</c:v>
                </c:pt>
                <c:pt idx="1178">
                  <c:v>n1179</c:v>
                </c:pt>
                <c:pt idx="1179">
                  <c:v>n1180</c:v>
                </c:pt>
                <c:pt idx="1180">
                  <c:v>n1181</c:v>
                </c:pt>
                <c:pt idx="1181">
                  <c:v>n1182</c:v>
                </c:pt>
                <c:pt idx="1182">
                  <c:v>n1183</c:v>
                </c:pt>
                <c:pt idx="1183">
                  <c:v>n1184</c:v>
                </c:pt>
                <c:pt idx="1184">
                  <c:v>n1185</c:v>
                </c:pt>
                <c:pt idx="1185">
                  <c:v>n1186</c:v>
                </c:pt>
                <c:pt idx="1186">
                  <c:v>n1187</c:v>
                </c:pt>
                <c:pt idx="1187">
                  <c:v>n1188</c:v>
                </c:pt>
                <c:pt idx="1188">
                  <c:v>n1189</c:v>
                </c:pt>
                <c:pt idx="1189">
                  <c:v>n1190</c:v>
                </c:pt>
                <c:pt idx="1190">
                  <c:v>n1191</c:v>
                </c:pt>
                <c:pt idx="1191">
                  <c:v>n1192</c:v>
                </c:pt>
                <c:pt idx="1192">
                  <c:v>n1193</c:v>
                </c:pt>
                <c:pt idx="1193">
                  <c:v>n1194</c:v>
                </c:pt>
                <c:pt idx="1194">
                  <c:v>n1195</c:v>
                </c:pt>
                <c:pt idx="1195">
                  <c:v>n1196</c:v>
                </c:pt>
                <c:pt idx="1196">
                  <c:v>n1197</c:v>
                </c:pt>
                <c:pt idx="1197">
                  <c:v>n1198</c:v>
                </c:pt>
                <c:pt idx="1198">
                  <c:v>n1199</c:v>
                </c:pt>
                <c:pt idx="1199">
                  <c:v>n1200</c:v>
                </c:pt>
                <c:pt idx="1200">
                  <c:v>n1201</c:v>
                </c:pt>
                <c:pt idx="1201">
                  <c:v>n1202</c:v>
                </c:pt>
                <c:pt idx="1202">
                  <c:v>n1203</c:v>
                </c:pt>
                <c:pt idx="1203">
                  <c:v>n1204</c:v>
                </c:pt>
                <c:pt idx="1204">
                  <c:v>n1205</c:v>
                </c:pt>
                <c:pt idx="1205">
                  <c:v>n1206</c:v>
                </c:pt>
                <c:pt idx="1206">
                  <c:v>n1207</c:v>
                </c:pt>
                <c:pt idx="1207">
                  <c:v>n1208</c:v>
                </c:pt>
                <c:pt idx="1208">
                  <c:v>n1209</c:v>
                </c:pt>
                <c:pt idx="1209">
                  <c:v>n1210</c:v>
                </c:pt>
                <c:pt idx="1210">
                  <c:v>n1211</c:v>
                </c:pt>
                <c:pt idx="1211">
                  <c:v>n1212</c:v>
                </c:pt>
                <c:pt idx="1212">
                  <c:v>n1213</c:v>
                </c:pt>
                <c:pt idx="1213">
                  <c:v>n1214</c:v>
                </c:pt>
                <c:pt idx="1214">
                  <c:v>n1215</c:v>
                </c:pt>
                <c:pt idx="1215">
                  <c:v>n1216</c:v>
                </c:pt>
                <c:pt idx="1216">
                  <c:v>n1217</c:v>
                </c:pt>
                <c:pt idx="1217">
                  <c:v>n1218</c:v>
                </c:pt>
                <c:pt idx="1218">
                  <c:v>n1219</c:v>
                </c:pt>
                <c:pt idx="1219">
                  <c:v>n1220</c:v>
                </c:pt>
                <c:pt idx="1220">
                  <c:v>n1221</c:v>
                </c:pt>
                <c:pt idx="1221">
                  <c:v>n1222</c:v>
                </c:pt>
                <c:pt idx="1222">
                  <c:v>n1223</c:v>
                </c:pt>
                <c:pt idx="1223">
                  <c:v>n1224</c:v>
                </c:pt>
                <c:pt idx="1224">
                  <c:v>n1225</c:v>
                </c:pt>
                <c:pt idx="1225">
                  <c:v>n1226</c:v>
                </c:pt>
                <c:pt idx="1226">
                  <c:v>n1227</c:v>
                </c:pt>
                <c:pt idx="1227">
                  <c:v>n1228</c:v>
                </c:pt>
                <c:pt idx="1228">
                  <c:v>n1229</c:v>
                </c:pt>
                <c:pt idx="1229">
                  <c:v>n1230</c:v>
                </c:pt>
                <c:pt idx="1230">
                  <c:v>n1231</c:v>
                </c:pt>
                <c:pt idx="1231">
                  <c:v>n1232</c:v>
                </c:pt>
                <c:pt idx="1232">
                  <c:v>n1233</c:v>
                </c:pt>
                <c:pt idx="1233">
                  <c:v>n1234</c:v>
                </c:pt>
                <c:pt idx="1234">
                  <c:v>n1235</c:v>
                </c:pt>
                <c:pt idx="1235">
                  <c:v>n1236</c:v>
                </c:pt>
                <c:pt idx="1236">
                  <c:v>n1237</c:v>
                </c:pt>
                <c:pt idx="1237">
                  <c:v>n1238</c:v>
                </c:pt>
                <c:pt idx="1238">
                  <c:v>n1239</c:v>
                </c:pt>
                <c:pt idx="1239">
                  <c:v>n1240</c:v>
                </c:pt>
                <c:pt idx="1240">
                  <c:v>n1241</c:v>
                </c:pt>
                <c:pt idx="1241">
                  <c:v>n1242</c:v>
                </c:pt>
                <c:pt idx="1242">
                  <c:v>n1243</c:v>
                </c:pt>
                <c:pt idx="1243">
                  <c:v>n1244</c:v>
                </c:pt>
                <c:pt idx="1244">
                  <c:v>n1245</c:v>
                </c:pt>
                <c:pt idx="1245">
                  <c:v>n1246</c:v>
                </c:pt>
                <c:pt idx="1246">
                  <c:v>n1247</c:v>
                </c:pt>
                <c:pt idx="1247">
                  <c:v>n1248</c:v>
                </c:pt>
                <c:pt idx="1248">
                  <c:v>n1249</c:v>
                </c:pt>
                <c:pt idx="1249">
                  <c:v>n1250</c:v>
                </c:pt>
                <c:pt idx="1250">
                  <c:v>n1251</c:v>
                </c:pt>
                <c:pt idx="1251">
                  <c:v>n1252</c:v>
                </c:pt>
                <c:pt idx="1252">
                  <c:v>n1253</c:v>
                </c:pt>
                <c:pt idx="1253">
                  <c:v>n1254</c:v>
                </c:pt>
                <c:pt idx="1254">
                  <c:v>n1255</c:v>
                </c:pt>
                <c:pt idx="1255">
                  <c:v>n1256</c:v>
                </c:pt>
                <c:pt idx="1256">
                  <c:v>n1257</c:v>
                </c:pt>
                <c:pt idx="1257">
                  <c:v>n1258</c:v>
                </c:pt>
                <c:pt idx="1258">
                  <c:v>n1259</c:v>
                </c:pt>
                <c:pt idx="1259">
                  <c:v>n1260</c:v>
                </c:pt>
                <c:pt idx="1260">
                  <c:v>n1261</c:v>
                </c:pt>
                <c:pt idx="1261">
                  <c:v>n1262</c:v>
                </c:pt>
                <c:pt idx="1262">
                  <c:v>n1263</c:v>
                </c:pt>
                <c:pt idx="1263">
                  <c:v>n1264</c:v>
                </c:pt>
                <c:pt idx="1264">
                  <c:v>n1265</c:v>
                </c:pt>
                <c:pt idx="1265">
                  <c:v>n1266</c:v>
                </c:pt>
                <c:pt idx="1266">
                  <c:v>n1267</c:v>
                </c:pt>
                <c:pt idx="1267">
                  <c:v>n1268</c:v>
                </c:pt>
                <c:pt idx="1268">
                  <c:v>n1269</c:v>
                </c:pt>
                <c:pt idx="1269">
                  <c:v>n1270</c:v>
                </c:pt>
                <c:pt idx="1270">
                  <c:v>n1271</c:v>
                </c:pt>
                <c:pt idx="1271">
                  <c:v>n1272</c:v>
                </c:pt>
                <c:pt idx="1272">
                  <c:v>n1273</c:v>
                </c:pt>
                <c:pt idx="1273">
                  <c:v>n1274</c:v>
                </c:pt>
                <c:pt idx="1274">
                  <c:v>n1275</c:v>
                </c:pt>
                <c:pt idx="1275">
                  <c:v>n1276</c:v>
                </c:pt>
                <c:pt idx="1276">
                  <c:v>n1277</c:v>
                </c:pt>
                <c:pt idx="1277">
                  <c:v>n1278</c:v>
                </c:pt>
                <c:pt idx="1278">
                  <c:v>n1279</c:v>
                </c:pt>
                <c:pt idx="1279">
                  <c:v>n1280</c:v>
                </c:pt>
                <c:pt idx="1280">
                  <c:v>n1281</c:v>
                </c:pt>
                <c:pt idx="1281">
                  <c:v>n1282</c:v>
                </c:pt>
                <c:pt idx="1282">
                  <c:v>n1283</c:v>
                </c:pt>
                <c:pt idx="1283">
                  <c:v>n1284</c:v>
                </c:pt>
                <c:pt idx="1284">
                  <c:v>n1285</c:v>
                </c:pt>
                <c:pt idx="1285">
                  <c:v>n1286</c:v>
                </c:pt>
                <c:pt idx="1286">
                  <c:v>n1287</c:v>
                </c:pt>
                <c:pt idx="1287">
                  <c:v>n1288</c:v>
                </c:pt>
                <c:pt idx="1288">
                  <c:v>n1289</c:v>
                </c:pt>
                <c:pt idx="1289">
                  <c:v>n1290</c:v>
                </c:pt>
                <c:pt idx="1290">
                  <c:v>n1291</c:v>
                </c:pt>
                <c:pt idx="1291">
                  <c:v>n1292</c:v>
                </c:pt>
                <c:pt idx="1292">
                  <c:v>n1293</c:v>
                </c:pt>
                <c:pt idx="1293">
                  <c:v>n1294</c:v>
                </c:pt>
                <c:pt idx="1294">
                  <c:v>n1295</c:v>
                </c:pt>
                <c:pt idx="1295">
                  <c:v>n1296</c:v>
                </c:pt>
                <c:pt idx="1296">
                  <c:v>n1297</c:v>
                </c:pt>
                <c:pt idx="1297">
                  <c:v>n1298</c:v>
                </c:pt>
                <c:pt idx="1298">
                  <c:v>n1299</c:v>
                </c:pt>
                <c:pt idx="1299">
                  <c:v>n1300</c:v>
                </c:pt>
                <c:pt idx="1300">
                  <c:v>n1301</c:v>
                </c:pt>
                <c:pt idx="1301">
                  <c:v>n1302</c:v>
                </c:pt>
                <c:pt idx="1302">
                  <c:v>n1303</c:v>
                </c:pt>
                <c:pt idx="1303">
                  <c:v>n1304</c:v>
                </c:pt>
                <c:pt idx="1304">
                  <c:v>n1305</c:v>
                </c:pt>
                <c:pt idx="1305">
                  <c:v>n1306</c:v>
                </c:pt>
                <c:pt idx="1306">
                  <c:v>n1307</c:v>
                </c:pt>
                <c:pt idx="1307">
                  <c:v>n1308</c:v>
                </c:pt>
                <c:pt idx="1308">
                  <c:v>n1309</c:v>
                </c:pt>
                <c:pt idx="1309">
                  <c:v>n1310</c:v>
                </c:pt>
                <c:pt idx="1310">
                  <c:v>n1311</c:v>
                </c:pt>
                <c:pt idx="1311">
                  <c:v>n1312</c:v>
                </c:pt>
                <c:pt idx="1312">
                  <c:v>n1313</c:v>
                </c:pt>
                <c:pt idx="1313">
                  <c:v>n1314</c:v>
                </c:pt>
                <c:pt idx="1314">
                  <c:v>n1315</c:v>
                </c:pt>
                <c:pt idx="1315">
                  <c:v>n1316</c:v>
                </c:pt>
                <c:pt idx="1316">
                  <c:v>n1317</c:v>
                </c:pt>
                <c:pt idx="1317">
                  <c:v>n1318</c:v>
                </c:pt>
                <c:pt idx="1318">
                  <c:v>n1319</c:v>
                </c:pt>
                <c:pt idx="1319">
                  <c:v>n1320</c:v>
                </c:pt>
                <c:pt idx="1320">
                  <c:v>n1321</c:v>
                </c:pt>
                <c:pt idx="1321">
                  <c:v>n1322</c:v>
                </c:pt>
                <c:pt idx="1322">
                  <c:v>n1323</c:v>
                </c:pt>
                <c:pt idx="1323">
                  <c:v>n1324</c:v>
                </c:pt>
                <c:pt idx="1324">
                  <c:v>n1325</c:v>
                </c:pt>
                <c:pt idx="1325">
                  <c:v>n1326</c:v>
                </c:pt>
                <c:pt idx="1326">
                  <c:v>n1327</c:v>
                </c:pt>
                <c:pt idx="1327">
                  <c:v>n1328</c:v>
                </c:pt>
                <c:pt idx="1328">
                  <c:v>n1329</c:v>
                </c:pt>
                <c:pt idx="1329">
                  <c:v>n1330</c:v>
                </c:pt>
                <c:pt idx="1330">
                  <c:v>n1331</c:v>
                </c:pt>
                <c:pt idx="1331">
                  <c:v>n1332</c:v>
                </c:pt>
                <c:pt idx="1332">
                  <c:v>n1333</c:v>
                </c:pt>
                <c:pt idx="1333">
                  <c:v>n1334</c:v>
                </c:pt>
                <c:pt idx="1334">
                  <c:v>n1335</c:v>
                </c:pt>
                <c:pt idx="1335">
                  <c:v>n1336</c:v>
                </c:pt>
                <c:pt idx="1336">
                  <c:v>n1337</c:v>
                </c:pt>
                <c:pt idx="1337">
                  <c:v>n1338</c:v>
                </c:pt>
                <c:pt idx="1338">
                  <c:v>n1339</c:v>
                </c:pt>
                <c:pt idx="1339">
                  <c:v>n1340</c:v>
                </c:pt>
                <c:pt idx="1340">
                  <c:v>n1341</c:v>
                </c:pt>
                <c:pt idx="1341">
                  <c:v>n1342</c:v>
                </c:pt>
                <c:pt idx="1342">
                  <c:v>n1343</c:v>
                </c:pt>
                <c:pt idx="1343">
                  <c:v>n1344</c:v>
                </c:pt>
                <c:pt idx="1344">
                  <c:v>n1345</c:v>
                </c:pt>
                <c:pt idx="1345">
                  <c:v>n1346</c:v>
                </c:pt>
                <c:pt idx="1346">
                  <c:v>n1347</c:v>
                </c:pt>
                <c:pt idx="1347">
                  <c:v>n1348</c:v>
                </c:pt>
                <c:pt idx="1348">
                  <c:v>n1349</c:v>
                </c:pt>
                <c:pt idx="1349">
                  <c:v>n1350</c:v>
                </c:pt>
                <c:pt idx="1350">
                  <c:v>n1351</c:v>
                </c:pt>
                <c:pt idx="1351">
                  <c:v>n1352</c:v>
                </c:pt>
                <c:pt idx="1352">
                  <c:v>n1353</c:v>
                </c:pt>
                <c:pt idx="1353">
                  <c:v>n1354</c:v>
                </c:pt>
                <c:pt idx="1354">
                  <c:v>n1355</c:v>
                </c:pt>
                <c:pt idx="1355">
                  <c:v>n1356</c:v>
                </c:pt>
                <c:pt idx="1356">
                  <c:v>n1357</c:v>
                </c:pt>
                <c:pt idx="1357">
                  <c:v>n1358</c:v>
                </c:pt>
                <c:pt idx="1358">
                  <c:v>n1359</c:v>
                </c:pt>
                <c:pt idx="1359">
                  <c:v>n1360</c:v>
                </c:pt>
                <c:pt idx="1360">
                  <c:v>n1361</c:v>
                </c:pt>
                <c:pt idx="1361">
                  <c:v>n1362</c:v>
                </c:pt>
                <c:pt idx="1362">
                  <c:v>n1363</c:v>
                </c:pt>
                <c:pt idx="1363">
                  <c:v>n1364</c:v>
                </c:pt>
                <c:pt idx="1364">
                  <c:v>n1365</c:v>
                </c:pt>
                <c:pt idx="1365">
                  <c:v>n1366</c:v>
                </c:pt>
                <c:pt idx="1366">
                  <c:v>n1367</c:v>
                </c:pt>
                <c:pt idx="1367">
                  <c:v>n1368</c:v>
                </c:pt>
                <c:pt idx="1368">
                  <c:v>n1369</c:v>
                </c:pt>
                <c:pt idx="1369">
                  <c:v>n1370</c:v>
                </c:pt>
                <c:pt idx="1370">
                  <c:v>n1371</c:v>
                </c:pt>
                <c:pt idx="1371">
                  <c:v>n1372</c:v>
                </c:pt>
                <c:pt idx="1372">
                  <c:v>n1373</c:v>
                </c:pt>
                <c:pt idx="1373">
                  <c:v>n1374</c:v>
                </c:pt>
                <c:pt idx="1374">
                  <c:v>n1375</c:v>
                </c:pt>
                <c:pt idx="1375">
                  <c:v>n1376</c:v>
                </c:pt>
                <c:pt idx="1376">
                  <c:v>n1377</c:v>
                </c:pt>
                <c:pt idx="1377">
                  <c:v>n1378</c:v>
                </c:pt>
                <c:pt idx="1378">
                  <c:v>n1379</c:v>
                </c:pt>
                <c:pt idx="1379">
                  <c:v>n1380</c:v>
                </c:pt>
                <c:pt idx="1380">
                  <c:v>n1381</c:v>
                </c:pt>
                <c:pt idx="1381">
                  <c:v>n1382</c:v>
                </c:pt>
                <c:pt idx="1382">
                  <c:v>n1383</c:v>
                </c:pt>
                <c:pt idx="1383">
                  <c:v>n1384</c:v>
                </c:pt>
                <c:pt idx="1384">
                  <c:v>n1385</c:v>
                </c:pt>
                <c:pt idx="1385">
                  <c:v>n1386</c:v>
                </c:pt>
                <c:pt idx="1386">
                  <c:v>n1387</c:v>
                </c:pt>
                <c:pt idx="1387">
                  <c:v>n1388</c:v>
                </c:pt>
                <c:pt idx="1388">
                  <c:v>n1389</c:v>
                </c:pt>
                <c:pt idx="1389">
                  <c:v>n1390</c:v>
                </c:pt>
                <c:pt idx="1390">
                  <c:v>n1391</c:v>
                </c:pt>
                <c:pt idx="1391">
                  <c:v>n1392</c:v>
                </c:pt>
                <c:pt idx="1392">
                  <c:v>n1393</c:v>
                </c:pt>
                <c:pt idx="1393">
                  <c:v>n1394</c:v>
                </c:pt>
                <c:pt idx="1394">
                  <c:v>n1395</c:v>
                </c:pt>
                <c:pt idx="1395">
                  <c:v>n1396</c:v>
                </c:pt>
                <c:pt idx="1396">
                  <c:v>n1397</c:v>
                </c:pt>
                <c:pt idx="1397">
                  <c:v>n1398</c:v>
                </c:pt>
                <c:pt idx="1398">
                  <c:v>n1399</c:v>
                </c:pt>
                <c:pt idx="1399">
                  <c:v>n1400</c:v>
                </c:pt>
                <c:pt idx="1400">
                  <c:v>n1401</c:v>
                </c:pt>
                <c:pt idx="1401">
                  <c:v>n1402</c:v>
                </c:pt>
                <c:pt idx="1402">
                  <c:v>n1403</c:v>
                </c:pt>
                <c:pt idx="1403">
                  <c:v>n1404</c:v>
                </c:pt>
                <c:pt idx="1404">
                  <c:v>n1405</c:v>
                </c:pt>
                <c:pt idx="1405">
                  <c:v>n1406</c:v>
                </c:pt>
                <c:pt idx="1406">
                  <c:v>n1407</c:v>
                </c:pt>
                <c:pt idx="1407">
                  <c:v>n1408</c:v>
                </c:pt>
                <c:pt idx="1408">
                  <c:v>n1409</c:v>
                </c:pt>
                <c:pt idx="1409">
                  <c:v>n1410</c:v>
                </c:pt>
                <c:pt idx="1410">
                  <c:v>n1411</c:v>
                </c:pt>
                <c:pt idx="1411">
                  <c:v>n1412</c:v>
                </c:pt>
                <c:pt idx="1412">
                  <c:v>n1413</c:v>
                </c:pt>
                <c:pt idx="1413">
                  <c:v>n1414</c:v>
                </c:pt>
                <c:pt idx="1414">
                  <c:v>n1415</c:v>
                </c:pt>
                <c:pt idx="1415">
                  <c:v>n1416</c:v>
                </c:pt>
                <c:pt idx="1416">
                  <c:v>n1417</c:v>
                </c:pt>
                <c:pt idx="1417">
                  <c:v>n1418</c:v>
                </c:pt>
                <c:pt idx="1418">
                  <c:v>n1419</c:v>
                </c:pt>
                <c:pt idx="1419">
                  <c:v>n1420</c:v>
                </c:pt>
                <c:pt idx="1420">
                  <c:v>n1421</c:v>
                </c:pt>
                <c:pt idx="1421">
                  <c:v>n1422</c:v>
                </c:pt>
                <c:pt idx="1422">
                  <c:v>n1423</c:v>
                </c:pt>
                <c:pt idx="1423">
                  <c:v>n1424</c:v>
                </c:pt>
                <c:pt idx="1424">
                  <c:v>n1425</c:v>
                </c:pt>
                <c:pt idx="1425">
                  <c:v>n1426</c:v>
                </c:pt>
                <c:pt idx="1426">
                  <c:v>n1427</c:v>
                </c:pt>
                <c:pt idx="1427">
                  <c:v>n1428</c:v>
                </c:pt>
                <c:pt idx="1428">
                  <c:v>n1429</c:v>
                </c:pt>
                <c:pt idx="1429">
                  <c:v>n1430</c:v>
                </c:pt>
                <c:pt idx="1430">
                  <c:v>n1431</c:v>
                </c:pt>
                <c:pt idx="1431">
                  <c:v>n1432</c:v>
                </c:pt>
                <c:pt idx="1432">
                  <c:v>n1433</c:v>
                </c:pt>
                <c:pt idx="1433">
                  <c:v>n1434</c:v>
                </c:pt>
                <c:pt idx="1434">
                  <c:v>n1435</c:v>
                </c:pt>
                <c:pt idx="1435">
                  <c:v>n1436</c:v>
                </c:pt>
                <c:pt idx="1436">
                  <c:v>n1437</c:v>
                </c:pt>
                <c:pt idx="1437">
                  <c:v>n1438</c:v>
                </c:pt>
                <c:pt idx="1438">
                  <c:v>n1439</c:v>
                </c:pt>
                <c:pt idx="1439">
                  <c:v>n1440</c:v>
                </c:pt>
                <c:pt idx="1440">
                  <c:v>n1441</c:v>
                </c:pt>
                <c:pt idx="1441">
                  <c:v>n1442</c:v>
                </c:pt>
                <c:pt idx="1442">
                  <c:v>n1443</c:v>
                </c:pt>
                <c:pt idx="1443">
                  <c:v>n1444</c:v>
                </c:pt>
                <c:pt idx="1444">
                  <c:v>n1445</c:v>
                </c:pt>
                <c:pt idx="1445">
                  <c:v>n1446</c:v>
                </c:pt>
                <c:pt idx="1446">
                  <c:v>n1447</c:v>
                </c:pt>
                <c:pt idx="1447">
                  <c:v>n1448</c:v>
                </c:pt>
                <c:pt idx="1448">
                  <c:v>n1449</c:v>
                </c:pt>
                <c:pt idx="1449">
                  <c:v>n1450</c:v>
                </c:pt>
                <c:pt idx="1450">
                  <c:v>n1451</c:v>
                </c:pt>
                <c:pt idx="1451">
                  <c:v>n1452</c:v>
                </c:pt>
                <c:pt idx="1452">
                  <c:v>n1453</c:v>
                </c:pt>
                <c:pt idx="1453">
                  <c:v>n1454</c:v>
                </c:pt>
                <c:pt idx="1454">
                  <c:v>n1455</c:v>
                </c:pt>
                <c:pt idx="1455">
                  <c:v>n1456</c:v>
                </c:pt>
                <c:pt idx="1456">
                  <c:v>n1457</c:v>
                </c:pt>
                <c:pt idx="1457">
                  <c:v>n1458</c:v>
                </c:pt>
                <c:pt idx="1458">
                  <c:v>n1459</c:v>
                </c:pt>
                <c:pt idx="1459">
                  <c:v>n1460</c:v>
                </c:pt>
                <c:pt idx="1460">
                  <c:v>n1461</c:v>
                </c:pt>
                <c:pt idx="1461">
                  <c:v>n1462</c:v>
                </c:pt>
                <c:pt idx="1462">
                  <c:v>n1463</c:v>
                </c:pt>
                <c:pt idx="1463">
                  <c:v>n1464</c:v>
                </c:pt>
                <c:pt idx="1464">
                  <c:v>n1465</c:v>
                </c:pt>
                <c:pt idx="1465">
                  <c:v>n1466</c:v>
                </c:pt>
                <c:pt idx="1466">
                  <c:v>n1467</c:v>
                </c:pt>
                <c:pt idx="1467">
                  <c:v>n1468</c:v>
                </c:pt>
                <c:pt idx="1468">
                  <c:v>n1469</c:v>
                </c:pt>
                <c:pt idx="1469">
                  <c:v>n1470</c:v>
                </c:pt>
                <c:pt idx="1470">
                  <c:v>n1471</c:v>
                </c:pt>
                <c:pt idx="1471">
                  <c:v>n1472</c:v>
                </c:pt>
                <c:pt idx="1472">
                  <c:v>n1473</c:v>
                </c:pt>
                <c:pt idx="1473">
                  <c:v>n1474</c:v>
                </c:pt>
                <c:pt idx="1474">
                  <c:v>n1475</c:v>
                </c:pt>
                <c:pt idx="1475">
                  <c:v>n1476</c:v>
                </c:pt>
                <c:pt idx="1476">
                  <c:v>n1477</c:v>
                </c:pt>
                <c:pt idx="1477">
                  <c:v>n1478</c:v>
                </c:pt>
                <c:pt idx="1478">
                  <c:v>n1479</c:v>
                </c:pt>
                <c:pt idx="1479">
                  <c:v>n1480</c:v>
                </c:pt>
                <c:pt idx="1480">
                  <c:v>n1481</c:v>
                </c:pt>
                <c:pt idx="1481">
                  <c:v>n1482</c:v>
                </c:pt>
                <c:pt idx="1482">
                  <c:v>n1483</c:v>
                </c:pt>
                <c:pt idx="1483">
                  <c:v>n1484</c:v>
                </c:pt>
                <c:pt idx="1484">
                  <c:v>n1485</c:v>
                </c:pt>
                <c:pt idx="1485">
                  <c:v>n1486</c:v>
                </c:pt>
                <c:pt idx="1486">
                  <c:v>n1487</c:v>
                </c:pt>
                <c:pt idx="1487">
                  <c:v>n1488</c:v>
                </c:pt>
                <c:pt idx="1488">
                  <c:v>n1489</c:v>
                </c:pt>
                <c:pt idx="1489">
                  <c:v>n1490</c:v>
                </c:pt>
                <c:pt idx="1490">
                  <c:v>n1491</c:v>
                </c:pt>
                <c:pt idx="1491">
                  <c:v>n1492</c:v>
                </c:pt>
                <c:pt idx="1492">
                  <c:v>n1493</c:v>
                </c:pt>
                <c:pt idx="1493">
                  <c:v>n1494</c:v>
                </c:pt>
                <c:pt idx="1494">
                  <c:v>n1495</c:v>
                </c:pt>
                <c:pt idx="1495">
                  <c:v>n1496</c:v>
                </c:pt>
                <c:pt idx="1496">
                  <c:v>n1497</c:v>
                </c:pt>
                <c:pt idx="1497">
                  <c:v>n1498</c:v>
                </c:pt>
                <c:pt idx="1498">
                  <c:v>n1499</c:v>
                </c:pt>
                <c:pt idx="1499">
                  <c:v>n1500</c:v>
                </c:pt>
                <c:pt idx="1500">
                  <c:v>n1501</c:v>
                </c:pt>
                <c:pt idx="1501">
                  <c:v>n1502</c:v>
                </c:pt>
                <c:pt idx="1502">
                  <c:v>n1503</c:v>
                </c:pt>
                <c:pt idx="1503">
                  <c:v>n1504</c:v>
                </c:pt>
                <c:pt idx="1504">
                  <c:v>n1505</c:v>
                </c:pt>
                <c:pt idx="1505">
                  <c:v>n1506</c:v>
                </c:pt>
                <c:pt idx="1506">
                  <c:v>n1507</c:v>
                </c:pt>
                <c:pt idx="1507">
                  <c:v>n1508</c:v>
                </c:pt>
                <c:pt idx="1508">
                  <c:v>n1509</c:v>
                </c:pt>
                <c:pt idx="1509">
                  <c:v>n1510</c:v>
                </c:pt>
                <c:pt idx="1510">
                  <c:v>n1511</c:v>
                </c:pt>
                <c:pt idx="1511">
                  <c:v>n1512</c:v>
                </c:pt>
                <c:pt idx="1512">
                  <c:v>n1513</c:v>
                </c:pt>
                <c:pt idx="1513">
                  <c:v>n1514</c:v>
                </c:pt>
                <c:pt idx="1514">
                  <c:v>n1515</c:v>
                </c:pt>
                <c:pt idx="1515">
                  <c:v>n1516</c:v>
                </c:pt>
                <c:pt idx="1516">
                  <c:v>n1517</c:v>
                </c:pt>
                <c:pt idx="1517">
                  <c:v>n1518</c:v>
                </c:pt>
                <c:pt idx="1518">
                  <c:v>n1519</c:v>
                </c:pt>
                <c:pt idx="1519">
                  <c:v>n1520</c:v>
                </c:pt>
                <c:pt idx="1520">
                  <c:v>n1521</c:v>
                </c:pt>
                <c:pt idx="1521">
                  <c:v>n1522</c:v>
                </c:pt>
                <c:pt idx="1522">
                  <c:v>n1523</c:v>
                </c:pt>
                <c:pt idx="1523">
                  <c:v>n1524</c:v>
                </c:pt>
                <c:pt idx="1524">
                  <c:v>n1525</c:v>
                </c:pt>
                <c:pt idx="1525">
                  <c:v>n1526</c:v>
                </c:pt>
                <c:pt idx="1526">
                  <c:v>n1527</c:v>
                </c:pt>
                <c:pt idx="1527">
                  <c:v>n1528</c:v>
                </c:pt>
                <c:pt idx="1528">
                  <c:v>n1529</c:v>
                </c:pt>
                <c:pt idx="1529">
                  <c:v>n1530</c:v>
                </c:pt>
                <c:pt idx="1530">
                  <c:v>n1531</c:v>
                </c:pt>
                <c:pt idx="1531">
                  <c:v>n1532</c:v>
                </c:pt>
                <c:pt idx="1532">
                  <c:v>n1533</c:v>
                </c:pt>
                <c:pt idx="1533">
                  <c:v>n1534</c:v>
                </c:pt>
                <c:pt idx="1534">
                  <c:v>n1535</c:v>
                </c:pt>
                <c:pt idx="1535">
                  <c:v>n1536</c:v>
                </c:pt>
                <c:pt idx="1536">
                  <c:v>n1537</c:v>
                </c:pt>
                <c:pt idx="1537">
                  <c:v>n1538</c:v>
                </c:pt>
                <c:pt idx="1538">
                  <c:v>n1539</c:v>
                </c:pt>
                <c:pt idx="1539">
                  <c:v>n1540</c:v>
                </c:pt>
                <c:pt idx="1540">
                  <c:v>n1541</c:v>
                </c:pt>
                <c:pt idx="1541">
                  <c:v>n1542</c:v>
                </c:pt>
                <c:pt idx="1542">
                  <c:v>n1543</c:v>
                </c:pt>
                <c:pt idx="1543">
                  <c:v>n1544</c:v>
                </c:pt>
                <c:pt idx="1544">
                  <c:v>n1545</c:v>
                </c:pt>
                <c:pt idx="1545">
                  <c:v>n1546</c:v>
                </c:pt>
                <c:pt idx="1546">
                  <c:v>n1547</c:v>
                </c:pt>
                <c:pt idx="1547">
                  <c:v>n1548</c:v>
                </c:pt>
                <c:pt idx="1548">
                  <c:v>n1549</c:v>
                </c:pt>
                <c:pt idx="1549">
                  <c:v>n1550</c:v>
                </c:pt>
                <c:pt idx="1550">
                  <c:v>n1551</c:v>
                </c:pt>
                <c:pt idx="1551">
                  <c:v>n1552</c:v>
                </c:pt>
                <c:pt idx="1552">
                  <c:v>n1553</c:v>
                </c:pt>
                <c:pt idx="1553">
                  <c:v>n1554</c:v>
                </c:pt>
                <c:pt idx="1554">
                  <c:v>n1555</c:v>
                </c:pt>
                <c:pt idx="1555">
                  <c:v>n1556</c:v>
                </c:pt>
                <c:pt idx="1556">
                  <c:v>n1557</c:v>
                </c:pt>
                <c:pt idx="1557">
                  <c:v>n1558</c:v>
                </c:pt>
                <c:pt idx="1558">
                  <c:v>n1559</c:v>
                </c:pt>
                <c:pt idx="1559">
                  <c:v>n1560</c:v>
                </c:pt>
                <c:pt idx="1560">
                  <c:v>n1561</c:v>
                </c:pt>
                <c:pt idx="1561">
                  <c:v>n1562</c:v>
                </c:pt>
                <c:pt idx="1562">
                  <c:v>n1563</c:v>
                </c:pt>
                <c:pt idx="1563">
                  <c:v>n1564</c:v>
                </c:pt>
                <c:pt idx="1564">
                  <c:v>n1565</c:v>
                </c:pt>
                <c:pt idx="1565">
                  <c:v>n1566</c:v>
                </c:pt>
                <c:pt idx="1566">
                  <c:v>n1567</c:v>
                </c:pt>
                <c:pt idx="1567">
                  <c:v>n1568</c:v>
                </c:pt>
                <c:pt idx="1568">
                  <c:v>n1569</c:v>
                </c:pt>
                <c:pt idx="1569">
                  <c:v>n1570</c:v>
                </c:pt>
                <c:pt idx="1570">
                  <c:v>n1571</c:v>
                </c:pt>
                <c:pt idx="1571">
                  <c:v>n1572</c:v>
                </c:pt>
                <c:pt idx="1572">
                  <c:v>n1573</c:v>
                </c:pt>
                <c:pt idx="1573">
                  <c:v>n1574</c:v>
                </c:pt>
                <c:pt idx="1574">
                  <c:v>n1575</c:v>
                </c:pt>
                <c:pt idx="1575">
                  <c:v>n1576</c:v>
                </c:pt>
                <c:pt idx="1576">
                  <c:v>n1577</c:v>
                </c:pt>
                <c:pt idx="1577">
                  <c:v>n1578</c:v>
                </c:pt>
                <c:pt idx="1578">
                  <c:v>n1579</c:v>
                </c:pt>
                <c:pt idx="1579">
                  <c:v>n1580</c:v>
                </c:pt>
                <c:pt idx="1580">
                  <c:v>n1581</c:v>
                </c:pt>
                <c:pt idx="1581">
                  <c:v>n1582</c:v>
                </c:pt>
                <c:pt idx="1582">
                  <c:v>n1583</c:v>
                </c:pt>
                <c:pt idx="1583">
                  <c:v>n1584</c:v>
                </c:pt>
                <c:pt idx="1584">
                  <c:v>n1585</c:v>
                </c:pt>
                <c:pt idx="1585">
                  <c:v>n1586</c:v>
                </c:pt>
                <c:pt idx="1586">
                  <c:v>n1587</c:v>
                </c:pt>
                <c:pt idx="1587">
                  <c:v>n1588</c:v>
                </c:pt>
                <c:pt idx="1588">
                  <c:v>n1589</c:v>
                </c:pt>
                <c:pt idx="1589">
                  <c:v>n1590</c:v>
                </c:pt>
                <c:pt idx="1590">
                  <c:v>n1591</c:v>
                </c:pt>
                <c:pt idx="1591">
                  <c:v>n1592</c:v>
                </c:pt>
                <c:pt idx="1592">
                  <c:v>n1593</c:v>
                </c:pt>
                <c:pt idx="1593">
                  <c:v>n1594</c:v>
                </c:pt>
                <c:pt idx="1594">
                  <c:v>n1595</c:v>
                </c:pt>
                <c:pt idx="1595">
                  <c:v>n1596</c:v>
                </c:pt>
                <c:pt idx="1596">
                  <c:v>n1597</c:v>
                </c:pt>
                <c:pt idx="1597">
                  <c:v>n1598</c:v>
                </c:pt>
                <c:pt idx="1598">
                  <c:v>n1599</c:v>
                </c:pt>
                <c:pt idx="1599">
                  <c:v>n1600</c:v>
                </c:pt>
                <c:pt idx="1600">
                  <c:v>n1601</c:v>
                </c:pt>
                <c:pt idx="1601">
                  <c:v>n1602</c:v>
                </c:pt>
                <c:pt idx="1602">
                  <c:v>n1603</c:v>
                </c:pt>
                <c:pt idx="1603">
                  <c:v>n1604</c:v>
                </c:pt>
                <c:pt idx="1604">
                  <c:v>n1605</c:v>
                </c:pt>
                <c:pt idx="1605">
                  <c:v>n1606</c:v>
                </c:pt>
                <c:pt idx="1606">
                  <c:v>n1607</c:v>
                </c:pt>
                <c:pt idx="1607">
                  <c:v>n1608</c:v>
                </c:pt>
                <c:pt idx="1608">
                  <c:v>n1609</c:v>
                </c:pt>
                <c:pt idx="1609">
                  <c:v>n1610</c:v>
                </c:pt>
                <c:pt idx="1610">
                  <c:v>n1611</c:v>
                </c:pt>
                <c:pt idx="1611">
                  <c:v>n1612</c:v>
                </c:pt>
                <c:pt idx="1612">
                  <c:v>n1613</c:v>
                </c:pt>
                <c:pt idx="1613">
                  <c:v>n1614</c:v>
                </c:pt>
                <c:pt idx="1614">
                  <c:v>n1615</c:v>
                </c:pt>
                <c:pt idx="1615">
                  <c:v>n1616</c:v>
                </c:pt>
                <c:pt idx="1616">
                  <c:v>n1617</c:v>
                </c:pt>
                <c:pt idx="1617">
                  <c:v>n1618</c:v>
                </c:pt>
                <c:pt idx="1618">
                  <c:v>n1619</c:v>
                </c:pt>
                <c:pt idx="1619">
                  <c:v>n1620</c:v>
                </c:pt>
                <c:pt idx="1620">
                  <c:v>n1621</c:v>
                </c:pt>
                <c:pt idx="1621">
                  <c:v>n1622</c:v>
                </c:pt>
                <c:pt idx="1622">
                  <c:v>n1623</c:v>
                </c:pt>
                <c:pt idx="1623">
                  <c:v>n1624</c:v>
                </c:pt>
                <c:pt idx="1624">
                  <c:v>n1625</c:v>
                </c:pt>
                <c:pt idx="1625">
                  <c:v>n1626</c:v>
                </c:pt>
                <c:pt idx="1626">
                  <c:v>n1627</c:v>
                </c:pt>
                <c:pt idx="1627">
                  <c:v>n1628</c:v>
                </c:pt>
                <c:pt idx="1628">
                  <c:v>n1629</c:v>
                </c:pt>
                <c:pt idx="1629">
                  <c:v>n1630</c:v>
                </c:pt>
                <c:pt idx="1630">
                  <c:v>n1631</c:v>
                </c:pt>
                <c:pt idx="1631">
                  <c:v>n1632</c:v>
                </c:pt>
                <c:pt idx="1632">
                  <c:v>n1633</c:v>
                </c:pt>
                <c:pt idx="1633">
                  <c:v>n1634</c:v>
                </c:pt>
                <c:pt idx="1634">
                  <c:v>n1635</c:v>
                </c:pt>
                <c:pt idx="1635">
                  <c:v>n1636</c:v>
                </c:pt>
                <c:pt idx="1636">
                  <c:v>n1637</c:v>
                </c:pt>
                <c:pt idx="1637">
                  <c:v>n1638</c:v>
                </c:pt>
                <c:pt idx="1638">
                  <c:v>n1639</c:v>
                </c:pt>
                <c:pt idx="1639">
                  <c:v>n1640</c:v>
                </c:pt>
                <c:pt idx="1640">
                  <c:v>n1641</c:v>
                </c:pt>
                <c:pt idx="1641">
                  <c:v>n1642</c:v>
                </c:pt>
                <c:pt idx="1642">
                  <c:v>n1643</c:v>
                </c:pt>
                <c:pt idx="1643">
                  <c:v>n1644</c:v>
                </c:pt>
                <c:pt idx="1644">
                  <c:v>n1645</c:v>
                </c:pt>
                <c:pt idx="1645">
                  <c:v>n1646</c:v>
                </c:pt>
                <c:pt idx="1646">
                  <c:v>n1647</c:v>
                </c:pt>
                <c:pt idx="1647">
                  <c:v>n1648</c:v>
                </c:pt>
                <c:pt idx="1648">
                  <c:v>n1649</c:v>
                </c:pt>
                <c:pt idx="1649">
                  <c:v>n1650</c:v>
                </c:pt>
                <c:pt idx="1650">
                  <c:v>n1651</c:v>
                </c:pt>
                <c:pt idx="1651">
                  <c:v>n1652</c:v>
                </c:pt>
                <c:pt idx="1652">
                  <c:v>n1653</c:v>
                </c:pt>
                <c:pt idx="1653">
                  <c:v>n1654</c:v>
                </c:pt>
                <c:pt idx="1654">
                  <c:v>n1655</c:v>
                </c:pt>
                <c:pt idx="1655">
                  <c:v>n1656</c:v>
                </c:pt>
                <c:pt idx="1656">
                  <c:v>n1657</c:v>
                </c:pt>
                <c:pt idx="1657">
                  <c:v>n1658</c:v>
                </c:pt>
                <c:pt idx="1658">
                  <c:v>n1659</c:v>
                </c:pt>
                <c:pt idx="1659">
                  <c:v>n1660</c:v>
                </c:pt>
                <c:pt idx="1660">
                  <c:v>n1661</c:v>
                </c:pt>
                <c:pt idx="1661">
                  <c:v>n1662</c:v>
                </c:pt>
                <c:pt idx="1662">
                  <c:v>n1663</c:v>
                </c:pt>
                <c:pt idx="1663">
                  <c:v>n1664</c:v>
                </c:pt>
                <c:pt idx="1664">
                  <c:v>n1665</c:v>
                </c:pt>
                <c:pt idx="1665">
                  <c:v>n1666</c:v>
                </c:pt>
                <c:pt idx="1666">
                  <c:v>n1667</c:v>
                </c:pt>
                <c:pt idx="1667">
                  <c:v>n1668</c:v>
                </c:pt>
                <c:pt idx="1668">
                  <c:v>n1669</c:v>
                </c:pt>
                <c:pt idx="1669">
                  <c:v>n1670</c:v>
                </c:pt>
                <c:pt idx="1670">
                  <c:v>n1671</c:v>
                </c:pt>
                <c:pt idx="1671">
                  <c:v>n1672</c:v>
                </c:pt>
                <c:pt idx="1672">
                  <c:v>n1673</c:v>
                </c:pt>
                <c:pt idx="1673">
                  <c:v>n1674</c:v>
                </c:pt>
                <c:pt idx="1674">
                  <c:v>n1675</c:v>
                </c:pt>
                <c:pt idx="1675">
                  <c:v>n1676</c:v>
                </c:pt>
                <c:pt idx="1676">
                  <c:v>n1677</c:v>
                </c:pt>
                <c:pt idx="1677">
                  <c:v>n1678</c:v>
                </c:pt>
                <c:pt idx="1678">
                  <c:v>n1679</c:v>
                </c:pt>
                <c:pt idx="1679">
                  <c:v>n1680</c:v>
                </c:pt>
                <c:pt idx="1680">
                  <c:v>n1681</c:v>
                </c:pt>
                <c:pt idx="1681">
                  <c:v>n1682</c:v>
                </c:pt>
                <c:pt idx="1682">
                  <c:v>n1683</c:v>
                </c:pt>
                <c:pt idx="1683">
                  <c:v>n1684</c:v>
                </c:pt>
                <c:pt idx="1684">
                  <c:v>n1685</c:v>
                </c:pt>
                <c:pt idx="1685">
                  <c:v>n1686</c:v>
                </c:pt>
                <c:pt idx="1686">
                  <c:v>n1687</c:v>
                </c:pt>
                <c:pt idx="1687">
                  <c:v>n1688</c:v>
                </c:pt>
                <c:pt idx="1688">
                  <c:v>n1689</c:v>
                </c:pt>
                <c:pt idx="1689">
                  <c:v>n1690</c:v>
                </c:pt>
                <c:pt idx="1690">
                  <c:v>n1691</c:v>
                </c:pt>
                <c:pt idx="1691">
                  <c:v>n1692</c:v>
                </c:pt>
                <c:pt idx="1692">
                  <c:v>n1693</c:v>
                </c:pt>
                <c:pt idx="1693">
                  <c:v>n1694</c:v>
                </c:pt>
                <c:pt idx="1694">
                  <c:v>n1695</c:v>
                </c:pt>
                <c:pt idx="1695">
                  <c:v>n1696</c:v>
                </c:pt>
                <c:pt idx="1696">
                  <c:v>n1697</c:v>
                </c:pt>
                <c:pt idx="1697">
                  <c:v>n1698</c:v>
                </c:pt>
                <c:pt idx="1698">
                  <c:v>n1699</c:v>
                </c:pt>
                <c:pt idx="1699">
                  <c:v>n1700</c:v>
                </c:pt>
                <c:pt idx="1700">
                  <c:v>n1701</c:v>
                </c:pt>
                <c:pt idx="1701">
                  <c:v>n1702</c:v>
                </c:pt>
                <c:pt idx="1702">
                  <c:v>n1703</c:v>
                </c:pt>
                <c:pt idx="1703">
                  <c:v>n1704</c:v>
                </c:pt>
                <c:pt idx="1704">
                  <c:v>n1705</c:v>
                </c:pt>
                <c:pt idx="1705">
                  <c:v>n1706</c:v>
                </c:pt>
                <c:pt idx="1706">
                  <c:v>n1707</c:v>
                </c:pt>
                <c:pt idx="1707">
                  <c:v>n1708</c:v>
                </c:pt>
                <c:pt idx="1708">
                  <c:v>n1709</c:v>
                </c:pt>
                <c:pt idx="1709">
                  <c:v>n1710</c:v>
                </c:pt>
                <c:pt idx="1710">
                  <c:v>n1711</c:v>
                </c:pt>
                <c:pt idx="1711">
                  <c:v>n1712</c:v>
                </c:pt>
                <c:pt idx="1712">
                  <c:v>n1713</c:v>
                </c:pt>
                <c:pt idx="1713">
                  <c:v>n1714</c:v>
                </c:pt>
                <c:pt idx="1714">
                  <c:v>n1715</c:v>
                </c:pt>
                <c:pt idx="1715">
                  <c:v>n1716</c:v>
                </c:pt>
                <c:pt idx="1716">
                  <c:v>n1717</c:v>
                </c:pt>
                <c:pt idx="1717">
                  <c:v>n1718</c:v>
                </c:pt>
                <c:pt idx="1718">
                  <c:v>n1719</c:v>
                </c:pt>
                <c:pt idx="1719">
                  <c:v>n1720</c:v>
                </c:pt>
                <c:pt idx="1720">
                  <c:v>n1721</c:v>
                </c:pt>
                <c:pt idx="1721">
                  <c:v>n1722</c:v>
                </c:pt>
                <c:pt idx="1722">
                  <c:v>n1723</c:v>
                </c:pt>
                <c:pt idx="1723">
                  <c:v>n1724</c:v>
                </c:pt>
                <c:pt idx="1724">
                  <c:v>n1725</c:v>
                </c:pt>
                <c:pt idx="1725">
                  <c:v>n1726</c:v>
                </c:pt>
                <c:pt idx="1726">
                  <c:v>n1727</c:v>
                </c:pt>
                <c:pt idx="1727">
                  <c:v>n1728</c:v>
                </c:pt>
                <c:pt idx="1728">
                  <c:v>n1729</c:v>
                </c:pt>
                <c:pt idx="1729">
                  <c:v>n1730</c:v>
                </c:pt>
                <c:pt idx="1730">
                  <c:v>n1731</c:v>
                </c:pt>
                <c:pt idx="1731">
                  <c:v>n1732</c:v>
                </c:pt>
                <c:pt idx="1732">
                  <c:v>n1733</c:v>
                </c:pt>
                <c:pt idx="1733">
                  <c:v>n1734</c:v>
                </c:pt>
                <c:pt idx="1734">
                  <c:v>n1735</c:v>
                </c:pt>
                <c:pt idx="1735">
                  <c:v>n1736</c:v>
                </c:pt>
                <c:pt idx="1736">
                  <c:v>n1737</c:v>
                </c:pt>
                <c:pt idx="1737">
                  <c:v>n1738</c:v>
                </c:pt>
                <c:pt idx="1738">
                  <c:v>n1739</c:v>
                </c:pt>
                <c:pt idx="1739">
                  <c:v>n1740</c:v>
                </c:pt>
                <c:pt idx="1740">
                  <c:v>n1741</c:v>
                </c:pt>
                <c:pt idx="1741">
                  <c:v>n1742</c:v>
                </c:pt>
                <c:pt idx="1742">
                  <c:v>n1743</c:v>
                </c:pt>
                <c:pt idx="1743">
                  <c:v>n1744</c:v>
                </c:pt>
                <c:pt idx="1744">
                  <c:v>n1745</c:v>
                </c:pt>
                <c:pt idx="1745">
                  <c:v>n1746</c:v>
                </c:pt>
                <c:pt idx="1746">
                  <c:v>n1747</c:v>
                </c:pt>
                <c:pt idx="1747">
                  <c:v>n1748</c:v>
                </c:pt>
                <c:pt idx="1748">
                  <c:v>n1749</c:v>
                </c:pt>
                <c:pt idx="1749">
                  <c:v>n1750</c:v>
                </c:pt>
                <c:pt idx="1750">
                  <c:v>n1751</c:v>
                </c:pt>
                <c:pt idx="1751">
                  <c:v>n1752</c:v>
                </c:pt>
                <c:pt idx="1752">
                  <c:v>n1753</c:v>
                </c:pt>
                <c:pt idx="1753">
                  <c:v>n1754</c:v>
                </c:pt>
                <c:pt idx="1754">
                  <c:v>n1755</c:v>
                </c:pt>
                <c:pt idx="1755">
                  <c:v>n1756</c:v>
                </c:pt>
                <c:pt idx="1756">
                  <c:v>n1757</c:v>
                </c:pt>
                <c:pt idx="1757">
                  <c:v>n1758</c:v>
                </c:pt>
                <c:pt idx="1758">
                  <c:v>n1759</c:v>
                </c:pt>
                <c:pt idx="1759">
                  <c:v>n1760</c:v>
                </c:pt>
                <c:pt idx="1760">
                  <c:v>n1761</c:v>
                </c:pt>
                <c:pt idx="1761">
                  <c:v>n1762</c:v>
                </c:pt>
                <c:pt idx="1762">
                  <c:v>n1763</c:v>
                </c:pt>
                <c:pt idx="1763">
                  <c:v>n1764</c:v>
                </c:pt>
                <c:pt idx="1764">
                  <c:v>n1765</c:v>
                </c:pt>
                <c:pt idx="1765">
                  <c:v>n1766</c:v>
                </c:pt>
                <c:pt idx="1766">
                  <c:v>n1767</c:v>
                </c:pt>
                <c:pt idx="1767">
                  <c:v>n1768</c:v>
                </c:pt>
                <c:pt idx="1768">
                  <c:v>n1769</c:v>
                </c:pt>
                <c:pt idx="1769">
                  <c:v>n1770</c:v>
                </c:pt>
                <c:pt idx="1770">
                  <c:v>n1771</c:v>
                </c:pt>
                <c:pt idx="1771">
                  <c:v>n1772</c:v>
                </c:pt>
                <c:pt idx="1772">
                  <c:v>n1773</c:v>
                </c:pt>
                <c:pt idx="1773">
                  <c:v>n1774</c:v>
                </c:pt>
                <c:pt idx="1774">
                  <c:v>n1775</c:v>
                </c:pt>
                <c:pt idx="1775">
                  <c:v>n1776</c:v>
                </c:pt>
                <c:pt idx="1776">
                  <c:v>n1777</c:v>
                </c:pt>
                <c:pt idx="1777">
                  <c:v>n1778</c:v>
                </c:pt>
                <c:pt idx="1778">
                  <c:v>n1779</c:v>
                </c:pt>
                <c:pt idx="1779">
                  <c:v>n1780</c:v>
                </c:pt>
                <c:pt idx="1780">
                  <c:v>n1781</c:v>
                </c:pt>
                <c:pt idx="1781">
                  <c:v>n1782</c:v>
                </c:pt>
                <c:pt idx="1782">
                  <c:v>n1783</c:v>
                </c:pt>
                <c:pt idx="1783">
                  <c:v>n1784</c:v>
                </c:pt>
                <c:pt idx="1784">
                  <c:v>n1785</c:v>
                </c:pt>
                <c:pt idx="1785">
                  <c:v>n1786</c:v>
                </c:pt>
                <c:pt idx="1786">
                  <c:v>n1787</c:v>
                </c:pt>
                <c:pt idx="1787">
                  <c:v>n1788</c:v>
                </c:pt>
                <c:pt idx="1788">
                  <c:v>n1789</c:v>
                </c:pt>
                <c:pt idx="1789">
                  <c:v>n1790</c:v>
                </c:pt>
                <c:pt idx="1790">
                  <c:v>n1791</c:v>
                </c:pt>
                <c:pt idx="1791">
                  <c:v>n1792</c:v>
                </c:pt>
                <c:pt idx="1792">
                  <c:v>n1793</c:v>
                </c:pt>
                <c:pt idx="1793">
                  <c:v>n1794</c:v>
                </c:pt>
                <c:pt idx="1794">
                  <c:v>n1795</c:v>
                </c:pt>
                <c:pt idx="1795">
                  <c:v>n1796</c:v>
                </c:pt>
                <c:pt idx="1796">
                  <c:v>n1797</c:v>
                </c:pt>
                <c:pt idx="1797">
                  <c:v>n1798</c:v>
                </c:pt>
                <c:pt idx="1798">
                  <c:v>n1799</c:v>
                </c:pt>
                <c:pt idx="1799">
                  <c:v>n1800</c:v>
                </c:pt>
                <c:pt idx="1800">
                  <c:v>n1801</c:v>
                </c:pt>
                <c:pt idx="1801">
                  <c:v>n1802</c:v>
                </c:pt>
                <c:pt idx="1802">
                  <c:v>n1803</c:v>
                </c:pt>
                <c:pt idx="1803">
                  <c:v>n1804</c:v>
                </c:pt>
                <c:pt idx="1804">
                  <c:v>n1805</c:v>
                </c:pt>
                <c:pt idx="1805">
                  <c:v>n1806</c:v>
                </c:pt>
                <c:pt idx="1806">
                  <c:v>n1807</c:v>
                </c:pt>
                <c:pt idx="1807">
                  <c:v>n1808</c:v>
                </c:pt>
                <c:pt idx="1808">
                  <c:v>n1809</c:v>
                </c:pt>
                <c:pt idx="1809">
                  <c:v>n1810</c:v>
                </c:pt>
                <c:pt idx="1810">
                  <c:v>n1811</c:v>
                </c:pt>
                <c:pt idx="1811">
                  <c:v>n1812</c:v>
                </c:pt>
                <c:pt idx="1812">
                  <c:v>n1813</c:v>
                </c:pt>
                <c:pt idx="1813">
                  <c:v>n1814</c:v>
                </c:pt>
                <c:pt idx="1814">
                  <c:v>n1815</c:v>
                </c:pt>
                <c:pt idx="1815">
                  <c:v>n1816</c:v>
                </c:pt>
                <c:pt idx="1816">
                  <c:v>n1817</c:v>
                </c:pt>
                <c:pt idx="1817">
                  <c:v>n1818</c:v>
                </c:pt>
                <c:pt idx="1818">
                  <c:v>n1819</c:v>
                </c:pt>
                <c:pt idx="1819">
                  <c:v>n1820</c:v>
                </c:pt>
                <c:pt idx="1820">
                  <c:v>n1821</c:v>
                </c:pt>
                <c:pt idx="1821">
                  <c:v>n1822</c:v>
                </c:pt>
                <c:pt idx="1822">
                  <c:v>n1823</c:v>
                </c:pt>
                <c:pt idx="1823">
                  <c:v>n1824</c:v>
                </c:pt>
                <c:pt idx="1824">
                  <c:v>n1825</c:v>
                </c:pt>
                <c:pt idx="1825">
                  <c:v>n1826</c:v>
                </c:pt>
                <c:pt idx="1826">
                  <c:v>n1827</c:v>
                </c:pt>
                <c:pt idx="1827">
                  <c:v>n1828</c:v>
                </c:pt>
                <c:pt idx="1828">
                  <c:v>n1829</c:v>
                </c:pt>
                <c:pt idx="1829">
                  <c:v>n1830</c:v>
                </c:pt>
                <c:pt idx="1830">
                  <c:v>n1831</c:v>
                </c:pt>
                <c:pt idx="1831">
                  <c:v>n1832</c:v>
                </c:pt>
                <c:pt idx="1832">
                  <c:v>n1833</c:v>
                </c:pt>
                <c:pt idx="1833">
                  <c:v>n1834</c:v>
                </c:pt>
                <c:pt idx="1834">
                  <c:v>n1835</c:v>
                </c:pt>
                <c:pt idx="1835">
                  <c:v>n1836</c:v>
                </c:pt>
                <c:pt idx="1836">
                  <c:v>n1837</c:v>
                </c:pt>
                <c:pt idx="1837">
                  <c:v>n1838</c:v>
                </c:pt>
                <c:pt idx="1838">
                  <c:v>n1839</c:v>
                </c:pt>
                <c:pt idx="1839">
                  <c:v>n1840</c:v>
                </c:pt>
                <c:pt idx="1840">
                  <c:v>n1841</c:v>
                </c:pt>
                <c:pt idx="1841">
                  <c:v>n1842</c:v>
                </c:pt>
                <c:pt idx="1842">
                  <c:v>n1843</c:v>
                </c:pt>
                <c:pt idx="1843">
                  <c:v>n1844</c:v>
                </c:pt>
                <c:pt idx="1844">
                  <c:v>n1845</c:v>
                </c:pt>
                <c:pt idx="1845">
                  <c:v>n1846</c:v>
                </c:pt>
                <c:pt idx="1846">
                  <c:v>n1847</c:v>
                </c:pt>
                <c:pt idx="1847">
                  <c:v>n1848</c:v>
                </c:pt>
                <c:pt idx="1848">
                  <c:v>n1849</c:v>
                </c:pt>
                <c:pt idx="1849">
                  <c:v>n1850</c:v>
                </c:pt>
                <c:pt idx="1850">
                  <c:v>n1851</c:v>
                </c:pt>
                <c:pt idx="1851">
                  <c:v>n1852</c:v>
                </c:pt>
                <c:pt idx="1852">
                  <c:v>n1853</c:v>
                </c:pt>
                <c:pt idx="1853">
                  <c:v>n1854</c:v>
                </c:pt>
                <c:pt idx="1854">
                  <c:v>n1855</c:v>
                </c:pt>
                <c:pt idx="1855">
                  <c:v>n1856</c:v>
                </c:pt>
                <c:pt idx="1856">
                  <c:v>n1857</c:v>
                </c:pt>
                <c:pt idx="1857">
                  <c:v>n1858</c:v>
                </c:pt>
                <c:pt idx="1858">
                  <c:v>n1859</c:v>
                </c:pt>
                <c:pt idx="1859">
                  <c:v>n1860</c:v>
                </c:pt>
                <c:pt idx="1860">
                  <c:v>n1861</c:v>
                </c:pt>
                <c:pt idx="1861">
                  <c:v>n1862</c:v>
                </c:pt>
                <c:pt idx="1862">
                  <c:v>n1863</c:v>
                </c:pt>
                <c:pt idx="1863">
                  <c:v>n1864</c:v>
                </c:pt>
                <c:pt idx="1864">
                  <c:v>n1865</c:v>
                </c:pt>
                <c:pt idx="1865">
                  <c:v>n1866</c:v>
                </c:pt>
                <c:pt idx="1866">
                  <c:v>n1867</c:v>
                </c:pt>
                <c:pt idx="1867">
                  <c:v>n1868</c:v>
                </c:pt>
                <c:pt idx="1868">
                  <c:v>n1869</c:v>
                </c:pt>
                <c:pt idx="1869">
                  <c:v>n1870</c:v>
                </c:pt>
                <c:pt idx="1870">
                  <c:v>n1871</c:v>
                </c:pt>
                <c:pt idx="1871">
                  <c:v>n1872</c:v>
                </c:pt>
                <c:pt idx="1872">
                  <c:v>n1873</c:v>
                </c:pt>
                <c:pt idx="1873">
                  <c:v>n1874</c:v>
                </c:pt>
                <c:pt idx="1874">
                  <c:v>n1875</c:v>
                </c:pt>
                <c:pt idx="1875">
                  <c:v>n1876</c:v>
                </c:pt>
                <c:pt idx="1876">
                  <c:v>n1877</c:v>
                </c:pt>
                <c:pt idx="1877">
                  <c:v>n1878</c:v>
                </c:pt>
                <c:pt idx="1878">
                  <c:v>n1879</c:v>
                </c:pt>
                <c:pt idx="1879">
                  <c:v>n1880</c:v>
                </c:pt>
                <c:pt idx="1880">
                  <c:v>n1881</c:v>
                </c:pt>
                <c:pt idx="1881">
                  <c:v>n1882</c:v>
                </c:pt>
                <c:pt idx="1882">
                  <c:v>n1883</c:v>
                </c:pt>
                <c:pt idx="1883">
                  <c:v>n1884</c:v>
                </c:pt>
                <c:pt idx="1884">
                  <c:v>n1885</c:v>
                </c:pt>
                <c:pt idx="1885">
                  <c:v>n1886</c:v>
                </c:pt>
                <c:pt idx="1886">
                  <c:v>n1887</c:v>
                </c:pt>
                <c:pt idx="1887">
                  <c:v>n1888</c:v>
                </c:pt>
                <c:pt idx="1888">
                  <c:v>n1889</c:v>
                </c:pt>
                <c:pt idx="1889">
                  <c:v>n1890</c:v>
                </c:pt>
                <c:pt idx="1890">
                  <c:v>n1891</c:v>
                </c:pt>
                <c:pt idx="1891">
                  <c:v>n1892</c:v>
                </c:pt>
                <c:pt idx="1892">
                  <c:v>n1893</c:v>
                </c:pt>
                <c:pt idx="1893">
                  <c:v>n1894</c:v>
                </c:pt>
                <c:pt idx="1894">
                  <c:v>n1895</c:v>
                </c:pt>
                <c:pt idx="1895">
                  <c:v>n1896</c:v>
                </c:pt>
                <c:pt idx="1896">
                  <c:v>n1897</c:v>
                </c:pt>
                <c:pt idx="1897">
                  <c:v>n1898</c:v>
                </c:pt>
                <c:pt idx="1898">
                  <c:v>n1899</c:v>
                </c:pt>
                <c:pt idx="1899">
                  <c:v>n1900</c:v>
                </c:pt>
                <c:pt idx="1900">
                  <c:v>n1901</c:v>
                </c:pt>
                <c:pt idx="1901">
                  <c:v>n1902</c:v>
                </c:pt>
                <c:pt idx="1902">
                  <c:v>n1903</c:v>
                </c:pt>
                <c:pt idx="1903">
                  <c:v>n1904</c:v>
                </c:pt>
                <c:pt idx="1904">
                  <c:v>n1905</c:v>
                </c:pt>
                <c:pt idx="1905">
                  <c:v>n1906</c:v>
                </c:pt>
                <c:pt idx="1906">
                  <c:v>n1907</c:v>
                </c:pt>
                <c:pt idx="1907">
                  <c:v>n1908</c:v>
                </c:pt>
                <c:pt idx="1908">
                  <c:v>n1909</c:v>
                </c:pt>
                <c:pt idx="1909">
                  <c:v>n1910</c:v>
                </c:pt>
                <c:pt idx="1910">
                  <c:v>n1911</c:v>
                </c:pt>
                <c:pt idx="1911">
                  <c:v>n1912</c:v>
                </c:pt>
                <c:pt idx="1912">
                  <c:v>n1913</c:v>
                </c:pt>
                <c:pt idx="1913">
                  <c:v>n1914</c:v>
                </c:pt>
                <c:pt idx="1914">
                  <c:v>n1915</c:v>
                </c:pt>
                <c:pt idx="1915">
                  <c:v>n1916</c:v>
                </c:pt>
                <c:pt idx="1916">
                  <c:v>n1917</c:v>
                </c:pt>
                <c:pt idx="1917">
                  <c:v>n1918</c:v>
                </c:pt>
                <c:pt idx="1918">
                  <c:v>n1919</c:v>
                </c:pt>
                <c:pt idx="1919">
                  <c:v>n1920</c:v>
                </c:pt>
                <c:pt idx="1920">
                  <c:v>n1921</c:v>
                </c:pt>
                <c:pt idx="1921">
                  <c:v>n1922</c:v>
                </c:pt>
                <c:pt idx="1922">
                  <c:v>n1923</c:v>
                </c:pt>
                <c:pt idx="1923">
                  <c:v>n1924</c:v>
                </c:pt>
                <c:pt idx="1924">
                  <c:v>n1925</c:v>
                </c:pt>
                <c:pt idx="1925">
                  <c:v>n1926</c:v>
                </c:pt>
                <c:pt idx="1926">
                  <c:v>n1927</c:v>
                </c:pt>
                <c:pt idx="1927">
                  <c:v>n1928</c:v>
                </c:pt>
                <c:pt idx="1928">
                  <c:v>n1929</c:v>
                </c:pt>
                <c:pt idx="1929">
                  <c:v>n1930</c:v>
                </c:pt>
                <c:pt idx="1930">
                  <c:v>n1931</c:v>
                </c:pt>
                <c:pt idx="1931">
                  <c:v>n1932</c:v>
                </c:pt>
                <c:pt idx="1932">
                  <c:v>n1933</c:v>
                </c:pt>
                <c:pt idx="1933">
                  <c:v>n1934</c:v>
                </c:pt>
                <c:pt idx="1934">
                  <c:v>n1935</c:v>
                </c:pt>
                <c:pt idx="1935">
                  <c:v>n1936</c:v>
                </c:pt>
                <c:pt idx="1936">
                  <c:v>n1937</c:v>
                </c:pt>
                <c:pt idx="1937">
                  <c:v>n1938</c:v>
                </c:pt>
                <c:pt idx="1938">
                  <c:v>n1939</c:v>
                </c:pt>
                <c:pt idx="1939">
                  <c:v>n1940</c:v>
                </c:pt>
                <c:pt idx="1940">
                  <c:v>n1941</c:v>
                </c:pt>
                <c:pt idx="1941">
                  <c:v>n1942</c:v>
                </c:pt>
                <c:pt idx="1942">
                  <c:v>n1943</c:v>
                </c:pt>
                <c:pt idx="1943">
                  <c:v>n1944</c:v>
                </c:pt>
                <c:pt idx="1944">
                  <c:v>n1945</c:v>
                </c:pt>
                <c:pt idx="1945">
                  <c:v>n1946</c:v>
                </c:pt>
                <c:pt idx="1946">
                  <c:v>n1947</c:v>
                </c:pt>
                <c:pt idx="1947">
                  <c:v>n1948</c:v>
                </c:pt>
                <c:pt idx="1948">
                  <c:v>n1949</c:v>
                </c:pt>
                <c:pt idx="1949">
                  <c:v>n1950</c:v>
                </c:pt>
                <c:pt idx="1950">
                  <c:v>n1951</c:v>
                </c:pt>
                <c:pt idx="1951">
                  <c:v>n1952</c:v>
                </c:pt>
                <c:pt idx="1952">
                  <c:v>n1953</c:v>
                </c:pt>
                <c:pt idx="1953">
                  <c:v>n1954</c:v>
                </c:pt>
                <c:pt idx="1954">
                  <c:v>n1955</c:v>
                </c:pt>
                <c:pt idx="1955">
                  <c:v>n1956</c:v>
                </c:pt>
                <c:pt idx="1956">
                  <c:v>n1957</c:v>
                </c:pt>
                <c:pt idx="1957">
                  <c:v>n1958</c:v>
                </c:pt>
                <c:pt idx="1958">
                  <c:v>n1959</c:v>
                </c:pt>
                <c:pt idx="1959">
                  <c:v>n1960</c:v>
                </c:pt>
                <c:pt idx="1960">
                  <c:v>n1961</c:v>
                </c:pt>
                <c:pt idx="1961">
                  <c:v>n1962</c:v>
                </c:pt>
                <c:pt idx="1962">
                  <c:v>n1963</c:v>
                </c:pt>
                <c:pt idx="1963">
                  <c:v>n1964</c:v>
                </c:pt>
                <c:pt idx="1964">
                  <c:v>n1965</c:v>
                </c:pt>
                <c:pt idx="1965">
                  <c:v>n1966</c:v>
                </c:pt>
                <c:pt idx="1966">
                  <c:v>n1967</c:v>
                </c:pt>
                <c:pt idx="1967">
                  <c:v>n1968</c:v>
                </c:pt>
                <c:pt idx="1968">
                  <c:v>n1969</c:v>
                </c:pt>
                <c:pt idx="1969">
                  <c:v>n1970</c:v>
                </c:pt>
                <c:pt idx="1970">
                  <c:v>n1971</c:v>
                </c:pt>
                <c:pt idx="1971">
                  <c:v>n1972</c:v>
                </c:pt>
                <c:pt idx="1972">
                  <c:v>n1973</c:v>
                </c:pt>
                <c:pt idx="1973">
                  <c:v>n1974</c:v>
                </c:pt>
                <c:pt idx="1974">
                  <c:v>n1975</c:v>
                </c:pt>
                <c:pt idx="1975">
                  <c:v>n1976</c:v>
                </c:pt>
                <c:pt idx="1976">
                  <c:v>n1977</c:v>
                </c:pt>
                <c:pt idx="1977">
                  <c:v>n1978</c:v>
                </c:pt>
                <c:pt idx="1978">
                  <c:v>n1979</c:v>
                </c:pt>
                <c:pt idx="1979">
                  <c:v>n1980</c:v>
                </c:pt>
                <c:pt idx="1980">
                  <c:v>n1981</c:v>
                </c:pt>
                <c:pt idx="1981">
                  <c:v>n1982</c:v>
                </c:pt>
                <c:pt idx="1982">
                  <c:v>n1983</c:v>
                </c:pt>
                <c:pt idx="1983">
                  <c:v>n1984</c:v>
                </c:pt>
                <c:pt idx="1984">
                  <c:v>n1985</c:v>
                </c:pt>
                <c:pt idx="1985">
                  <c:v>n1986</c:v>
                </c:pt>
                <c:pt idx="1986">
                  <c:v>n1987</c:v>
                </c:pt>
                <c:pt idx="1987">
                  <c:v>n1988</c:v>
                </c:pt>
                <c:pt idx="1988">
                  <c:v>n1989</c:v>
                </c:pt>
                <c:pt idx="1989">
                  <c:v>n1990</c:v>
                </c:pt>
                <c:pt idx="1990">
                  <c:v>n1991</c:v>
                </c:pt>
                <c:pt idx="1991">
                  <c:v>n1992</c:v>
                </c:pt>
                <c:pt idx="1992">
                  <c:v>n1993</c:v>
                </c:pt>
                <c:pt idx="1993">
                  <c:v>n1994</c:v>
                </c:pt>
                <c:pt idx="1994">
                  <c:v>n1995</c:v>
                </c:pt>
                <c:pt idx="1995">
                  <c:v>n1996</c:v>
                </c:pt>
                <c:pt idx="1996">
                  <c:v>n1997</c:v>
                </c:pt>
                <c:pt idx="1997">
                  <c:v>n1998</c:v>
                </c:pt>
                <c:pt idx="1998">
                  <c:v>n1999</c:v>
                </c:pt>
                <c:pt idx="1999">
                  <c:v>n2000</c:v>
                </c:pt>
                <c:pt idx="2000">
                  <c:v>n2001</c:v>
                </c:pt>
                <c:pt idx="2001">
                  <c:v>n2002</c:v>
                </c:pt>
                <c:pt idx="2002">
                  <c:v>n2003</c:v>
                </c:pt>
                <c:pt idx="2003">
                  <c:v>n2004</c:v>
                </c:pt>
                <c:pt idx="2004">
                  <c:v>n2005</c:v>
                </c:pt>
                <c:pt idx="2005">
                  <c:v>n2006</c:v>
                </c:pt>
                <c:pt idx="2006">
                  <c:v>n2007</c:v>
                </c:pt>
                <c:pt idx="2007">
                  <c:v>n2008</c:v>
                </c:pt>
                <c:pt idx="2008">
                  <c:v>n2009</c:v>
                </c:pt>
                <c:pt idx="2009">
                  <c:v>n2010</c:v>
                </c:pt>
                <c:pt idx="2010">
                  <c:v>n2011</c:v>
                </c:pt>
                <c:pt idx="2011">
                  <c:v>n2012</c:v>
                </c:pt>
                <c:pt idx="2012">
                  <c:v>n2013</c:v>
                </c:pt>
                <c:pt idx="2013">
                  <c:v>n2014</c:v>
                </c:pt>
                <c:pt idx="2014">
                  <c:v>n2015</c:v>
                </c:pt>
                <c:pt idx="2015">
                  <c:v>n2016</c:v>
                </c:pt>
                <c:pt idx="2016">
                  <c:v>n2017</c:v>
                </c:pt>
                <c:pt idx="2017">
                  <c:v>n2018</c:v>
                </c:pt>
                <c:pt idx="2018">
                  <c:v>n2019</c:v>
                </c:pt>
                <c:pt idx="2019">
                  <c:v>n2020</c:v>
                </c:pt>
                <c:pt idx="2020">
                  <c:v>n2021</c:v>
                </c:pt>
                <c:pt idx="2021">
                  <c:v>n2022</c:v>
                </c:pt>
                <c:pt idx="2022">
                  <c:v>n2023</c:v>
                </c:pt>
                <c:pt idx="2023">
                  <c:v>n2024</c:v>
                </c:pt>
                <c:pt idx="2024">
                  <c:v>n2025</c:v>
                </c:pt>
                <c:pt idx="2025">
                  <c:v>n2026</c:v>
                </c:pt>
                <c:pt idx="2026">
                  <c:v>n2027</c:v>
                </c:pt>
                <c:pt idx="2027">
                  <c:v>n2028</c:v>
                </c:pt>
                <c:pt idx="2028">
                  <c:v>n2029</c:v>
                </c:pt>
                <c:pt idx="2029">
                  <c:v>n2030</c:v>
                </c:pt>
                <c:pt idx="2030">
                  <c:v>n2031</c:v>
                </c:pt>
                <c:pt idx="2031">
                  <c:v>n2032</c:v>
                </c:pt>
                <c:pt idx="2032">
                  <c:v>n2033</c:v>
                </c:pt>
                <c:pt idx="2033">
                  <c:v>n2034</c:v>
                </c:pt>
                <c:pt idx="2034">
                  <c:v>n2035</c:v>
                </c:pt>
                <c:pt idx="2035">
                  <c:v>n2036</c:v>
                </c:pt>
                <c:pt idx="2036">
                  <c:v>n2037</c:v>
                </c:pt>
                <c:pt idx="2037">
                  <c:v>n2038</c:v>
                </c:pt>
                <c:pt idx="2038">
                  <c:v>n2039</c:v>
                </c:pt>
                <c:pt idx="2039">
                  <c:v>n2040</c:v>
                </c:pt>
                <c:pt idx="2040">
                  <c:v>n2041</c:v>
                </c:pt>
                <c:pt idx="2041">
                  <c:v>n2042</c:v>
                </c:pt>
                <c:pt idx="2042">
                  <c:v>n2043</c:v>
                </c:pt>
                <c:pt idx="2043">
                  <c:v>n2044</c:v>
                </c:pt>
                <c:pt idx="2044">
                  <c:v>n2045</c:v>
                </c:pt>
                <c:pt idx="2045">
                  <c:v>n2046</c:v>
                </c:pt>
                <c:pt idx="2046">
                  <c:v>n2047</c:v>
                </c:pt>
                <c:pt idx="2047">
                  <c:v>n2048</c:v>
                </c:pt>
                <c:pt idx="2048">
                  <c:v>n2049</c:v>
                </c:pt>
                <c:pt idx="2049">
                  <c:v>n2050</c:v>
                </c:pt>
                <c:pt idx="2050">
                  <c:v>n2051</c:v>
                </c:pt>
                <c:pt idx="2051">
                  <c:v>n2052</c:v>
                </c:pt>
                <c:pt idx="2052">
                  <c:v>n2053</c:v>
                </c:pt>
                <c:pt idx="2053">
                  <c:v>n2054</c:v>
                </c:pt>
                <c:pt idx="2054">
                  <c:v>n2055</c:v>
                </c:pt>
                <c:pt idx="2055">
                  <c:v>n2056</c:v>
                </c:pt>
                <c:pt idx="2056">
                  <c:v>n2057</c:v>
                </c:pt>
                <c:pt idx="2057">
                  <c:v>n2058</c:v>
                </c:pt>
                <c:pt idx="2058">
                  <c:v>n2059</c:v>
                </c:pt>
                <c:pt idx="2059">
                  <c:v>n2060</c:v>
                </c:pt>
                <c:pt idx="2060">
                  <c:v>n2061</c:v>
                </c:pt>
                <c:pt idx="2061">
                  <c:v>n2062</c:v>
                </c:pt>
                <c:pt idx="2062">
                  <c:v>n2063</c:v>
                </c:pt>
                <c:pt idx="2063">
                  <c:v>n2064</c:v>
                </c:pt>
                <c:pt idx="2064">
                  <c:v>n2065</c:v>
                </c:pt>
                <c:pt idx="2065">
                  <c:v>n2066</c:v>
                </c:pt>
                <c:pt idx="2066">
                  <c:v>n2067</c:v>
                </c:pt>
                <c:pt idx="2067">
                  <c:v>n2068</c:v>
                </c:pt>
                <c:pt idx="2068">
                  <c:v>n2069</c:v>
                </c:pt>
                <c:pt idx="2069">
                  <c:v>n2070</c:v>
                </c:pt>
                <c:pt idx="2070">
                  <c:v>n2071</c:v>
                </c:pt>
                <c:pt idx="2071">
                  <c:v>n2072</c:v>
                </c:pt>
                <c:pt idx="2072">
                  <c:v>n2073</c:v>
                </c:pt>
                <c:pt idx="2073">
                  <c:v>n2074</c:v>
                </c:pt>
                <c:pt idx="2074">
                  <c:v>n2075</c:v>
                </c:pt>
                <c:pt idx="2075">
                  <c:v>n2076</c:v>
                </c:pt>
                <c:pt idx="2076">
                  <c:v>n2077</c:v>
                </c:pt>
                <c:pt idx="2077">
                  <c:v>n2078</c:v>
                </c:pt>
                <c:pt idx="2078">
                  <c:v>n2079</c:v>
                </c:pt>
                <c:pt idx="2079">
                  <c:v>n2080</c:v>
                </c:pt>
                <c:pt idx="2080">
                  <c:v>n2081</c:v>
                </c:pt>
                <c:pt idx="2081">
                  <c:v>n2082</c:v>
                </c:pt>
                <c:pt idx="2082">
                  <c:v>n2083</c:v>
                </c:pt>
                <c:pt idx="2083">
                  <c:v>n2084</c:v>
                </c:pt>
                <c:pt idx="2084">
                  <c:v>n2085</c:v>
                </c:pt>
                <c:pt idx="2085">
                  <c:v>n2086</c:v>
                </c:pt>
                <c:pt idx="2086">
                  <c:v>n2087</c:v>
                </c:pt>
                <c:pt idx="2087">
                  <c:v>n2088</c:v>
                </c:pt>
                <c:pt idx="2088">
                  <c:v>n2089</c:v>
                </c:pt>
                <c:pt idx="2089">
                  <c:v>n2090</c:v>
                </c:pt>
                <c:pt idx="2090">
                  <c:v>n2091</c:v>
                </c:pt>
                <c:pt idx="2091">
                  <c:v>n2092</c:v>
                </c:pt>
                <c:pt idx="2092">
                  <c:v>n2093</c:v>
                </c:pt>
                <c:pt idx="2093">
                  <c:v>n2094</c:v>
                </c:pt>
                <c:pt idx="2094">
                  <c:v>n2095</c:v>
                </c:pt>
                <c:pt idx="2095">
                  <c:v>n2096</c:v>
                </c:pt>
                <c:pt idx="2096">
                  <c:v>n2097</c:v>
                </c:pt>
                <c:pt idx="2097">
                  <c:v>n2098</c:v>
                </c:pt>
                <c:pt idx="2098">
                  <c:v>n2099</c:v>
                </c:pt>
                <c:pt idx="2099">
                  <c:v>n2100</c:v>
                </c:pt>
                <c:pt idx="2100">
                  <c:v>n2101</c:v>
                </c:pt>
                <c:pt idx="2101">
                  <c:v>n2102</c:v>
                </c:pt>
                <c:pt idx="2102">
                  <c:v>n2103</c:v>
                </c:pt>
                <c:pt idx="2103">
                  <c:v>n2104</c:v>
                </c:pt>
                <c:pt idx="2104">
                  <c:v>n2105</c:v>
                </c:pt>
                <c:pt idx="2105">
                  <c:v>n2106</c:v>
                </c:pt>
                <c:pt idx="2106">
                  <c:v>n2107</c:v>
                </c:pt>
                <c:pt idx="2107">
                  <c:v>n2108</c:v>
                </c:pt>
                <c:pt idx="2108">
                  <c:v>n2109</c:v>
                </c:pt>
                <c:pt idx="2109">
                  <c:v>n2110</c:v>
                </c:pt>
                <c:pt idx="2110">
                  <c:v>n2111</c:v>
                </c:pt>
                <c:pt idx="2111">
                  <c:v>n2112</c:v>
                </c:pt>
                <c:pt idx="2112">
                  <c:v>n2113</c:v>
                </c:pt>
                <c:pt idx="2113">
                  <c:v>n2114</c:v>
                </c:pt>
                <c:pt idx="2114">
                  <c:v>n2115</c:v>
                </c:pt>
                <c:pt idx="2115">
                  <c:v>n2116</c:v>
                </c:pt>
                <c:pt idx="2116">
                  <c:v>n2117</c:v>
                </c:pt>
                <c:pt idx="2117">
                  <c:v>n2118</c:v>
                </c:pt>
                <c:pt idx="2118">
                  <c:v>n2119</c:v>
                </c:pt>
                <c:pt idx="2119">
                  <c:v>n2120</c:v>
                </c:pt>
                <c:pt idx="2120">
                  <c:v>n2121</c:v>
                </c:pt>
                <c:pt idx="2121">
                  <c:v>n2122</c:v>
                </c:pt>
                <c:pt idx="2122">
                  <c:v>n2123</c:v>
                </c:pt>
                <c:pt idx="2123">
                  <c:v>n2124</c:v>
                </c:pt>
                <c:pt idx="2124">
                  <c:v>n2125</c:v>
                </c:pt>
                <c:pt idx="2125">
                  <c:v>n2126</c:v>
                </c:pt>
                <c:pt idx="2126">
                  <c:v>n2127</c:v>
                </c:pt>
                <c:pt idx="2127">
                  <c:v>n2128</c:v>
                </c:pt>
                <c:pt idx="2128">
                  <c:v>n2129</c:v>
                </c:pt>
                <c:pt idx="2129">
                  <c:v>n2130</c:v>
                </c:pt>
                <c:pt idx="2130">
                  <c:v>n2131</c:v>
                </c:pt>
                <c:pt idx="2131">
                  <c:v>n2132</c:v>
                </c:pt>
                <c:pt idx="2132">
                  <c:v>n2133</c:v>
                </c:pt>
                <c:pt idx="2133">
                  <c:v>n2134</c:v>
                </c:pt>
                <c:pt idx="2134">
                  <c:v>n2135</c:v>
                </c:pt>
                <c:pt idx="2135">
                  <c:v>n2136</c:v>
                </c:pt>
                <c:pt idx="2136">
                  <c:v>n2137</c:v>
                </c:pt>
                <c:pt idx="2137">
                  <c:v>n2138</c:v>
                </c:pt>
                <c:pt idx="2138">
                  <c:v>n2139</c:v>
                </c:pt>
                <c:pt idx="2139">
                  <c:v>n2140</c:v>
                </c:pt>
                <c:pt idx="2140">
                  <c:v>n2141</c:v>
                </c:pt>
                <c:pt idx="2141">
                  <c:v>n2142</c:v>
                </c:pt>
                <c:pt idx="2142">
                  <c:v>n2143</c:v>
                </c:pt>
                <c:pt idx="2143">
                  <c:v>n2144</c:v>
                </c:pt>
                <c:pt idx="2144">
                  <c:v>n2145</c:v>
                </c:pt>
                <c:pt idx="2145">
                  <c:v>n2146</c:v>
                </c:pt>
                <c:pt idx="2146">
                  <c:v>n2147</c:v>
                </c:pt>
                <c:pt idx="2147">
                  <c:v>n2148</c:v>
                </c:pt>
                <c:pt idx="2148">
                  <c:v>n2149</c:v>
                </c:pt>
                <c:pt idx="2149">
                  <c:v>n2150</c:v>
                </c:pt>
                <c:pt idx="2150">
                  <c:v>n2151</c:v>
                </c:pt>
                <c:pt idx="2151">
                  <c:v>n2152</c:v>
                </c:pt>
                <c:pt idx="2152">
                  <c:v>n2153</c:v>
                </c:pt>
                <c:pt idx="2153">
                  <c:v>n2154</c:v>
                </c:pt>
                <c:pt idx="2154">
                  <c:v>n2155</c:v>
                </c:pt>
                <c:pt idx="2155">
                  <c:v>n2156</c:v>
                </c:pt>
                <c:pt idx="2156">
                  <c:v>n2157</c:v>
                </c:pt>
                <c:pt idx="2157">
                  <c:v>n2158</c:v>
                </c:pt>
                <c:pt idx="2158">
                  <c:v>n2159</c:v>
                </c:pt>
                <c:pt idx="2159">
                  <c:v>n2160</c:v>
                </c:pt>
                <c:pt idx="2160">
                  <c:v>n2161</c:v>
                </c:pt>
                <c:pt idx="2161">
                  <c:v>n2162</c:v>
                </c:pt>
                <c:pt idx="2162">
                  <c:v>n2163</c:v>
                </c:pt>
                <c:pt idx="2163">
                  <c:v>n2164</c:v>
                </c:pt>
                <c:pt idx="2164">
                  <c:v>n2165</c:v>
                </c:pt>
                <c:pt idx="2165">
                  <c:v>n2166</c:v>
                </c:pt>
                <c:pt idx="2166">
                  <c:v>n2167</c:v>
                </c:pt>
                <c:pt idx="2167">
                  <c:v>n2168</c:v>
                </c:pt>
                <c:pt idx="2168">
                  <c:v>n2169</c:v>
                </c:pt>
                <c:pt idx="2169">
                  <c:v>n2170</c:v>
                </c:pt>
                <c:pt idx="2170">
                  <c:v>n2171</c:v>
                </c:pt>
                <c:pt idx="2171">
                  <c:v>n2172</c:v>
                </c:pt>
                <c:pt idx="2172">
                  <c:v>n2173</c:v>
                </c:pt>
                <c:pt idx="2173">
                  <c:v>n2174</c:v>
                </c:pt>
                <c:pt idx="2174">
                  <c:v>n2175</c:v>
                </c:pt>
                <c:pt idx="2175">
                  <c:v>n2176</c:v>
                </c:pt>
                <c:pt idx="2176">
                  <c:v>n2177</c:v>
                </c:pt>
                <c:pt idx="2177">
                  <c:v>n2178</c:v>
                </c:pt>
                <c:pt idx="2178">
                  <c:v>n2179</c:v>
                </c:pt>
                <c:pt idx="2179">
                  <c:v>n2180</c:v>
                </c:pt>
                <c:pt idx="2180">
                  <c:v>n2181</c:v>
                </c:pt>
                <c:pt idx="2181">
                  <c:v>n2182</c:v>
                </c:pt>
                <c:pt idx="2182">
                  <c:v>n2183</c:v>
                </c:pt>
                <c:pt idx="2183">
                  <c:v>n2184</c:v>
                </c:pt>
                <c:pt idx="2184">
                  <c:v>n2185</c:v>
                </c:pt>
                <c:pt idx="2185">
                  <c:v>n2186</c:v>
                </c:pt>
                <c:pt idx="2186">
                  <c:v>n2187</c:v>
                </c:pt>
                <c:pt idx="2187">
                  <c:v>n2188</c:v>
                </c:pt>
                <c:pt idx="2188">
                  <c:v>n2189</c:v>
                </c:pt>
                <c:pt idx="2189">
                  <c:v>n2190</c:v>
                </c:pt>
                <c:pt idx="2190">
                  <c:v>n2191</c:v>
                </c:pt>
                <c:pt idx="2191">
                  <c:v>n2192</c:v>
                </c:pt>
                <c:pt idx="2192">
                  <c:v>n2193</c:v>
                </c:pt>
                <c:pt idx="2193">
                  <c:v>n2194</c:v>
                </c:pt>
                <c:pt idx="2194">
                  <c:v>n2195</c:v>
                </c:pt>
                <c:pt idx="2195">
                  <c:v>n2196</c:v>
                </c:pt>
                <c:pt idx="2196">
                  <c:v>n2197</c:v>
                </c:pt>
                <c:pt idx="2197">
                  <c:v>n2198</c:v>
                </c:pt>
                <c:pt idx="2198">
                  <c:v>n2199</c:v>
                </c:pt>
                <c:pt idx="2199">
                  <c:v>n2200</c:v>
                </c:pt>
                <c:pt idx="2200">
                  <c:v>n2201</c:v>
                </c:pt>
                <c:pt idx="2201">
                  <c:v>n2202</c:v>
                </c:pt>
                <c:pt idx="2202">
                  <c:v>n2203</c:v>
                </c:pt>
                <c:pt idx="2203">
                  <c:v>n2204</c:v>
                </c:pt>
                <c:pt idx="2204">
                  <c:v>n2205</c:v>
                </c:pt>
                <c:pt idx="2205">
                  <c:v>n2206</c:v>
                </c:pt>
                <c:pt idx="2206">
                  <c:v>n2207</c:v>
                </c:pt>
                <c:pt idx="2207">
                  <c:v>n2208</c:v>
                </c:pt>
                <c:pt idx="2208">
                  <c:v>n2209</c:v>
                </c:pt>
                <c:pt idx="2209">
                  <c:v>n2210</c:v>
                </c:pt>
                <c:pt idx="2210">
                  <c:v>n2211</c:v>
                </c:pt>
                <c:pt idx="2211">
                  <c:v>n2212</c:v>
                </c:pt>
                <c:pt idx="2212">
                  <c:v>n2213</c:v>
                </c:pt>
                <c:pt idx="2213">
                  <c:v>n2214</c:v>
                </c:pt>
                <c:pt idx="2214">
                  <c:v>n2215</c:v>
                </c:pt>
                <c:pt idx="2215">
                  <c:v>n2216</c:v>
                </c:pt>
                <c:pt idx="2216">
                  <c:v>n2217</c:v>
                </c:pt>
                <c:pt idx="2217">
                  <c:v>n2218</c:v>
                </c:pt>
                <c:pt idx="2218">
                  <c:v>n2219</c:v>
                </c:pt>
                <c:pt idx="2219">
                  <c:v>n2220</c:v>
                </c:pt>
                <c:pt idx="2220">
                  <c:v>n2221</c:v>
                </c:pt>
                <c:pt idx="2221">
                  <c:v>n2222</c:v>
                </c:pt>
                <c:pt idx="2222">
                  <c:v>n2223</c:v>
                </c:pt>
                <c:pt idx="2223">
                  <c:v>n2224</c:v>
                </c:pt>
                <c:pt idx="2224">
                  <c:v>n2225</c:v>
                </c:pt>
                <c:pt idx="2225">
                  <c:v>n2226</c:v>
                </c:pt>
                <c:pt idx="2226">
                  <c:v>n2227</c:v>
                </c:pt>
                <c:pt idx="2227">
                  <c:v>n2228</c:v>
                </c:pt>
                <c:pt idx="2228">
                  <c:v>n2229</c:v>
                </c:pt>
                <c:pt idx="2229">
                  <c:v>n2230</c:v>
                </c:pt>
                <c:pt idx="2230">
                  <c:v>n2231</c:v>
                </c:pt>
                <c:pt idx="2231">
                  <c:v>n2232</c:v>
                </c:pt>
                <c:pt idx="2232">
                  <c:v>n2233</c:v>
                </c:pt>
                <c:pt idx="2233">
                  <c:v>n2234</c:v>
                </c:pt>
                <c:pt idx="2234">
                  <c:v>n2235</c:v>
                </c:pt>
                <c:pt idx="2235">
                  <c:v>n2236</c:v>
                </c:pt>
                <c:pt idx="2236">
                  <c:v>n2237</c:v>
                </c:pt>
                <c:pt idx="2237">
                  <c:v>n2238</c:v>
                </c:pt>
                <c:pt idx="2238">
                  <c:v>n2239</c:v>
                </c:pt>
                <c:pt idx="2239">
                  <c:v>n2240</c:v>
                </c:pt>
                <c:pt idx="2240">
                  <c:v>n2241</c:v>
                </c:pt>
                <c:pt idx="2241">
                  <c:v>n2242</c:v>
                </c:pt>
                <c:pt idx="2242">
                  <c:v>n2243</c:v>
                </c:pt>
                <c:pt idx="2243">
                  <c:v>n2244</c:v>
                </c:pt>
                <c:pt idx="2244">
                  <c:v>n2245</c:v>
                </c:pt>
                <c:pt idx="2245">
                  <c:v>n2246</c:v>
                </c:pt>
                <c:pt idx="2246">
                  <c:v>n2247</c:v>
                </c:pt>
                <c:pt idx="2247">
                  <c:v>n2248</c:v>
                </c:pt>
                <c:pt idx="2248">
                  <c:v>n2249</c:v>
                </c:pt>
                <c:pt idx="2249">
                  <c:v>n2250</c:v>
                </c:pt>
                <c:pt idx="2250">
                  <c:v>n2251</c:v>
                </c:pt>
                <c:pt idx="2251">
                  <c:v>n2252</c:v>
                </c:pt>
                <c:pt idx="2252">
                  <c:v>n2253</c:v>
                </c:pt>
                <c:pt idx="2253">
                  <c:v>n2254</c:v>
                </c:pt>
                <c:pt idx="2254">
                  <c:v>n2255</c:v>
                </c:pt>
                <c:pt idx="2255">
                  <c:v>n2256</c:v>
                </c:pt>
                <c:pt idx="2256">
                  <c:v>n2257</c:v>
                </c:pt>
                <c:pt idx="2257">
                  <c:v>n2258</c:v>
                </c:pt>
                <c:pt idx="2258">
                  <c:v>n2259</c:v>
                </c:pt>
                <c:pt idx="2259">
                  <c:v>n2260</c:v>
                </c:pt>
                <c:pt idx="2260">
                  <c:v>n2261</c:v>
                </c:pt>
                <c:pt idx="2261">
                  <c:v>n2262</c:v>
                </c:pt>
                <c:pt idx="2262">
                  <c:v>n2263</c:v>
                </c:pt>
                <c:pt idx="2263">
                  <c:v>n2264</c:v>
                </c:pt>
                <c:pt idx="2264">
                  <c:v>n2265</c:v>
                </c:pt>
                <c:pt idx="2265">
                  <c:v>n2266</c:v>
                </c:pt>
                <c:pt idx="2266">
                  <c:v>n2267</c:v>
                </c:pt>
                <c:pt idx="2267">
                  <c:v>n2268</c:v>
                </c:pt>
                <c:pt idx="2268">
                  <c:v>n2269</c:v>
                </c:pt>
                <c:pt idx="2269">
                  <c:v>n2270</c:v>
                </c:pt>
                <c:pt idx="2270">
                  <c:v>n2271</c:v>
                </c:pt>
                <c:pt idx="2271">
                  <c:v>n2272</c:v>
                </c:pt>
                <c:pt idx="2272">
                  <c:v>n2273</c:v>
                </c:pt>
                <c:pt idx="2273">
                  <c:v>n2274</c:v>
                </c:pt>
                <c:pt idx="2274">
                  <c:v>n2275</c:v>
                </c:pt>
                <c:pt idx="2275">
                  <c:v>n2276</c:v>
                </c:pt>
                <c:pt idx="2276">
                  <c:v>n2277</c:v>
                </c:pt>
                <c:pt idx="2277">
                  <c:v>n2278</c:v>
                </c:pt>
                <c:pt idx="2278">
                  <c:v>n2279</c:v>
                </c:pt>
                <c:pt idx="2279">
                  <c:v>n2280</c:v>
                </c:pt>
                <c:pt idx="2280">
                  <c:v>n2281</c:v>
                </c:pt>
                <c:pt idx="2281">
                  <c:v>n2282</c:v>
                </c:pt>
                <c:pt idx="2282">
                  <c:v>n2283</c:v>
                </c:pt>
                <c:pt idx="2283">
                  <c:v>n2284</c:v>
                </c:pt>
                <c:pt idx="2284">
                  <c:v>n2285</c:v>
                </c:pt>
                <c:pt idx="2285">
                  <c:v>n2286</c:v>
                </c:pt>
                <c:pt idx="2286">
                  <c:v>n2287</c:v>
                </c:pt>
                <c:pt idx="2287">
                  <c:v>n2288</c:v>
                </c:pt>
                <c:pt idx="2288">
                  <c:v>n2289</c:v>
                </c:pt>
                <c:pt idx="2289">
                  <c:v>n2290</c:v>
                </c:pt>
                <c:pt idx="2290">
                  <c:v>n2291</c:v>
                </c:pt>
                <c:pt idx="2291">
                  <c:v>n2292</c:v>
                </c:pt>
                <c:pt idx="2292">
                  <c:v>n2293</c:v>
                </c:pt>
                <c:pt idx="2293">
                  <c:v>n2294</c:v>
                </c:pt>
                <c:pt idx="2294">
                  <c:v>n2295</c:v>
                </c:pt>
                <c:pt idx="2295">
                  <c:v>n2296</c:v>
                </c:pt>
                <c:pt idx="2296">
                  <c:v>n2297</c:v>
                </c:pt>
                <c:pt idx="2297">
                  <c:v>n2298</c:v>
                </c:pt>
                <c:pt idx="2298">
                  <c:v>n2299</c:v>
                </c:pt>
                <c:pt idx="2299">
                  <c:v>n2300</c:v>
                </c:pt>
                <c:pt idx="2300">
                  <c:v>n2301</c:v>
                </c:pt>
                <c:pt idx="2301">
                  <c:v>n2302</c:v>
                </c:pt>
                <c:pt idx="2302">
                  <c:v>n2303</c:v>
                </c:pt>
                <c:pt idx="2303">
                  <c:v>n2304</c:v>
                </c:pt>
                <c:pt idx="2304">
                  <c:v>n2305</c:v>
                </c:pt>
                <c:pt idx="2305">
                  <c:v>n2306</c:v>
                </c:pt>
                <c:pt idx="2306">
                  <c:v>n2307</c:v>
                </c:pt>
                <c:pt idx="2307">
                  <c:v>n2308</c:v>
                </c:pt>
                <c:pt idx="2308">
                  <c:v>n2309</c:v>
                </c:pt>
                <c:pt idx="2309">
                  <c:v>n2310</c:v>
                </c:pt>
                <c:pt idx="2310">
                  <c:v>n2311</c:v>
                </c:pt>
                <c:pt idx="2311">
                  <c:v>n2312</c:v>
                </c:pt>
                <c:pt idx="2312">
                  <c:v>n2313</c:v>
                </c:pt>
                <c:pt idx="2313">
                  <c:v>n2314</c:v>
                </c:pt>
                <c:pt idx="2314">
                  <c:v>n2315</c:v>
                </c:pt>
                <c:pt idx="2315">
                  <c:v>n2316</c:v>
                </c:pt>
                <c:pt idx="2316">
                  <c:v>n2317</c:v>
                </c:pt>
                <c:pt idx="2317">
                  <c:v>n2318</c:v>
                </c:pt>
                <c:pt idx="2318">
                  <c:v>n2319</c:v>
                </c:pt>
                <c:pt idx="2319">
                  <c:v>n2320</c:v>
                </c:pt>
                <c:pt idx="2320">
                  <c:v>n2321</c:v>
                </c:pt>
                <c:pt idx="2321">
                  <c:v>n2322</c:v>
                </c:pt>
                <c:pt idx="2322">
                  <c:v>n2323</c:v>
                </c:pt>
                <c:pt idx="2323">
                  <c:v>n2324</c:v>
                </c:pt>
                <c:pt idx="2324">
                  <c:v>n2325</c:v>
                </c:pt>
                <c:pt idx="2325">
                  <c:v>n2326</c:v>
                </c:pt>
                <c:pt idx="2326">
                  <c:v>n2327</c:v>
                </c:pt>
                <c:pt idx="2327">
                  <c:v>n2328</c:v>
                </c:pt>
                <c:pt idx="2328">
                  <c:v>n2329</c:v>
                </c:pt>
                <c:pt idx="2329">
                  <c:v>n2330</c:v>
                </c:pt>
                <c:pt idx="2330">
                  <c:v>n2331</c:v>
                </c:pt>
                <c:pt idx="2331">
                  <c:v>n2332</c:v>
                </c:pt>
                <c:pt idx="2332">
                  <c:v>n2333</c:v>
                </c:pt>
                <c:pt idx="2333">
                  <c:v>n2334</c:v>
                </c:pt>
                <c:pt idx="2334">
                  <c:v>n2335</c:v>
                </c:pt>
                <c:pt idx="2335">
                  <c:v>n2336</c:v>
                </c:pt>
                <c:pt idx="2336">
                  <c:v>n2337</c:v>
                </c:pt>
                <c:pt idx="2337">
                  <c:v>n2338</c:v>
                </c:pt>
                <c:pt idx="2338">
                  <c:v>n2339</c:v>
                </c:pt>
                <c:pt idx="2339">
                  <c:v>n2340</c:v>
                </c:pt>
                <c:pt idx="2340">
                  <c:v>n2341</c:v>
                </c:pt>
                <c:pt idx="2341">
                  <c:v>n2342</c:v>
                </c:pt>
                <c:pt idx="2342">
                  <c:v>n2343</c:v>
                </c:pt>
                <c:pt idx="2343">
                  <c:v>n2344</c:v>
                </c:pt>
                <c:pt idx="2344">
                  <c:v>n2345</c:v>
                </c:pt>
                <c:pt idx="2345">
                  <c:v>n2346</c:v>
                </c:pt>
                <c:pt idx="2346">
                  <c:v>n2347</c:v>
                </c:pt>
                <c:pt idx="2347">
                  <c:v>n2348</c:v>
                </c:pt>
                <c:pt idx="2348">
                  <c:v>n2349</c:v>
                </c:pt>
                <c:pt idx="2349">
                  <c:v>n2350</c:v>
                </c:pt>
                <c:pt idx="2350">
                  <c:v>n2351</c:v>
                </c:pt>
                <c:pt idx="2351">
                  <c:v>n2352</c:v>
                </c:pt>
                <c:pt idx="2352">
                  <c:v>n2353</c:v>
                </c:pt>
                <c:pt idx="2353">
                  <c:v>n2354</c:v>
                </c:pt>
                <c:pt idx="2354">
                  <c:v>n2355</c:v>
                </c:pt>
                <c:pt idx="2355">
                  <c:v>n2356</c:v>
                </c:pt>
                <c:pt idx="2356">
                  <c:v>n2357</c:v>
                </c:pt>
                <c:pt idx="2357">
                  <c:v>n2358</c:v>
                </c:pt>
                <c:pt idx="2358">
                  <c:v>n2359</c:v>
                </c:pt>
                <c:pt idx="2359">
                  <c:v>n2360</c:v>
                </c:pt>
                <c:pt idx="2360">
                  <c:v>n2361</c:v>
                </c:pt>
                <c:pt idx="2361">
                  <c:v>n2362</c:v>
                </c:pt>
                <c:pt idx="2362">
                  <c:v>n2363</c:v>
                </c:pt>
                <c:pt idx="2363">
                  <c:v>n2364</c:v>
                </c:pt>
                <c:pt idx="2364">
                  <c:v>n2365</c:v>
                </c:pt>
                <c:pt idx="2365">
                  <c:v>n2366</c:v>
                </c:pt>
                <c:pt idx="2366">
                  <c:v>n2367</c:v>
                </c:pt>
                <c:pt idx="2367">
                  <c:v>n2368</c:v>
                </c:pt>
                <c:pt idx="2368">
                  <c:v>n2369</c:v>
                </c:pt>
                <c:pt idx="2369">
                  <c:v>n2370</c:v>
                </c:pt>
                <c:pt idx="2370">
                  <c:v>n2371</c:v>
                </c:pt>
                <c:pt idx="2371">
                  <c:v>n2372</c:v>
                </c:pt>
                <c:pt idx="2372">
                  <c:v>n2373</c:v>
                </c:pt>
                <c:pt idx="2373">
                  <c:v>n2374</c:v>
                </c:pt>
                <c:pt idx="2374">
                  <c:v>n2375</c:v>
                </c:pt>
                <c:pt idx="2375">
                  <c:v>n2376</c:v>
                </c:pt>
                <c:pt idx="2376">
                  <c:v>n2377</c:v>
                </c:pt>
                <c:pt idx="2377">
                  <c:v>n2378</c:v>
                </c:pt>
                <c:pt idx="2378">
                  <c:v>n2379</c:v>
                </c:pt>
                <c:pt idx="2379">
                  <c:v>n2380</c:v>
                </c:pt>
                <c:pt idx="2380">
                  <c:v>n2381</c:v>
                </c:pt>
                <c:pt idx="2381">
                  <c:v>n2382</c:v>
                </c:pt>
                <c:pt idx="2382">
                  <c:v>n2383</c:v>
                </c:pt>
                <c:pt idx="2383">
                  <c:v>n2384</c:v>
                </c:pt>
                <c:pt idx="2384">
                  <c:v>n2385</c:v>
                </c:pt>
                <c:pt idx="2385">
                  <c:v>n2386</c:v>
                </c:pt>
                <c:pt idx="2386">
                  <c:v>n2387</c:v>
                </c:pt>
                <c:pt idx="2387">
                  <c:v>n2388</c:v>
                </c:pt>
                <c:pt idx="2388">
                  <c:v>n2389</c:v>
                </c:pt>
                <c:pt idx="2389">
                  <c:v>n2390</c:v>
                </c:pt>
                <c:pt idx="2390">
                  <c:v>n2391</c:v>
                </c:pt>
                <c:pt idx="2391">
                  <c:v>n2392</c:v>
                </c:pt>
                <c:pt idx="2392">
                  <c:v>n2393</c:v>
                </c:pt>
                <c:pt idx="2393">
                  <c:v>n2394</c:v>
                </c:pt>
                <c:pt idx="2394">
                  <c:v>n2395</c:v>
                </c:pt>
                <c:pt idx="2395">
                  <c:v>n2396</c:v>
                </c:pt>
                <c:pt idx="2396">
                  <c:v>n2397</c:v>
                </c:pt>
                <c:pt idx="2397">
                  <c:v>n2398</c:v>
                </c:pt>
                <c:pt idx="2398">
                  <c:v>n2399</c:v>
                </c:pt>
                <c:pt idx="2399">
                  <c:v>n2400</c:v>
                </c:pt>
                <c:pt idx="2400">
                  <c:v>n2401</c:v>
                </c:pt>
                <c:pt idx="2401">
                  <c:v>n2402</c:v>
                </c:pt>
                <c:pt idx="2402">
                  <c:v>n2403</c:v>
                </c:pt>
                <c:pt idx="2403">
                  <c:v>n2404</c:v>
                </c:pt>
                <c:pt idx="2404">
                  <c:v>n2405</c:v>
                </c:pt>
                <c:pt idx="2405">
                  <c:v>n2406</c:v>
                </c:pt>
                <c:pt idx="2406">
                  <c:v>n2407</c:v>
                </c:pt>
                <c:pt idx="2407">
                  <c:v>n2408</c:v>
                </c:pt>
                <c:pt idx="2408">
                  <c:v>n2409</c:v>
                </c:pt>
                <c:pt idx="2409">
                  <c:v>n2410</c:v>
                </c:pt>
                <c:pt idx="2410">
                  <c:v>n2411</c:v>
                </c:pt>
                <c:pt idx="2411">
                  <c:v>n2412</c:v>
                </c:pt>
                <c:pt idx="2412">
                  <c:v>n2413</c:v>
                </c:pt>
                <c:pt idx="2413">
                  <c:v>n2414</c:v>
                </c:pt>
                <c:pt idx="2414">
                  <c:v>n2415</c:v>
                </c:pt>
                <c:pt idx="2415">
                  <c:v>n2416</c:v>
                </c:pt>
                <c:pt idx="2416">
                  <c:v>n2417</c:v>
                </c:pt>
                <c:pt idx="2417">
                  <c:v>n2418</c:v>
                </c:pt>
                <c:pt idx="2418">
                  <c:v>n2419</c:v>
                </c:pt>
                <c:pt idx="2419">
                  <c:v>n2420</c:v>
                </c:pt>
                <c:pt idx="2420">
                  <c:v>n2421</c:v>
                </c:pt>
                <c:pt idx="2421">
                  <c:v>n2422</c:v>
                </c:pt>
                <c:pt idx="2422">
                  <c:v>n2423</c:v>
                </c:pt>
                <c:pt idx="2423">
                  <c:v>n2424</c:v>
                </c:pt>
                <c:pt idx="2424">
                  <c:v>n2425</c:v>
                </c:pt>
                <c:pt idx="2425">
                  <c:v>n2426</c:v>
                </c:pt>
                <c:pt idx="2426">
                  <c:v>n2427</c:v>
                </c:pt>
                <c:pt idx="2427">
                  <c:v>n2428</c:v>
                </c:pt>
                <c:pt idx="2428">
                  <c:v>n2429</c:v>
                </c:pt>
                <c:pt idx="2429">
                  <c:v>n2430</c:v>
                </c:pt>
                <c:pt idx="2430">
                  <c:v>n2431</c:v>
                </c:pt>
                <c:pt idx="2431">
                  <c:v>n2432</c:v>
                </c:pt>
                <c:pt idx="2432">
                  <c:v>n2433</c:v>
                </c:pt>
                <c:pt idx="2433">
                  <c:v>n2434</c:v>
                </c:pt>
                <c:pt idx="2434">
                  <c:v>n2435</c:v>
                </c:pt>
                <c:pt idx="2435">
                  <c:v>n2436</c:v>
                </c:pt>
                <c:pt idx="2436">
                  <c:v>n2437</c:v>
                </c:pt>
                <c:pt idx="2437">
                  <c:v>n2438</c:v>
                </c:pt>
                <c:pt idx="2438">
                  <c:v>n2439</c:v>
                </c:pt>
                <c:pt idx="2439">
                  <c:v>n2440</c:v>
                </c:pt>
                <c:pt idx="2440">
                  <c:v>n2441</c:v>
                </c:pt>
                <c:pt idx="2441">
                  <c:v>n2442</c:v>
                </c:pt>
                <c:pt idx="2442">
                  <c:v>n2443</c:v>
                </c:pt>
                <c:pt idx="2443">
                  <c:v>n2444</c:v>
                </c:pt>
                <c:pt idx="2444">
                  <c:v>n2445</c:v>
                </c:pt>
                <c:pt idx="2445">
                  <c:v>n2446</c:v>
                </c:pt>
                <c:pt idx="2446">
                  <c:v>n2447</c:v>
                </c:pt>
                <c:pt idx="2447">
                  <c:v>n2448</c:v>
                </c:pt>
                <c:pt idx="2448">
                  <c:v>n2449</c:v>
                </c:pt>
                <c:pt idx="2449">
                  <c:v>n2450</c:v>
                </c:pt>
                <c:pt idx="2450">
                  <c:v>n2451</c:v>
                </c:pt>
                <c:pt idx="2451">
                  <c:v>n2452</c:v>
                </c:pt>
                <c:pt idx="2452">
                  <c:v>n2453</c:v>
                </c:pt>
                <c:pt idx="2453">
                  <c:v>n2454</c:v>
                </c:pt>
                <c:pt idx="2454">
                  <c:v>n2455</c:v>
                </c:pt>
                <c:pt idx="2455">
                  <c:v>n2456</c:v>
                </c:pt>
                <c:pt idx="2456">
                  <c:v>n2457</c:v>
                </c:pt>
                <c:pt idx="2457">
                  <c:v>n2458</c:v>
                </c:pt>
                <c:pt idx="2458">
                  <c:v>n2459</c:v>
                </c:pt>
                <c:pt idx="2459">
                  <c:v>n2460</c:v>
                </c:pt>
                <c:pt idx="2460">
                  <c:v>n2461</c:v>
                </c:pt>
                <c:pt idx="2461">
                  <c:v>n2462</c:v>
                </c:pt>
                <c:pt idx="2462">
                  <c:v>n2463</c:v>
                </c:pt>
                <c:pt idx="2463">
                  <c:v>n2464</c:v>
                </c:pt>
                <c:pt idx="2464">
                  <c:v>n2465</c:v>
                </c:pt>
                <c:pt idx="2465">
                  <c:v>n2466</c:v>
                </c:pt>
                <c:pt idx="2466">
                  <c:v>n2467</c:v>
                </c:pt>
                <c:pt idx="2467">
                  <c:v>n2468</c:v>
                </c:pt>
                <c:pt idx="2468">
                  <c:v>n2469</c:v>
                </c:pt>
                <c:pt idx="2469">
                  <c:v>n2470</c:v>
                </c:pt>
                <c:pt idx="2470">
                  <c:v>n2471</c:v>
                </c:pt>
                <c:pt idx="2471">
                  <c:v>n2472</c:v>
                </c:pt>
                <c:pt idx="2472">
                  <c:v>n2473</c:v>
                </c:pt>
                <c:pt idx="2473">
                  <c:v>n2474</c:v>
                </c:pt>
                <c:pt idx="2474">
                  <c:v>n2475</c:v>
                </c:pt>
                <c:pt idx="2475">
                  <c:v>n2476</c:v>
                </c:pt>
                <c:pt idx="2476">
                  <c:v>n2477</c:v>
                </c:pt>
                <c:pt idx="2477">
                  <c:v>n2478</c:v>
                </c:pt>
                <c:pt idx="2478">
                  <c:v>n2479</c:v>
                </c:pt>
                <c:pt idx="2479">
                  <c:v>n2480</c:v>
                </c:pt>
                <c:pt idx="2480">
                  <c:v>n2481</c:v>
                </c:pt>
                <c:pt idx="2481">
                  <c:v>n2482</c:v>
                </c:pt>
                <c:pt idx="2482">
                  <c:v>n2483</c:v>
                </c:pt>
                <c:pt idx="2483">
                  <c:v>n2484</c:v>
                </c:pt>
                <c:pt idx="2484">
                  <c:v>n2485</c:v>
                </c:pt>
                <c:pt idx="2485">
                  <c:v>n2486</c:v>
                </c:pt>
                <c:pt idx="2486">
                  <c:v>n2487</c:v>
                </c:pt>
                <c:pt idx="2487">
                  <c:v>n2488</c:v>
                </c:pt>
                <c:pt idx="2488">
                  <c:v>n2489</c:v>
                </c:pt>
                <c:pt idx="2489">
                  <c:v>n2490</c:v>
                </c:pt>
                <c:pt idx="2490">
                  <c:v>n2491</c:v>
                </c:pt>
                <c:pt idx="2491">
                  <c:v>n2492</c:v>
                </c:pt>
                <c:pt idx="2492">
                  <c:v>n2493</c:v>
                </c:pt>
                <c:pt idx="2493">
                  <c:v>n2494</c:v>
                </c:pt>
                <c:pt idx="2494">
                  <c:v>n2495</c:v>
                </c:pt>
                <c:pt idx="2495">
                  <c:v>n2496</c:v>
                </c:pt>
                <c:pt idx="2496">
                  <c:v>n2497</c:v>
                </c:pt>
                <c:pt idx="2497">
                  <c:v>n2498</c:v>
                </c:pt>
                <c:pt idx="2498">
                  <c:v>n2499</c:v>
                </c:pt>
                <c:pt idx="2499">
                  <c:v>n2500</c:v>
                </c:pt>
                <c:pt idx="2500">
                  <c:v>n2501</c:v>
                </c:pt>
                <c:pt idx="2501">
                  <c:v>n2502</c:v>
                </c:pt>
                <c:pt idx="2502">
                  <c:v>n2503</c:v>
                </c:pt>
                <c:pt idx="2503">
                  <c:v>n2504</c:v>
                </c:pt>
                <c:pt idx="2504">
                  <c:v>n2505</c:v>
                </c:pt>
                <c:pt idx="2505">
                  <c:v>n2506</c:v>
                </c:pt>
                <c:pt idx="2506">
                  <c:v>n2507</c:v>
                </c:pt>
                <c:pt idx="2507">
                  <c:v>n2508</c:v>
                </c:pt>
                <c:pt idx="2508">
                  <c:v>n2509</c:v>
                </c:pt>
                <c:pt idx="2509">
                  <c:v>n2510</c:v>
                </c:pt>
                <c:pt idx="2510">
                  <c:v>n2511</c:v>
                </c:pt>
                <c:pt idx="2511">
                  <c:v>n2512</c:v>
                </c:pt>
                <c:pt idx="2512">
                  <c:v>n2513</c:v>
                </c:pt>
                <c:pt idx="2513">
                  <c:v>n2514</c:v>
                </c:pt>
                <c:pt idx="2514">
                  <c:v>n2515</c:v>
                </c:pt>
                <c:pt idx="2515">
                  <c:v>n2516</c:v>
                </c:pt>
                <c:pt idx="2516">
                  <c:v>n2517</c:v>
                </c:pt>
                <c:pt idx="2517">
                  <c:v>n2518</c:v>
                </c:pt>
                <c:pt idx="2518">
                  <c:v>n2519</c:v>
                </c:pt>
                <c:pt idx="2519">
                  <c:v>n2520</c:v>
                </c:pt>
                <c:pt idx="2520">
                  <c:v>n2521</c:v>
                </c:pt>
                <c:pt idx="2521">
                  <c:v>n2522</c:v>
                </c:pt>
                <c:pt idx="2522">
                  <c:v>n2523</c:v>
                </c:pt>
                <c:pt idx="2523">
                  <c:v>n2524</c:v>
                </c:pt>
                <c:pt idx="2524">
                  <c:v>n2525</c:v>
                </c:pt>
                <c:pt idx="2525">
                  <c:v>n2526</c:v>
                </c:pt>
                <c:pt idx="2526">
                  <c:v>n2527</c:v>
                </c:pt>
                <c:pt idx="2527">
                  <c:v>n2528</c:v>
                </c:pt>
                <c:pt idx="2528">
                  <c:v>n2529</c:v>
                </c:pt>
                <c:pt idx="2529">
                  <c:v>n2530</c:v>
                </c:pt>
                <c:pt idx="2530">
                  <c:v>n2531</c:v>
                </c:pt>
                <c:pt idx="2531">
                  <c:v>n2532</c:v>
                </c:pt>
                <c:pt idx="2532">
                  <c:v>n2533</c:v>
                </c:pt>
                <c:pt idx="2533">
                  <c:v>n2534</c:v>
                </c:pt>
                <c:pt idx="2534">
                  <c:v>n2535</c:v>
                </c:pt>
                <c:pt idx="2535">
                  <c:v>n2536</c:v>
                </c:pt>
                <c:pt idx="2536">
                  <c:v>n2537</c:v>
                </c:pt>
                <c:pt idx="2537">
                  <c:v>n2538</c:v>
                </c:pt>
                <c:pt idx="2538">
                  <c:v>n2539</c:v>
                </c:pt>
                <c:pt idx="2539">
                  <c:v>n2540</c:v>
                </c:pt>
                <c:pt idx="2540">
                  <c:v>n2541</c:v>
                </c:pt>
                <c:pt idx="2541">
                  <c:v>n2542</c:v>
                </c:pt>
                <c:pt idx="2542">
                  <c:v>n2543</c:v>
                </c:pt>
                <c:pt idx="2543">
                  <c:v>n2544</c:v>
                </c:pt>
                <c:pt idx="2544">
                  <c:v>n2545</c:v>
                </c:pt>
                <c:pt idx="2545">
                  <c:v>n2546</c:v>
                </c:pt>
                <c:pt idx="2546">
                  <c:v>n2547</c:v>
                </c:pt>
                <c:pt idx="2547">
                  <c:v>n2548</c:v>
                </c:pt>
                <c:pt idx="2548">
                  <c:v>n2549</c:v>
                </c:pt>
                <c:pt idx="2549">
                  <c:v>n2550</c:v>
                </c:pt>
                <c:pt idx="2550">
                  <c:v>n2551</c:v>
                </c:pt>
                <c:pt idx="2551">
                  <c:v>n2552</c:v>
                </c:pt>
                <c:pt idx="2552">
                  <c:v>n2553</c:v>
                </c:pt>
                <c:pt idx="2553">
                  <c:v>n2554</c:v>
                </c:pt>
                <c:pt idx="2554">
                  <c:v>n2555</c:v>
                </c:pt>
                <c:pt idx="2555">
                  <c:v>n2556</c:v>
                </c:pt>
                <c:pt idx="2556">
                  <c:v>n2557</c:v>
                </c:pt>
                <c:pt idx="2557">
                  <c:v>n2558</c:v>
                </c:pt>
                <c:pt idx="2558">
                  <c:v>n2559</c:v>
                </c:pt>
                <c:pt idx="2559">
                  <c:v>n2560</c:v>
                </c:pt>
                <c:pt idx="2560">
                  <c:v>n2561</c:v>
                </c:pt>
                <c:pt idx="2561">
                  <c:v>n2562</c:v>
                </c:pt>
                <c:pt idx="2562">
                  <c:v>n2563</c:v>
                </c:pt>
                <c:pt idx="2563">
                  <c:v>n2564</c:v>
                </c:pt>
                <c:pt idx="2564">
                  <c:v>n2565</c:v>
                </c:pt>
                <c:pt idx="2565">
                  <c:v>n2566</c:v>
                </c:pt>
                <c:pt idx="2566">
                  <c:v>n2567</c:v>
                </c:pt>
                <c:pt idx="2567">
                  <c:v>n2568</c:v>
                </c:pt>
                <c:pt idx="2568">
                  <c:v>n2569</c:v>
                </c:pt>
                <c:pt idx="2569">
                  <c:v>n2570</c:v>
                </c:pt>
                <c:pt idx="2570">
                  <c:v>n2571</c:v>
                </c:pt>
                <c:pt idx="2571">
                  <c:v>n2572</c:v>
                </c:pt>
                <c:pt idx="2572">
                  <c:v>n2573</c:v>
                </c:pt>
                <c:pt idx="2573">
                  <c:v>n2574</c:v>
                </c:pt>
                <c:pt idx="2574">
                  <c:v>n2575</c:v>
                </c:pt>
                <c:pt idx="2575">
                  <c:v>n2576</c:v>
                </c:pt>
                <c:pt idx="2576">
                  <c:v>n2577</c:v>
                </c:pt>
                <c:pt idx="2577">
                  <c:v>n2578</c:v>
                </c:pt>
                <c:pt idx="2578">
                  <c:v>n2579</c:v>
                </c:pt>
                <c:pt idx="2579">
                  <c:v>n2580</c:v>
                </c:pt>
                <c:pt idx="2580">
                  <c:v>n2581</c:v>
                </c:pt>
                <c:pt idx="2581">
                  <c:v>n2582</c:v>
                </c:pt>
                <c:pt idx="2582">
                  <c:v>n2583</c:v>
                </c:pt>
                <c:pt idx="2583">
                  <c:v>n2584</c:v>
                </c:pt>
                <c:pt idx="2584">
                  <c:v>n2585</c:v>
                </c:pt>
                <c:pt idx="2585">
                  <c:v>n2586</c:v>
                </c:pt>
                <c:pt idx="2586">
                  <c:v>n2587</c:v>
                </c:pt>
                <c:pt idx="2587">
                  <c:v>n2588</c:v>
                </c:pt>
                <c:pt idx="2588">
                  <c:v>n2589</c:v>
                </c:pt>
                <c:pt idx="2589">
                  <c:v>n2590</c:v>
                </c:pt>
                <c:pt idx="2590">
                  <c:v>n2591</c:v>
                </c:pt>
                <c:pt idx="2591">
                  <c:v>n2592</c:v>
                </c:pt>
                <c:pt idx="2592">
                  <c:v>n2593</c:v>
                </c:pt>
                <c:pt idx="2593">
                  <c:v>n2594</c:v>
                </c:pt>
                <c:pt idx="2594">
                  <c:v>n2595</c:v>
                </c:pt>
                <c:pt idx="2595">
                  <c:v>n2596</c:v>
                </c:pt>
                <c:pt idx="2596">
                  <c:v>n2597</c:v>
                </c:pt>
                <c:pt idx="2597">
                  <c:v>n2598</c:v>
                </c:pt>
                <c:pt idx="2598">
                  <c:v>n2599</c:v>
                </c:pt>
                <c:pt idx="2599">
                  <c:v>n2600</c:v>
                </c:pt>
                <c:pt idx="2600">
                  <c:v>n2601</c:v>
                </c:pt>
                <c:pt idx="2601">
                  <c:v>n2602</c:v>
                </c:pt>
                <c:pt idx="2602">
                  <c:v>n2603</c:v>
                </c:pt>
                <c:pt idx="2603">
                  <c:v>n2604</c:v>
                </c:pt>
                <c:pt idx="2604">
                  <c:v>n2605</c:v>
                </c:pt>
                <c:pt idx="2605">
                  <c:v>n2606</c:v>
                </c:pt>
                <c:pt idx="2606">
                  <c:v>n2607</c:v>
                </c:pt>
                <c:pt idx="2607">
                  <c:v>n2608</c:v>
                </c:pt>
                <c:pt idx="2608">
                  <c:v>n2609</c:v>
                </c:pt>
                <c:pt idx="2609">
                  <c:v>n2610</c:v>
                </c:pt>
                <c:pt idx="2610">
                  <c:v>n2611</c:v>
                </c:pt>
                <c:pt idx="2611">
                  <c:v>n2612</c:v>
                </c:pt>
                <c:pt idx="2612">
                  <c:v>n2613</c:v>
                </c:pt>
                <c:pt idx="2613">
                  <c:v>n2614</c:v>
                </c:pt>
                <c:pt idx="2614">
                  <c:v>n2615</c:v>
                </c:pt>
                <c:pt idx="2615">
                  <c:v>n2616</c:v>
                </c:pt>
                <c:pt idx="2616">
                  <c:v>n2617</c:v>
                </c:pt>
                <c:pt idx="2617">
                  <c:v>n2618</c:v>
                </c:pt>
                <c:pt idx="2618">
                  <c:v>n2619</c:v>
                </c:pt>
                <c:pt idx="2619">
                  <c:v>n2620</c:v>
                </c:pt>
                <c:pt idx="2620">
                  <c:v>n2621</c:v>
                </c:pt>
                <c:pt idx="2621">
                  <c:v>n2622</c:v>
                </c:pt>
                <c:pt idx="2622">
                  <c:v>n2623</c:v>
                </c:pt>
                <c:pt idx="2623">
                  <c:v>n2624</c:v>
                </c:pt>
                <c:pt idx="2624">
                  <c:v>n2625</c:v>
                </c:pt>
                <c:pt idx="2625">
                  <c:v>n2626</c:v>
                </c:pt>
                <c:pt idx="2626">
                  <c:v>n2627</c:v>
                </c:pt>
                <c:pt idx="2627">
                  <c:v>n2628</c:v>
                </c:pt>
                <c:pt idx="2628">
                  <c:v>n2629</c:v>
                </c:pt>
                <c:pt idx="2629">
                  <c:v>n2630</c:v>
                </c:pt>
                <c:pt idx="2630">
                  <c:v>n2631</c:v>
                </c:pt>
                <c:pt idx="2631">
                  <c:v>n2632</c:v>
                </c:pt>
                <c:pt idx="2632">
                  <c:v>n2633</c:v>
                </c:pt>
                <c:pt idx="2633">
                  <c:v>n2634</c:v>
                </c:pt>
                <c:pt idx="2634">
                  <c:v>n2635</c:v>
                </c:pt>
                <c:pt idx="2635">
                  <c:v>n2636</c:v>
                </c:pt>
                <c:pt idx="2636">
                  <c:v>n2637</c:v>
                </c:pt>
                <c:pt idx="2637">
                  <c:v>n2638</c:v>
                </c:pt>
                <c:pt idx="2638">
                  <c:v>n2639</c:v>
                </c:pt>
                <c:pt idx="2639">
                  <c:v>n2640</c:v>
                </c:pt>
                <c:pt idx="2640">
                  <c:v>n2641</c:v>
                </c:pt>
                <c:pt idx="2641">
                  <c:v>n2642</c:v>
                </c:pt>
                <c:pt idx="2642">
                  <c:v>n2643</c:v>
                </c:pt>
                <c:pt idx="2643">
                  <c:v>n2644</c:v>
                </c:pt>
                <c:pt idx="2644">
                  <c:v>n2645</c:v>
                </c:pt>
                <c:pt idx="2645">
                  <c:v>n2646</c:v>
                </c:pt>
                <c:pt idx="2646">
                  <c:v>n2647</c:v>
                </c:pt>
                <c:pt idx="2647">
                  <c:v>n2648</c:v>
                </c:pt>
                <c:pt idx="2648">
                  <c:v>n2649</c:v>
                </c:pt>
                <c:pt idx="2649">
                  <c:v>n2650</c:v>
                </c:pt>
                <c:pt idx="2650">
                  <c:v>n2651</c:v>
                </c:pt>
                <c:pt idx="2651">
                  <c:v>n2652</c:v>
                </c:pt>
                <c:pt idx="2652">
                  <c:v>n2653</c:v>
                </c:pt>
                <c:pt idx="2653">
                  <c:v>n2654</c:v>
                </c:pt>
                <c:pt idx="2654">
                  <c:v>n2655</c:v>
                </c:pt>
                <c:pt idx="2655">
                  <c:v>n2656</c:v>
                </c:pt>
                <c:pt idx="2656">
                  <c:v>n2657</c:v>
                </c:pt>
                <c:pt idx="2657">
                  <c:v>n2658</c:v>
                </c:pt>
                <c:pt idx="2658">
                  <c:v>n2659</c:v>
                </c:pt>
                <c:pt idx="2659">
                  <c:v>n2660</c:v>
                </c:pt>
                <c:pt idx="2660">
                  <c:v>n2661</c:v>
                </c:pt>
                <c:pt idx="2661">
                  <c:v>n2662</c:v>
                </c:pt>
                <c:pt idx="2662">
                  <c:v>n2663</c:v>
                </c:pt>
                <c:pt idx="2663">
                  <c:v>n2664</c:v>
                </c:pt>
                <c:pt idx="2664">
                  <c:v>n2665</c:v>
                </c:pt>
                <c:pt idx="2665">
                  <c:v>n2666</c:v>
                </c:pt>
                <c:pt idx="2666">
                  <c:v>n2667</c:v>
                </c:pt>
                <c:pt idx="2667">
                  <c:v>n2668</c:v>
                </c:pt>
                <c:pt idx="2668">
                  <c:v>n2669</c:v>
                </c:pt>
                <c:pt idx="2669">
                  <c:v>n2670</c:v>
                </c:pt>
                <c:pt idx="2670">
                  <c:v>n2671</c:v>
                </c:pt>
                <c:pt idx="2671">
                  <c:v>n2672</c:v>
                </c:pt>
                <c:pt idx="2672">
                  <c:v>n2673</c:v>
                </c:pt>
                <c:pt idx="2673">
                  <c:v>n2674</c:v>
                </c:pt>
                <c:pt idx="2674">
                  <c:v>n2675</c:v>
                </c:pt>
                <c:pt idx="2675">
                  <c:v>n2676</c:v>
                </c:pt>
                <c:pt idx="2676">
                  <c:v>n2677</c:v>
                </c:pt>
                <c:pt idx="2677">
                  <c:v>n2678</c:v>
                </c:pt>
                <c:pt idx="2678">
                  <c:v>n2679</c:v>
                </c:pt>
                <c:pt idx="2679">
                  <c:v>n2680</c:v>
                </c:pt>
                <c:pt idx="2680">
                  <c:v>n2681</c:v>
                </c:pt>
                <c:pt idx="2681">
                  <c:v>n2682</c:v>
                </c:pt>
                <c:pt idx="2682">
                  <c:v>n2683</c:v>
                </c:pt>
                <c:pt idx="2683">
                  <c:v>n2684</c:v>
                </c:pt>
                <c:pt idx="2684">
                  <c:v>n2685</c:v>
                </c:pt>
                <c:pt idx="2685">
                  <c:v>n2686</c:v>
                </c:pt>
                <c:pt idx="2686">
                  <c:v>n2687</c:v>
                </c:pt>
                <c:pt idx="2687">
                  <c:v>n2688</c:v>
                </c:pt>
                <c:pt idx="2688">
                  <c:v>n2689</c:v>
                </c:pt>
                <c:pt idx="2689">
                  <c:v>n2690</c:v>
                </c:pt>
                <c:pt idx="2690">
                  <c:v>n2691</c:v>
                </c:pt>
                <c:pt idx="2691">
                  <c:v>n2692</c:v>
                </c:pt>
                <c:pt idx="2692">
                  <c:v>n2693</c:v>
                </c:pt>
                <c:pt idx="2693">
                  <c:v>n2694</c:v>
                </c:pt>
                <c:pt idx="2694">
                  <c:v>n2695</c:v>
                </c:pt>
                <c:pt idx="2695">
                  <c:v>n2696</c:v>
                </c:pt>
                <c:pt idx="2696">
                  <c:v>n2697</c:v>
                </c:pt>
                <c:pt idx="2697">
                  <c:v>n2698</c:v>
                </c:pt>
                <c:pt idx="2698">
                  <c:v>n2699</c:v>
                </c:pt>
                <c:pt idx="2699">
                  <c:v>n2700</c:v>
                </c:pt>
                <c:pt idx="2700">
                  <c:v>n2701</c:v>
                </c:pt>
                <c:pt idx="2701">
                  <c:v>n2702</c:v>
                </c:pt>
                <c:pt idx="2702">
                  <c:v>n2703</c:v>
                </c:pt>
                <c:pt idx="2703">
                  <c:v>n2704</c:v>
                </c:pt>
                <c:pt idx="2704">
                  <c:v>n2705</c:v>
                </c:pt>
                <c:pt idx="2705">
                  <c:v>n2706</c:v>
                </c:pt>
                <c:pt idx="2706">
                  <c:v>n2707</c:v>
                </c:pt>
                <c:pt idx="2707">
                  <c:v>n2708</c:v>
                </c:pt>
                <c:pt idx="2708">
                  <c:v>n2709</c:v>
                </c:pt>
                <c:pt idx="2709">
                  <c:v>n2710</c:v>
                </c:pt>
                <c:pt idx="2710">
                  <c:v>n2711</c:v>
                </c:pt>
                <c:pt idx="2711">
                  <c:v>n2712</c:v>
                </c:pt>
                <c:pt idx="2712">
                  <c:v>n2713</c:v>
                </c:pt>
                <c:pt idx="2713">
                  <c:v>n2714</c:v>
                </c:pt>
                <c:pt idx="2714">
                  <c:v>n2715</c:v>
                </c:pt>
                <c:pt idx="2715">
                  <c:v>n2716</c:v>
                </c:pt>
                <c:pt idx="2716">
                  <c:v>n2717</c:v>
                </c:pt>
                <c:pt idx="2717">
                  <c:v>n2718</c:v>
                </c:pt>
                <c:pt idx="2718">
                  <c:v>n2719</c:v>
                </c:pt>
                <c:pt idx="2719">
                  <c:v>n2720</c:v>
                </c:pt>
                <c:pt idx="2720">
                  <c:v>n2721</c:v>
                </c:pt>
                <c:pt idx="2721">
                  <c:v>n2722</c:v>
                </c:pt>
                <c:pt idx="2722">
                  <c:v>n2723</c:v>
                </c:pt>
                <c:pt idx="2723">
                  <c:v>n2724</c:v>
                </c:pt>
                <c:pt idx="2724">
                  <c:v>n2725</c:v>
                </c:pt>
                <c:pt idx="2725">
                  <c:v>n2726</c:v>
                </c:pt>
                <c:pt idx="2726">
                  <c:v>n2727</c:v>
                </c:pt>
                <c:pt idx="2727">
                  <c:v>n2728</c:v>
                </c:pt>
                <c:pt idx="2728">
                  <c:v>n2729</c:v>
                </c:pt>
                <c:pt idx="2729">
                  <c:v>n2730</c:v>
                </c:pt>
                <c:pt idx="2730">
                  <c:v>n2731</c:v>
                </c:pt>
                <c:pt idx="2731">
                  <c:v>n2732</c:v>
                </c:pt>
                <c:pt idx="2732">
                  <c:v>n2733</c:v>
                </c:pt>
                <c:pt idx="2733">
                  <c:v>n2734</c:v>
                </c:pt>
                <c:pt idx="2734">
                  <c:v>n2735</c:v>
                </c:pt>
                <c:pt idx="2735">
                  <c:v>n2736</c:v>
                </c:pt>
                <c:pt idx="2736">
                  <c:v>n2737</c:v>
                </c:pt>
                <c:pt idx="2737">
                  <c:v>n2738</c:v>
                </c:pt>
                <c:pt idx="2738">
                  <c:v>n2739</c:v>
                </c:pt>
                <c:pt idx="2739">
                  <c:v>n2740</c:v>
                </c:pt>
                <c:pt idx="2740">
                  <c:v>n2741</c:v>
                </c:pt>
                <c:pt idx="2741">
                  <c:v>n2742</c:v>
                </c:pt>
                <c:pt idx="2742">
                  <c:v>n2743</c:v>
                </c:pt>
                <c:pt idx="2743">
                  <c:v>n2744</c:v>
                </c:pt>
                <c:pt idx="2744">
                  <c:v>n2745</c:v>
                </c:pt>
                <c:pt idx="2745">
                  <c:v>n2746</c:v>
                </c:pt>
                <c:pt idx="2746">
                  <c:v>n2747</c:v>
                </c:pt>
                <c:pt idx="2747">
                  <c:v>n2748</c:v>
                </c:pt>
                <c:pt idx="2748">
                  <c:v>n2749</c:v>
                </c:pt>
                <c:pt idx="2749">
                  <c:v>n2750</c:v>
                </c:pt>
                <c:pt idx="2750">
                  <c:v>n2751</c:v>
                </c:pt>
                <c:pt idx="2751">
                  <c:v>n2752</c:v>
                </c:pt>
                <c:pt idx="2752">
                  <c:v>n2753</c:v>
                </c:pt>
                <c:pt idx="2753">
                  <c:v>n2754</c:v>
                </c:pt>
                <c:pt idx="2754">
                  <c:v>n2755</c:v>
                </c:pt>
                <c:pt idx="2755">
                  <c:v>n2756</c:v>
                </c:pt>
                <c:pt idx="2756">
                  <c:v>n2757</c:v>
                </c:pt>
                <c:pt idx="2757">
                  <c:v>n2758</c:v>
                </c:pt>
                <c:pt idx="2758">
                  <c:v>n2759</c:v>
                </c:pt>
                <c:pt idx="2759">
                  <c:v>n2760</c:v>
                </c:pt>
                <c:pt idx="2760">
                  <c:v>n2761</c:v>
                </c:pt>
                <c:pt idx="2761">
                  <c:v>n2762</c:v>
                </c:pt>
                <c:pt idx="2762">
                  <c:v>n2763</c:v>
                </c:pt>
                <c:pt idx="2763">
                  <c:v>n2764</c:v>
                </c:pt>
                <c:pt idx="2764">
                  <c:v>n2765</c:v>
                </c:pt>
                <c:pt idx="2765">
                  <c:v>n2766</c:v>
                </c:pt>
                <c:pt idx="2766">
                  <c:v>n2767</c:v>
                </c:pt>
                <c:pt idx="2767">
                  <c:v>n2768</c:v>
                </c:pt>
                <c:pt idx="2768">
                  <c:v>n2769</c:v>
                </c:pt>
                <c:pt idx="2769">
                  <c:v>n2770</c:v>
                </c:pt>
                <c:pt idx="2770">
                  <c:v>n2771</c:v>
                </c:pt>
                <c:pt idx="2771">
                  <c:v>n2772</c:v>
                </c:pt>
                <c:pt idx="2772">
                  <c:v>n2773</c:v>
                </c:pt>
                <c:pt idx="2773">
                  <c:v>n2774</c:v>
                </c:pt>
                <c:pt idx="2774">
                  <c:v>n2775</c:v>
                </c:pt>
                <c:pt idx="2775">
                  <c:v>n2776</c:v>
                </c:pt>
                <c:pt idx="2776">
                  <c:v>n2777</c:v>
                </c:pt>
                <c:pt idx="2777">
                  <c:v>n2778</c:v>
                </c:pt>
                <c:pt idx="2778">
                  <c:v>n2779</c:v>
                </c:pt>
                <c:pt idx="2779">
                  <c:v>n2780</c:v>
                </c:pt>
                <c:pt idx="2780">
                  <c:v>n2781</c:v>
                </c:pt>
                <c:pt idx="2781">
                  <c:v>n2782</c:v>
                </c:pt>
                <c:pt idx="2782">
                  <c:v>n2783</c:v>
                </c:pt>
                <c:pt idx="2783">
                  <c:v>n2784</c:v>
                </c:pt>
                <c:pt idx="2784">
                  <c:v>n2785</c:v>
                </c:pt>
                <c:pt idx="2785">
                  <c:v>n2786</c:v>
                </c:pt>
                <c:pt idx="2786">
                  <c:v>n2787</c:v>
                </c:pt>
                <c:pt idx="2787">
                  <c:v>n2788</c:v>
                </c:pt>
                <c:pt idx="2788">
                  <c:v>n2789</c:v>
                </c:pt>
                <c:pt idx="2789">
                  <c:v>n2790</c:v>
                </c:pt>
                <c:pt idx="2790">
                  <c:v>n2791</c:v>
                </c:pt>
                <c:pt idx="2791">
                  <c:v>n2792</c:v>
                </c:pt>
                <c:pt idx="2792">
                  <c:v>n2793</c:v>
                </c:pt>
                <c:pt idx="2793">
                  <c:v>n2794</c:v>
                </c:pt>
                <c:pt idx="2794">
                  <c:v>n2795</c:v>
                </c:pt>
                <c:pt idx="2795">
                  <c:v>n2796</c:v>
                </c:pt>
                <c:pt idx="2796">
                  <c:v>n2797</c:v>
                </c:pt>
                <c:pt idx="2797">
                  <c:v>n2798</c:v>
                </c:pt>
                <c:pt idx="2798">
                  <c:v>n2799</c:v>
                </c:pt>
                <c:pt idx="2799">
                  <c:v>n2800</c:v>
                </c:pt>
                <c:pt idx="2800">
                  <c:v>n2801</c:v>
                </c:pt>
                <c:pt idx="2801">
                  <c:v>n2802</c:v>
                </c:pt>
                <c:pt idx="2802">
                  <c:v>n2803</c:v>
                </c:pt>
                <c:pt idx="2803">
                  <c:v>n2804</c:v>
                </c:pt>
                <c:pt idx="2804">
                  <c:v>n2805</c:v>
                </c:pt>
                <c:pt idx="2805">
                  <c:v>n2806</c:v>
                </c:pt>
                <c:pt idx="2806">
                  <c:v>n2807</c:v>
                </c:pt>
                <c:pt idx="2807">
                  <c:v>n2808</c:v>
                </c:pt>
                <c:pt idx="2808">
                  <c:v>n2809</c:v>
                </c:pt>
                <c:pt idx="2809">
                  <c:v>n2810</c:v>
                </c:pt>
                <c:pt idx="2810">
                  <c:v>n2811</c:v>
                </c:pt>
                <c:pt idx="2811">
                  <c:v>n2812</c:v>
                </c:pt>
                <c:pt idx="2812">
                  <c:v>n2813</c:v>
                </c:pt>
                <c:pt idx="2813">
                  <c:v>n2814</c:v>
                </c:pt>
                <c:pt idx="2814">
                  <c:v>n2815</c:v>
                </c:pt>
                <c:pt idx="2815">
                  <c:v>n2816</c:v>
                </c:pt>
                <c:pt idx="2816">
                  <c:v>n2817</c:v>
                </c:pt>
                <c:pt idx="2817">
                  <c:v>n2818</c:v>
                </c:pt>
                <c:pt idx="2818">
                  <c:v>n2819</c:v>
                </c:pt>
                <c:pt idx="2819">
                  <c:v>n2820</c:v>
                </c:pt>
                <c:pt idx="2820">
                  <c:v>n2821</c:v>
                </c:pt>
                <c:pt idx="2821">
                  <c:v>n2822</c:v>
                </c:pt>
                <c:pt idx="2822">
                  <c:v>n2823</c:v>
                </c:pt>
                <c:pt idx="2823">
                  <c:v>n2824</c:v>
                </c:pt>
                <c:pt idx="2824">
                  <c:v>n2825</c:v>
                </c:pt>
                <c:pt idx="2825">
                  <c:v>n2826</c:v>
                </c:pt>
                <c:pt idx="2826">
                  <c:v>n2827</c:v>
                </c:pt>
                <c:pt idx="2827">
                  <c:v>n2828</c:v>
                </c:pt>
                <c:pt idx="2828">
                  <c:v>n2829</c:v>
                </c:pt>
                <c:pt idx="2829">
                  <c:v>n2830</c:v>
                </c:pt>
                <c:pt idx="2830">
                  <c:v>n2831</c:v>
                </c:pt>
                <c:pt idx="2831">
                  <c:v>n2832</c:v>
                </c:pt>
                <c:pt idx="2832">
                  <c:v>n2833</c:v>
                </c:pt>
                <c:pt idx="2833">
                  <c:v>n2834</c:v>
                </c:pt>
                <c:pt idx="2834">
                  <c:v>n2835</c:v>
                </c:pt>
                <c:pt idx="2835">
                  <c:v>n2836</c:v>
                </c:pt>
                <c:pt idx="2836">
                  <c:v>n2837</c:v>
                </c:pt>
                <c:pt idx="2837">
                  <c:v>n2838</c:v>
                </c:pt>
                <c:pt idx="2838">
                  <c:v>n2839</c:v>
                </c:pt>
                <c:pt idx="2839">
                  <c:v>n2840</c:v>
                </c:pt>
                <c:pt idx="2840">
                  <c:v>n2841</c:v>
                </c:pt>
                <c:pt idx="2841">
                  <c:v>n2842</c:v>
                </c:pt>
                <c:pt idx="2842">
                  <c:v>n2843</c:v>
                </c:pt>
                <c:pt idx="2843">
                  <c:v>n2844</c:v>
                </c:pt>
                <c:pt idx="2844">
                  <c:v>n2845</c:v>
                </c:pt>
                <c:pt idx="2845">
                  <c:v>n2846</c:v>
                </c:pt>
                <c:pt idx="2846">
                  <c:v>n2847</c:v>
                </c:pt>
                <c:pt idx="2847">
                  <c:v>n2848</c:v>
                </c:pt>
                <c:pt idx="2848">
                  <c:v>n2849</c:v>
                </c:pt>
                <c:pt idx="2849">
                  <c:v>n2850</c:v>
                </c:pt>
                <c:pt idx="2850">
                  <c:v>n2851</c:v>
                </c:pt>
                <c:pt idx="2851">
                  <c:v>n2852</c:v>
                </c:pt>
                <c:pt idx="2852">
                  <c:v>n2853</c:v>
                </c:pt>
                <c:pt idx="2853">
                  <c:v>n2854</c:v>
                </c:pt>
                <c:pt idx="2854">
                  <c:v>n2855</c:v>
                </c:pt>
                <c:pt idx="2855">
                  <c:v>n2856</c:v>
                </c:pt>
                <c:pt idx="2856">
                  <c:v>n2857</c:v>
                </c:pt>
                <c:pt idx="2857">
                  <c:v>n2858</c:v>
                </c:pt>
                <c:pt idx="2858">
                  <c:v>n2859</c:v>
                </c:pt>
                <c:pt idx="2859">
                  <c:v>n2860</c:v>
                </c:pt>
                <c:pt idx="2860">
                  <c:v>n2861</c:v>
                </c:pt>
                <c:pt idx="2861">
                  <c:v>n2862</c:v>
                </c:pt>
                <c:pt idx="2862">
                  <c:v>n2863</c:v>
                </c:pt>
                <c:pt idx="2863">
                  <c:v>n2864</c:v>
                </c:pt>
                <c:pt idx="2864">
                  <c:v>n2865</c:v>
                </c:pt>
                <c:pt idx="2865">
                  <c:v>n2866</c:v>
                </c:pt>
                <c:pt idx="2866">
                  <c:v>n2867</c:v>
                </c:pt>
                <c:pt idx="2867">
                  <c:v>n2868</c:v>
                </c:pt>
                <c:pt idx="2868">
                  <c:v>n2869</c:v>
                </c:pt>
                <c:pt idx="2869">
                  <c:v>n2870</c:v>
                </c:pt>
                <c:pt idx="2870">
                  <c:v>n2871</c:v>
                </c:pt>
                <c:pt idx="2871">
                  <c:v>n2872</c:v>
                </c:pt>
                <c:pt idx="2872">
                  <c:v>n2873</c:v>
                </c:pt>
                <c:pt idx="2873">
                  <c:v>n2874</c:v>
                </c:pt>
                <c:pt idx="2874">
                  <c:v>n2875</c:v>
                </c:pt>
                <c:pt idx="2875">
                  <c:v>n2876</c:v>
                </c:pt>
                <c:pt idx="2876">
                  <c:v>n2877</c:v>
                </c:pt>
                <c:pt idx="2877">
                  <c:v>n2878</c:v>
                </c:pt>
                <c:pt idx="2878">
                  <c:v>n2879</c:v>
                </c:pt>
                <c:pt idx="2879">
                  <c:v>n2880</c:v>
                </c:pt>
                <c:pt idx="2880">
                  <c:v>n2881</c:v>
                </c:pt>
                <c:pt idx="2881">
                  <c:v>n2882</c:v>
                </c:pt>
                <c:pt idx="2882">
                  <c:v>n2883</c:v>
                </c:pt>
                <c:pt idx="2883">
                  <c:v>n2884</c:v>
                </c:pt>
                <c:pt idx="2884">
                  <c:v>n2885</c:v>
                </c:pt>
                <c:pt idx="2885">
                  <c:v>n2886</c:v>
                </c:pt>
                <c:pt idx="2886">
                  <c:v>n2887</c:v>
                </c:pt>
                <c:pt idx="2887">
                  <c:v>n2888</c:v>
                </c:pt>
                <c:pt idx="2888">
                  <c:v>n2889</c:v>
                </c:pt>
                <c:pt idx="2889">
                  <c:v>n2890</c:v>
                </c:pt>
                <c:pt idx="2890">
                  <c:v>n2891</c:v>
                </c:pt>
                <c:pt idx="2891">
                  <c:v>n2892</c:v>
                </c:pt>
                <c:pt idx="2892">
                  <c:v>n2893</c:v>
                </c:pt>
                <c:pt idx="2893">
                  <c:v>n2894</c:v>
                </c:pt>
                <c:pt idx="2894">
                  <c:v>n2895</c:v>
                </c:pt>
                <c:pt idx="2895">
                  <c:v>n2896</c:v>
                </c:pt>
                <c:pt idx="2896">
                  <c:v>n2897</c:v>
                </c:pt>
                <c:pt idx="2897">
                  <c:v>n2898</c:v>
                </c:pt>
                <c:pt idx="2898">
                  <c:v>n2899</c:v>
                </c:pt>
                <c:pt idx="2899">
                  <c:v>n2900</c:v>
                </c:pt>
                <c:pt idx="2900">
                  <c:v>n2901</c:v>
                </c:pt>
                <c:pt idx="2901">
                  <c:v>n2902</c:v>
                </c:pt>
                <c:pt idx="2902">
                  <c:v>n2903</c:v>
                </c:pt>
                <c:pt idx="2903">
                  <c:v>n2904</c:v>
                </c:pt>
                <c:pt idx="2904">
                  <c:v>n2905</c:v>
                </c:pt>
                <c:pt idx="2905">
                  <c:v>n2906</c:v>
                </c:pt>
                <c:pt idx="2906">
                  <c:v>n2907</c:v>
                </c:pt>
                <c:pt idx="2907">
                  <c:v>n2908</c:v>
                </c:pt>
                <c:pt idx="2908">
                  <c:v>n2909</c:v>
                </c:pt>
                <c:pt idx="2909">
                  <c:v>n2910</c:v>
                </c:pt>
                <c:pt idx="2910">
                  <c:v>n2911</c:v>
                </c:pt>
                <c:pt idx="2911">
                  <c:v>n2912</c:v>
                </c:pt>
                <c:pt idx="2912">
                  <c:v>n2913</c:v>
                </c:pt>
                <c:pt idx="2913">
                  <c:v>n2914</c:v>
                </c:pt>
                <c:pt idx="2914">
                  <c:v>n2915</c:v>
                </c:pt>
                <c:pt idx="2915">
                  <c:v>n2916</c:v>
                </c:pt>
                <c:pt idx="2916">
                  <c:v>n2917</c:v>
                </c:pt>
                <c:pt idx="2917">
                  <c:v>n2918</c:v>
                </c:pt>
                <c:pt idx="2918">
                  <c:v>n2919</c:v>
                </c:pt>
                <c:pt idx="2919">
                  <c:v>n2920</c:v>
                </c:pt>
                <c:pt idx="2920">
                  <c:v>n2921</c:v>
                </c:pt>
                <c:pt idx="2921">
                  <c:v>n2922</c:v>
                </c:pt>
                <c:pt idx="2922">
                  <c:v>n2923</c:v>
                </c:pt>
                <c:pt idx="2923">
                  <c:v>n2924</c:v>
                </c:pt>
                <c:pt idx="2924">
                  <c:v>n2925</c:v>
                </c:pt>
                <c:pt idx="2925">
                  <c:v>n2926</c:v>
                </c:pt>
                <c:pt idx="2926">
                  <c:v>n2927</c:v>
                </c:pt>
                <c:pt idx="2927">
                  <c:v>n2928</c:v>
                </c:pt>
                <c:pt idx="2928">
                  <c:v>n2929</c:v>
                </c:pt>
                <c:pt idx="2929">
                  <c:v>n2930</c:v>
                </c:pt>
                <c:pt idx="2930">
                  <c:v>n2931</c:v>
                </c:pt>
                <c:pt idx="2931">
                  <c:v>n2932</c:v>
                </c:pt>
                <c:pt idx="2932">
                  <c:v>n2933</c:v>
                </c:pt>
                <c:pt idx="2933">
                  <c:v>n2934</c:v>
                </c:pt>
                <c:pt idx="2934">
                  <c:v>n2935</c:v>
                </c:pt>
                <c:pt idx="2935">
                  <c:v>n2936</c:v>
                </c:pt>
                <c:pt idx="2936">
                  <c:v>n2937</c:v>
                </c:pt>
                <c:pt idx="2937">
                  <c:v>n2938</c:v>
                </c:pt>
                <c:pt idx="2938">
                  <c:v>n2939</c:v>
                </c:pt>
                <c:pt idx="2939">
                  <c:v>n2940</c:v>
                </c:pt>
                <c:pt idx="2940">
                  <c:v>n2941</c:v>
                </c:pt>
                <c:pt idx="2941">
                  <c:v>n2942</c:v>
                </c:pt>
                <c:pt idx="2942">
                  <c:v>n2943</c:v>
                </c:pt>
                <c:pt idx="2943">
                  <c:v>n2944</c:v>
                </c:pt>
                <c:pt idx="2944">
                  <c:v>n2945</c:v>
                </c:pt>
                <c:pt idx="2945">
                  <c:v>n2946</c:v>
                </c:pt>
                <c:pt idx="2946">
                  <c:v>n2947</c:v>
                </c:pt>
                <c:pt idx="2947">
                  <c:v>n2948</c:v>
                </c:pt>
                <c:pt idx="2948">
                  <c:v>n2949</c:v>
                </c:pt>
                <c:pt idx="2949">
                  <c:v>n2950</c:v>
                </c:pt>
                <c:pt idx="2950">
                  <c:v>n2951</c:v>
                </c:pt>
                <c:pt idx="2951">
                  <c:v>n2952</c:v>
                </c:pt>
                <c:pt idx="2952">
                  <c:v>n2953</c:v>
                </c:pt>
                <c:pt idx="2953">
                  <c:v>n2954</c:v>
                </c:pt>
                <c:pt idx="2954">
                  <c:v>n2955</c:v>
                </c:pt>
                <c:pt idx="2955">
                  <c:v>n2956</c:v>
                </c:pt>
                <c:pt idx="2956">
                  <c:v>n2957</c:v>
                </c:pt>
                <c:pt idx="2957">
                  <c:v>n2958</c:v>
                </c:pt>
                <c:pt idx="2958">
                  <c:v>n2959</c:v>
                </c:pt>
                <c:pt idx="2959">
                  <c:v>n2960</c:v>
                </c:pt>
                <c:pt idx="2960">
                  <c:v>n2961</c:v>
                </c:pt>
                <c:pt idx="2961">
                  <c:v>n2962</c:v>
                </c:pt>
                <c:pt idx="2962">
                  <c:v>n2963</c:v>
                </c:pt>
                <c:pt idx="2963">
                  <c:v>n2964</c:v>
                </c:pt>
                <c:pt idx="2964">
                  <c:v>n2965</c:v>
                </c:pt>
                <c:pt idx="2965">
                  <c:v>n2966</c:v>
                </c:pt>
                <c:pt idx="2966">
                  <c:v>n2967</c:v>
                </c:pt>
                <c:pt idx="2967">
                  <c:v>n2968</c:v>
                </c:pt>
                <c:pt idx="2968">
                  <c:v>n2969</c:v>
                </c:pt>
                <c:pt idx="2969">
                  <c:v>n2970</c:v>
                </c:pt>
                <c:pt idx="2970">
                  <c:v>n2971</c:v>
                </c:pt>
                <c:pt idx="2971">
                  <c:v>n2972</c:v>
                </c:pt>
                <c:pt idx="2972">
                  <c:v>n2973</c:v>
                </c:pt>
                <c:pt idx="2973">
                  <c:v>n2974</c:v>
                </c:pt>
                <c:pt idx="2974">
                  <c:v>n2975</c:v>
                </c:pt>
                <c:pt idx="2975">
                  <c:v>n2976</c:v>
                </c:pt>
                <c:pt idx="2976">
                  <c:v>n2977</c:v>
                </c:pt>
                <c:pt idx="2977">
                  <c:v>n2978</c:v>
                </c:pt>
                <c:pt idx="2978">
                  <c:v>n2979</c:v>
                </c:pt>
                <c:pt idx="2979">
                  <c:v>n2980</c:v>
                </c:pt>
                <c:pt idx="2980">
                  <c:v>n2981</c:v>
                </c:pt>
                <c:pt idx="2981">
                  <c:v>n2982</c:v>
                </c:pt>
                <c:pt idx="2982">
                  <c:v>n2983</c:v>
                </c:pt>
                <c:pt idx="2983">
                  <c:v>n2984</c:v>
                </c:pt>
                <c:pt idx="2984">
                  <c:v>n2985</c:v>
                </c:pt>
                <c:pt idx="2985">
                  <c:v>n2986</c:v>
                </c:pt>
                <c:pt idx="2986">
                  <c:v>n2987</c:v>
                </c:pt>
                <c:pt idx="2987">
                  <c:v>n2988</c:v>
                </c:pt>
                <c:pt idx="2988">
                  <c:v>n2989</c:v>
                </c:pt>
                <c:pt idx="2989">
                  <c:v>n2990</c:v>
                </c:pt>
                <c:pt idx="2990">
                  <c:v>n2991</c:v>
                </c:pt>
                <c:pt idx="2991">
                  <c:v>n2992</c:v>
                </c:pt>
                <c:pt idx="2992">
                  <c:v>n2993</c:v>
                </c:pt>
                <c:pt idx="2993">
                  <c:v>n2994</c:v>
                </c:pt>
                <c:pt idx="2994">
                  <c:v>n2995</c:v>
                </c:pt>
                <c:pt idx="2995">
                  <c:v>n2996</c:v>
                </c:pt>
                <c:pt idx="2996">
                  <c:v>n2997</c:v>
                </c:pt>
                <c:pt idx="2997">
                  <c:v>n2998</c:v>
                </c:pt>
                <c:pt idx="2998">
                  <c:v>n2999</c:v>
                </c:pt>
                <c:pt idx="2999">
                  <c:v>n3000</c:v>
                </c:pt>
                <c:pt idx="3000">
                  <c:v>n3001</c:v>
                </c:pt>
                <c:pt idx="3001">
                  <c:v>n3002</c:v>
                </c:pt>
                <c:pt idx="3002">
                  <c:v>n3003</c:v>
                </c:pt>
                <c:pt idx="3003">
                  <c:v>n3004</c:v>
                </c:pt>
                <c:pt idx="3004">
                  <c:v>n3005</c:v>
                </c:pt>
                <c:pt idx="3005">
                  <c:v>n3006</c:v>
                </c:pt>
                <c:pt idx="3006">
                  <c:v>n3007</c:v>
                </c:pt>
                <c:pt idx="3007">
                  <c:v>n3008</c:v>
                </c:pt>
                <c:pt idx="3008">
                  <c:v>n3009</c:v>
                </c:pt>
                <c:pt idx="3009">
                  <c:v>n3010</c:v>
                </c:pt>
                <c:pt idx="3010">
                  <c:v>n3011</c:v>
                </c:pt>
                <c:pt idx="3011">
                  <c:v>n3012</c:v>
                </c:pt>
                <c:pt idx="3012">
                  <c:v>n3013</c:v>
                </c:pt>
                <c:pt idx="3013">
                  <c:v>n3014</c:v>
                </c:pt>
                <c:pt idx="3014">
                  <c:v>n3015</c:v>
                </c:pt>
                <c:pt idx="3015">
                  <c:v>n3016</c:v>
                </c:pt>
                <c:pt idx="3016">
                  <c:v>n3017</c:v>
                </c:pt>
                <c:pt idx="3017">
                  <c:v>n3018</c:v>
                </c:pt>
                <c:pt idx="3018">
                  <c:v>n3019</c:v>
                </c:pt>
                <c:pt idx="3019">
                  <c:v>n3020</c:v>
                </c:pt>
                <c:pt idx="3020">
                  <c:v>n3021</c:v>
                </c:pt>
                <c:pt idx="3021">
                  <c:v>n3022</c:v>
                </c:pt>
                <c:pt idx="3022">
                  <c:v>n3023</c:v>
                </c:pt>
                <c:pt idx="3023">
                  <c:v>n3024</c:v>
                </c:pt>
                <c:pt idx="3024">
                  <c:v>n3025</c:v>
                </c:pt>
                <c:pt idx="3025">
                  <c:v>n3026</c:v>
                </c:pt>
                <c:pt idx="3026">
                  <c:v>n3027</c:v>
                </c:pt>
                <c:pt idx="3027">
                  <c:v>n3028</c:v>
                </c:pt>
                <c:pt idx="3028">
                  <c:v>n3029</c:v>
                </c:pt>
                <c:pt idx="3029">
                  <c:v>n3030</c:v>
                </c:pt>
                <c:pt idx="3030">
                  <c:v>n3031</c:v>
                </c:pt>
                <c:pt idx="3031">
                  <c:v>n3032</c:v>
                </c:pt>
                <c:pt idx="3032">
                  <c:v>n3033</c:v>
                </c:pt>
                <c:pt idx="3033">
                  <c:v>n3034</c:v>
                </c:pt>
                <c:pt idx="3034">
                  <c:v>n3035</c:v>
                </c:pt>
                <c:pt idx="3035">
                  <c:v>n3036</c:v>
                </c:pt>
                <c:pt idx="3036">
                  <c:v>n3037</c:v>
                </c:pt>
                <c:pt idx="3037">
                  <c:v>n3038</c:v>
                </c:pt>
                <c:pt idx="3038">
                  <c:v>n3039</c:v>
                </c:pt>
                <c:pt idx="3039">
                  <c:v>n3040</c:v>
                </c:pt>
                <c:pt idx="3040">
                  <c:v>n3041</c:v>
                </c:pt>
                <c:pt idx="3041">
                  <c:v>n3042</c:v>
                </c:pt>
                <c:pt idx="3042">
                  <c:v>n3043</c:v>
                </c:pt>
                <c:pt idx="3043">
                  <c:v>n3044</c:v>
                </c:pt>
                <c:pt idx="3044">
                  <c:v>n3045</c:v>
                </c:pt>
                <c:pt idx="3045">
                  <c:v>n3046</c:v>
                </c:pt>
                <c:pt idx="3046">
                  <c:v>n3047</c:v>
                </c:pt>
                <c:pt idx="3047">
                  <c:v>n3048</c:v>
                </c:pt>
                <c:pt idx="3048">
                  <c:v>n3049</c:v>
                </c:pt>
                <c:pt idx="3049">
                  <c:v>n3050</c:v>
                </c:pt>
                <c:pt idx="3050">
                  <c:v>n3051</c:v>
                </c:pt>
                <c:pt idx="3051">
                  <c:v>n3052</c:v>
                </c:pt>
                <c:pt idx="3052">
                  <c:v>n3053</c:v>
                </c:pt>
                <c:pt idx="3053">
                  <c:v>n3054</c:v>
                </c:pt>
                <c:pt idx="3054">
                  <c:v>n3055</c:v>
                </c:pt>
                <c:pt idx="3055">
                  <c:v>n3056</c:v>
                </c:pt>
                <c:pt idx="3056">
                  <c:v>n3057</c:v>
                </c:pt>
                <c:pt idx="3057">
                  <c:v>n3058</c:v>
                </c:pt>
                <c:pt idx="3058">
                  <c:v>n3059</c:v>
                </c:pt>
                <c:pt idx="3059">
                  <c:v>n3060</c:v>
                </c:pt>
                <c:pt idx="3060">
                  <c:v>n3061</c:v>
                </c:pt>
                <c:pt idx="3061">
                  <c:v>n3062</c:v>
                </c:pt>
                <c:pt idx="3062">
                  <c:v>n3063</c:v>
                </c:pt>
                <c:pt idx="3063">
                  <c:v>n3064</c:v>
                </c:pt>
                <c:pt idx="3064">
                  <c:v>n3065</c:v>
                </c:pt>
                <c:pt idx="3065">
                  <c:v>n3066</c:v>
                </c:pt>
                <c:pt idx="3066">
                  <c:v>n3067</c:v>
                </c:pt>
                <c:pt idx="3067">
                  <c:v>n3068</c:v>
                </c:pt>
                <c:pt idx="3068">
                  <c:v>n3069</c:v>
                </c:pt>
                <c:pt idx="3069">
                  <c:v>n3070</c:v>
                </c:pt>
                <c:pt idx="3070">
                  <c:v>n3071</c:v>
                </c:pt>
                <c:pt idx="3071">
                  <c:v>n3072</c:v>
                </c:pt>
                <c:pt idx="3072">
                  <c:v>n3073</c:v>
                </c:pt>
                <c:pt idx="3073">
                  <c:v>n3074</c:v>
                </c:pt>
                <c:pt idx="3074">
                  <c:v>n3075</c:v>
                </c:pt>
                <c:pt idx="3075">
                  <c:v>n3076</c:v>
                </c:pt>
                <c:pt idx="3076">
                  <c:v>n3077</c:v>
                </c:pt>
                <c:pt idx="3077">
                  <c:v>n3078</c:v>
                </c:pt>
                <c:pt idx="3078">
                  <c:v>n3079</c:v>
                </c:pt>
                <c:pt idx="3079">
                  <c:v>n3080</c:v>
                </c:pt>
                <c:pt idx="3080">
                  <c:v>n3081</c:v>
                </c:pt>
                <c:pt idx="3081">
                  <c:v>n3082</c:v>
                </c:pt>
                <c:pt idx="3082">
                  <c:v>n3083</c:v>
                </c:pt>
                <c:pt idx="3083">
                  <c:v>n3084</c:v>
                </c:pt>
                <c:pt idx="3084">
                  <c:v>n3085</c:v>
                </c:pt>
                <c:pt idx="3085">
                  <c:v>n3086</c:v>
                </c:pt>
                <c:pt idx="3086">
                  <c:v>n3087</c:v>
                </c:pt>
                <c:pt idx="3087">
                  <c:v>n3088</c:v>
                </c:pt>
                <c:pt idx="3088">
                  <c:v>n3089</c:v>
                </c:pt>
                <c:pt idx="3089">
                  <c:v>n3090</c:v>
                </c:pt>
                <c:pt idx="3090">
                  <c:v>n3091</c:v>
                </c:pt>
                <c:pt idx="3091">
                  <c:v>n3092</c:v>
                </c:pt>
                <c:pt idx="3092">
                  <c:v>n3093</c:v>
                </c:pt>
                <c:pt idx="3093">
                  <c:v>n3094</c:v>
                </c:pt>
                <c:pt idx="3094">
                  <c:v>n3095</c:v>
                </c:pt>
                <c:pt idx="3095">
                  <c:v>n3096</c:v>
                </c:pt>
                <c:pt idx="3096">
                  <c:v>n3097</c:v>
                </c:pt>
                <c:pt idx="3097">
                  <c:v>n3098</c:v>
                </c:pt>
                <c:pt idx="3098">
                  <c:v>n3099</c:v>
                </c:pt>
                <c:pt idx="3099">
                  <c:v>n3100</c:v>
                </c:pt>
                <c:pt idx="3100">
                  <c:v>n3101</c:v>
                </c:pt>
                <c:pt idx="3101">
                  <c:v>n3102</c:v>
                </c:pt>
                <c:pt idx="3102">
                  <c:v>n3103</c:v>
                </c:pt>
                <c:pt idx="3103">
                  <c:v>n3104</c:v>
                </c:pt>
                <c:pt idx="3104">
                  <c:v>n3105</c:v>
                </c:pt>
                <c:pt idx="3105">
                  <c:v>n3106</c:v>
                </c:pt>
                <c:pt idx="3106">
                  <c:v>n3107</c:v>
                </c:pt>
                <c:pt idx="3107">
                  <c:v>n3108</c:v>
                </c:pt>
                <c:pt idx="3108">
                  <c:v>n3109</c:v>
                </c:pt>
                <c:pt idx="3109">
                  <c:v>n3110</c:v>
                </c:pt>
                <c:pt idx="3110">
                  <c:v>n3111</c:v>
                </c:pt>
                <c:pt idx="3111">
                  <c:v>n3112</c:v>
                </c:pt>
                <c:pt idx="3112">
                  <c:v>n3113</c:v>
                </c:pt>
                <c:pt idx="3113">
                  <c:v>n3114</c:v>
                </c:pt>
                <c:pt idx="3114">
                  <c:v>n3115</c:v>
                </c:pt>
                <c:pt idx="3115">
                  <c:v>n3116</c:v>
                </c:pt>
                <c:pt idx="3116">
                  <c:v>n3117</c:v>
                </c:pt>
                <c:pt idx="3117">
                  <c:v>n3118</c:v>
                </c:pt>
                <c:pt idx="3118">
                  <c:v>n3119</c:v>
                </c:pt>
                <c:pt idx="3119">
                  <c:v>n3120</c:v>
                </c:pt>
                <c:pt idx="3120">
                  <c:v>n3121</c:v>
                </c:pt>
                <c:pt idx="3121">
                  <c:v>n3122</c:v>
                </c:pt>
                <c:pt idx="3122">
                  <c:v>n3123</c:v>
                </c:pt>
                <c:pt idx="3123">
                  <c:v>n3124</c:v>
                </c:pt>
                <c:pt idx="3124">
                  <c:v>n3125</c:v>
                </c:pt>
                <c:pt idx="3125">
                  <c:v>n3126</c:v>
                </c:pt>
                <c:pt idx="3126">
                  <c:v>n3127</c:v>
                </c:pt>
                <c:pt idx="3127">
                  <c:v>n3128</c:v>
                </c:pt>
                <c:pt idx="3128">
                  <c:v>n3129</c:v>
                </c:pt>
                <c:pt idx="3129">
                  <c:v>n3130</c:v>
                </c:pt>
                <c:pt idx="3130">
                  <c:v>n3131</c:v>
                </c:pt>
                <c:pt idx="3131">
                  <c:v>n3132</c:v>
                </c:pt>
                <c:pt idx="3132">
                  <c:v>n3133</c:v>
                </c:pt>
                <c:pt idx="3133">
                  <c:v>n3134</c:v>
                </c:pt>
                <c:pt idx="3134">
                  <c:v>n3135</c:v>
                </c:pt>
                <c:pt idx="3135">
                  <c:v>n3136</c:v>
                </c:pt>
                <c:pt idx="3136">
                  <c:v>n3137</c:v>
                </c:pt>
                <c:pt idx="3137">
                  <c:v>n3138</c:v>
                </c:pt>
                <c:pt idx="3138">
                  <c:v>n3139</c:v>
                </c:pt>
                <c:pt idx="3139">
                  <c:v>n3140</c:v>
                </c:pt>
                <c:pt idx="3140">
                  <c:v>n3141</c:v>
                </c:pt>
                <c:pt idx="3141">
                  <c:v>n3142</c:v>
                </c:pt>
                <c:pt idx="3142">
                  <c:v>n3143</c:v>
                </c:pt>
                <c:pt idx="3143">
                  <c:v>n3144</c:v>
                </c:pt>
                <c:pt idx="3144">
                  <c:v>n3145</c:v>
                </c:pt>
                <c:pt idx="3145">
                  <c:v>n3146</c:v>
                </c:pt>
                <c:pt idx="3146">
                  <c:v>n3147</c:v>
                </c:pt>
                <c:pt idx="3147">
                  <c:v>n3148</c:v>
                </c:pt>
                <c:pt idx="3148">
                  <c:v>n3149</c:v>
                </c:pt>
                <c:pt idx="3149">
                  <c:v>n3150</c:v>
                </c:pt>
                <c:pt idx="3150">
                  <c:v>n3151</c:v>
                </c:pt>
                <c:pt idx="3151">
                  <c:v>n3152</c:v>
                </c:pt>
                <c:pt idx="3152">
                  <c:v>n3153</c:v>
                </c:pt>
                <c:pt idx="3153">
                  <c:v>n3154</c:v>
                </c:pt>
                <c:pt idx="3154">
                  <c:v>n3155</c:v>
                </c:pt>
                <c:pt idx="3155">
                  <c:v>n3156</c:v>
                </c:pt>
                <c:pt idx="3156">
                  <c:v>n3157</c:v>
                </c:pt>
                <c:pt idx="3157">
                  <c:v>n3158</c:v>
                </c:pt>
                <c:pt idx="3158">
                  <c:v>n3159</c:v>
                </c:pt>
                <c:pt idx="3159">
                  <c:v>n3160</c:v>
                </c:pt>
                <c:pt idx="3160">
                  <c:v>n3161</c:v>
                </c:pt>
                <c:pt idx="3161">
                  <c:v>n3162</c:v>
                </c:pt>
                <c:pt idx="3162">
                  <c:v>n3163</c:v>
                </c:pt>
                <c:pt idx="3163">
                  <c:v>n3164</c:v>
                </c:pt>
                <c:pt idx="3164">
                  <c:v>n3165</c:v>
                </c:pt>
                <c:pt idx="3165">
                  <c:v>n3166</c:v>
                </c:pt>
                <c:pt idx="3166">
                  <c:v>n3167</c:v>
                </c:pt>
                <c:pt idx="3167">
                  <c:v>n3168</c:v>
                </c:pt>
                <c:pt idx="3168">
                  <c:v>n3169</c:v>
                </c:pt>
                <c:pt idx="3169">
                  <c:v>n3170</c:v>
                </c:pt>
                <c:pt idx="3170">
                  <c:v>n3171</c:v>
                </c:pt>
                <c:pt idx="3171">
                  <c:v>n3172</c:v>
                </c:pt>
                <c:pt idx="3172">
                  <c:v>n3173</c:v>
                </c:pt>
                <c:pt idx="3173">
                  <c:v>n3174</c:v>
                </c:pt>
                <c:pt idx="3174">
                  <c:v>n3175</c:v>
                </c:pt>
                <c:pt idx="3175">
                  <c:v>n3176</c:v>
                </c:pt>
                <c:pt idx="3176">
                  <c:v>n3177</c:v>
                </c:pt>
                <c:pt idx="3177">
                  <c:v>n3178</c:v>
                </c:pt>
                <c:pt idx="3178">
                  <c:v>n3179</c:v>
                </c:pt>
                <c:pt idx="3179">
                  <c:v>n3180</c:v>
                </c:pt>
                <c:pt idx="3180">
                  <c:v>n3181</c:v>
                </c:pt>
                <c:pt idx="3181">
                  <c:v>n3182</c:v>
                </c:pt>
                <c:pt idx="3182">
                  <c:v>n3183</c:v>
                </c:pt>
                <c:pt idx="3183">
                  <c:v>n3184</c:v>
                </c:pt>
                <c:pt idx="3184">
                  <c:v>n3185</c:v>
                </c:pt>
                <c:pt idx="3185">
                  <c:v>n3186</c:v>
                </c:pt>
                <c:pt idx="3186">
                  <c:v>n3187</c:v>
                </c:pt>
                <c:pt idx="3187">
                  <c:v>n3188</c:v>
                </c:pt>
                <c:pt idx="3188">
                  <c:v>n3189</c:v>
                </c:pt>
                <c:pt idx="3189">
                  <c:v>n3190</c:v>
                </c:pt>
                <c:pt idx="3190">
                  <c:v>n3191</c:v>
                </c:pt>
                <c:pt idx="3191">
                  <c:v>n3192</c:v>
                </c:pt>
                <c:pt idx="3192">
                  <c:v>n3193</c:v>
                </c:pt>
                <c:pt idx="3193">
                  <c:v>n3194</c:v>
                </c:pt>
                <c:pt idx="3194">
                  <c:v>n3195</c:v>
                </c:pt>
                <c:pt idx="3195">
                  <c:v>n3196</c:v>
                </c:pt>
                <c:pt idx="3196">
                  <c:v>n3197</c:v>
                </c:pt>
                <c:pt idx="3197">
                  <c:v>n3198</c:v>
                </c:pt>
                <c:pt idx="3198">
                  <c:v>n3199</c:v>
                </c:pt>
                <c:pt idx="3199">
                  <c:v>n3200</c:v>
                </c:pt>
                <c:pt idx="3200">
                  <c:v>n3201</c:v>
                </c:pt>
                <c:pt idx="3201">
                  <c:v>n3202</c:v>
                </c:pt>
                <c:pt idx="3202">
                  <c:v>n3203</c:v>
                </c:pt>
                <c:pt idx="3203">
                  <c:v>n3204</c:v>
                </c:pt>
                <c:pt idx="3204">
                  <c:v>n3205</c:v>
                </c:pt>
                <c:pt idx="3205">
                  <c:v>n3206</c:v>
                </c:pt>
                <c:pt idx="3206">
                  <c:v>n3207</c:v>
                </c:pt>
                <c:pt idx="3207">
                  <c:v>n3208</c:v>
                </c:pt>
                <c:pt idx="3208">
                  <c:v>n3209</c:v>
                </c:pt>
                <c:pt idx="3209">
                  <c:v>n3210</c:v>
                </c:pt>
                <c:pt idx="3210">
                  <c:v>n3211</c:v>
                </c:pt>
                <c:pt idx="3211">
                  <c:v>n3212</c:v>
                </c:pt>
                <c:pt idx="3212">
                  <c:v>n3213</c:v>
                </c:pt>
                <c:pt idx="3213">
                  <c:v>n3214</c:v>
                </c:pt>
                <c:pt idx="3214">
                  <c:v>n3215</c:v>
                </c:pt>
                <c:pt idx="3215">
                  <c:v>n3216</c:v>
                </c:pt>
                <c:pt idx="3216">
                  <c:v>n3217</c:v>
                </c:pt>
                <c:pt idx="3217">
                  <c:v>n3218</c:v>
                </c:pt>
                <c:pt idx="3218">
                  <c:v>n3219</c:v>
                </c:pt>
                <c:pt idx="3219">
                  <c:v>n3220</c:v>
                </c:pt>
                <c:pt idx="3220">
                  <c:v>n3221</c:v>
                </c:pt>
                <c:pt idx="3221">
                  <c:v>n3222</c:v>
                </c:pt>
                <c:pt idx="3222">
                  <c:v>n3223</c:v>
                </c:pt>
                <c:pt idx="3223">
                  <c:v>n3224</c:v>
                </c:pt>
                <c:pt idx="3224">
                  <c:v>n3225</c:v>
                </c:pt>
                <c:pt idx="3225">
                  <c:v>n3226</c:v>
                </c:pt>
                <c:pt idx="3226">
                  <c:v>n3227</c:v>
                </c:pt>
                <c:pt idx="3227">
                  <c:v>n3228</c:v>
                </c:pt>
                <c:pt idx="3228">
                  <c:v>n3229</c:v>
                </c:pt>
                <c:pt idx="3229">
                  <c:v>n3230</c:v>
                </c:pt>
                <c:pt idx="3230">
                  <c:v>n3231</c:v>
                </c:pt>
                <c:pt idx="3231">
                  <c:v>n3232</c:v>
                </c:pt>
                <c:pt idx="3232">
                  <c:v>n3233</c:v>
                </c:pt>
                <c:pt idx="3233">
                  <c:v>n3234</c:v>
                </c:pt>
                <c:pt idx="3234">
                  <c:v>n3235</c:v>
                </c:pt>
                <c:pt idx="3235">
                  <c:v>n3236</c:v>
                </c:pt>
                <c:pt idx="3236">
                  <c:v>n3237</c:v>
                </c:pt>
                <c:pt idx="3237">
                  <c:v>n3238</c:v>
                </c:pt>
                <c:pt idx="3238">
                  <c:v>n3239</c:v>
                </c:pt>
                <c:pt idx="3239">
                  <c:v>n3240</c:v>
                </c:pt>
                <c:pt idx="3240">
                  <c:v>n3241</c:v>
                </c:pt>
                <c:pt idx="3241">
                  <c:v>n3242</c:v>
                </c:pt>
                <c:pt idx="3242">
                  <c:v>n3243</c:v>
                </c:pt>
                <c:pt idx="3243">
                  <c:v>n3244</c:v>
                </c:pt>
                <c:pt idx="3244">
                  <c:v>n3245</c:v>
                </c:pt>
                <c:pt idx="3245">
                  <c:v>n3246</c:v>
                </c:pt>
                <c:pt idx="3246">
                  <c:v>n3247</c:v>
                </c:pt>
                <c:pt idx="3247">
                  <c:v>n3248</c:v>
                </c:pt>
                <c:pt idx="3248">
                  <c:v>n3249</c:v>
                </c:pt>
                <c:pt idx="3249">
                  <c:v>n3250</c:v>
                </c:pt>
                <c:pt idx="3250">
                  <c:v>n3251</c:v>
                </c:pt>
                <c:pt idx="3251">
                  <c:v>n3252</c:v>
                </c:pt>
                <c:pt idx="3252">
                  <c:v>n3253</c:v>
                </c:pt>
                <c:pt idx="3253">
                  <c:v>n3254</c:v>
                </c:pt>
                <c:pt idx="3254">
                  <c:v>n3255</c:v>
                </c:pt>
                <c:pt idx="3255">
                  <c:v>n3256</c:v>
                </c:pt>
                <c:pt idx="3256">
                  <c:v>n3257</c:v>
                </c:pt>
                <c:pt idx="3257">
                  <c:v>n3258</c:v>
                </c:pt>
                <c:pt idx="3258">
                  <c:v>n3259</c:v>
                </c:pt>
                <c:pt idx="3259">
                  <c:v>n3260</c:v>
                </c:pt>
                <c:pt idx="3260">
                  <c:v>n3261</c:v>
                </c:pt>
                <c:pt idx="3261">
                  <c:v>n3262</c:v>
                </c:pt>
                <c:pt idx="3262">
                  <c:v>n3263</c:v>
                </c:pt>
                <c:pt idx="3263">
                  <c:v>n3264</c:v>
                </c:pt>
                <c:pt idx="3264">
                  <c:v>n3265</c:v>
                </c:pt>
                <c:pt idx="3265">
                  <c:v>n3266</c:v>
                </c:pt>
                <c:pt idx="3266">
                  <c:v>n3267</c:v>
                </c:pt>
                <c:pt idx="3267">
                  <c:v>n3268</c:v>
                </c:pt>
                <c:pt idx="3268">
                  <c:v>n3269</c:v>
                </c:pt>
                <c:pt idx="3269">
                  <c:v>n3270</c:v>
                </c:pt>
                <c:pt idx="3270">
                  <c:v>n3271</c:v>
                </c:pt>
                <c:pt idx="3271">
                  <c:v>n3272</c:v>
                </c:pt>
                <c:pt idx="3272">
                  <c:v>n3273</c:v>
                </c:pt>
                <c:pt idx="3273">
                  <c:v>n3274</c:v>
                </c:pt>
                <c:pt idx="3274">
                  <c:v>n3275</c:v>
                </c:pt>
                <c:pt idx="3275">
                  <c:v>n3276</c:v>
                </c:pt>
                <c:pt idx="3276">
                  <c:v>n3277</c:v>
                </c:pt>
                <c:pt idx="3277">
                  <c:v>n3278</c:v>
                </c:pt>
                <c:pt idx="3278">
                  <c:v>n3279</c:v>
                </c:pt>
                <c:pt idx="3279">
                  <c:v>n3280</c:v>
                </c:pt>
                <c:pt idx="3280">
                  <c:v>n3281</c:v>
                </c:pt>
                <c:pt idx="3281">
                  <c:v>n3282</c:v>
                </c:pt>
                <c:pt idx="3282">
                  <c:v>n3283</c:v>
                </c:pt>
                <c:pt idx="3283">
                  <c:v>n3284</c:v>
                </c:pt>
                <c:pt idx="3284">
                  <c:v>n3285</c:v>
                </c:pt>
                <c:pt idx="3285">
                  <c:v>n3286</c:v>
                </c:pt>
                <c:pt idx="3286">
                  <c:v>n3287</c:v>
                </c:pt>
                <c:pt idx="3287">
                  <c:v>n3288</c:v>
                </c:pt>
                <c:pt idx="3288">
                  <c:v>n3289</c:v>
                </c:pt>
                <c:pt idx="3289">
                  <c:v>n3290</c:v>
                </c:pt>
                <c:pt idx="3290">
                  <c:v>n3291</c:v>
                </c:pt>
                <c:pt idx="3291">
                  <c:v>n3292</c:v>
                </c:pt>
                <c:pt idx="3292">
                  <c:v>n3293</c:v>
                </c:pt>
                <c:pt idx="3293">
                  <c:v>n3294</c:v>
                </c:pt>
                <c:pt idx="3294">
                  <c:v>n3295</c:v>
                </c:pt>
                <c:pt idx="3295">
                  <c:v>n3296</c:v>
                </c:pt>
                <c:pt idx="3296">
                  <c:v>n3297</c:v>
                </c:pt>
                <c:pt idx="3297">
                  <c:v>n3298</c:v>
                </c:pt>
                <c:pt idx="3298">
                  <c:v>n3299</c:v>
                </c:pt>
                <c:pt idx="3299">
                  <c:v>n3300</c:v>
                </c:pt>
                <c:pt idx="3300">
                  <c:v>n3301</c:v>
                </c:pt>
                <c:pt idx="3301">
                  <c:v>n3302</c:v>
                </c:pt>
                <c:pt idx="3302">
                  <c:v>n3303</c:v>
                </c:pt>
                <c:pt idx="3303">
                  <c:v>n3304</c:v>
                </c:pt>
                <c:pt idx="3304">
                  <c:v>n3305</c:v>
                </c:pt>
                <c:pt idx="3305">
                  <c:v>n3306</c:v>
                </c:pt>
                <c:pt idx="3306">
                  <c:v>n3307</c:v>
                </c:pt>
                <c:pt idx="3307">
                  <c:v>n3308</c:v>
                </c:pt>
                <c:pt idx="3308">
                  <c:v>n3309</c:v>
                </c:pt>
                <c:pt idx="3309">
                  <c:v>n3310</c:v>
                </c:pt>
                <c:pt idx="3310">
                  <c:v>n3311</c:v>
                </c:pt>
                <c:pt idx="3311">
                  <c:v>n3312</c:v>
                </c:pt>
                <c:pt idx="3312">
                  <c:v>n3313</c:v>
                </c:pt>
                <c:pt idx="3313">
                  <c:v>n3314</c:v>
                </c:pt>
                <c:pt idx="3314">
                  <c:v>n3315</c:v>
                </c:pt>
                <c:pt idx="3315">
                  <c:v>n3316</c:v>
                </c:pt>
                <c:pt idx="3316">
                  <c:v>n3317</c:v>
                </c:pt>
                <c:pt idx="3317">
                  <c:v>n3318</c:v>
                </c:pt>
                <c:pt idx="3318">
                  <c:v>n3319</c:v>
                </c:pt>
                <c:pt idx="3319">
                  <c:v>n3320</c:v>
                </c:pt>
                <c:pt idx="3320">
                  <c:v>n3321</c:v>
                </c:pt>
                <c:pt idx="3321">
                  <c:v>n3322</c:v>
                </c:pt>
                <c:pt idx="3322">
                  <c:v>n3323</c:v>
                </c:pt>
                <c:pt idx="3323">
                  <c:v>n3324</c:v>
                </c:pt>
                <c:pt idx="3324">
                  <c:v>n3325</c:v>
                </c:pt>
                <c:pt idx="3325">
                  <c:v>n3326</c:v>
                </c:pt>
                <c:pt idx="3326">
                  <c:v>n3327</c:v>
                </c:pt>
                <c:pt idx="3327">
                  <c:v>n3328</c:v>
                </c:pt>
                <c:pt idx="3328">
                  <c:v>n3329</c:v>
                </c:pt>
                <c:pt idx="3329">
                  <c:v>n3330</c:v>
                </c:pt>
                <c:pt idx="3330">
                  <c:v>n3331</c:v>
                </c:pt>
                <c:pt idx="3331">
                  <c:v>n3332</c:v>
                </c:pt>
                <c:pt idx="3332">
                  <c:v>n3333</c:v>
                </c:pt>
                <c:pt idx="3333">
                  <c:v>n3334</c:v>
                </c:pt>
                <c:pt idx="3334">
                  <c:v>n3335</c:v>
                </c:pt>
                <c:pt idx="3335">
                  <c:v>n3336</c:v>
                </c:pt>
                <c:pt idx="3336">
                  <c:v>n3337</c:v>
                </c:pt>
                <c:pt idx="3337">
                  <c:v>n3338</c:v>
                </c:pt>
                <c:pt idx="3338">
                  <c:v>n3339</c:v>
                </c:pt>
                <c:pt idx="3339">
                  <c:v>n3340</c:v>
                </c:pt>
                <c:pt idx="3340">
                  <c:v>n3341</c:v>
                </c:pt>
                <c:pt idx="3341">
                  <c:v>n3342</c:v>
                </c:pt>
                <c:pt idx="3342">
                  <c:v>n3343</c:v>
                </c:pt>
                <c:pt idx="3343">
                  <c:v>n3344</c:v>
                </c:pt>
                <c:pt idx="3344">
                  <c:v>n3345</c:v>
                </c:pt>
                <c:pt idx="3345">
                  <c:v>n3346</c:v>
                </c:pt>
                <c:pt idx="3346">
                  <c:v>n3347</c:v>
                </c:pt>
                <c:pt idx="3347">
                  <c:v>n3348</c:v>
                </c:pt>
                <c:pt idx="3348">
                  <c:v>n3349</c:v>
                </c:pt>
                <c:pt idx="3349">
                  <c:v>n3350</c:v>
                </c:pt>
                <c:pt idx="3350">
                  <c:v>n3351</c:v>
                </c:pt>
                <c:pt idx="3351">
                  <c:v>n3352</c:v>
                </c:pt>
                <c:pt idx="3352">
                  <c:v>n3353</c:v>
                </c:pt>
                <c:pt idx="3353">
                  <c:v>n3354</c:v>
                </c:pt>
                <c:pt idx="3354">
                  <c:v>n3355</c:v>
                </c:pt>
                <c:pt idx="3355">
                  <c:v>n3356</c:v>
                </c:pt>
                <c:pt idx="3356">
                  <c:v>n3357</c:v>
                </c:pt>
                <c:pt idx="3357">
                  <c:v>n3358</c:v>
                </c:pt>
                <c:pt idx="3358">
                  <c:v>n3359</c:v>
                </c:pt>
                <c:pt idx="3359">
                  <c:v>n3360</c:v>
                </c:pt>
                <c:pt idx="3360">
                  <c:v>n3361</c:v>
                </c:pt>
                <c:pt idx="3361">
                  <c:v>n3362</c:v>
                </c:pt>
                <c:pt idx="3362">
                  <c:v>n3363</c:v>
                </c:pt>
                <c:pt idx="3363">
                  <c:v>n3364</c:v>
                </c:pt>
                <c:pt idx="3364">
                  <c:v>n3365</c:v>
                </c:pt>
                <c:pt idx="3365">
                  <c:v>n3366</c:v>
                </c:pt>
                <c:pt idx="3366">
                  <c:v>n3367</c:v>
                </c:pt>
                <c:pt idx="3367">
                  <c:v>n3368</c:v>
                </c:pt>
                <c:pt idx="3368">
                  <c:v>n3369</c:v>
                </c:pt>
                <c:pt idx="3369">
                  <c:v>n3370</c:v>
                </c:pt>
                <c:pt idx="3370">
                  <c:v>n3371</c:v>
                </c:pt>
                <c:pt idx="3371">
                  <c:v>n3372</c:v>
                </c:pt>
                <c:pt idx="3372">
                  <c:v>n3373</c:v>
                </c:pt>
                <c:pt idx="3373">
                  <c:v>n3374</c:v>
                </c:pt>
                <c:pt idx="3374">
                  <c:v>n3375</c:v>
                </c:pt>
                <c:pt idx="3375">
                  <c:v>n3376</c:v>
                </c:pt>
                <c:pt idx="3376">
                  <c:v>n3377</c:v>
                </c:pt>
                <c:pt idx="3377">
                  <c:v>n3378</c:v>
                </c:pt>
                <c:pt idx="3378">
                  <c:v>n3379</c:v>
                </c:pt>
                <c:pt idx="3379">
                  <c:v>n3380</c:v>
                </c:pt>
                <c:pt idx="3380">
                  <c:v>n3381</c:v>
                </c:pt>
                <c:pt idx="3381">
                  <c:v>n3382</c:v>
                </c:pt>
                <c:pt idx="3382">
                  <c:v>n3383</c:v>
                </c:pt>
                <c:pt idx="3383">
                  <c:v>n3384</c:v>
                </c:pt>
                <c:pt idx="3384">
                  <c:v>n3385</c:v>
                </c:pt>
                <c:pt idx="3385">
                  <c:v>n3386</c:v>
                </c:pt>
                <c:pt idx="3386">
                  <c:v>n3387</c:v>
                </c:pt>
                <c:pt idx="3387">
                  <c:v>n3388</c:v>
                </c:pt>
                <c:pt idx="3388">
                  <c:v>n3389</c:v>
                </c:pt>
                <c:pt idx="3389">
                  <c:v>n3390</c:v>
                </c:pt>
                <c:pt idx="3390">
                  <c:v>n3391</c:v>
                </c:pt>
                <c:pt idx="3391">
                  <c:v>n3392</c:v>
                </c:pt>
                <c:pt idx="3392">
                  <c:v>n3393</c:v>
                </c:pt>
                <c:pt idx="3393">
                  <c:v>n3394</c:v>
                </c:pt>
                <c:pt idx="3394">
                  <c:v>n3395</c:v>
                </c:pt>
                <c:pt idx="3395">
                  <c:v>n3396</c:v>
                </c:pt>
                <c:pt idx="3396">
                  <c:v>n3397</c:v>
                </c:pt>
                <c:pt idx="3397">
                  <c:v>n3398</c:v>
                </c:pt>
                <c:pt idx="3398">
                  <c:v>n3399</c:v>
                </c:pt>
                <c:pt idx="3399">
                  <c:v>n3400</c:v>
                </c:pt>
                <c:pt idx="3400">
                  <c:v>n3401</c:v>
                </c:pt>
                <c:pt idx="3401">
                  <c:v>n3402</c:v>
                </c:pt>
                <c:pt idx="3402">
                  <c:v>n3403</c:v>
                </c:pt>
                <c:pt idx="3403">
                  <c:v>n3404</c:v>
                </c:pt>
                <c:pt idx="3404">
                  <c:v>n3405</c:v>
                </c:pt>
                <c:pt idx="3405">
                  <c:v>n3406</c:v>
                </c:pt>
                <c:pt idx="3406">
                  <c:v>n3407</c:v>
                </c:pt>
                <c:pt idx="3407">
                  <c:v>n3408</c:v>
                </c:pt>
                <c:pt idx="3408">
                  <c:v>n3409</c:v>
                </c:pt>
                <c:pt idx="3409">
                  <c:v>n3410</c:v>
                </c:pt>
                <c:pt idx="3410">
                  <c:v>n3411</c:v>
                </c:pt>
                <c:pt idx="3411">
                  <c:v>n3412</c:v>
                </c:pt>
                <c:pt idx="3412">
                  <c:v>n3413</c:v>
                </c:pt>
                <c:pt idx="3413">
                  <c:v>n3414</c:v>
                </c:pt>
                <c:pt idx="3414">
                  <c:v>n3415</c:v>
                </c:pt>
                <c:pt idx="3415">
                  <c:v>n3416</c:v>
                </c:pt>
                <c:pt idx="3416">
                  <c:v>n3417</c:v>
                </c:pt>
                <c:pt idx="3417">
                  <c:v>n3418</c:v>
                </c:pt>
                <c:pt idx="3418">
                  <c:v>n3419</c:v>
                </c:pt>
                <c:pt idx="3419">
                  <c:v>n3420</c:v>
                </c:pt>
                <c:pt idx="3420">
                  <c:v>n3421</c:v>
                </c:pt>
                <c:pt idx="3421">
                  <c:v>n3422</c:v>
                </c:pt>
                <c:pt idx="3422">
                  <c:v>n3423</c:v>
                </c:pt>
                <c:pt idx="3423">
                  <c:v>n3424</c:v>
                </c:pt>
                <c:pt idx="3424">
                  <c:v>n3425</c:v>
                </c:pt>
                <c:pt idx="3425">
                  <c:v>n3426</c:v>
                </c:pt>
                <c:pt idx="3426">
                  <c:v>n3427</c:v>
                </c:pt>
                <c:pt idx="3427">
                  <c:v>n3428</c:v>
                </c:pt>
                <c:pt idx="3428">
                  <c:v>n3429</c:v>
                </c:pt>
                <c:pt idx="3429">
                  <c:v>n3430</c:v>
                </c:pt>
                <c:pt idx="3430">
                  <c:v>n3431</c:v>
                </c:pt>
                <c:pt idx="3431">
                  <c:v>n3432</c:v>
                </c:pt>
                <c:pt idx="3432">
                  <c:v>n3433</c:v>
                </c:pt>
                <c:pt idx="3433">
                  <c:v>n3434</c:v>
                </c:pt>
                <c:pt idx="3434">
                  <c:v>n3435</c:v>
                </c:pt>
                <c:pt idx="3435">
                  <c:v>n3436</c:v>
                </c:pt>
                <c:pt idx="3436">
                  <c:v>n3437</c:v>
                </c:pt>
                <c:pt idx="3437">
                  <c:v>n3438</c:v>
                </c:pt>
                <c:pt idx="3438">
                  <c:v>n3439</c:v>
                </c:pt>
                <c:pt idx="3439">
                  <c:v>n3440</c:v>
                </c:pt>
                <c:pt idx="3440">
                  <c:v>n3441</c:v>
                </c:pt>
                <c:pt idx="3441">
                  <c:v>n3442</c:v>
                </c:pt>
                <c:pt idx="3442">
                  <c:v>n3443</c:v>
                </c:pt>
                <c:pt idx="3443">
                  <c:v>n3444</c:v>
                </c:pt>
                <c:pt idx="3444">
                  <c:v>n3445</c:v>
                </c:pt>
                <c:pt idx="3445">
                  <c:v>n3446</c:v>
                </c:pt>
                <c:pt idx="3446">
                  <c:v>n3447</c:v>
                </c:pt>
                <c:pt idx="3447">
                  <c:v>n3448</c:v>
                </c:pt>
                <c:pt idx="3448">
                  <c:v>n3449</c:v>
                </c:pt>
                <c:pt idx="3449">
                  <c:v>n3450</c:v>
                </c:pt>
                <c:pt idx="3450">
                  <c:v>n3451</c:v>
                </c:pt>
                <c:pt idx="3451">
                  <c:v>n3452</c:v>
                </c:pt>
                <c:pt idx="3452">
                  <c:v>n3453</c:v>
                </c:pt>
                <c:pt idx="3453">
                  <c:v>n3454</c:v>
                </c:pt>
                <c:pt idx="3454">
                  <c:v>n3455</c:v>
                </c:pt>
                <c:pt idx="3455">
                  <c:v>n3456</c:v>
                </c:pt>
                <c:pt idx="3456">
                  <c:v>n3457</c:v>
                </c:pt>
                <c:pt idx="3457">
                  <c:v>n3458</c:v>
                </c:pt>
                <c:pt idx="3458">
                  <c:v>n3459</c:v>
                </c:pt>
                <c:pt idx="3459">
                  <c:v>n3460</c:v>
                </c:pt>
                <c:pt idx="3460">
                  <c:v>n3461</c:v>
                </c:pt>
                <c:pt idx="3461">
                  <c:v>n3462</c:v>
                </c:pt>
                <c:pt idx="3462">
                  <c:v>n3463</c:v>
                </c:pt>
                <c:pt idx="3463">
                  <c:v>n3464</c:v>
                </c:pt>
                <c:pt idx="3464">
                  <c:v>n3465</c:v>
                </c:pt>
                <c:pt idx="3465">
                  <c:v>n3466</c:v>
                </c:pt>
                <c:pt idx="3466">
                  <c:v>n3467</c:v>
                </c:pt>
                <c:pt idx="3467">
                  <c:v>n3468</c:v>
                </c:pt>
                <c:pt idx="3468">
                  <c:v>n3469</c:v>
                </c:pt>
                <c:pt idx="3469">
                  <c:v>n3470</c:v>
                </c:pt>
                <c:pt idx="3470">
                  <c:v>n3471</c:v>
                </c:pt>
                <c:pt idx="3471">
                  <c:v>n3472</c:v>
                </c:pt>
                <c:pt idx="3472">
                  <c:v>n3473</c:v>
                </c:pt>
                <c:pt idx="3473">
                  <c:v>n3474</c:v>
                </c:pt>
                <c:pt idx="3474">
                  <c:v>n3475</c:v>
                </c:pt>
                <c:pt idx="3475">
                  <c:v>n3476</c:v>
                </c:pt>
                <c:pt idx="3476">
                  <c:v>n3477</c:v>
                </c:pt>
                <c:pt idx="3477">
                  <c:v>n3478</c:v>
                </c:pt>
                <c:pt idx="3478">
                  <c:v>n3479</c:v>
                </c:pt>
                <c:pt idx="3479">
                  <c:v>n3480</c:v>
                </c:pt>
                <c:pt idx="3480">
                  <c:v>n3481</c:v>
                </c:pt>
                <c:pt idx="3481">
                  <c:v>n3482</c:v>
                </c:pt>
                <c:pt idx="3482">
                  <c:v>n3483</c:v>
                </c:pt>
                <c:pt idx="3483">
                  <c:v>n3484</c:v>
                </c:pt>
                <c:pt idx="3484">
                  <c:v>n3485</c:v>
                </c:pt>
                <c:pt idx="3485">
                  <c:v>n3486</c:v>
                </c:pt>
                <c:pt idx="3486">
                  <c:v>n3487</c:v>
                </c:pt>
                <c:pt idx="3487">
                  <c:v>n3488</c:v>
                </c:pt>
                <c:pt idx="3488">
                  <c:v>n3489</c:v>
                </c:pt>
                <c:pt idx="3489">
                  <c:v>n3490</c:v>
                </c:pt>
                <c:pt idx="3490">
                  <c:v>n3491</c:v>
                </c:pt>
                <c:pt idx="3491">
                  <c:v>n3492</c:v>
                </c:pt>
                <c:pt idx="3492">
                  <c:v>n3493</c:v>
                </c:pt>
                <c:pt idx="3493">
                  <c:v>n3494</c:v>
                </c:pt>
                <c:pt idx="3494">
                  <c:v>n3495</c:v>
                </c:pt>
                <c:pt idx="3495">
                  <c:v>n3496</c:v>
                </c:pt>
                <c:pt idx="3496">
                  <c:v>n3497</c:v>
                </c:pt>
                <c:pt idx="3497">
                  <c:v>n3498</c:v>
                </c:pt>
                <c:pt idx="3498">
                  <c:v>n3499</c:v>
                </c:pt>
                <c:pt idx="3499">
                  <c:v>n3500</c:v>
                </c:pt>
                <c:pt idx="3500">
                  <c:v>n3501</c:v>
                </c:pt>
                <c:pt idx="3501">
                  <c:v>n3502</c:v>
                </c:pt>
                <c:pt idx="3502">
                  <c:v>n3503</c:v>
                </c:pt>
                <c:pt idx="3503">
                  <c:v>n3504</c:v>
                </c:pt>
                <c:pt idx="3504">
                  <c:v>n3505</c:v>
                </c:pt>
                <c:pt idx="3505">
                  <c:v>n3506</c:v>
                </c:pt>
                <c:pt idx="3506">
                  <c:v>n3507</c:v>
                </c:pt>
                <c:pt idx="3507">
                  <c:v>n3508</c:v>
                </c:pt>
                <c:pt idx="3508">
                  <c:v>n3509</c:v>
                </c:pt>
                <c:pt idx="3509">
                  <c:v>n3510</c:v>
                </c:pt>
                <c:pt idx="3510">
                  <c:v>n3511</c:v>
                </c:pt>
                <c:pt idx="3511">
                  <c:v>n3512</c:v>
                </c:pt>
                <c:pt idx="3512">
                  <c:v>n3513</c:v>
                </c:pt>
                <c:pt idx="3513">
                  <c:v>n3514</c:v>
                </c:pt>
                <c:pt idx="3514">
                  <c:v>n3515</c:v>
                </c:pt>
                <c:pt idx="3515">
                  <c:v>n3516</c:v>
                </c:pt>
                <c:pt idx="3516">
                  <c:v>n3517</c:v>
                </c:pt>
                <c:pt idx="3517">
                  <c:v>n3518</c:v>
                </c:pt>
                <c:pt idx="3518">
                  <c:v>n3519</c:v>
                </c:pt>
                <c:pt idx="3519">
                  <c:v>n3520</c:v>
                </c:pt>
                <c:pt idx="3520">
                  <c:v>n3521</c:v>
                </c:pt>
                <c:pt idx="3521">
                  <c:v>n3522</c:v>
                </c:pt>
                <c:pt idx="3522">
                  <c:v>n3523</c:v>
                </c:pt>
                <c:pt idx="3523">
                  <c:v>n3524</c:v>
                </c:pt>
                <c:pt idx="3524">
                  <c:v>n3525</c:v>
                </c:pt>
                <c:pt idx="3525">
                  <c:v>n3526</c:v>
                </c:pt>
                <c:pt idx="3526">
                  <c:v>n3527</c:v>
                </c:pt>
                <c:pt idx="3527">
                  <c:v>n3528</c:v>
                </c:pt>
                <c:pt idx="3528">
                  <c:v>n3529</c:v>
                </c:pt>
                <c:pt idx="3529">
                  <c:v>n3530</c:v>
                </c:pt>
                <c:pt idx="3530">
                  <c:v>n3531</c:v>
                </c:pt>
                <c:pt idx="3531">
                  <c:v>n3532</c:v>
                </c:pt>
                <c:pt idx="3532">
                  <c:v>n3533</c:v>
                </c:pt>
                <c:pt idx="3533">
                  <c:v>n3534</c:v>
                </c:pt>
                <c:pt idx="3534">
                  <c:v>n3535</c:v>
                </c:pt>
                <c:pt idx="3535">
                  <c:v>n3536</c:v>
                </c:pt>
                <c:pt idx="3536">
                  <c:v>n3537</c:v>
                </c:pt>
                <c:pt idx="3537">
                  <c:v>n3538</c:v>
                </c:pt>
                <c:pt idx="3538">
                  <c:v>n3539</c:v>
                </c:pt>
                <c:pt idx="3539">
                  <c:v>n3540</c:v>
                </c:pt>
                <c:pt idx="3540">
                  <c:v>n3541</c:v>
                </c:pt>
                <c:pt idx="3541">
                  <c:v>n3542</c:v>
                </c:pt>
                <c:pt idx="3542">
                  <c:v>n3543</c:v>
                </c:pt>
                <c:pt idx="3543">
                  <c:v>n3544</c:v>
                </c:pt>
                <c:pt idx="3544">
                  <c:v>n3545</c:v>
                </c:pt>
                <c:pt idx="3545">
                  <c:v>n3546</c:v>
                </c:pt>
                <c:pt idx="3546">
                  <c:v>n3547</c:v>
                </c:pt>
                <c:pt idx="3547">
                  <c:v>n3548</c:v>
                </c:pt>
                <c:pt idx="3548">
                  <c:v>n3549</c:v>
                </c:pt>
                <c:pt idx="3549">
                  <c:v>n3550</c:v>
                </c:pt>
                <c:pt idx="3550">
                  <c:v>n3551</c:v>
                </c:pt>
                <c:pt idx="3551">
                  <c:v>n3552</c:v>
                </c:pt>
                <c:pt idx="3552">
                  <c:v>n3553</c:v>
                </c:pt>
                <c:pt idx="3553">
                  <c:v>n3554</c:v>
                </c:pt>
                <c:pt idx="3554">
                  <c:v>n3555</c:v>
                </c:pt>
                <c:pt idx="3555">
                  <c:v>n3556</c:v>
                </c:pt>
                <c:pt idx="3556">
                  <c:v>n3557</c:v>
                </c:pt>
                <c:pt idx="3557">
                  <c:v>n3558</c:v>
                </c:pt>
                <c:pt idx="3558">
                  <c:v>n3559</c:v>
                </c:pt>
                <c:pt idx="3559">
                  <c:v>n3560</c:v>
                </c:pt>
                <c:pt idx="3560">
                  <c:v>n3561</c:v>
                </c:pt>
                <c:pt idx="3561">
                  <c:v>n3562</c:v>
                </c:pt>
                <c:pt idx="3562">
                  <c:v>n3563</c:v>
                </c:pt>
                <c:pt idx="3563">
                  <c:v>n3564</c:v>
                </c:pt>
                <c:pt idx="3564">
                  <c:v>n3565</c:v>
                </c:pt>
                <c:pt idx="3565">
                  <c:v>n3566</c:v>
                </c:pt>
                <c:pt idx="3566">
                  <c:v>n3567</c:v>
                </c:pt>
                <c:pt idx="3567">
                  <c:v>n3568</c:v>
                </c:pt>
                <c:pt idx="3568">
                  <c:v>n3569</c:v>
                </c:pt>
                <c:pt idx="3569">
                  <c:v>n3570</c:v>
                </c:pt>
                <c:pt idx="3570">
                  <c:v>n3571</c:v>
                </c:pt>
                <c:pt idx="3571">
                  <c:v>n3572</c:v>
                </c:pt>
                <c:pt idx="3572">
                  <c:v>n3573</c:v>
                </c:pt>
                <c:pt idx="3573">
                  <c:v>n3574</c:v>
                </c:pt>
                <c:pt idx="3574">
                  <c:v>n3575</c:v>
                </c:pt>
                <c:pt idx="3575">
                  <c:v>n3576</c:v>
                </c:pt>
                <c:pt idx="3576">
                  <c:v>n3577</c:v>
                </c:pt>
                <c:pt idx="3577">
                  <c:v>n3578</c:v>
                </c:pt>
                <c:pt idx="3578">
                  <c:v>n3579</c:v>
                </c:pt>
                <c:pt idx="3579">
                  <c:v>n3580</c:v>
                </c:pt>
                <c:pt idx="3580">
                  <c:v>n3581</c:v>
                </c:pt>
                <c:pt idx="3581">
                  <c:v>n3582</c:v>
                </c:pt>
                <c:pt idx="3582">
                  <c:v>n3583</c:v>
                </c:pt>
                <c:pt idx="3583">
                  <c:v>n3584</c:v>
                </c:pt>
                <c:pt idx="3584">
                  <c:v>n3585</c:v>
                </c:pt>
                <c:pt idx="3585">
                  <c:v>n3586</c:v>
                </c:pt>
                <c:pt idx="3586">
                  <c:v>n3587</c:v>
                </c:pt>
                <c:pt idx="3587">
                  <c:v>n3588</c:v>
                </c:pt>
                <c:pt idx="3588">
                  <c:v>n3589</c:v>
                </c:pt>
                <c:pt idx="3589">
                  <c:v>n3590</c:v>
                </c:pt>
                <c:pt idx="3590">
                  <c:v>n3591</c:v>
                </c:pt>
                <c:pt idx="3591">
                  <c:v>n3592</c:v>
                </c:pt>
                <c:pt idx="3592">
                  <c:v>n3593</c:v>
                </c:pt>
                <c:pt idx="3593">
                  <c:v>n3594</c:v>
                </c:pt>
                <c:pt idx="3594">
                  <c:v>n3595</c:v>
                </c:pt>
                <c:pt idx="3595">
                  <c:v>n3596</c:v>
                </c:pt>
                <c:pt idx="3596">
                  <c:v>n3597</c:v>
                </c:pt>
                <c:pt idx="3597">
                  <c:v>n3598</c:v>
                </c:pt>
                <c:pt idx="3598">
                  <c:v>n3599</c:v>
                </c:pt>
                <c:pt idx="3599">
                  <c:v>n3600</c:v>
                </c:pt>
                <c:pt idx="3600">
                  <c:v>n3601</c:v>
                </c:pt>
                <c:pt idx="3601">
                  <c:v>n3602</c:v>
                </c:pt>
                <c:pt idx="3602">
                  <c:v>n3603</c:v>
                </c:pt>
                <c:pt idx="3603">
                  <c:v>n3604</c:v>
                </c:pt>
                <c:pt idx="3604">
                  <c:v>n3605</c:v>
                </c:pt>
                <c:pt idx="3605">
                  <c:v>n3606</c:v>
                </c:pt>
                <c:pt idx="3606">
                  <c:v>n3607</c:v>
                </c:pt>
                <c:pt idx="3607">
                  <c:v>n3608</c:v>
                </c:pt>
                <c:pt idx="3608">
                  <c:v>n3609</c:v>
                </c:pt>
                <c:pt idx="3609">
                  <c:v>n3610</c:v>
                </c:pt>
                <c:pt idx="3610">
                  <c:v>n3611</c:v>
                </c:pt>
                <c:pt idx="3611">
                  <c:v>n3612</c:v>
                </c:pt>
                <c:pt idx="3612">
                  <c:v>n3613</c:v>
                </c:pt>
                <c:pt idx="3613">
                  <c:v>n3614</c:v>
                </c:pt>
                <c:pt idx="3614">
                  <c:v>n3615</c:v>
                </c:pt>
                <c:pt idx="3615">
                  <c:v>n3616</c:v>
                </c:pt>
                <c:pt idx="3616">
                  <c:v>n3617</c:v>
                </c:pt>
                <c:pt idx="3617">
                  <c:v>n3618</c:v>
                </c:pt>
                <c:pt idx="3618">
                  <c:v>n3619</c:v>
                </c:pt>
                <c:pt idx="3619">
                  <c:v>n3620</c:v>
                </c:pt>
                <c:pt idx="3620">
                  <c:v>n3621</c:v>
                </c:pt>
                <c:pt idx="3621">
                  <c:v>n3622</c:v>
                </c:pt>
                <c:pt idx="3622">
                  <c:v>n3623</c:v>
                </c:pt>
                <c:pt idx="3623">
                  <c:v>n3624</c:v>
                </c:pt>
                <c:pt idx="3624">
                  <c:v>n3625</c:v>
                </c:pt>
                <c:pt idx="3625">
                  <c:v>n3626</c:v>
                </c:pt>
                <c:pt idx="3626">
                  <c:v>n3627</c:v>
                </c:pt>
                <c:pt idx="3627">
                  <c:v>n3628</c:v>
                </c:pt>
                <c:pt idx="3628">
                  <c:v>n3629</c:v>
                </c:pt>
                <c:pt idx="3629">
                  <c:v>n3630</c:v>
                </c:pt>
                <c:pt idx="3630">
                  <c:v>n3631</c:v>
                </c:pt>
                <c:pt idx="3631">
                  <c:v>n3632</c:v>
                </c:pt>
                <c:pt idx="3632">
                  <c:v>n3633</c:v>
                </c:pt>
                <c:pt idx="3633">
                  <c:v>n3634</c:v>
                </c:pt>
                <c:pt idx="3634">
                  <c:v>n3635</c:v>
                </c:pt>
                <c:pt idx="3635">
                  <c:v>n3636</c:v>
                </c:pt>
                <c:pt idx="3636">
                  <c:v>n3637</c:v>
                </c:pt>
                <c:pt idx="3637">
                  <c:v>n3638</c:v>
                </c:pt>
                <c:pt idx="3638">
                  <c:v>n3639</c:v>
                </c:pt>
                <c:pt idx="3639">
                  <c:v>n3640</c:v>
                </c:pt>
                <c:pt idx="3640">
                  <c:v>n3641</c:v>
                </c:pt>
                <c:pt idx="3641">
                  <c:v>n3642</c:v>
                </c:pt>
                <c:pt idx="3642">
                  <c:v>n3643</c:v>
                </c:pt>
                <c:pt idx="3643">
                  <c:v>n3644</c:v>
                </c:pt>
                <c:pt idx="3644">
                  <c:v>n3645</c:v>
                </c:pt>
                <c:pt idx="3645">
                  <c:v>n3646</c:v>
                </c:pt>
                <c:pt idx="3646">
                  <c:v>n3647</c:v>
                </c:pt>
                <c:pt idx="3647">
                  <c:v>n3648</c:v>
                </c:pt>
                <c:pt idx="3648">
                  <c:v>n3649</c:v>
                </c:pt>
                <c:pt idx="3649">
                  <c:v>n3650</c:v>
                </c:pt>
                <c:pt idx="3650">
                  <c:v>n3651</c:v>
                </c:pt>
                <c:pt idx="3651">
                  <c:v>n3652</c:v>
                </c:pt>
                <c:pt idx="3652">
                  <c:v>n3653</c:v>
                </c:pt>
                <c:pt idx="3653">
                  <c:v>n3654</c:v>
                </c:pt>
                <c:pt idx="3654">
                  <c:v>n3655</c:v>
                </c:pt>
                <c:pt idx="3655">
                  <c:v>n3656</c:v>
                </c:pt>
                <c:pt idx="3656">
                  <c:v>n3657</c:v>
                </c:pt>
                <c:pt idx="3657">
                  <c:v>n3658</c:v>
                </c:pt>
                <c:pt idx="3658">
                  <c:v>n3659</c:v>
                </c:pt>
                <c:pt idx="3659">
                  <c:v>n3660</c:v>
                </c:pt>
                <c:pt idx="3660">
                  <c:v>n3661</c:v>
                </c:pt>
                <c:pt idx="3661">
                  <c:v>n3662</c:v>
                </c:pt>
                <c:pt idx="3662">
                  <c:v>n3663</c:v>
                </c:pt>
                <c:pt idx="3663">
                  <c:v>n3664</c:v>
                </c:pt>
                <c:pt idx="3664">
                  <c:v>n3665</c:v>
                </c:pt>
                <c:pt idx="3665">
                  <c:v>n3666</c:v>
                </c:pt>
                <c:pt idx="3666">
                  <c:v>n3667</c:v>
                </c:pt>
                <c:pt idx="3667">
                  <c:v>n3668</c:v>
                </c:pt>
                <c:pt idx="3668">
                  <c:v>n3669</c:v>
                </c:pt>
                <c:pt idx="3669">
                  <c:v>n3670</c:v>
                </c:pt>
                <c:pt idx="3670">
                  <c:v>n3671</c:v>
                </c:pt>
                <c:pt idx="3671">
                  <c:v>n3672</c:v>
                </c:pt>
                <c:pt idx="3672">
                  <c:v>n3673</c:v>
                </c:pt>
                <c:pt idx="3673">
                  <c:v>n3674</c:v>
                </c:pt>
                <c:pt idx="3674">
                  <c:v>n3675</c:v>
                </c:pt>
                <c:pt idx="3675">
                  <c:v>n3676</c:v>
                </c:pt>
                <c:pt idx="3676">
                  <c:v>n3677</c:v>
                </c:pt>
                <c:pt idx="3677">
                  <c:v>n3678</c:v>
                </c:pt>
                <c:pt idx="3678">
                  <c:v>n3679</c:v>
                </c:pt>
                <c:pt idx="3679">
                  <c:v>n3680</c:v>
                </c:pt>
                <c:pt idx="3680">
                  <c:v>n3681</c:v>
                </c:pt>
                <c:pt idx="3681">
                  <c:v>n3682</c:v>
                </c:pt>
                <c:pt idx="3682">
                  <c:v>n3683</c:v>
                </c:pt>
                <c:pt idx="3683">
                  <c:v>n3684</c:v>
                </c:pt>
                <c:pt idx="3684">
                  <c:v>n3685</c:v>
                </c:pt>
                <c:pt idx="3685">
                  <c:v>n3686</c:v>
                </c:pt>
                <c:pt idx="3686">
                  <c:v>n3687</c:v>
                </c:pt>
                <c:pt idx="3687">
                  <c:v>n3688</c:v>
                </c:pt>
                <c:pt idx="3688">
                  <c:v>n3689</c:v>
                </c:pt>
                <c:pt idx="3689">
                  <c:v>n3690</c:v>
                </c:pt>
                <c:pt idx="3690">
                  <c:v>n3691</c:v>
                </c:pt>
                <c:pt idx="3691">
                  <c:v>n3692</c:v>
                </c:pt>
                <c:pt idx="3692">
                  <c:v>n3693</c:v>
                </c:pt>
                <c:pt idx="3693">
                  <c:v>n3694</c:v>
                </c:pt>
                <c:pt idx="3694">
                  <c:v>n3695</c:v>
                </c:pt>
                <c:pt idx="3695">
                  <c:v>n3696</c:v>
                </c:pt>
                <c:pt idx="3696">
                  <c:v>n3697</c:v>
                </c:pt>
                <c:pt idx="3697">
                  <c:v>n3698</c:v>
                </c:pt>
                <c:pt idx="3698">
                  <c:v>n3699</c:v>
                </c:pt>
                <c:pt idx="3699">
                  <c:v>n3700</c:v>
                </c:pt>
                <c:pt idx="3700">
                  <c:v>n3701</c:v>
                </c:pt>
                <c:pt idx="3701">
                  <c:v>n3702</c:v>
                </c:pt>
                <c:pt idx="3702">
                  <c:v>n3703</c:v>
                </c:pt>
                <c:pt idx="3703">
                  <c:v>n3704</c:v>
                </c:pt>
                <c:pt idx="3704">
                  <c:v>n3705</c:v>
                </c:pt>
                <c:pt idx="3705">
                  <c:v>n3706</c:v>
                </c:pt>
                <c:pt idx="3706">
                  <c:v>n3707</c:v>
                </c:pt>
                <c:pt idx="3707">
                  <c:v>n3708</c:v>
                </c:pt>
                <c:pt idx="3708">
                  <c:v>n3709</c:v>
                </c:pt>
                <c:pt idx="3709">
                  <c:v>n3710</c:v>
                </c:pt>
                <c:pt idx="3710">
                  <c:v>n3711</c:v>
                </c:pt>
                <c:pt idx="3711">
                  <c:v>n3712</c:v>
                </c:pt>
                <c:pt idx="3712">
                  <c:v>n3713</c:v>
                </c:pt>
                <c:pt idx="3713">
                  <c:v>n3714</c:v>
                </c:pt>
                <c:pt idx="3714">
                  <c:v>n3715</c:v>
                </c:pt>
                <c:pt idx="3715">
                  <c:v>n3716</c:v>
                </c:pt>
                <c:pt idx="3716">
                  <c:v>n3717</c:v>
                </c:pt>
                <c:pt idx="3717">
                  <c:v>n3718</c:v>
                </c:pt>
                <c:pt idx="3718">
                  <c:v>n3719</c:v>
                </c:pt>
                <c:pt idx="3719">
                  <c:v>n3720</c:v>
                </c:pt>
                <c:pt idx="3720">
                  <c:v>n3721</c:v>
                </c:pt>
                <c:pt idx="3721">
                  <c:v>n3722</c:v>
                </c:pt>
                <c:pt idx="3722">
                  <c:v>n3723</c:v>
                </c:pt>
                <c:pt idx="3723">
                  <c:v>n3724</c:v>
                </c:pt>
                <c:pt idx="3724">
                  <c:v>n3725</c:v>
                </c:pt>
                <c:pt idx="3725">
                  <c:v>n3726</c:v>
                </c:pt>
                <c:pt idx="3726">
                  <c:v>n3727</c:v>
                </c:pt>
                <c:pt idx="3727">
                  <c:v>n3728</c:v>
                </c:pt>
                <c:pt idx="3728">
                  <c:v>n3729</c:v>
                </c:pt>
                <c:pt idx="3729">
                  <c:v>n3730</c:v>
                </c:pt>
                <c:pt idx="3730">
                  <c:v>n3731</c:v>
                </c:pt>
                <c:pt idx="3731">
                  <c:v>n3732</c:v>
                </c:pt>
                <c:pt idx="3732">
                  <c:v>n3733</c:v>
                </c:pt>
                <c:pt idx="3733">
                  <c:v>n3734</c:v>
                </c:pt>
                <c:pt idx="3734">
                  <c:v>n3735</c:v>
                </c:pt>
                <c:pt idx="3735">
                  <c:v>n3736</c:v>
                </c:pt>
                <c:pt idx="3736">
                  <c:v>n3737</c:v>
                </c:pt>
                <c:pt idx="3737">
                  <c:v>n3738</c:v>
                </c:pt>
                <c:pt idx="3738">
                  <c:v>n3739</c:v>
                </c:pt>
                <c:pt idx="3739">
                  <c:v>n3740</c:v>
                </c:pt>
                <c:pt idx="3740">
                  <c:v>n3741</c:v>
                </c:pt>
                <c:pt idx="3741">
                  <c:v>n3742</c:v>
                </c:pt>
                <c:pt idx="3742">
                  <c:v>n3743</c:v>
                </c:pt>
                <c:pt idx="3743">
                  <c:v>n3744</c:v>
                </c:pt>
                <c:pt idx="3744">
                  <c:v>n3745</c:v>
                </c:pt>
                <c:pt idx="3745">
                  <c:v>n3746</c:v>
                </c:pt>
                <c:pt idx="3746">
                  <c:v>n3747</c:v>
                </c:pt>
                <c:pt idx="3747">
                  <c:v>n3748</c:v>
                </c:pt>
                <c:pt idx="3748">
                  <c:v>n3749</c:v>
                </c:pt>
                <c:pt idx="3749">
                  <c:v>n3750</c:v>
                </c:pt>
                <c:pt idx="3750">
                  <c:v>n3751</c:v>
                </c:pt>
                <c:pt idx="3751">
                  <c:v>n3752</c:v>
                </c:pt>
                <c:pt idx="3752">
                  <c:v>n3753</c:v>
                </c:pt>
                <c:pt idx="3753">
                  <c:v>n3754</c:v>
                </c:pt>
                <c:pt idx="3754">
                  <c:v>n3755</c:v>
                </c:pt>
                <c:pt idx="3755">
                  <c:v>n3756</c:v>
                </c:pt>
                <c:pt idx="3756">
                  <c:v>n3757</c:v>
                </c:pt>
                <c:pt idx="3757">
                  <c:v>n3758</c:v>
                </c:pt>
                <c:pt idx="3758">
                  <c:v>n3759</c:v>
                </c:pt>
                <c:pt idx="3759">
                  <c:v>n3760</c:v>
                </c:pt>
                <c:pt idx="3760">
                  <c:v>n3761</c:v>
                </c:pt>
                <c:pt idx="3761">
                  <c:v>n3762</c:v>
                </c:pt>
                <c:pt idx="3762">
                  <c:v>n3763</c:v>
                </c:pt>
                <c:pt idx="3763">
                  <c:v>n3764</c:v>
                </c:pt>
                <c:pt idx="3764">
                  <c:v>n3765</c:v>
                </c:pt>
                <c:pt idx="3765">
                  <c:v>n3766</c:v>
                </c:pt>
                <c:pt idx="3766">
                  <c:v>n3767</c:v>
                </c:pt>
                <c:pt idx="3767">
                  <c:v>n3768</c:v>
                </c:pt>
                <c:pt idx="3768">
                  <c:v>n3769</c:v>
                </c:pt>
                <c:pt idx="3769">
                  <c:v>n3770</c:v>
                </c:pt>
                <c:pt idx="3770">
                  <c:v>n3771</c:v>
                </c:pt>
                <c:pt idx="3771">
                  <c:v>n3772</c:v>
                </c:pt>
                <c:pt idx="3772">
                  <c:v>n3773</c:v>
                </c:pt>
                <c:pt idx="3773">
                  <c:v>n3774</c:v>
                </c:pt>
                <c:pt idx="3774">
                  <c:v>n3775</c:v>
                </c:pt>
                <c:pt idx="3775">
                  <c:v>n3776</c:v>
                </c:pt>
                <c:pt idx="3776">
                  <c:v>n3777</c:v>
                </c:pt>
                <c:pt idx="3777">
                  <c:v>n3778</c:v>
                </c:pt>
                <c:pt idx="3778">
                  <c:v>n3779</c:v>
                </c:pt>
                <c:pt idx="3779">
                  <c:v>n3780</c:v>
                </c:pt>
                <c:pt idx="3780">
                  <c:v>n3781</c:v>
                </c:pt>
                <c:pt idx="3781">
                  <c:v>n3782</c:v>
                </c:pt>
                <c:pt idx="3782">
                  <c:v>n3783</c:v>
                </c:pt>
                <c:pt idx="3783">
                  <c:v>n3784</c:v>
                </c:pt>
                <c:pt idx="3784">
                  <c:v>n3785</c:v>
                </c:pt>
                <c:pt idx="3785">
                  <c:v>n3786</c:v>
                </c:pt>
                <c:pt idx="3786">
                  <c:v>n3787</c:v>
                </c:pt>
                <c:pt idx="3787">
                  <c:v>n3788</c:v>
                </c:pt>
                <c:pt idx="3788">
                  <c:v>n3789</c:v>
                </c:pt>
                <c:pt idx="3789">
                  <c:v>n3790</c:v>
                </c:pt>
                <c:pt idx="3790">
                  <c:v>n3791</c:v>
                </c:pt>
                <c:pt idx="3791">
                  <c:v>n3792</c:v>
                </c:pt>
                <c:pt idx="3792">
                  <c:v>n3793</c:v>
                </c:pt>
                <c:pt idx="3793">
                  <c:v>n3794</c:v>
                </c:pt>
                <c:pt idx="3794">
                  <c:v>n3795</c:v>
                </c:pt>
                <c:pt idx="3795">
                  <c:v>n3796</c:v>
                </c:pt>
                <c:pt idx="3796">
                  <c:v>n3797</c:v>
                </c:pt>
                <c:pt idx="3797">
                  <c:v>n3798</c:v>
                </c:pt>
                <c:pt idx="3798">
                  <c:v>n3799</c:v>
                </c:pt>
                <c:pt idx="3799">
                  <c:v>n3800</c:v>
                </c:pt>
                <c:pt idx="3800">
                  <c:v>n3801</c:v>
                </c:pt>
                <c:pt idx="3801">
                  <c:v>n3802</c:v>
                </c:pt>
                <c:pt idx="3802">
                  <c:v>n3803</c:v>
                </c:pt>
                <c:pt idx="3803">
                  <c:v>n3804</c:v>
                </c:pt>
                <c:pt idx="3804">
                  <c:v>n3805</c:v>
                </c:pt>
                <c:pt idx="3805">
                  <c:v>n3806</c:v>
                </c:pt>
                <c:pt idx="3806">
                  <c:v>n3807</c:v>
                </c:pt>
                <c:pt idx="3807">
                  <c:v>n3808</c:v>
                </c:pt>
                <c:pt idx="3808">
                  <c:v>n3809</c:v>
                </c:pt>
                <c:pt idx="3809">
                  <c:v>n3810</c:v>
                </c:pt>
                <c:pt idx="3810">
                  <c:v>n3811</c:v>
                </c:pt>
                <c:pt idx="3811">
                  <c:v>n3812</c:v>
                </c:pt>
                <c:pt idx="3812">
                  <c:v>n3813</c:v>
                </c:pt>
                <c:pt idx="3813">
                  <c:v>n3814</c:v>
                </c:pt>
                <c:pt idx="3814">
                  <c:v>n3815</c:v>
                </c:pt>
                <c:pt idx="3815">
                  <c:v>n3816</c:v>
                </c:pt>
                <c:pt idx="3816">
                  <c:v>n3817</c:v>
                </c:pt>
                <c:pt idx="3817">
                  <c:v>n3818</c:v>
                </c:pt>
                <c:pt idx="3818">
                  <c:v>n3819</c:v>
                </c:pt>
                <c:pt idx="3819">
                  <c:v>n3820</c:v>
                </c:pt>
                <c:pt idx="3820">
                  <c:v>n3821</c:v>
                </c:pt>
                <c:pt idx="3821">
                  <c:v>n3822</c:v>
                </c:pt>
                <c:pt idx="3822">
                  <c:v>n3823</c:v>
                </c:pt>
                <c:pt idx="3823">
                  <c:v>n3824</c:v>
                </c:pt>
                <c:pt idx="3824">
                  <c:v>n3825</c:v>
                </c:pt>
                <c:pt idx="3825">
                  <c:v>n3826</c:v>
                </c:pt>
                <c:pt idx="3826">
                  <c:v>n3827</c:v>
                </c:pt>
                <c:pt idx="3827">
                  <c:v>n3828</c:v>
                </c:pt>
                <c:pt idx="3828">
                  <c:v>n3829</c:v>
                </c:pt>
                <c:pt idx="3829">
                  <c:v>n3830</c:v>
                </c:pt>
                <c:pt idx="3830">
                  <c:v>n3831</c:v>
                </c:pt>
                <c:pt idx="3831">
                  <c:v>n3832</c:v>
                </c:pt>
                <c:pt idx="3832">
                  <c:v>n3833</c:v>
                </c:pt>
                <c:pt idx="3833">
                  <c:v>n3834</c:v>
                </c:pt>
                <c:pt idx="3834">
                  <c:v>n3835</c:v>
                </c:pt>
                <c:pt idx="3835">
                  <c:v>n3836</c:v>
                </c:pt>
                <c:pt idx="3836">
                  <c:v>n3837</c:v>
                </c:pt>
                <c:pt idx="3837">
                  <c:v>n3838</c:v>
                </c:pt>
                <c:pt idx="3838">
                  <c:v>n3839</c:v>
                </c:pt>
                <c:pt idx="3839">
                  <c:v>n3840</c:v>
                </c:pt>
                <c:pt idx="3840">
                  <c:v>n3841</c:v>
                </c:pt>
                <c:pt idx="3841">
                  <c:v>n3842</c:v>
                </c:pt>
                <c:pt idx="3842">
                  <c:v>n3843</c:v>
                </c:pt>
                <c:pt idx="3843">
                  <c:v>n3844</c:v>
                </c:pt>
                <c:pt idx="3844">
                  <c:v>n3845</c:v>
                </c:pt>
                <c:pt idx="3845">
                  <c:v>n3846</c:v>
                </c:pt>
                <c:pt idx="3846">
                  <c:v>n3847</c:v>
                </c:pt>
                <c:pt idx="3847">
                  <c:v>n3848</c:v>
                </c:pt>
                <c:pt idx="3848">
                  <c:v>n3849</c:v>
                </c:pt>
                <c:pt idx="3849">
                  <c:v>n3850</c:v>
                </c:pt>
                <c:pt idx="3850">
                  <c:v>n3851</c:v>
                </c:pt>
                <c:pt idx="3851">
                  <c:v>n3852</c:v>
                </c:pt>
                <c:pt idx="3852">
                  <c:v>n3853</c:v>
                </c:pt>
                <c:pt idx="3853">
                  <c:v>n3854</c:v>
                </c:pt>
                <c:pt idx="3854">
                  <c:v>n3855</c:v>
                </c:pt>
                <c:pt idx="3855">
                  <c:v>n3856</c:v>
                </c:pt>
                <c:pt idx="3856">
                  <c:v>n3857</c:v>
                </c:pt>
                <c:pt idx="3857">
                  <c:v>n3858</c:v>
                </c:pt>
                <c:pt idx="3858">
                  <c:v>n3859</c:v>
                </c:pt>
                <c:pt idx="3859">
                  <c:v>n3860</c:v>
                </c:pt>
                <c:pt idx="3860">
                  <c:v>n3861</c:v>
                </c:pt>
                <c:pt idx="3861">
                  <c:v>n3862</c:v>
                </c:pt>
                <c:pt idx="3862">
                  <c:v>n3863</c:v>
                </c:pt>
                <c:pt idx="3863">
                  <c:v>n3864</c:v>
                </c:pt>
                <c:pt idx="3864">
                  <c:v>n3865</c:v>
                </c:pt>
                <c:pt idx="3865">
                  <c:v>n3866</c:v>
                </c:pt>
                <c:pt idx="3866">
                  <c:v>n3867</c:v>
                </c:pt>
                <c:pt idx="3867">
                  <c:v>n3868</c:v>
                </c:pt>
                <c:pt idx="3868">
                  <c:v>n3869</c:v>
                </c:pt>
                <c:pt idx="3869">
                  <c:v>n3870</c:v>
                </c:pt>
                <c:pt idx="3870">
                  <c:v>n3871</c:v>
                </c:pt>
                <c:pt idx="3871">
                  <c:v>n3872</c:v>
                </c:pt>
                <c:pt idx="3872">
                  <c:v>n3873</c:v>
                </c:pt>
                <c:pt idx="3873">
                  <c:v>n3874</c:v>
                </c:pt>
                <c:pt idx="3874">
                  <c:v>n3875</c:v>
                </c:pt>
                <c:pt idx="3875">
                  <c:v>n3876</c:v>
                </c:pt>
                <c:pt idx="3876">
                  <c:v>n3877</c:v>
                </c:pt>
                <c:pt idx="3877">
                  <c:v>n3878</c:v>
                </c:pt>
                <c:pt idx="3878">
                  <c:v>n3879</c:v>
                </c:pt>
                <c:pt idx="3879">
                  <c:v>n3880</c:v>
                </c:pt>
                <c:pt idx="3880">
                  <c:v>n3881</c:v>
                </c:pt>
                <c:pt idx="3881">
                  <c:v>n3882</c:v>
                </c:pt>
                <c:pt idx="3882">
                  <c:v>n3883</c:v>
                </c:pt>
                <c:pt idx="3883">
                  <c:v>n3884</c:v>
                </c:pt>
                <c:pt idx="3884">
                  <c:v>n3885</c:v>
                </c:pt>
                <c:pt idx="3885">
                  <c:v>n3886</c:v>
                </c:pt>
                <c:pt idx="3886">
                  <c:v>n3887</c:v>
                </c:pt>
                <c:pt idx="3887">
                  <c:v>n3888</c:v>
                </c:pt>
                <c:pt idx="3888">
                  <c:v>n3889</c:v>
                </c:pt>
                <c:pt idx="3889">
                  <c:v>n3890</c:v>
                </c:pt>
                <c:pt idx="3890">
                  <c:v>n3891</c:v>
                </c:pt>
                <c:pt idx="3891">
                  <c:v>n3892</c:v>
                </c:pt>
                <c:pt idx="3892">
                  <c:v>n3893</c:v>
                </c:pt>
                <c:pt idx="3893">
                  <c:v>n3894</c:v>
                </c:pt>
                <c:pt idx="3894">
                  <c:v>n3895</c:v>
                </c:pt>
                <c:pt idx="3895">
                  <c:v>n3896</c:v>
                </c:pt>
                <c:pt idx="3896">
                  <c:v>n3897</c:v>
                </c:pt>
                <c:pt idx="3897">
                  <c:v>n3898</c:v>
                </c:pt>
                <c:pt idx="3898">
                  <c:v>n3899</c:v>
                </c:pt>
                <c:pt idx="3899">
                  <c:v>n3900</c:v>
                </c:pt>
                <c:pt idx="3900">
                  <c:v>n3901</c:v>
                </c:pt>
                <c:pt idx="3901">
                  <c:v>n3902</c:v>
                </c:pt>
                <c:pt idx="3902">
                  <c:v>n3903</c:v>
                </c:pt>
                <c:pt idx="3903">
                  <c:v>n3904</c:v>
                </c:pt>
                <c:pt idx="3904">
                  <c:v>n3905</c:v>
                </c:pt>
                <c:pt idx="3905">
                  <c:v>n3906</c:v>
                </c:pt>
                <c:pt idx="3906">
                  <c:v>n3907</c:v>
                </c:pt>
                <c:pt idx="3907">
                  <c:v>n3908</c:v>
                </c:pt>
                <c:pt idx="3908">
                  <c:v>n3909</c:v>
                </c:pt>
                <c:pt idx="3909">
                  <c:v>n3910</c:v>
                </c:pt>
                <c:pt idx="3910">
                  <c:v>n3911</c:v>
                </c:pt>
                <c:pt idx="3911">
                  <c:v>n3912</c:v>
                </c:pt>
                <c:pt idx="3912">
                  <c:v>n3913</c:v>
                </c:pt>
                <c:pt idx="3913">
                  <c:v>n3914</c:v>
                </c:pt>
                <c:pt idx="3914">
                  <c:v>n3915</c:v>
                </c:pt>
                <c:pt idx="3915">
                  <c:v>n3916</c:v>
                </c:pt>
                <c:pt idx="3916">
                  <c:v>n3917</c:v>
                </c:pt>
                <c:pt idx="3917">
                  <c:v>n3918</c:v>
                </c:pt>
                <c:pt idx="3918">
                  <c:v>n3919</c:v>
                </c:pt>
                <c:pt idx="3919">
                  <c:v>n3920</c:v>
                </c:pt>
                <c:pt idx="3920">
                  <c:v>n3921</c:v>
                </c:pt>
                <c:pt idx="3921">
                  <c:v>n3922</c:v>
                </c:pt>
                <c:pt idx="3922">
                  <c:v>n3923</c:v>
                </c:pt>
                <c:pt idx="3923">
                  <c:v>n3924</c:v>
                </c:pt>
                <c:pt idx="3924">
                  <c:v>n3925</c:v>
                </c:pt>
                <c:pt idx="3925">
                  <c:v>n3926</c:v>
                </c:pt>
                <c:pt idx="3926">
                  <c:v>n3927</c:v>
                </c:pt>
                <c:pt idx="3927">
                  <c:v>n3928</c:v>
                </c:pt>
                <c:pt idx="3928">
                  <c:v>n3929</c:v>
                </c:pt>
                <c:pt idx="3929">
                  <c:v>n3930</c:v>
                </c:pt>
                <c:pt idx="3930">
                  <c:v>n3931</c:v>
                </c:pt>
                <c:pt idx="3931">
                  <c:v>n3932</c:v>
                </c:pt>
                <c:pt idx="3932">
                  <c:v>n3933</c:v>
                </c:pt>
                <c:pt idx="3933">
                  <c:v>n3934</c:v>
                </c:pt>
                <c:pt idx="3934">
                  <c:v>n3935</c:v>
                </c:pt>
                <c:pt idx="3935">
                  <c:v>n3936</c:v>
                </c:pt>
                <c:pt idx="3936">
                  <c:v>n3937</c:v>
                </c:pt>
                <c:pt idx="3937">
                  <c:v>n3938</c:v>
                </c:pt>
                <c:pt idx="3938">
                  <c:v>n3939</c:v>
                </c:pt>
                <c:pt idx="3939">
                  <c:v>n3940</c:v>
                </c:pt>
                <c:pt idx="3940">
                  <c:v>n3941</c:v>
                </c:pt>
                <c:pt idx="3941">
                  <c:v>n3942</c:v>
                </c:pt>
                <c:pt idx="3942">
                  <c:v>n3943</c:v>
                </c:pt>
                <c:pt idx="3943">
                  <c:v>n3944</c:v>
                </c:pt>
                <c:pt idx="3944">
                  <c:v>n3945</c:v>
                </c:pt>
                <c:pt idx="3945">
                  <c:v>n3946</c:v>
                </c:pt>
                <c:pt idx="3946">
                  <c:v>n3947</c:v>
                </c:pt>
                <c:pt idx="3947">
                  <c:v>n3948</c:v>
                </c:pt>
                <c:pt idx="3948">
                  <c:v>n3949</c:v>
                </c:pt>
                <c:pt idx="3949">
                  <c:v>n3950</c:v>
                </c:pt>
                <c:pt idx="3950">
                  <c:v>n3951</c:v>
                </c:pt>
                <c:pt idx="3951">
                  <c:v>n3952</c:v>
                </c:pt>
                <c:pt idx="3952">
                  <c:v>n3953</c:v>
                </c:pt>
                <c:pt idx="3953">
                  <c:v>n3954</c:v>
                </c:pt>
                <c:pt idx="3954">
                  <c:v>n3955</c:v>
                </c:pt>
                <c:pt idx="3955">
                  <c:v>n3956</c:v>
                </c:pt>
                <c:pt idx="3956">
                  <c:v>n3957</c:v>
                </c:pt>
                <c:pt idx="3957">
                  <c:v>n3958</c:v>
                </c:pt>
                <c:pt idx="3958">
                  <c:v>n3959</c:v>
                </c:pt>
                <c:pt idx="3959">
                  <c:v>n3960</c:v>
                </c:pt>
                <c:pt idx="3960">
                  <c:v>n3961</c:v>
                </c:pt>
                <c:pt idx="3961">
                  <c:v>n3962</c:v>
                </c:pt>
                <c:pt idx="3962">
                  <c:v>n3963</c:v>
                </c:pt>
                <c:pt idx="3963">
                  <c:v>n3964</c:v>
                </c:pt>
                <c:pt idx="3964">
                  <c:v>n3965</c:v>
                </c:pt>
                <c:pt idx="3965">
                  <c:v>n3966</c:v>
                </c:pt>
                <c:pt idx="3966">
                  <c:v>n3967</c:v>
                </c:pt>
                <c:pt idx="3967">
                  <c:v>n3968</c:v>
                </c:pt>
                <c:pt idx="3968">
                  <c:v>n3969</c:v>
                </c:pt>
                <c:pt idx="3969">
                  <c:v>n3970</c:v>
                </c:pt>
                <c:pt idx="3970">
                  <c:v>n3971</c:v>
                </c:pt>
                <c:pt idx="3971">
                  <c:v>n3972</c:v>
                </c:pt>
                <c:pt idx="3972">
                  <c:v>n3973</c:v>
                </c:pt>
                <c:pt idx="3973">
                  <c:v>n3974</c:v>
                </c:pt>
                <c:pt idx="3974">
                  <c:v>n3975</c:v>
                </c:pt>
                <c:pt idx="3975">
                  <c:v>n3976</c:v>
                </c:pt>
                <c:pt idx="3976">
                  <c:v>n3977</c:v>
                </c:pt>
                <c:pt idx="3977">
                  <c:v>n3978</c:v>
                </c:pt>
                <c:pt idx="3978">
                  <c:v>n3979</c:v>
                </c:pt>
                <c:pt idx="3979">
                  <c:v>n3980</c:v>
                </c:pt>
                <c:pt idx="3980">
                  <c:v>n3981</c:v>
                </c:pt>
                <c:pt idx="3981">
                  <c:v>n3982</c:v>
                </c:pt>
                <c:pt idx="3982">
                  <c:v>n3983</c:v>
                </c:pt>
                <c:pt idx="3983">
                  <c:v>n3984</c:v>
                </c:pt>
                <c:pt idx="3984">
                  <c:v>n3985</c:v>
                </c:pt>
                <c:pt idx="3985">
                  <c:v>n3986</c:v>
                </c:pt>
                <c:pt idx="3986">
                  <c:v>n3987</c:v>
                </c:pt>
                <c:pt idx="3987">
                  <c:v>n3988</c:v>
                </c:pt>
                <c:pt idx="3988">
                  <c:v>n3989</c:v>
                </c:pt>
                <c:pt idx="3989">
                  <c:v>n3990</c:v>
                </c:pt>
                <c:pt idx="3990">
                  <c:v>n3991</c:v>
                </c:pt>
                <c:pt idx="3991">
                  <c:v>n3992</c:v>
                </c:pt>
                <c:pt idx="3992">
                  <c:v>n3993</c:v>
                </c:pt>
                <c:pt idx="3993">
                  <c:v>n3994</c:v>
                </c:pt>
                <c:pt idx="3994">
                  <c:v>n3995</c:v>
                </c:pt>
                <c:pt idx="3995">
                  <c:v>n3996</c:v>
                </c:pt>
                <c:pt idx="3996">
                  <c:v>n3997</c:v>
                </c:pt>
                <c:pt idx="3997">
                  <c:v>n3998</c:v>
                </c:pt>
                <c:pt idx="3998">
                  <c:v>n3999</c:v>
                </c:pt>
                <c:pt idx="3999">
                  <c:v>n4000</c:v>
                </c:pt>
                <c:pt idx="4000">
                  <c:v>n4001</c:v>
                </c:pt>
                <c:pt idx="4001">
                  <c:v>n4002</c:v>
                </c:pt>
                <c:pt idx="4002">
                  <c:v>n4003</c:v>
                </c:pt>
                <c:pt idx="4003">
                  <c:v>n4004</c:v>
                </c:pt>
                <c:pt idx="4004">
                  <c:v>n4005</c:v>
                </c:pt>
                <c:pt idx="4005">
                  <c:v>n4006</c:v>
                </c:pt>
                <c:pt idx="4006">
                  <c:v>n4007</c:v>
                </c:pt>
                <c:pt idx="4007">
                  <c:v>n4008</c:v>
                </c:pt>
                <c:pt idx="4008">
                  <c:v>n4009</c:v>
                </c:pt>
                <c:pt idx="4009">
                  <c:v>n4010</c:v>
                </c:pt>
                <c:pt idx="4010">
                  <c:v>n4011</c:v>
                </c:pt>
                <c:pt idx="4011">
                  <c:v>n4012</c:v>
                </c:pt>
                <c:pt idx="4012">
                  <c:v>n4013</c:v>
                </c:pt>
                <c:pt idx="4013">
                  <c:v>n4014</c:v>
                </c:pt>
                <c:pt idx="4014">
                  <c:v>n4015</c:v>
                </c:pt>
                <c:pt idx="4015">
                  <c:v>n4016</c:v>
                </c:pt>
                <c:pt idx="4016">
                  <c:v>n4017</c:v>
                </c:pt>
                <c:pt idx="4017">
                  <c:v>n4018</c:v>
                </c:pt>
                <c:pt idx="4018">
                  <c:v>n4019</c:v>
                </c:pt>
                <c:pt idx="4019">
                  <c:v>n4020</c:v>
                </c:pt>
                <c:pt idx="4020">
                  <c:v>n4021</c:v>
                </c:pt>
                <c:pt idx="4021">
                  <c:v>n4022</c:v>
                </c:pt>
                <c:pt idx="4022">
                  <c:v>n4023</c:v>
                </c:pt>
                <c:pt idx="4023">
                  <c:v>n4024</c:v>
                </c:pt>
                <c:pt idx="4024">
                  <c:v>n4025</c:v>
                </c:pt>
                <c:pt idx="4025">
                  <c:v>n4026</c:v>
                </c:pt>
                <c:pt idx="4026">
                  <c:v>n4027</c:v>
                </c:pt>
                <c:pt idx="4027">
                  <c:v>n4028</c:v>
                </c:pt>
                <c:pt idx="4028">
                  <c:v>n4029</c:v>
                </c:pt>
                <c:pt idx="4029">
                  <c:v>n4030</c:v>
                </c:pt>
                <c:pt idx="4030">
                  <c:v>n4031</c:v>
                </c:pt>
                <c:pt idx="4031">
                  <c:v>n4032</c:v>
                </c:pt>
                <c:pt idx="4032">
                  <c:v>n4033</c:v>
                </c:pt>
                <c:pt idx="4033">
                  <c:v>n4034</c:v>
                </c:pt>
                <c:pt idx="4034">
                  <c:v>n4035</c:v>
                </c:pt>
                <c:pt idx="4035">
                  <c:v>n4036</c:v>
                </c:pt>
                <c:pt idx="4036">
                  <c:v>n4037</c:v>
                </c:pt>
                <c:pt idx="4037">
                  <c:v>n4038</c:v>
                </c:pt>
                <c:pt idx="4038">
                  <c:v>n4039</c:v>
                </c:pt>
                <c:pt idx="4039">
                  <c:v>n4040</c:v>
                </c:pt>
                <c:pt idx="4040">
                  <c:v>n4041</c:v>
                </c:pt>
                <c:pt idx="4041">
                  <c:v>n4042</c:v>
                </c:pt>
                <c:pt idx="4042">
                  <c:v>n4043</c:v>
                </c:pt>
                <c:pt idx="4043">
                  <c:v>n4044</c:v>
                </c:pt>
                <c:pt idx="4044">
                  <c:v>n4045</c:v>
                </c:pt>
                <c:pt idx="4045">
                  <c:v>n4046</c:v>
                </c:pt>
                <c:pt idx="4046">
                  <c:v>n4047</c:v>
                </c:pt>
                <c:pt idx="4047">
                  <c:v>n4048</c:v>
                </c:pt>
                <c:pt idx="4048">
                  <c:v>n4049</c:v>
                </c:pt>
                <c:pt idx="4049">
                  <c:v>n4050</c:v>
                </c:pt>
                <c:pt idx="4050">
                  <c:v>n4051</c:v>
                </c:pt>
                <c:pt idx="4051">
                  <c:v>n4052</c:v>
                </c:pt>
                <c:pt idx="4052">
                  <c:v>n4053</c:v>
                </c:pt>
                <c:pt idx="4053">
                  <c:v>n4054</c:v>
                </c:pt>
                <c:pt idx="4054">
                  <c:v>n4055</c:v>
                </c:pt>
                <c:pt idx="4055">
                  <c:v>n4056</c:v>
                </c:pt>
                <c:pt idx="4056">
                  <c:v>n4057</c:v>
                </c:pt>
                <c:pt idx="4057">
                  <c:v>n4058</c:v>
                </c:pt>
                <c:pt idx="4058">
                  <c:v>n4059</c:v>
                </c:pt>
                <c:pt idx="4059">
                  <c:v>n4060</c:v>
                </c:pt>
                <c:pt idx="4060">
                  <c:v>n4061</c:v>
                </c:pt>
                <c:pt idx="4061">
                  <c:v>n4062</c:v>
                </c:pt>
                <c:pt idx="4062">
                  <c:v>n4063</c:v>
                </c:pt>
                <c:pt idx="4063">
                  <c:v>n4064</c:v>
                </c:pt>
                <c:pt idx="4064">
                  <c:v>n4065</c:v>
                </c:pt>
                <c:pt idx="4065">
                  <c:v>n4066</c:v>
                </c:pt>
                <c:pt idx="4066">
                  <c:v>n4067</c:v>
                </c:pt>
                <c:pt idx="4067">
                  <c:v>n4068</c:v>
                </c:pt>
                <c:pt idx="4068">
                  <c:v>n4069</c:v>
                </c:pt>
                <c:pt idx="4069">
                  <c:v>n4070</c:v>
                </c:pt>
                <c:pt idx="4070">
                  <c:v>n4071</c:v>
                </c:pt>
                <c:pt idx="4071">
                  <c:v>n4072</c:v>
                </c:pt>
                <c:pt idx="4072">
                  <c:v>n4073</c:v>
                </c:pt>
                <c:pt idx="4073">
                  <c:v>n4074</c:v>
                </c:pt>
                <c:pt idx="4074">
                  <c:v>n4075</c:v>
                </c:pt>
                <c:pt idx="4075">
                  <c:v>n4076</c:v>
                </c:pt>
                <c:pt idx="4076">
                  <c:v>n4077</c:v>
                </c:pt>
                <c:pt idx="4077">
                  <c:v>n4078</c:v>
                </c:pt>
                <c:pt idx="4078">
                  <c:v>n4079</c:v>
                </c:pt>
                <c:pt idx="4079">
                  <c:v>n4080</c:v>
                </c:pt>
                <c:pt idx="4080">
                  <c:v>n4081</c:v>
                </c:pt>
                <c:pt idx="4081">
                  <c:v>n4082</c:v>
                </c:pt>
                <c:pt idx="4082">
                  <c:v>n4083</c:v>
                </c:pt>
                <c:pt idx="4083">
                  <c:v>n4084</c:v>
                </c:pt>
                <c:pt idx="4084">
                  <c:v>n4085</c:v>
                </c:pt>
                <c:pt idx="4085">
                  <c:v>n4086</c:v>
                </c:pt>
                <c:pt idx="4086">
                  <c:v>n4087</c:v>
                </c:pt>
                <c:pt idx="4087">
                  <c:v>n4088</c:v>
                </c:pt>
                <c:pt idx="4088">
                  <c:v>n4089</c:v>
                </c:pt>
                <c:pt idx="4089">
                  <c:v>n4090</c:v>
                </c:pt>
                <c:pt idx="4090">
                  <c:v>n4091</c:v>
                </c:pt>
                <c:pt idx="4091">
                  <c:v>n4092</c:v>
                </c:pt>
                <c:pt idx="4092">
                  <c:v>n4093</c:v>
                </c:pt>
                <c:pt idx="4093">
                  <c:v>n4094</c:v>
                </c:pt>
                <c:pt idx="4094">
                  <c:v>n4095</c:v>
                </c:pt>
                <c:pt idx="4095">
                  <c:v>n4096</c:v>
                </c:pt>
                <c:pt idx="4096">
                  <c:v>n4097</c:v>
                </c:pt>
                <c:pt idx="4097">
                  <c:v>n4098</c:v>
                </c:pt>
                <c:pt idx="4098">
                  <c:v>n4099</c:v>
                </c:pt>
                <c:pt idx="4099">
                  <c:v>n4100</c:v>
                </c:pt>
                <c:pt idx="4100">
                  <c:v>n4101</c:v>
                </c:pt>
                <c:pt idx="4101">
                  <c:v>n4102</c:v>
                </c:pt>
                <c:pt idx="4102">
                  <c:v>n4103</c:v>
                </c:pt>
                <c:pt idx="4103">
                  <c:v>n4104</c:v>
                </c:pt>
                <c:pt idx="4104">
                  <c:v>n4105</c:v>
                </c:pt>
                <c:pt idx="4105">
                  <c:v>n4106</c:v>
                </c:pt>
                <c:pt idx="4106">
                  <c:v>n4107</c:v>
                </c:pt>
                <c:pt idx="4107">
                  <c:v>n4108</c:v>
                </c:pt>
                <c:pt idx="4108">
                  <c:v>n4109</c:v>
                </c:pt>
                <c:pt idx="4109">
                  <c:v>n4110</c:v>
                </c:pt>
                <c:pt idx="4110">
                  <c:v>n4111</c:v>
                </c:pt>
                <c:pt idx="4111">
                  <c:v>n4112</c:v>
                </c:pt>
                <c:pt idx="4112">
                  <c:v>n4113</c:v>
                </c:pt>
                <c:pt idx="4113">
                  <c:v>n4114</c:v>
                </c:pt>
                <c:pt idx="4114">
                  <c:v>n4115</c:v>
                </c:pt>
                <c:pt idx="4115">
                  <c:v>n4116</c:v>
                </c:pt>
                <c:pt idx="4116">
                  <c:v>n4117</c:v>
                </c:pt>
                <c:pt idx="4117">
                  <c:v>n4118</c:v>
                </c:pt>
                <c:pt idx="4118">
                  <c:v>n4119</c:v>
                </c:pt>
                <c:pt idx="4119">
                  <c:v>n4120</c:v>
                </c:pt>
                <c:pt idx="4120">
                  <c:v>n4121</c:v>
                </c:pt>
                <c:pt idx="4121">
                  <c:v>n4122</c:v>
                </c:pt>
                <c:pt idx="4122">
                  <c:v>n4123</c:v>
                </c:pt>
                <c:pt idx="4123">
                  <c:v>n4124</c:v>
                </c:pt>
                <c:pt idx="4124">
                  <c:v>n4125</c:v>
                </c:pt>
                <c:pt idx="4125">
                  <c:v>n4126</c:v>
                </c:pt>
                <c:pt idx="4126">
                  <c:v>n4127</c:v>
                </c:pt>
                <c:pt idx="4127">
                  <c:v>n4128</c:v>
                </c:pt>
                <c:pt idx="4128">
                  <c:v>n4129</c:v>
                </c:pt>
                <c:pt idx="4129">
                  <c:v>n4130</c:v>
                </c:pt>
                <c:pt idx="4130">
                  <c:v>n4131</c:v>
                </c:pt>
                <c:pt idx="4131">
                  <c:v>n4132</c:v>
                </c:pt>
                <c:pt idx="4132">
                  <c:v>n4133</c:v>
                </c:pt>
                <c:pt idx="4133">
                  <c:v>n4134</c:v>
                </c:pt>
                <c:pt idx="4134">
                  <c:v>n4135</c:v>
                </c:pt>
                <c:pt idx="4135">
                  <c:v>n4136</c:v>
                </c:pt>
                <c:pt idx="4136">
                  <c:v>n4137</c:v>
                </c:pt>
                <c:pt idx="4137">
                  <c:v>n4138</c:v>
                </c:pt>
                <c:pt idx="4138">
                  <c:v>n4139</c:v>
                </c:pt>
                <c:pt idx="4139">
                  <c:v>n4140</c:v>
                </c:pt>
                <c:pt idx="4140">
                  <c:v>n4141</c:v>
                </c:pt>
                <c:pt idx="4141">
                  <c:v>n4142</c:v>
                </c:pt>
                <c:pt idx="4142">
                  <c:v>n4143</c:v>
                </c:pt>
                <c:pt idx="4143">
                  <c:v>n4144</c:v>
                </c:pt>
                <c:pt idx="4144">
                  <c:v>n4145</c:v>
                </c:pt>
                <c:pt idx="4145">
                  <c:v>n4146</c:v>
                </c:pt>
                <c:pt idx="4146">
                  <c:v>n4147</c:v>
                </c:pt>
                <c:pt idx="4147">
                  <c:v>n4148</c:v>
                </c:pt>
                <c:pt idx="4148">
                  <c:v>n4149</c:v>
                </c:pt>
                <c:pt idx="4149">
                  <c:v>n4150</c:v>
                </c:pt>
                <c:pt idx="4150">
                  <c:v>n4151</c:v>
                </c:pt>
                <c:pt idx="4151">
                  <c:v>n4152</c:v>
                </c:pt>
                <c:pt idx="4152">
                  <c:v>n4153</c:v>
                </c:pt>
                <c:pt idx="4153">
                  <c:v>n4154</c:v>
                </c:pt>
                <c:pt idx="4154">
                  <c:v>n4155</c:v>
                </c:pt>
                <c:pt idx="4155">
                  <c:v>n4156</c:v>
                </c:pt>
                <c:pt idx="4156">
                  <c:v>n4157</c:v>
                </c:pt>
                <c:pt idx="4157">
                  <c:v>n4158</c:v>
                </c:pt>
                <c:pt idx="4158">
                  <c:v>n4159</c:v>
                </c:pt>
                <c:pt idx="4159">
                  <c:v>n4160</c:v>
                </c:pt>
                <c:pt idx="4160">
                  <c:v>n4161</c:v>
                </c:pt>
                <c:pt idx="4161">
                  <c:v>n4162</c:v>
                </c:pt>
                <c:pt idx="4162">
                  <c:v>n4163</c:v>
                </c:pt>
                <c:pt idx="4163">
                  <c:v>n4164</c:v>
                </c:pt>
                <c:pt idx="4164">
                  <c:v>n4165</c:v>
                </c:pt>
                <c:pt idx="4165">
                  <c:v>n4166</c:v>
                </c:pt>
                <c:pt idx="4166">
                  <c:v>n4167</c:v>
                </c:pt>
                <c:pt idx="4167">
                  <c:v>n4168</c:v>
                </c:pt>
                <c:pt idx="4168">
                  <c:v>n4169</c:v>
                </c:pt>
                <c:pt idx="4169">
                  <c:v>n4170</c:v>
                </c:pt>
                <c:pt idx="4170">
                  <c:v>n4171</c:v>
                </c:pt>
                <c:pt idx="4171">
                  <c:v>n4172</c:v>
                </c:pt>
                <c:pt idx="4172">
                  <c:v>n4173</c:v>
                </c:pt>
                <c:pt idx="4173">
                  <c:v>n4174</c:v>
                </c:pt>
                <c:pt idx="4174">
                  <c:v>n4175</c:v>
                </c:pt>
                <c:pt idx="4175">
                  <c:v>n4176</c:v>
                </c:pt>
                <c:pt idx="4176">
                  <c:v>n4177</c:v>
                </c:pt>
                <c:pt idx="4177">
                  <c:v>n4178</c:v>
                </c:pt>
                <c:pt idx="4178">
                  <c:v>n4179</c:v>
                </c:pt>
                <c:pt idx="4179">
                  <c:v>n4180</c:v>
                </c:pt>
                <c:pt idx="4180">
                  <c:v>n4181</c:v>
                </c:pt>
                <c:pt idx="4181">
                  <c:v>n4182</c:v>
                </c:pt>
                <c:pt idx="4182">
                  <c:v>n4183</c:v>
                </c:pt>
                <c:pt idx="4183">
                  <c:v>n4184</c:v>
                </c:pt>
                <c:pt idx="4184">
                  <c:v>n4185</c:v>
                </c:pt>
                <c:pt idx="4185">
                  <c:v>n4186</c:v>
                </c:pt>
                <c:pt idx="4186">
                  <c:v>n4187</c:v>
                </c:pt>
                <c:pt idx="4187">
                  <c:v>n4188</c:v>
                </c:pt>
                <c:pt idx="4188">
                  <c:v>n4189</c:v>
                </c:pt>
                <c:pt idx="4189">
                  <c:v>n4190</c:v>
                </c:pt>
                <c:pt idx="4190">
                  <c:v>n4191</c:v>
                </c:pt>
                <c:pt idx="4191">
                  <c:v>n4192</c:v>
                </c:pt>
                <c:pt idx="4192">
                  <c:v>n4193</c:v>
                </c:pt>
                <c:pt idx="4193">
                  <c:v>n4194</c:v>
                </c:pt>
                <c:pt idx="4194">
                  <c:v>n4195</c:v>
                </c:pt>
                <c:pt idx="4195">
                  <c:v>n4196</c:v>
                </c:pt>
                <c:pt idx="4196">
                  <c:v>n4197</c:v>
                </c:pt>
                <c:pt idx="4197">
                  <c:v>n4198</c:v>
                </c:pt>
                <c:pt idx="4198">
                  <c:v>n4199</c:v>
                </c:pt>
                <c:pt idx="4199">
                  <c:v>n4200</c:v>
                </c:pt>
                <c:pt idx="4200">
                  <c:v>n4201</c:v>
                </c:pt>
                <c:pt idx="4201">
                  <c:v>n4202</c:v>
                </c:pt>
                <c:pt idx="4202">
                  <c:v>n4203</c:v>
                </c:pt>
                <c:pt idx="4203">
                  <c:v>n4204</c:v>
                </c:pt>
                <c:pt idx="4204">
                  <c:v>n4205</c:v>
                </c:pt>
                <c:pt idx="4205">
                  <c:v>n4206</c:v>
                </c:pt>
                <c:pt idx="4206">
                  <c:v>n4207</c:v>
                </c:pt>
                <c:pt idx="4207">
                  <c:v>n4208</c:v>
                </c:pt>
                <c:pt idx="4208">
                  <c:v>n4209</c:v>
                </c:pt>
                <c:pt idx="4209">
                  <c:v>n4210</c:v>
                </c:pt>
                <c:pt idx="4210">
                  <c:v>n4211</c:v>
                </c:pt>
                <c:pt idx="4211">
                  <c:v>n4212</c:v>
                </c:pt>
                <c:pt idx="4212">
                  <c:v>n4213</c:v>
                </c:pt>
                <c:pt idx="4213">
                  <c:v>n4214</c:v>
                </c:pt>
                <c:pt idx="4214">
                  <c:v>n4215</c:v>
                </c:pt>
                <c:pt idx="4215">
                  <c:v>n4216</c:v>
                </c:pt>
                <c:pt idx="4216">
                  <c:v>n4217</c:v>
                </c:pt>
                <c:pt idx="4217">
                  <c:v>n4218</c:v>
                </c:pt>
                <c:pt idx="4218">
                  <c:v>n4219</c:v>
                </c:pt>
                <c:pt idx="4219">
                  <c:v>n4220</c:v>
                </c:pt>
                <c:pt idx="4220">
                  <c:v>n4221</c:v>
                </c:pt>
                <c:pt idx="4221">
                  <c:v>n4222</c:v>
                </c:pt>
                <c:pt idx="4222">
                  <c:v>n4223</c:v>
                </c:pt>
                <c:pt idx="4223">
                  <c:v>n4224</c:v>
                </c:pt>
                <c:pt idx="4224">
                  <c:v>n4225</c:v>
                </c:pt>
                <c:pt idx="4225">
                  <c:v>n4226</c:v>
                </c:pt>
                <c:pt idx="4226">
                  <c:v>n4227</c:v>
                </c:pt>
                <c:pt idx="4227">
                  <c:v>n4228</c:v>
                </c:pt>
                <c:pt idx="4228">
                  <c:v>n4229</c:v>
                </c:pt>
                <c:pt idx="4229">
                  <c:v>n4230</c:v>
                </c:pt>
                <c:pt idx="4230">
                  <c:v>n4231</c:v>
                </c:pt>
                <c:pt idx="4231">
                  <c:v>n4232</c:v>
                </c:pt>
                <c:pt idx="4232">
                  <c:v>n4233</c:v>
                </c:pt>
                <c:pt idx="4233">
                  <c:v>n4234</c:v>
                </c:pt>
                <c:pt idx="4234">
                  <c:v>n4235</c:v>
                </c:pt>
                <c:pt idx="4235">
                  <c:v>n4236</c:v>
                </c:pt>
                <c:pt idx="4236">
                  <c:v>n4237</c:v>
                </c:pt>
                <c:pt idx="4237">
                  <c:v>n4238</c:v>
                </c:pt>
                <c:pt idx="4238">
                  <c:v>n4239</c:v>
                </c:pt>
                <c:pt idx="4239">
                  <c:v>n4240</c:v>
                </c:pt>
                <c:pt idx="4240">
                  <c:v>n4241</c:v>
                </c:pt>
                <c:pt idx="4241">
                  <c:v>n4242</c:v>
                </c:pt>
                <c:pt idx="4242">
                  <c:v>n4243</c:v>
                </c:pt>
                <c:pt idx="4243">
                  <c:v>n4244</c:v>
                </c:pt>
                <c:pt idx="4244">
                  <c:v>n4245</c:v>
                </c:pt>
                <c:pt idx="4245">
                  <c:v>n4246</c:v>
                </c:pt>
                <c:pt idx="4246">
                  <c:v>n4247</c:v>
                </c:pt>
                <c:pt idx="4247">
                  <c:v>n4248</c:v>
                </c:pt>
                <c:pt idx="4248">
                  <c:v>n4249</c:v>
                </c:pt>
                <c:pt idx="4249">
                  <c:v>n4250</c:v>
                </c:pt>
                <c:pt idx="4250">
                  <c:v>n4251</c:v>
                </c:pt>
                <c:pt idx="4251">
                  <c:v>n4252</c:v>
                </c:pt>
                <c:pt idx="4252">
                  <c:v>n4253</c:v>
                </c:pt>
                <c:pt idx="4253">
                  <c:v>n4254</c:v>
                </c:pt>
                <c:pt idx="4254">
                  <c:v>n4255</c:v>
                </c:pt>
                <c:pt idx="4255">
                  <c:v>n4256</c:v>
                </c:pt>
                <c:pt idx="4256">
                  <c:v>n4257</c:v>
                </c:pt>
                <c:pt idx="4257">
                  <c:v>n4258</c:v>
                </c:pt>
                <c:pt idx="4258">
                  <c:v>n4259</c:v>
                </c:pt>
                <c:pt idx="4259">
                  <c:v>n4260</c:v>
                </c:pt>
                <c:pt idx="4260">
                  <c:v>n4261</c:v>
                </c:pt>
                <c:pt idx="4261">
                  <c:v>n4262</c:v>
                </c:pt>
                <c:pt idx="4262">
                  <c:v>n4263</c:v>
                </c:pt>
                <c:pt idx="4263">
                  <c:v>n4264</c:v>
                </c:pt>
                <c:pt idx="4264">
                  <c:v>n4265</c:v>
                </c:pt>
                <c:pt idx="4265">
                  <c:v>n4266</c:v>
                </c:pt>
                <c:pt idx="4266">
                  <c:v>n4267</c:v>
                </c:pt>
                <c:pt idx="4267">
                  <c:v>n4268</c:v>
                </c:pt>
                <c:pt idx="4268">
                  <c:v>n4269</c:v>
                </c:pt>
                <c:pt idx="4269">
                  <c:v>n4270</c:v>
                </c:pt>
                <c:pt idx="4270">
                  <c:v>n4271</c:v>
                </c:pt>
                <c:pt idx="4271">
                  <c:v>n4272</c:v>
                </c:pt>
                <c:pt idx="4272">
                  <c:v>n4273</c:v>
                </c:pt>
                <c:pt idx="4273">
                  <c:v>n4274</c:v>
                </c:pt>
                <c:pt idx="4274">
                  <c:v>n4275</c:v>
                </c:pt>
                <c:pt idx="4275">
                  <c:v>n4276</c:v>
                </c:pt>
                <c:pt idx="4276">
                  <c:v>n4277</c:v>
                </c:pt>
                <c:pt idx="4277">
                  <c:v>n4278</c:v>
                </c:pt>
                <c:pt idx="4278">
                  <c:v>n4279</c:v>
                </c:pt>
                <c:pt idx="4279">
                  <c:v>n4280</c:v>
                </c:pt>
                <c:pt idx="4280">
                  <c:v>n4281</c:v>
                </c:pt>
                <c:pt idx="4281">
                  <c:v>n4282</c:v>
                </c:pt>
                <c:pt idx="4282">
                  <c:v>n4283</c:v>
                </c:pt>
                <c:pt idx="4283">
                  <c:v>n4284</c:v>
                </c:pt>
                <c:pt idx="4284">
                  <c:v>n4285</c:v>
                </c:pt>
                <c:pt idx="4285">
                  <c:v>n4286</c:v>
                </c:pt>
                <c:pt idx="4286">
                  <c:v>n4287</c:v>
                </c:pt>
                <c:pt idx="4287">
                  <c:v>n4288</c:v>
                </c:pt>
                <c:pt idx="4288">
                  <c:v>n4289</c:v>
                </c:pt>
                <c:pt idx="4289">
                  <c:v>n4290</c:v>
                </c:pt>
                <c:pt idx="4290">
                  <c:v>n4291</c:v>
                </c:pt>
                <c:pt idx="4291">
                  <c:v>n4292</c:v>
                </c:pt>
                <c:pt idx="4292">
                  <c:v>n4293</c:v>
                </c:pt>
                <c:pt idx="4293">
                  <c:v>n4294</c:v>
                </c:pt>
                <c:pt idx="4294">
                  <c:v>n4295</c:v>
                </c:pt>
                <c:pt idx="4295">
                  <c:v>n4296</c:v>
                </c:pt>
                <c:pt idx="4296">
                  <c:v>n4297</c:v>
                </c:pt>
                <c:pt idx="4297">
                  <c:v>n4298</c:v>
                </c:pt>
                <c:pt idx="4298">
                  <c:v>n4299</c:v>
                </c:pt>
                <c:pt idx="4299">
                  <c:v>n4300</c:v>
                </c:pt>
                <c:pt idx="4300">
                  <c:v>n4301</c:v>
                </c:pt>
                <c:pt idx="4301">
                  <c:v>n4302</c:v>
                </c:pt>
                <c:pt idx="4302">
                  <c:v>n4303</c:v>
                </c:pt>
                <c:pt idx="4303">
                  <c:v>n4304</c:v>
                </c:pt>
                <c:pt idx="4304">
                  <c:v>n4305</c:v>
                </c:pt>
                <c:pt idx="4305">
                  <c:v>n4306</c:v>
                </c:pt>
                <c:pt idx="4306">
                  <c:v>n4307</c:v>
                </c:pt>
                <c:pt idx="4307">
                  <c:v>n4308</c:v>
                </c:pt>
                <c:pt idx="4308">
                  <c:v>n4309</c:v>
                </c:pt>
                <c:pt idx="4309">
                  <c:v>n4310</c:v>
                </c:pt>
                <c:pt idx="4310">
                  <c:v>n4311</c:v>
                </c:pt>
                <c:pt idx="4311">
                  <c:v>n4312</c:v>
                </c:pt>
                <c:pt idx="4312">
                  <c:v>n4313</c:v>
                </c:pt>
                <c:pt idx="4313">
                  <c:v>n4314</c:v>
                </c:pt>
                <c:pt idx="4314">
                  <c:v>n4315</c:v>
                </c:pt>
                <c:pt idx="4315">
                  <c:v>n4316</c:v>
                </c:pt>
                <c:pt idx="4316">
                  <c:v>n4317</c:v>
                </c:pt>
                <c:pt idx="4317">
                  <c:v>n4318</c:v>
                </c:pt>
                <c:pt idx="4318">
                  <c:v>n4319</c:v>
                </c:pt>
                <c:pt idx="4319">
                  <c:v>n4320</c:v>
                </c:pt>
                <c:pt idx="4320">
                  <c:v>n4321</c:v>
                </c:pt>
                <c:pt idx="4321">
                  <c:v>n4322</c:v>
                </c:pt>
                <c:pt idx="4322">
                  <c:v>n4323</c:v>
                </c:pt>
                <c:pt idx="4323">
                  <c:v>n4324</c:v>
                </c:pt>
                <c:pt idx="4324">
                  <c:v>n4325</c:v>
                </c:pt>
                <c:pt idx="4325">
                  <c:v>n4326</c:v>
                </c:pt>
                <c:pt idx="4326">
                  <c:v>n4327</c:v>
                </c:pt>
                <c:pt idx="4327">
                  <c:v>n4328</c:v>
                </c:pt>
                <c:pt idx="4328">
                  <c:v>n4329</c:v>
                </c:pt>
                <c:pt idx="4329">
                  <c:v>n4330</c:v>
                </c:pt>
                <c:pt idx="4330">
                  <c:v>n4331</c:v>
                </c:pt>
                <c:pt idx="4331">
                  <c:v>n4332</c:v>
                </c:pt>
                <c:pt idx="4332">
                  <c:v>n4333</c:v>
                </c:pt>
                <c:pt idx="4333">
                  <c:v>n4334</c:v>
                </c:pt>
                <c:pt idx="4334">
                  <c:v>n4335</c:v>
                </c:pt>
                <c:pt idx="4335">
                  <c:v>n4336</c:v>
                </c:pt>
                <c:pt idx="4336">
                  <c:v>n4337</c:v>
                </c:pt>
                <c:pt idx="4337">
                  <c:v>n4338</c:v>
                </c:pt>
                <c:pt idx="4338">
                  <c:v>n4339</c:v>
                </c:pt>
                <c:pt idx="4339">
                  <c:v>n4340</c:v>
                </c:pt>
                <c:pt idx="4340">
                  <c:v>n4341</c:v>
                </c:pt>
                <c:pt idx="4341">
                  <c:v>n4342</c:v>
                </c:pt>
                <c:pt idx="4342">
                  <c:v>n4343</c:v>
                </c:pt>
                <c:pt idx="4343">
                  <c:v>n4344</c:v>
                </c:pt>
                <c:pt idx="4344">
                  <c:v>n4345</c:v>
                </c:pt>
                <c:pt idx="4345">
                  <c:v>n4346</c:v>
                </c:pt>
                <c:pt idx="4346">
                  <c:v>n4347</c:v>
                </c:pt>
                <c:pt idx="4347">
                  <c:v>n4348</c:v>
                </c:pt>
                <c:pt idx="4348">
                  <c:v>n4349</c:v>
                </c:pt>
                <c:pt idx="4349">
                  <c:v>n4350</c:v>
                </c:pt>
                <c:pt idx="4350">
                  <c:v>n4351</c:v>
                </c:pt>
                <c:pt idx="4351">
                  <c:v>n4352</c:v>
                </c:pt>
                <c:pt idx="4352">
                  <c:v>n4353</c:v>
                </c:pt>
                <c:pt idx="4353">
                  <c:v>n4354</c:v>
                </c:pt>
                <c:pt idx="4354">
                  <c:v>n4355</c:v>
                </c:pt>
                <c:pt idx="4355">
                  <c:v>n4356</c:v>
                </c:pt>
                <c:pt idx="4356">
                  <c:v>n4357</c:v>
                </c:pt>
                <c:pt idx="4357">
                  <c:v>n4358</c:v>
                </c:pt>
                <c:pt idx="4358">
                  <c:v>n4359</c:v>
                </c:pt>
                <c:pt idx="4359">
                  <c:v>n4360</c:v>
                </c:pt>
                <c:pt idx="4360">
                  <c:v>n4361</c:v>
                </c:pt>
                <c:pt idx="4361">
                  <c:v>n4362</c:v>
                </c:pt>
                <c:pt idx="4362">
                  <c:v>n4363</c:v>
                </c:pt>
                <c:pt idx="4363">
                  <c:v>n4364</c:v>
                </c:pt>
                <c:pt idx="4364">
                  <c:v>n4365</c:v>
                </c:pt>
                <c:pt idx="4365">
                  <c:v>n4366</c:v>
                </c:pt>
                <c:pt idx="4366">
                  <c:v>n4367</c:v>
                </c:pt>
                <c:pt idx="4367">
                  <c:v>n4368</c:v>
                </c:pt>
                <c:pt idx="4368">
                  <c:v>n4369</c:v>
                </c:pt>
                <c:pt idx="4369">
                  <c:v>n4370</c:v>
                </c:pt>
                <c:pt idx="4370">
                  <c:v>n4371</c:v>
                </c:pt>
                <c:pt idx="4371">
                  <c:v>n4372</c:v>
                </c:pt>
                <c:pt idx="4372">
                  <c:v>n4373</c:v>
                </c:pt>
                <c:pt idx="4373">
                  <c:v>n4374</c:v>
                </c:pt>
                <c:pt idx="4374">
                  <c:v>n4375</c:v>
                </c:pt>
                <c:pt idx="4375">
                  <c:v>n4376</c:v>
                </c:pt>
                <c:pt idx="4376">
                  <c:v>n4377</c:v>
                </c:pt>
                <c:pt idx="4377">
                  <c:v>n4378</c:v>
                </c:pt>
                <c:pt idx="4378">
                  <c:v>n4379</c:v>
                </c:pt>
                <c:pt idx="4379">
                  <c:v>n4380</c:v>
                </c:pt>
                <c:pt idx="4380">
                  <c:v>n4381</c:v>
                </c:pt>
                <c:pt idx="4381">
                  <c:v>n4382</c:v>
                </c:pt>
                <c:pt idx="4382">
                  <c:v>n4383</c:v>
                </c:pt>
                <c:pt idx="4383">
                  <c:v>n4384</c:v>
                </c:pt>
                <c:pt idx="4384">
                  <c:v>n4385</c:v>
                </c:pt>
                <c:pt idx="4385">
                  <c:v>n4386</c:v>
                </c:pt>
                <c:pt idx="4386">
                  <c:v>n4387</c:v>
                </c:pt>
                <c:pt idx="4387">
                  <c:v>n4388</c:v>
                </c:pt>
                <c:pt idx="4388">
                  <c:v>n4389</c:v>
                </c:pt>
                <c:pt idx="4389">
                  <c:v>n4390</c:v>
                </c:pt>
                <c:pt idx="4390">
                  <c:v>n4391</c:v>
                </c:pt>
                <c:pt idx="4391">
                  <c:v>n4392</c:v>
                </c:pt>
                <c:pt idx="4392">
                  <c:v>n4393</c:v>
                </c:pt>
                <c:pt idx="4393">
                  <c:v>n4394</c:v>
                </c:pt>
                <c:pt idx="4394">
                  <c:v>n4395</c:v>
                </c:pt>
                <c:pt idx="4395">
                  <c:v>n4396</c:v>
                </c:pt>
                <c:pt idx="4396">
                  <c:v>n4397</c:v>
                </c:pt>
                <c:pt idx="4397">
                  <c:v>n4398</c:v>
                </c:pt>
                <c:pt idx="4398">
                  <c:v>n4399</c:v>
                </c:pt>
                <c:pt idx="4399">
                  <c:v>n4400</c:v>
                </c:pt>
                <c:pt idx="4400">
                  <c:v>n4401</c:v>
                </c:pt>
                <c:pt idx="4401">
                  <c:v>n4402</c:v>
                </c:pt>
                <c:pt idx="4402">
                  <c:v>n4403</c:v>
                </c:pt>
                <c:pt idx="4403">
                  <c:v>n4404</c:v>
                </c:pt>
                <c:pt idx="4404">
                  <c:v>n4405</c:v>
                </c:pt>
                <c:pt idx="4405">
                  <c:v>n4406</c:v>
                </c:pt>
                <c:pt idx="4406">
                  <c:v>n4407</c:v>
                </c:pt>
                <c:pt idx="4407">
                  <c:v>n4408</c:v>
                </c:pt>
                <c:pt idx="4408">
                  <c:v>n4409</c:v>
                </c:pt>
                <c:pt idx="4409">
                  <c:v>n4410</c:v>
                </c:pt>
                <c:pt idx="4410">
                  <c:v>n4411</c:v>
                </c:pt>
                <c:pt idx="4411">
                  <c:v>n4412</c:v>
                </c:pt>
                <c:pt idx="4412">
                  <c:v>n4413</c:v>
                </c:pt>
                <c:pt idx="4413">
                  <c:v>n4414</c:v>
                </c:pt>
                <c:pt idx="4414">
                  <c:v>n4415</c:v>
                </c:pt>
                <c:pt idx="4415">
                  <c:v>n4416</c:v>
                </c:pt>
                <c:pt idx="4416">
                  <c:v>n4417</c:v>
                </c:pt>
                <c:pt idx="4417">
                  <c:v>n4418</c:v>
                </c:pt>
                <c:pt idx="4418">
                  <c:v>n4419</c:v>
                </c:pt>
                <c:pt idx="4419">
                  <c:v>n4420</c:v>
                </c:pt>
                <c:pt idx="4420">
                  <c:v>n4421</c:v>
                </c:pt>
                <c:pt idx="4421">
                  <c:v>n4422</c:v>
                </c:pt>
                <c:pt idx="4422">
                  <c:v>n4423</c:v>
                </c:pt>
                <c:pt idx="4423">
                  <c:v>n4424</c:v>
                </c:pt>
                <c:pt idx="4424">
                  <c:v>n4425</c:v>
                </c:pt>
                <c:pt idx="4425">
                  <c:v>n4426</c:v>
                </c:pt>
                <c:pt idx="4426">
                  <c:v>n4427</c:v>
                </c:pt>
                <c:pt idx="4427">
                  <c:v>n4428</c:v>
                </c:pt>
                <c:pt idx="4428">
                  <c:v>n4429</c:v>
                </c:pt>
                <c:pt idx="4429">
                  <c:v>n4430</c:v>
                </c:pt>
                <c:pt idx="4430">
                  <c:v>n4431</c:v>
                </c:pt>
                <c:pt idx="4431">
                  <c:v>n4432</c:v>
                </c:pt>
                <c:pt idx="4432">
                  <c:v>n4433</c:v>
                </c:pt>
                <c:pt idx="4433">
                  <c:v>n4434</c:v>
                </c:pt>
                <c:pt idx="4434">
                  <c:v>n4435</c:v>
                </c:pt>
                <c:pt idx="4435">
                  <c:v>n4436</c:v>
                </c:pt>
                <c:pt idx="4436">
                  <c:v>n4437</c:v>
                </c:pt>
                <c:pt idx="4437">
                  <c:v>n4438</c:v>
                </c:pt>
                <c:pt idx="4438">
                  <c:v>n4439</c:v>
                </c:pt>
                <c:pt idx="4439">
                  <c:v>n4440</c:v>
                </c:pt>
                <c:pt idx="4440">
                  <c:v>n4441</c:v>
                </c:pt>
                <c:pt idx="4441">
                  <c:v>n4442</c:v>
                </c:pt>
                <c:pt idx="4442">
                  <c:v>n4443</c:v>
                </c:pt>
                <c:pt idx="4443">
                  <c:v>n4444</c:v>
                </c:pt>
                <c:pt idx="4444">
                  <c:v>n4445</c:v>
                </c:pt>
                <c:pt idx="4445">
                  <c:v>n4446</c:v>
                </c:pt>
                <c:pt idx="4446">
                  <c:v>n4447</c:v>
                </c:pt>
                <c:pt idx="4447">
                  <c:v>n4448</c:v>
                </c:pt>
                <c:pt idx="4448">
                  <c:v>n4449</c:v>
                </c:pt>
                <c:pt idx="4449">
                  <c:v>n4450</c:v>
                </c:pt>
                <c:pt idx="4450">
                  <c:v>n4451</c:v>
                </c:pt>
                <c:pt idx="4451">
                  <c:v>n4452</c:v>
                </c:pt>
                <c:pt idx="4452">
                  <c:v>n4453</c:v>
                </c:pt>
                <c:pt idx="4453">
                  <c:v>n4454</c:v>
                </c:pt>
                <c:pt idx="4454">
                  <c:v>n4455</c:v>
                </c:pt>
                <c:pt idx="4455">
                  <c:v>n4456</c:v>
                </c:pt>
                <c:pt idx="4456">
                  <c:v>n4457</c:v>
                </c:pt>
                <c:pt idx="4457">
                  <c:v>n4458</c:v>
                </c:pt>
                <c:pt idx="4458">
                  <c:v>n4459</c:v>
                </c:pt>
                <c:pt idx="4459">
                  <c:v>n4460</c:v>
                </c:pt>
                <c:pt idx="4460">
                  <c:v>n4461</c:v>
                </c:pt>
                <c:pt idx="4461">
                  <c:v>n4462</c:v>
                </c:pt>
                <c:pt idx="4462">
                  <c:v>n4463</c:v>
                </c:pt>
                <c:pt idx="4463">
                  <c:v>n4464</c:v>
                </c:pt>
                <c:pt idx="4464">
                  <c:v>n4465</c:v>
                </c:pt>
                <c:pt idx="4465">
                  <c:v>n4466</c:v>
                </c:pt>
                <c:pt idx="4466">
                  <c:v>n4467</c:v>
                </c:pt>
                <c:pt idx="4467">
                  <c:v>n4468</c:v>
                </c:pt>
                <c:pt idx="4468">
                  <c:v>n4469</c:v>
                </c:pt>
                <c:pt idx="4469">
                  <c:v>n4470</c:v>
                </c:pt>
                <c:pt idx="4470">
                  <c:v>n4471</c:v>
                </c:pt>
                <c:pt idx="4471">
                  <c:v>n4472</c:v>
                </c:pt>
                <c:pt idx="4472">
                  <c:v>n4473</c:v>
                </c:pt>
                <c:pt idx="4473">
                  <c:v>n4474</c:v>
                </c:pt>
                <c:pt idx="4474">
                  <c:v>n4475</c:v>
                </c:pt>
                <c:pt idx="4475">
                  <c:v>n4476</c:v>
                </c:pt>
                <c:pt idx="4476">
                  <c:v>n4477</c:v>
                </c:pt>
                <c:pt idx="4477">
                  <c:v>n4478</c:v>
                </c:pt>
                <c:pt idx="4478">
                  <c:v>n4479</c:v>
                </c:pt>
                <c:pt idx="4479">
                  <c:v>n4480</c:v>
                </c:pt>
                <c:pt idx="4480">
                  <c:v>n4481</c:v>
                </c:pt>
                <c:pt idx="4481">
                  <c:v>n4482</c:v>
                </c:pt>
                <c:pt idx="4482">
                  <c:v>n4483</c:v>
                </c:pt>
                <c:pt idx="4483">
                  <c:v>n4484</c:v>
                </c:pt>
                <c:pt idx="4484">
                  <c:v>n4485</c:v>
                </c:pt>
                <c:pt idx="4485">
                  <c:v>n4486</c:v>
                </c:pt>
                <c:pt idx="4486">
                  <c:v>n4487</c:v>
                </c:pt>
                <c:pt idx="4487">
                  <c:v>n4488</c:v>
                </c:pt>
                <c:pt idx="4488">
                  <c:v>n4489</c:v>
                </c:pt>
                <c:pt idx="4489">
                  <c:v>n4490</c:v>
                </c:pt>
                <c:pt idx="4490">
                  <c:v>n4491</c:v>
                </c:pt>
                <c:pt idx="4491">
                  <c:v>n4492</c:v>
                </c:pt>
                <c:pt idx="4492">
                  <c:v>n4493</c:v>
                </c:pt>
                <c:pt idx="4493">
                  <c:v>n4494</c:v>
                </c:pt>
                <c:pt idx="4494">
                  <c:v>n4495</c:v>
                </c:pt>
                <c:pt idx="4495">
                  <c:v>n4496</c:v>
                </c:pt>
                <c:pt idx="4496">
                  <c:v>n4497</c:v>
                </c:pt>
                <c:pt idx="4497">
                  <c:v>n4498</c:v>
                </c:pt>
                <c:pt idx="4498">
                  <c:v>n4499</c:v>
                </c:pt>
                <c:pt idx="4499">
                  <c:v>n4500</c:v>
                </c:pt>
                <c:pt idx="4500">
                  <c:v>n4501</c:v>
                </c:pt>
                <c:pt idx="4501">
                  <c:v>n4502</c:v>
                </c:pt>
                <c:pt idx="4502">
                  <c:v>n4503</c:v>
                </c:pt>
                <c:pt idx="4503">
                  <c:v>n4504</c:v>
                </c:pt>
                <c:pt idx="4504">
                  <c:v>n4505</c:v>
                </c:pt>
                <c:pt idx="4505">
                  <c:v>n4506</c:v>
                </c:pt>
                <c:pt idx="4506">
                  <c:v>n4507</c:v>
                </c:pt>
                <c:pt idx="4507">
                  <c:v>n4508</c:v>
                </c:pt>
                <c:pt idx="4508">
                  <c:v>n4509</c:v>
                </c:pt>
                <c:pt idx="4509">
                  <c:v>n4510</c:v>
                </c:pt>
                <c:pt idx="4510">
                  <c:v>n4511</c:v>
                </c:pt>
                <c:pt idx="4511">
                  <c:v>n4512</c:v>
                </c:pt>
                <c:pt idx="4512">
                  <c:v>n4513</c:v>
                </c:pt>
                <c:pt idx="4513">
                  <c:v>n4514</c:v>
                </c:pt>
                <c:pt idx="4514">
                  <c:v>n4515</c:v>
                </c:pt>
                <c:pt idx="4515">
                  <c:v>n4516</c:v>
                </c:pt>
                <c:pt idx="4516">
                  <c:v>n4517</c:v>
                </c:pt>
                <c:pt idx="4517">
                  <c:v>n4518</c:v>
                </c:pt>
                <c:pt idx="4518">
                  <c:v>n4519</c:v>
                </c:pt>
                <c:pt idx="4519">
                  <c:v>n4520</c:v>
                </c:pt>
                <c:pt idx="4520">
                  <c:v>n4521</c:v>
                </c:pt>
                <c:pt idx="4521">
                  <c:v>n4522</c:v>
                </c:pt>
                <c:pt idx="4522">
                  <c:v>n4523</c:v>
                </c:pt>
                <c:pt idx="4523">
                  <c:v>n4524</c:v>
                </c:pt>
                <c:pt idx="4524">
                  <c:v>n4525</c:v>
                </c:pt>
                <c:pt idx="4525">
                  <c:v>n4526</c:v>
                </c:pt>
                <c:pt idx="4526">
                  <c:v>n4527</c:v>
                </c:pt>
                <c:pt idx="4527">
                  <c:v>n4528</c:v>
                </c:pt>
                <c:pt idx="4528">
                  <c:v>n4529</c:v>
                </c:pt>
                <c:pt idx="4529">
                  <c:v>n4530</c:v>
                </c:pt>
                <c:pt idx="4530">
                  <c:v>n4531</c:v>
                </c:pt>
                <c:pt idx="4531">
                  <c:v>n4532</c:v>
                </c:pt>
                <c:pt idx="4532">
                  <c:v>n4533</c:v>
                </c:pt>
                <c:pt idx="4533">
                  <c:v>n4534</c:v>
                </c:pt>
                <c:pt idx="4534">
                  <c:v>n4535</c:v>
                </c:pt>
                <c:pt idx="4535">
                  <c:v>n4536</c:v>
                </c:pt>
                <c:pt idx="4536">
                  <c:v>n4537</c:v>
                </c:pt>
                <c:pt idx="4537">
                  <c:v>n4538</c:v>
                </c:pt>
                <c:pt idx="4538">
                  <c:v>n4539</c:v>
                </c:pt>
                <c:pt idx="4539">
                  <c:v>n4540</c:v>
                </c:pt>
                <c:pt idx="4540">
                  <c:v>n4541</c:v>
                </c:pt>
                <c:pt idx="4541">
                  <c:v>n4542</c:v>
                </c:pt>
                <c:pt idx="4542">
                  <c:v>n4543</c:v>
                </c:pt>
                <c:pt idx="4543">
                  <c:v>n4544</c:v>
                </c:pt>
                <c:pt idx="4544">
                  <c:v>n4545</c:v>
                </c:pt>
                <c:pt idx="4545">
                  <c:v>n4546</c:v>
                </c:pt>
                <c:pt idx="4546">
                  <c:v>n4547</c:v>
                </c:pt>
                <c:pt idx="4547">
                  <c:v>n4548</c:v>
                </c:pt>
                <c:pt idx="4548">
                  <c:v>n4549</c:v>
                </c:pt>
                <c:pt idx="4549">
                  <c:v>n4550</c:v>
                </c:pt>
                <c:pt idx="4550">
                  <c:v>n4551</c:v>
                </c:pt>
                <c:pt idx="4551">
                  <c:v>n4552</c:v>
                </c:pt>
                <c:pt idx="4552">
                  <c:v>n4553</c:v>
                </c:pt>
                <c:pt idx="4553">
                  <c:v>n4554</c:v>
                </c:pt>
                <c:pt idx="4554">
                  <c:v>n4555</c:v>
                </c:pt>
                <c:pt idx="4555">
                  <c:v>n4556</c:v>
                </c:pt>
                <c:pt idx="4556">
                  <c:v>n4557</c:v>
                </c:pt>
                <c:pt idx="4557">
                  <c:v>n4558</c:v>
                </c:pt>
                <c:pt idx="4558">
                  <c:v>n4559</c:v>
                </c:pt>
                <c:pt idx="4559">
                  <c:v>n4560</c:v>
                </c:pt>
                <c:pt idx="4560">
                  <c:v>n4561</c:v>
                </c:pt>
                <c:pt idx="4561">
                  <c:v>n4562</c:v>
                </c:pt>
                <c:pt idx="4562">
                  <c:v>n4563</c:v>
                </c:pt>
                <c:pt idx="4563">
                  <c:v>n4564</c:v>
                </c:pt>
                <c:pt idx="4564">
                  <c:v>n4565</c:v>
                </c:pt>
                <c:pt idx="4565">
                  <c:v>n4566</c:v>
                </c:pt>
                <c:pt idx="4566">
                  <c:v>n4567</c:v>
                </c:pt>
                <c:pt idx="4567">
                  <c:v>n4568</c:v>
                </c:pt>
                <c:pt idx="4568">
                  <c:v>n4569</c:v>
                </c:pt>
                <c:pt idx="4569">
                  <c:v>n4570</c:v>
                </c:pt>
                <c:pt idx="4570">
                  <c:v>n4571</c:v>
                </c:pt>
                <c:pt idx="4571">
                  <c:v>n4572</c:v>
                </c:pt>
                <c:pt idx="4572">
                  <c:v>n4573</c:v>
                </c:pt>
                <c:pt idx="4573">
                  <c:v>n4574</c:v>
                </c:pt>
                <c:pt idx="4574">
                  <c:v>n4575</c:v>
                </c:pt>
                <c:pt idx="4575">
                  <c:v>n4576</c:v>
                </c:pt>
                <c:pt idx="4576">
                  <c:v>n4577</c:v>
                </c:pt>
                <c:pt idx="4577">
                  <c:v>n4578</c:v>
                </c:pt>
                <c:pt idx="4578">
                  <c:v>n4579</c:v>
                </c:pt>
                <c:pt idx="4579">
                  <c:v>n4580</c:v>
                </c:pt>
                <c:pt idx="4580">
                  <c:v>n4581</c:v>
                </c:pt>
                <c:pt idx="4581">
                  <c:v>n4582</c:v>
                </c:pt>
                <c:pt idx="4582">
                  <c:v>n4583</c:v>
                </c:pt>
                <c:pt idx="4583">
                  <c:v>n4584</c:v>
                </c:pt>
                <c:pt idx="4584">
                  <c:v>n4585</c:v>
                </c:pt>
                <c:pt idx="4585">
                  <c:v>n4586</c:v>
                </c:pt>
                <c:pt idx="4586">
                  <c:v>n4587</c:v>
                </c:pt>
                <c:pt idx="4587">
                  <c:v>n4588</c:v>
                </c:pt>
                <c:pt idx="4588">
                  <c:v>n4589</c:v>
                </c:pt>
                <c:pt idx="4589">
                  <c:v>n4590</c:v>
                </c:pt>
                <c:pt idx="4590">
                  <c:v>n4591</c:v>
                </c:pt>
                <c:pt idx="4591">
                  <c:v>n4592</c:v>
                </c:pt>
                <c:pt idx="4592">
                  <c:v>n4593</c:v>
                </c:pt>
                <c:pt idx="4593">
                  <c:v>n4594</c:v>
                </c:pt>
                <c:pt idx="4594">
                  <c:v>n4595</c:v>
                </c:pt>
                <c:pt idx="4595">
                  <c:v>n4596</c:v>
                </c:pt>
                <c:pt idx="4596">
                  <c:v>n4597</c:v>
                </c:pt>
                <c:pt idx="4597">
                  <c:v>n4598</c:v>
                </c:pt>
                <c:pt idx="4598">
                  <c:v>n4599</c:v>
                </c:pt>
                <c:pt idx="4599">
                  <c:v>n4600</c:v>
                </c:pt>
                <c:pt idx="4600">
                  <c:v>n4601</c:v>
                </c:pt>
                <c:pt idx="4601">
                  <c:v>n4602</c:v>
                </c:pt>
                <c:pt idx="4602">
                  <c:v>n4603</c:v>
                </c:pt>
                <c:pt idx="4603">
                  <c:v>n4604</c:v>
                </c:pt>
                <c:pt idx="4604">
                  <c:v>n4605</c:v>
                </c:pt>
                <c:pt idx="4605">
                  <c:v>n4606</c:v>
                </c:pt>
                <c:pt idx="4606">
                  <c:v>n4607</c:v>
                </c:pt>
                <c:pt idx="4607">
                  <c:v>n4608</c:v>
                </c:pt>
                <c:pt idx="4608">
                  <c:v>n4609</c:v>
                </c:pt>
                <c:pt idx="4609">
                  <c:v>n4610</c:v>
                </c:pt>
                <c:pt idx="4610">
                  <c:v>n4611</c:v>
                </c:pt>
                <c:pt idx="4611">
                  <c:v>n4612</c:v>
                </c:pt>
                <c:pt idx="4612">
                  <c:v>n4613</c:v>
                </c:pt>
                <c:pt idx="4613">
                  <c:v>n4614</c:v>
                </c:pt>
                <c:pt idx="4614">
                  <c:v>n4615</c:v>
                </c:pt>
                <c:pt idx="4615">
                  <c:v>n4616</c:v>
                </c:pt>
                <c:pt idx="4616">
                  <c:v>n4617</c:v>
                </c:pt>
                <c:pt idx="4617">
                  <c:v>n4618</c:v>
                </c:pt>
                <c:pt idx="4618">
                  <c:v>n4619</c:v>
                </c:pt>
                <c:pt idx="4619">
                  <c:v>n4620</c:v>
                </c:pt>
                <c:pt idx="4620">
                  <c:v>n4621</c:v>
                </c:pt>
                <c:pt idx="4621">
                  <c:v>n4622</c:v>
                </c:pt>
                <c:pt idx="4622">
                  <c:v>n4623</c:v>
                </c:pt>
                <c:pt idx="4623">
                  <c:v>n4624</c:v>
                </c:pt>
                <c:pt idx="4624">
                  <c:v>n4625</c:v>
                </c:pt>
                <c:pt idx="4625">
                  <c:v>n4626</c:v>
                </c:pt>
                <c:pt idx="4626">
                  <c:v>n4627</c:v>
                </c:pt>
                <c:pt idx="4627">
                  <c:v>n4628</c:v>
                </c:pt>
                <c:pt idx="4628">
                  <c:v>n4629</c:v>
                </c:pt>
                <c:pt idx="4629">
                  <c:v>n4630</c:v>
                </c:pt>
                <c:pt idx="4630">
                  <c:v>n4631</c:v>
                </c:pt>
                <c:pt idx="4631">
                  <c:v>n4632</c:v>
                </c:pt>
                <c:pt idx="4632">
                  <c:v>n4633</c:v>
                </c:pt>
                <c:pt idx="4633">
                  <c:v>n4634</c:v>
                </c:pt>
                <c:pt idx="4634">
                  <c:v>n4635</c:v>
                </c:pt>
                <c:pt idx="4635">
                  <c:v>n4636</c:v>
                </c:pt>
                <c:pt idx="4636">
                  <c:v>n4637</c:v>
                </c:pt>
                <c:pt idx="4637">
                  <c:v>n4638</c:v>
                </c:pt>
                <c:pt idx="4638">
                  <c:v>n4639</c:v>
                </c:pt>
                <c:pt idx="4639">
                  <c:v>n4640</c:v>
                </c:pt>
                <c:pt idx="4640">
                  <c:v>n4641</c:v>
                </c:pt>
                <c:pt idx="4641">
                  <c:v>n4642</c:v>
                </c:pt>
                <c:pt idx="4642">
                  <c:v>n4643</c:v>
                </c:pt>
                <c:pt idx="4643">
                  <c:v>n4644</c:v>
                </c:pt>
                <c:pt idx="4644">
                  <c:v>n4645</c:v>
                </c:pt>
                <c:pt idx="4645">
                  <c:v>n4646</c:v>
                </c:pt>
                <c:pt idx="4646">
                  <c:v>n4647</c:v>
                </c:pt>
                <c:pt idx="4647">
                  <c:v>n4648</c:v>
                </c:pt>
                <c:pt idx="4648">
                  <c:v>n4649</c:v>
                </c:pt>
                <c:pt idx="4649">
                  <c:v>n4650</c:v>
                </c:pt>
                <c:pt idx="4650">
                  <c:v>n4651</c:v>
                </c:pt>
                <c:pt idx="4651">
                  <c:v>n4652</c:v>
                </c:pt>
                <c:pt idx="4652">
                  <c:v>n4653</c:v>
                </c:pt>
                <c:pt idx="4653">
                  <c:v>n4654</c:v>
                </c:pt>
                <c:pt idx="4654">
                  <c:v>n4655</c:v>
                </c:pt>
                <c:pt idx="4655">
                  <c:v>n4656</c:v>
                </c:pt>
                <c:pt idx="4656">
                  <c:v>n4657</c:v>
                </c:pt>
                <c:pt idx="4657">
                  <c:v>n4658</c:v>
                </c:pt>
                <c:pt idx="4658">
                  <c:v>n4659</c:v>
                </c:pt>
                <c:pt idx="4659">
                  <c:v>n4660</c:v>
                </c:pt>
                <c:pt idx="4660">
                  <c:v>n4661</c:v>
                </c:pt>
                <c:pt idx="4661">
                  <c:v>n4662</c:v>
                </c:pt>
                <c:pt idx="4662">
                  <c:v>n4663</c:v>
                </c:pt>
                <c:pt idx="4663">
                  <c:v>n4664</c:v>
                </c:pt>
                <c:pt idx="4664">
                  <c:v>n4665</c:v>
                </c:pt>
                <c:pt idx="4665">
                  <c:v>n4666</c:v>
                </c:pt>
                <c:pt idx="4666">
                  <c:v>n4667</c:v>
                </c:pt>
                <c:pt idx="4667">
                  <c:v>n4668</c:v>
                </c:pt>
                <c:pt idx="4668">
                  <c:v>n4669</c:v>
                </c:pt>
                <c:pt idx="4669">
                  <c:v>n4670</c:v>
                </c:pt>
                <c:pt idx="4670">
                  <c:v>n4671</c:v>
                </c:pt>
                <c:pt idx="4671">
                  <c:v>n4672</c:v>
                </c:pt>
                <c:pt idx="4672">
                  <c:v>n4673</c:v>
                </c:pt>
                <c:pt idx="4673">
                  <c:v>n4674</c:v>
                </c:pt>
                <c:pt idx="4674">
                  <c:v>n4675</c:v>
                </c:pt>
                <c:pt idx="4675">
                  <c:v>n4676</c:v>
                </c:pt>
                <c:pt idx="4676">
                  <c:v>n4677</c:v>
                </c:pt>
                <c:pt idx="4677">
                  <c:v>n4678</c:v>
                </c:pt>
                <c:pt idx="4678">
                  <c:v>n4679</c:v>
                </c:pt>
                <c:pt idx="4679">
                  <c:v>n4680</c:v>
                </c:pt>
                <c:pt idx="4680">
                  <c:v>n4681</c:v>
                </c:pt>
                <c:pt idx="4681">
                  <c:v>n4682</c:v>
                </c:pt>
                <c:pt idx="4682">
                  <c:v>n4683</c:v>
                </c:pt>
                <c:pt idx="4683">
                  <c:v>n4684</c:v>
                </c:pt>
                <c:pt idx="4684">
                  <c:v>n4685</c:v>
                </c:pt>
                <c:pt idx="4685">
                  <c:v>n4686</c:v>
                </c:pt>
                <c:pt idx="4686">
                  <c:v>n4687</c:v>
                </c:pt>
                <c:pt idx="4687">
                  <c:v>n4688</c:v>
                </c:pt>
                <c:pt idx="4688">
                  <c:v>n4689</c:v>
                </c:pt>
                <c:pt idx="4689">
                  <c:v>n4690</c:v>
                </c:pt>
                <c:pt idx="4690">
                  <c:v>n4691</c:v>
                </c:pt>
                <c:pt idx="4691">
                  <c:v>n4692</c:v>
                </c:pt>
                <c:pt idx="4692">
                  <c:v>n4693</c:v>
                </c:pt>
                <c:pt idx="4693">
                  <c:v>n4694</c:v>
                </c:pt>
                <c:pt idx="4694">
                  <c:v>n4695</c:v>
                </c:pt>
                <c:pt idx="4695">
                  <c:v>n4696</c:v>
                </c:pt>
                <c:pt idx="4696">
                  <c:v>n4697</c:v>
                </c:pt>
                <c:pt idx="4697">
                  <c:v>n4698</c:v>
                </c:pt>
                <c:pt idx="4698">
                  <c:v>n4699</c:v>
                </c:pt>
                <c:pt idx="4699">
                  <c:v>n4700</c:v>
                </c:pt>
                <c:pt idx="4700">
                  <c:v>n4701</c:v>
                </c:pt>
                <c:pt idx="4701">
                  <c:v>n4702</c:v>
                </c:pt>
                <c:pt idx="4702">
                  <c:v>n4703</c:v>
                </c:pt>
                <c:pt idx="4703">
                  <c:v>n4704</c:v>
                </c:pt>
                <c:pt idx="4704">
                  <c:v>n4705</c:v>
                </c:pt>
                <c:pt idx="4705">
                  <c:v>n4706</c:v>
                </c:pt>
                <c:pt idx="4706">
                  <c:v>n4707</c:v>
                </c:pt>
                <c:pt idx="4707">
                  <c:v>n4708</c:v>
                </c:pt>
                <c:pt idx="4708">
                  <c:v>n4709</c:v>
                </c:pt>
                <c:pt idx="4709">
                  <c:v>n4710</c:v>
                </c:pt>
                <c:pt idx="4710">
                  <c:v>n4711</c:v>
                </c:pt>
                <c:pt idx="4711">
                  <c:v>n4712</c:v>
                </c:pt>
                <c:pt idx="4712">
                  <c:v>n4713</c:v>
                </c:pt>
                <c:pt idx="4713">
                  <c:v>n4714</c:v>
                </c:pt>
                <c:pt idx="4714">
                  <c:v>n4715</c:v>
                </c:pt>
                <c:pt idx="4715">
                  <c:v>n4716</c:v>
                </c:pt>
                <c:pt idx="4716">
                  <c:v>n4717</c:v>
                </c:pt>
                <c:pt idx="4717">
                  <c:v>n4718</c:v>
                </c:pt>
                <c:pt idx="4718">
                  <c:v>n4719</c:v>
                </c:pt>
                <c:pt idx="4719">
                  <c:v>n4720</c:v>
                </c:pt>
                <c:pt idx="4720">
                  <c:v>n4721</c:v>
                </c:pt>
                <c:pt idx="4721">
                  <c:v>n4722</c:v>
                </c:pt>
                <c:pt idx="4722">
                  <c:v>n4723</c:v>
                </c:pt>
                <c:pt idx="4723">
                  <c:v>n4724</c:v>
                </c:pt>
                <c:pt idx="4724">
                  <c:v>n4725</c:v>
                </c:pt>
                <c:pt idx="4725">
                  <c:v>n4726</c:v>
                </c:pt>
                <c:pt idx="4726">
                  <c:v>n4727</c:v>
                </c:pt>
                <c:pt idx="4727">
                  <c:v>n4728</c:v>
                </c:pt>
                <c:pt idx="4728">
                  <c:v>n4729</c:v>
                </c:pt>
                <c:pt idx="4729">
                  <c:v>n4730</c:v>
                </c:pt>
                <c:pt idx="4730">
                  <c:v>n4731</c:v>
                </c:pt>
                <c:pt idx="4731">
                  <c:v>n4732</c:v>
                </c:pt>
                <c:pt idx="4732">
                  <c:v>n4733</c:v>
                </c:pt>
                <c:pt idx="4733">
                  <c:v>n4734</c:v>
                </c:pt>
                <c:pt idx="4734">
                  <c:v>n4735</c:v>
                </c:pt>
                <c:pt idx="4735">
                  <c:v>n4736</c:v>
                </c:pt>
                <c:pt idx="4736">
                  <c:v>n4737</c:v>
                </c:pt>
                <c:pt idx="4737">
                  <c:v>n4738</c:v>
                </c:pt>
                <c:pt idx="4738">
                  <c:v>n4739</c:v>
                </c:pt>
                <c:pt idx="4739">
                  <c:v>n4740</c:v>
                </c:pt>
                <c:pt idx="4740">
                  <c:v>n4741</c:v>
                </c:pt>
                <c:pt idx="4741">
                  <c:v>n4742</c:v>
                </c:pt>
                <c:pt idx="4742">
                  <c:v>n4743</c:v>
                </c:pt>
                <c:pt idx="4743">
                  <c:v>n4744</c:v>
                </c:pt>
                <c:pt idx="4744">
                  <c:v>n4745</c:v>
                </c:pt>
                <c:pt idx="4745">
                  <c:v>n4746</c:v>
                </c:pt>
                <c:pt idx="4746">
                  <c:v>n4747</c:v>
                </c:pt>
                <c:pt idx="4747">
                  <c:v>n4748</c:v>
                </c:pt>
                <c:pt idx="4748">
                  <c:v>n4749</c:v>
                </c:pt>
                <c:pt idx="4749">
                  <c:v>n4750</c:v>
                </c:pt>
                <c:pt idx="4750">
                  <c:v>n4751</c:v>
                </c:pt>
                <c:pt idx="4751">
                  <c:v>n4752</c:v>
                </c:pt>
                <c:pt idx="4752">
                  <c:v>n4753</c:v>
                </c:pt>
                <c:pt idx="4753">
                  <c:v>n4754</c:v>
                </c:pt>
                <c:pt idx="4754">
                  <c:v>n4755</c:v>
                </c:pt>
                <c:pt idx="4755">
                  <c:v>n4756</c:v>
                </c:pt>
                <c:pt idx="4756">
                  <c:v>n4757</c:v>
                </c:pt>
                <c:pt idx="4757">
                  <c:v>n4758</c:v>
                </c:pt>
                <c:pt idx="4758">
                  <c:v>n4759</c:v>
                </c:pt>
                <c:pt idx="4759">
                  <c:v>n4760</c:v>
                </c:pt>
                <c:pt idx="4760">
                  <c:v>n4761</c:v>
                </c:pt>
                <c:pt idx="4761">
                  <c:v>n4762</c:v>
                </c:pt>
                <c:pt idx="4762">
                  <c:v>n4763</c:v>
                </c:pt>
                <c:pt idx="4763">
                  <c:v>n4764</c:v>
                </c:pt>
                <c:pt idx="4764">
                  <c:v>n4765</c:v>
                </c:pt>
                <c:pt idx="4765">
                  <c:v>n4766</c:v>
                </c:pt>
                <c:pt idx="4766">
                  <c:v>n4767</c:v>
                </c:pt>
                <c:pt idx="4767">
                  <c:v>n4768</c:v>
                </c:pt>
                <c:pt idx="4768">
                  <c:v>n4769</c:v>
                </c:pt>
                <c:pt idx="4769">
                  <c:v>n4770</c:v>
                </c:pt>
                <c:pt idx="4770">
                  <c:v>n4771</c:v>
                </c:pt>
                <c:pt idx="4771">
                  <c:v>n4772</c:v>
                </c:pt>
                <c:pt idx="4772">
                  <c:v>n4773</c:v>
                </c:pt>
                <c:pt idx="4773">
                  <c:v>n4774</c:v>
                </c:pt>
                <c:pt idx="4774">
                  <c:v>n4775</c:v>
                </c:pt>
                <c:pt idx="4775">
                  <c:v>n4776</c:v>
                </c:pt>
                <c:pt idx="4776">
                  <c:v>n4777</c:v>
                </c:pt>
                <c:pt idx="4777">
                  <c:v>n4778</c:v>
                </c:pt>
                <c:pt idx="4778">
                  <c:v>n4779</c:v>
                </c:pt>
                <c:pt idx="4779">
                  <c:v>n4780</c:v>
                </c:pt>
                <c:pt idx="4780">
                  <c:v>n4781</c:v>
                </c:pt>
                <c:pt idx="4781">
                  <c:v>n4782</c:v>
                </c:pt>
                <c:pt idx="4782">
                  <c:v>n4783</c:v>
                </c:pt>
                <c:pt idx="4783">
                  <c:v>n4784</c:v>
                </c:pt>
                <c:pt idx="4784">
                  <c:v>n4785</c:v>
                </c:pt>
                <c:pt idx="4785">
                  <c:v>n4786</c:v>
                </c:pt>
                <c:pt idx="4786">
                  <c:v>n4787</c:v>
                </c:pt>
                <c:pt idx="4787">
                  <c:v>n4788</c:v>
                </c:pt>
                <c:pt idx="4788">
                  <c:v>n4789</c:v>
                </c:pt>
                <c:pt idx="4789">
                  <c:v>n4790</c:v>
                </c:pt>
                <c:pt idx="4790">
                  <c:v>n4791</c:v>
                </c:pt>
                <c:pt idx="4791">
                  <c:v>n4792</c:v>
                </c:pt>
                <c:pt idx="4792">
                  <c:v>n4793</c:v>
                </c:pt>
                <c:pt idx="4793">
                  <c:v>n4794</c:v>
                </c:pt>
                <c:pt idx="4794">
                  <c:v>n4795</c:v>
                </c:pt>
                <c:pt idx="4795">
                  <c:v>n4796</c:v>
                </c:pt>
                <c:pt idx="4796">
                  <c:v>n4797</c:v>
                </c:pt>
                <c:pt idx="4797">
                  <c:v>n4798</c:v>
                </c:pt>
                <c:pt idx="4798">
                  <c:v>n4799</c:v>
                </c:pt>
                <c:pt idx="4799">
                  <c:v>n4800</c:v>
                </c:pt>
                <c:pt idx="4800">
                  <c:v>n4801</c:v>
                </c:pt>
                <c:pt idx="4801">
                  <c:v>n4802</c:v>
                </c:pt>
                <c:pt idx="4802">
                  <c:v>n4803</c:v>
                </c:pt>
                <c:pt idx="4803">
                  <c:v>n4804</c:v>
                </c:pt>
                <c:pt idx="4804">
                  <c:v>n4805</c:v>
                </c:pt>
                <c:pt idx="4805">
                  <c:v>n4806</c:v>
                </c:pt>
                <c:pt idx="4806">
                  <c:v>n4807</c:v>
                </c:pt>
                <c:pt idx="4807">
                  <c:v>n4808</c:v>
                </c:pt>
                <c:pt idx="4808">
                  <c:v>n4809</c:v>
                </c:pt>
                <c:pt idx="4809">
                  <c:v>n4810</c:v>
                </c:pt>
                <c:pt idx="4810">
                  <c:v>n4811</c:v>
                </c:pt>
                <c:pt idx="4811">
                  <c:v>n4812</c:v>
                </c:pt>
                <c:pt idx="4812">
                  <c:v>n4813</c:v>
                </c:pt>
                <c:pt idx="4813">
                  <c:v>n4814</c:v>
                </c:pt>
                <c:pt idx="4814">
                  <c:v>n4815</c:v>
                </c:pt>
                <c:pt idx="4815">
                  <c:v>n4816</c:v>
                </c:pt>
                <c:pt idx="4816">
                  <c:v>n4817</c:v>
                </c:pt>
                <c:pt idx="4817">
                  <c:v>n4818</c:v>
                </c:pt>
                <c:pt idx="4818">
                  <c:v>n4819</c:v>
                </c:pt>
                <c:pt idx="4819">
                  <c:v>n4820</c:v>
                </c:pt>
                <c:pt idx="4820">
                  <c:v>n4821</c:v>
                </c:pt>
                <c:pt idx="4821">
                  <c:v>n4822</c:v>
                </c:pt>
                <c:pt idx="4822">
                  <c:v>n4823</c:v>
                </c:pt>
                <c:pt idx="4823">
                  <c:v>n4824</c:v>
                </c:pt>
                <c:pt idx="4824">
                  <c:v>n4825</c:v>
                </c:pt>
                <c:pt idx="4825">
                  <c:v>n4826</c:v>
                </c:pt>
                <c:pt idx="4826">
                  <c:v>n4827</c:v>
                </c:pt>
                <c:pt idx="4827">
                  <c:v>n4828</c:v>
                </c:pt>
                <c:pt idx="4828">
                  <c:v>n4829</c:v>
                </c:pt>
                <c:pt idx="4829">
                  <c:v>n4830</c:v>
                </c:pt>
                <c:pt idx="4830">
                  <c:v>n4831</c:v>
                </c:pt>
                <c:pt idx="4831">
                  <c:v>n4832</c:v>
                </c:pt>
                <c:pt idx="4832">
                  <c:v>n4833</c:v>
                </c:pt>
                <c:pt idx="4833">
                  <c:v>n4834</c:v>
                </c:pt>
                <c:pt idx="4834">
                  <c:v>n4835</c:v>
                </c:pt>
                <c:pt idx="4835">
                  <c:v>n4836</c:v>
                </c:pt>
                <c:pt idx="4836">
                  <c:v>n4837</c:v>
                </c:pt>
                <c:pt idx="4837">
                  <c:v>n4838</c:v>
                </c:pt>
                <c:pt idx="4838">
                  <c:v>n4839</c:v>
                </c:pt>
                <c:pt idx="4839">
                  <c:v>n4840</c:v>
                </c:pt>
                <c:pt idx="4840">
                  <c:v>n4841</c:v>
                </c:pt>
                <c:pt idx="4841">
                  <c:v>n4842</c:v>
                </c:pt>
                <c:pt idx="4842">
                  <c:v>n4843</c:v>
                </c:pt>
                <c:pt idx="4843">
                  <c:v>n4844</c:v>
                </c:pt>
                <c:pt idx="4844">
                  <c:v>n4845</c:v>
                </c:pt>
                <c:pt idx="4845">
                  <c:v>n4846</c:v>
                </c:pt>
                <c:pt idx="4846">
                  <c:v>n4847</c:v>
                </c:pt>
                <c:pt idx="4847">
                  <c:v>n4848</c:v>
                </c:pt>
                <c:pt idx="4848">
                  <c:v>n4849</c:v>
                </c:pt>
                <c:pt idx="4849">
                  <c:v>n4850</c:v>
                </c:pt>
                <c:pt idx="4850">
                  <c:v>n4851</c:v>
                </c:pt>
                <c:pt idx="4851">
                  <c:v>n4852</c:v>
                </c:pt>
                <c:pt idx="4852">
                  <c:v>n4853</c:v>
                </c:pt>
                <c:pt idx="4853">
                  <c:v>n4854</c:v>
                </c:pt>
                <c:pt idx="4854">
                  <c:v>n4855</c:v>
                </c:pt>
                <c:pt idx="4855">
                  <c:v>n4856</c:v>
                </c:pt>
                <c:pt idx="4856">
                  <c:v>n4857</c:v>
                </c:pt>
                <c:pt idx="4857">
                  <c:v>n4858</c:v>
                </c:pt>
                <c:pt idx="4858">
                  <c:v>n4859</c:v>
                </c:pt>
                <c:pt idx="4859">
                  <c:v>n4860</c:v>
                </c:pt>
                <c:pt idx="4860">
                  <c:v>n4861</c:v>
                </c:pt>
                <c:pt idx="4861">
                  <c:v>n4862</c:v>
                </c:pt>
                <c:pt idx="4862">
                  <c:v>n4863</c:v>
                </c:pt>
                <c:pt idx="4863">
                  <c:v>n4864</c:v>
                </c:pt>
                <c:pt idx="4864">
                  <c:v>n4865</c:v>
                </c:pt>
                <c:pt idx="4865">
                  <c:v>n4866</c:v>
                </c:pt>
                <c:pt idx="4866">
                  <c:v>n4867</c:v>
                </c:pt>
                <c:pt idx="4867">
                  <c:v>n4868</c:v>
                </c:pt>
                <c:pt idx="4868">
                  <c:v>n4869</c:v>
                </c:pt>
                <c:pt idx="4869">
                  <c:v>n4870</c:v>
                </c:pt>
                <c:pt idx="4870">
                  <c:v>n4871</c:v>
                </c:pt>
                <c:pt idx="4871">
                  <c:v>n4872</c:v>
                </c:pt>
                <c:pt idx="4872">
                  <c:v>n4873</c:v>
                </c:pt>
                <c:pt idx="4873">
                  <c:v>n4874</c:v>
                </c:pt>
                <c:pt idx="4874">
                  <c:v>n4875</c:v>
                </c:pt>
                <c:pt idx="4875">
                  <c:v>n4876</c:v>
                </c:pt>
                <c:pt idx="4876">
                  <c:v>n4877</c:v>
                </c:pt>
                <c:pt idx="4877">
                  <c:v>n4878</c:v>
                </c:pt>
                <c:pt idx="4878">
                  <c:v>n4879</c:v>
                </c:pt>
                <c:pt idx="4879">
                  <c:v>n4880</c:v>
                </c:pt>
                <c:pt idx="4880">
                  <c:v>n4881</c:v>
                </c:pt>
                <c:pt idx="4881">
                  <c:v>n4882</c:v>
                </c:pt>
                <c:pt idx="4882">
                  <c:v>n4883</c:v>
                </c:pt>
                <c:pt idx="4883">
                  <c:v>n4884</c:v>
                </c:pt>
                <c:pt idx="4884">
                  <c:v>n4885</c:v>
                </c:pt>
                <c:pt idx="4885">
                  <c:v>n4886</c:v>
                </c:pt>
                <c:pt idx="4886">
                  <c:v>n4887</c:v>
                </c:pt>
                <c:pt idx="4887">
                  <c:v>n4888</c:v>
                </c:pt>
                <c:pt idx="4888">
                  <c:v>n4889</c:v>
                </c:pt>
                <c:pt idx="4889">
                  <c:v>n4890</c:v>
                </c:pt>
                <c:pt idx="4890">
                  <c:v>n4891</c:v>
                </c:pt>
                <c:pt idx="4891">
                  <c:v>n4892</c:v>
                </c:pt>
                <c:pt idx="4892">
                  <c:v>n4893</c:v>
                </c:pt>
                <c:pt idx="4893">
                  <c:v>n4894</c:v>
                </c:pt>
                <c:pt idx="4894">
                  <c:v>n4895</c:v>
                </c:pt>
                <c:pt idx="4895">
                  <c:v>n4896</c:v>
                </c:pt>
                <c:pt idx="4896">
                  <c:v>n4897</c:v>
                </c:pt>
                <c:pt idx="4897">
                  <c:v>n4898</c:v>
                </c:pt>
                <c:pt idx="4898">
                  <c:v>n4899</c:v>
                </c:pt>
                <c:pt idx="4899">
                  <c:v>n4900</c:v>
                </c:pt>
                <c:pt idx="4900">
                  <c:v>n4901</c:v>
                </c:pt>
                <c:pt idx="4901">
                  <c:v>n4902</c:v>
                </c:pt>
                <c:pt idx="4902">
                  <c:v>n4903</c:v>
                </c:pt>
                <c:pt idx="4903">
                  <c:v>n4904</c:v>
                </c:pt>
                <c:pt idx="4904">
                  <c:v>n4905</c:v>
                </c:pt>
                <c:pt idx="4905">
                  <c:v>n4906</c:v>
                </c:pt>
                <c:pt idx="4906">
                  <c:v>n4907</c:v>
                </c:pt>
                <c:pt idx="4907">
                  <c:v>n4908</c:v>
                </c:pt>
                <c:pt idx="4908">
                  <c:v>n4909</c:v>
                </c:pt>
                <c:pt idx="4909">
                  <c:v>n4910</c:v>
                </c:pt>
                <c:pt idx="4910">
                  <c:v>n4911</c:v>
                </c:pt>
                <c:pt idx="4911">
                  <c:v>n4912</c:v>
                </c:pt>
                <c:pt idx="4912">
                  <c:v>n4913</c:v>
                </c:pt>
                <c:pt idx="4913">
                  <c:v>n4914</c:v>
                </c:pt>
                <c:pt idx="4914">
                  <c:v>n4915</c:v>
                </c:pt>
                <c:pt idx="4915">
                  <c:v>n4916</c:v>
                </c:pt>
                <c:pt idx="4916">
                  <c:v>n4917</c:v>
                </c:pt>
                <c:pt idx="4917">
                  <c:v>n4918</c:v>
                </c:pt>
                <c:pt idx="4918">
                  <c:v>n4919</c:v>
                </c:pt>
                <c:pt idx="4919">
                  <c:v>n4920</c:v>
                </c:pt>
                <c:pt idx="4920">
                  <c:v>n4921</c:v>
                </c:pt>
                <c:pt idx="4921">
                  <c:v>n4922</c:v>
                </c:pt>
                <c:pt idx="4922">
                  <c:v>n4923</c:v>
                </c:pt>
                <c:pt idx="4923">
                  <c:v>n4924</c:v>
                </c:pt>
                <c:pt idx="4924">
                  <c:v>n4925</c:v>
                </c:pt>
                <c:pt idx="4925">
                  <c:v>n4926</c:v>
                </c:pt>
                <c:pt idx="4926">
                  <c:v>n4927</c:v>
                </c:pt>
                <c:pt idx="4927">
                  <c:v>n4928</c:v>
                </c:pt>
                <c:pt idx="4928">
                  <c:v>n4929</c:v>
                </c:pt>
                <c:pt idx="4929">
                  <c:v>n4930</c:v>
                </c:pt>
                <c:pt idx="4930">
                  <c:v>n4931</c:v>
                </c:pt>
                <c:pt idx="4931">
                  <c:v>n4932</c:v>
                </c:pt>
                <c:pt idx="4932">
                  <c:v>n4933</c:v>
                </c:pt>
                <c:pt idx="4933">
                  <c:v>n4934</c:v>
                </c:pt>
                <c:pt idx="4934">
                  <c:v>n4935</c:v>
                </c:pt>
                <c:pt idx="4935">
                  <c:v>n4936</c:v>
                </c:pt>
                <c:pt idx="4936">
                  <c:v>n4937</c:v>
                </c:pt>
                <c:pt idx="4937">
                  <c:v>n4938</c:v>
                </c:pt>
                <c:pt idx="4938">
                  <c:v>n4939</c:v>
                </c:pt>
                <c:pt idx="4939">
                  <c:v>n4940</c:v>
                </c:pt>
                <c:pt idx="4940">
                  <c:v>n4941</c:v>
                </c:pt>
                <c:pt idx="4941">
                  <c:v>n4942</c:v>
                </c:pt>
                <c:pt idx="4942">
                  <c:v>n4943</c:v>
                </c:pt>
                <c:pt idx="4943">
                  <c:v>n4944</c:v>
                </c:pt>
                <c:pt idx="4944">
                  <c:v>n4945</c:v>
                </c:pt>
                <c:pt idx="4945">
                  <c:v>n4946</c:v>
                </c:pt>
                <c:pt idx="4946">
                  <c:v>n4947</c:v>
                </c:pt>
                <c:pt idx="4947">
                  <c:v>n4948</c:v>
                </c:pt>
                <c:pt idx="4948">
                  <c:v>n4949</c:v>
                </c:pt>
                <c:pt idx="4949">
                  <c:v>n4950</c:v>
                </c:pt>
                <c:pt idx="4950">
                  <c:v>n4951</c:v>
                </c:pt>
                <c:pt idx="4951">
                  <c:v>n4952</c:v>
                </c:pt>
                <c:pt idx="4952">
                  <c:v>n4953</c:v>
                </c:pt>
                <c:pt idx="4953">
                  <c:v>n4954</c:v>
                </c:pt>
                <c:pt idx="4954">
                  <c:v>n4955</c:v>
                </c:pt>
                <c:pt idx="4955">
                  <c:v>n4956</c:v>
                </c:pt>
                <c:pt idx="4956">
                  <c:v>n4957</c:v>
                </c:pt>
                <c:pt idx="4957">
                  <c:v>n4958</c:v>
                </c:pt>
                <c:pt idx="4958">
                  <c:v>n4959</c:v>
                </c:pt>
                <c:pt idx="4959">
                  <c:v>n4960</c:v>
                </c:pt>
                <c:pt idx="4960">
                  <c:v>n4961</c:v>
                </c:pt>
                <c:pt idx="4961">
                  <c:v>n4962</c:v>
                </c:pt>
                <c:pt idx="4962">
                  <c:v>n4963</c:v>
                </c:pt>
                <c:pt idx="4963">
                  <c:v>n4964</c:v>
                </c:pt>
                <c:pt idx="4964">
                  <c:v>n4965</c:v>
                </c:pt>
                <c:pt idx="4965">
                  <c:v>n4966</c:v>
                </c:pt>
                <c:pt idx="4966">
                  <c:v>n4967</c:v>
                </c:pt>
                <c:pt idx="4967">
                  <c:v>n4968</c:v>
                </c:pt>
                <c:pt idx="4968">
                  <c:v>n4969</c:v>
                </c:pt>
                <c:pt idx="4969">
                  <c:v>n4970</c:v>
                </c:pt>
                <c:pt idx="4970">
                  <c:v>n4971</c:v>
                </c:pt>
                <c:pt idx="4971">
                  <c:v>n4972</c:v>
                </c:pt>
                <c:pt idx="4972">
                  <c:v>n4973</c:v>
                </c:pt>
                <c:pt idx="4973">
                  <c:v>n4974</c:v>
                </c:pt>
                <c:pt idx="4974">
                  <c:v>n4975</c:v>
                </c:pt>
                <c:pt idx="4975">
                  <c:v>n4976</c:v>
                </c:pt>
                <c:pt idx="4976">
                  <c:v>n4977</c:v>
                </c:pt>
                <c:pt idx="4977">
                  <c:v>n4978</c:v>
                </c:pt>
                <c:pt idx="4978">
                  <c:v>n4979</c:v>
                </c:pt>
                <c:pt idx="4979">
                  <c:v>n4980</c:v>
                </c:pt>
                <c:pt idx="4980">
                  <c:v>n4981</c:v>
                </c:pt>
                <c:pt idx="4981">
                  <c:v>n4982</c:v>
                </c:pt>
                <c:pt idx="4982">
                  <c:v>n4983</c:v>
                </c:pt>
                <c:pt idx="4983">
                  <c:v>n4984</c:v>
                </c:pt>
                <c:pt idx="4984">
                  <c:v>n4985</c:v>
                </c:pt>
                <c:pt idx="4985">
                  <c:v>n4986</c:v>
                </c:pt>
                <c:pt idx="4986">
                  <c:v>n4987</c:v>
                </c:pt>
                <c:pt idx="4987">
                  <c:v>n4988</c:v>
                </c:pt>
                <c:pt idx="4988">
                  <c:v>n4989</c:v>
                </c:pt>
                <c:pt idx="4989">
                  <c:v>n4990</c:v>
                </c:pt>
                <c:pt idx="4990">
                  <c:v>n4991</c:v>
                </c:pt>
                <c:pt idx="4991">
                  <c:v>n4992</c:v>
                </c:pt>
                <c:pt idx="4992">
                  <c:v>n4993</c:v>
                </c:pt>
                <c:pt idx="4993">
                  <c:v>n4994</c:v>
                </c:pt>
                <c:pt idx="4994">
                  <c:v>n4995</c:v>
                </c:pt>
                <c:pt idx="4995">
                  <c:v>n4996</c:v>
                </c:pt>
                <c:pt idx="4996">
                  <c:v>n4997</c:v>
                </c:pt>
                <c:pt idx="4997">
                  <c:v>n4998</c:v>
                </c:pt>
                <c:pt idx="4998">
                  <c:v>n4999</c:v>
                </c:pt>
                <c:pt idx="4999">
                  <c:v>n5000</c:v>
                </c:pt>
                <c:pt idx="5000">
                  <c:v>n5001</c:v>
                </c:pt>
                <c:pt idx="5001">
                  <c:v>n5002</c:v>
                </c:pt>
                <c:pt idx="5002">
                  <c:v>n5003</c:v>
                </c:pt>
                <c:pt idx="5003">
                  <c:v>n5004</c:v>
                </c:pt>
                <c:pt idx="5004">
                  <c:v>n5005</c:v>
                </c:pt>
                <c:pt idx="5005">
                  <c:v>n5006</c:v>
                </c:pt>
                <c:pt idx="5006">
                  <c:v>n5007</c:v>
                </c:pt>
                <c:pt idx="5007">
                  <c:v>n5008</c:v>
                </c:pt>
                <c:pt idx="5008">
                  <c:v>n5009</c:v>
                </c:pt>
                <c:pt idx="5009">
                  <c:v>n5010</c:v>
                </c:pt>
                <c:pt idx="5010">
                  <c:v>n5011</c:v>
                </c:pt>
                <c:pt idx="5011">
                  <c:v>n5012</c:v>
                </c:pt>
                <c:pt idx="5012">
                  <c:v>n5013</c:v>
                </c:pt>
                <c:pt idx="5013">
                  <c:v>n5014</c:v>
                </c:pt>
                <c:pt idx="5014">
                  <c:v>n5015</c:v>
                </c:pt>
                <c:pt idx="5015">
                  <c:v>n5016</c:v>
                </c:pt>
                <c:pt idx="5016">
                  <c:v>n5017</c:v>
                </c:pt>
                <c:pt idx="5017">
                  <c:v>n5018</c:v>
                </c:pt>
                <c:pt idx="5018">
                  <c:v>n5019</c:v>
                </c:pt>
                <c:pt idx="5019">
                  <c:v>n5020</c:v>
                </c:pt>
                <c:pt idx="5020">
                  <c:v>n5021</c:v>
                </c:pt>
                <c:pt idx="5021">
                  <c:v>n5022</c:v>
                </c:pt>
                <c:pt idx="5022">
                  <c:v>n5023</c:v>
                </c:pt>
                <c:pt idx="5023">
                  <c:v>n5024</c:v>
                </c:pt>
                <c:pt idx="5024">
                  <c:v>n5025</c:v>
                </c:pt>
                <c:pt idx="5025">
                  <c:v>n5026</c:v>
                </c:pt>
                <c:pt idx="5026">
                  <c:v>n5027</c:v>
                </c:pt>
                <c:pt idx="5027">
                  <c:v>n5028</c:v>
                </c:pt>
                <c:pt idx="5028">
                  <c:v>n5029</c:v>
                </c:pt>
                <c:pt idx="5029">
                  <c:v>n5030</c:v>
                </c:pt>
                <c:pt idx="5030">
                  <c:v>n5031</c:v>
                </c:pt>
                <c:pt idx="5031">
                  <c:v>n5032</c:v>
                </c:pt>
                <c:pt idx="5032">
                  <c:v>n5033</c:v>
                </c:pt>
                <c:pt idx="5033">
                  <c:v>n5034</c:v>
                </c:pt>
                <c:pt idx="5034">
                  <c:v>n5035</c:v>
                </c:pt>
                <c:pt idx="5035">
                  <c:v>n5036</c:v>
                </c:pt>
                <c:pt idx="5036">
                  <c:v>n5037</c:v>
                </c:pt>
                <c:pt idx="5037">
                  <c:v>n5038</c:v>
                </c:pt>
                <c:pt idx="5038">
                  <c:v>n5039</c:v>
                </c:pt>
                <c:pt idx="5039">
                  <c:v>n5040</c:v>
                </c:pt>
                <c:pt idx="5040">
                  <c:v>n5041</c:v>
                </c:pt>
                <c:pt idx="5041">
                  <c:v>n5042</c:v>
                </c:pt>
                <c:pt idx="5042">
                  <c:v>n5043</c:v>
                </c:pt>
                <c:pt idx="5043">
                  <c:v>n5044</c:v>
                </c:pt>
                <c:pt idx="5044">
                  <c:v>n5045</c:v>
                </c:pt>
                <c:pt idx="5045">
                  <c:v>n5046</c:v>
                </c:pt>
                <c:pt idx="5046">
                  <c:v>n5047</c:v>
                </c:pt>
                <c:pt idx="5047">
                  <c:v>n5048</c:v>
                </c:pt>
                <c:pt idx="5048">
                  <c:v>n5049</c:v>
                </c:pt>
                <c:pt idx="5049">
                  <c:v>n5050</c:v>
                </c:pt>
                <c:pt idx="5050">
                  <c:v>n5051</c:v>
                </c:pt>
                <c:pt idx="5051">
                  <c:v>n5052</c:v>
                </c:pt>
                <c:pt idx="5052">
                  <c:v>n5053</c:v>
                </c:pt>
                <c:pt idx="5053">
                  <c:v>n5054</c:v>
                </c:pt>
                <c:pt idx="5054">
                  <c:v>n5055</c:v>
                </c:pt>
                <c:pt idx="5055">
                  <c:v>n5056</c:v>
                </c:pt>
                <c:pt idx="5056">
                  <c:v>n5057</c:v>
                </c:pt>
                <c:pt idx="5057">
                  <c:v>n5058</c:v>
                </c:pt>
                <c:pt idx="5058">
                  <c:v>n5059</c:v>
                </c:pt>
                <c:pt idx="5059">
                  <c:v>n5060</c:v>
                </c:pt>
                <c:pt idx="5060">
                  <c:v>n5061</c:v>
                </c:pt>
                <c:pt idx="5061">
                  <c:v>n5062</c:v>
                </c:pt>
                <c:pt idx="5062">
                  <c:v>n5063</c:v>
                </c:pt>
                <c:pt idx="5063">
                  <c:v>n5064</c:v>
                </c:pt>
                <c:pt idx="5064">
                  <c:v>n5065</c:v>
                </c:pt>
                <c:pt idx="5065">
                  <c:v>n5066</c:v>
                </c:pt>
                <c:pt idx="5066">
                  <c:v>n5067</c:v>
                </c:pt>
                <c:pt idx="5067">
                  <c:v>n5068</c:v>
                </c:pt>
                <c:pt idx="5068">
                  <c:v>n5069</c:v>
                </c:pt>
                <c:pt idx="5069">
                  <c:v>n5070</c:v>
                </c:pt>
                <c:pt idx="5070">
                  <c:v>n5071</c:v>
                </c:pt>
                <c:pt idx="5071">
                  <c:v>n5072</c:v>
                </c:pt>
                <c:pt idx="5072">
                  <c:v>n5073</c:v>
                </c:pt>
                <c:pt idx="5073">
                  <c:v>n5074</c:v>
                </c:pt>
                <c:pt idx="5074">
                  <c:v>n5075</c:v>
                </c:pt>
                <c:pt idx="5075">
                  <c:v>n5076</c:v>
                </c:pt>
                <c:pt idx="5076">
                  <c:v>n5077</c:v>
                </c:pt>
                <c:pt idx="5077">
                  <c:v>n5078</c:v>
                </c:pt>
                <c:pt idx="5078">
                  <c:v>n5079</c:v>
                </c:pt>
                <c:pt idx="5079">
                  <c:v>n5080</c:v>
                </c:pt>
                <c:pt idx="5080">
                  <c:v>n5081</c:v>
                </c:pt>
                <c:pt idx="5081">
                  <c:v>n5082</c:v>
                </c:pt>
                <c:pt idx="5082">
                  <c:v>n5083</c:v>
                </c:pt>
                <c:pt idx="5083">
                  <c:v>n5084</c:v>
                </c:pt>
                <c:pt idx="5084">
                  <c:v>n5085</c:v>
                </c:pt>
                <c:pt idx="5085">
                  <c:v>n5086</c:v>
                </c:pt>
                <c:pt idx="5086">
                  <c:v>n5087</c:v>
                </c:pt>
                <c:pt idx="5087">
                  <c:v>n5088</c:v>
                </c:pt>
                <c:pt idx="5088">
                  <c:v>n5089</c:v>
                </c:pt>
                <c:pt idx="5089">
                  <c:v>n5090</c:v>
                </c:pt>
                <c:pt idx="5090">
                  <c:v>n5091</c:v>
                </c:pt>
                <c:pt idx="5091">
                  <c:v>n5092</c:v>
                </c:pt>
                <c:pt idx="5092">
                  <c:v>n5093</c:v>
                </c:pt>
                <c:pt idx="5093">
                  <c:v>n5094</c:v>
                </c:pt>
                <c:pt idx="5094">
                  <c:v>n5095</c:v>
                </c:pt>
                <c:pt idx="5095">
                  <c:v>n5096</c:v>
                </c:pt>
                <c:pt idx="5096">
                  <c:v>n5097</c:v>
                </c:pt>
                <c:pt idx="5097">
                  <c:v>n5098</c:v>
                </c:pt>
                <c:pt idx="5098">
                  <c:v>n5099</c:v>
                </c:pt>
                <c:pt idx="5099">
                  <c:v>n5100</c:v>
                </c:pt>
                <c:pt idx="5100">
                  <c:v>n5101</c:v>
                </c:pt>
                <c:pt idx="5101">
                  <c:v>n5102</c:v>
                </c:pt>
                <c:pt idx="5102">
                  <c:v>n5103</c:v>
                </c:pt>
                <c:pt idx="5103">
                  <c:v>n5104</c:v>
                </c:pt>
                <c:pt idx="5104">
                  <c:v>n5105</c:v>
                </c:pt>
                <c:pt idx="5105">
                  <c:v>n5106</c:v>
                </c:pt>
                <c:pt idx="5106">
                  <c:v>n5107</c:v>
                </c:pt>
                <c:pt idx="5107">
                  <c:v>n5108</c:v>
                </c:pt>
                <c:pt idx="5108">
                  <c:v>n5109</c:v>
                </c:pt>
                <c:pt idx="5109">
                  <c:v>n5110</c:v>
                </c:pt>
                <c:pt idx="5110">
                  <c:v>n5111</c:v>
                </c:pt>
                <c:pt idx="5111">
                  <c:v>n5112</c:v>
                </c:pt>
                <c:pt idx="5112">
                  <c:v>n5113</c:v>
                </c:pt>
                <c:pt idx="5113">
                  <c:v>n5114</c:v>
                </c:pt>
                <c:pt idx="5114">
                  <c:v>n5115</c:v>
                </c:pt>
                <c:pt idx="5115">
                  <c:v>n5116</c:v>
                </c:pt>
                <c:pt idx="5116">
                  <c:v>n5117</c:v>
                </c:pt>
                <c:pt idx="5117">
                  <c:v>n5118</c:v>
                </c:pt>
                <c:pt idx="5118">
                  <c:v>n5119</c:v>
                </c:pt>
                <c:pt idx="5119">
                  <c:v>n5120</c:v>
                </c:pt>
                <c:pt idx="5120">
                  <c:v>n5121</c:v>
                </c:pt>
                <c:pt idx="5121">
                  <c:v>n5122</c:v>
                </c:pt>
                <c:pt idx="5122">
                  <c:v>n5123</c:v>
                </c:pt>
                <c:pt idx="5123">
                  <c:v>n5124</c:v>
                </c:pt>
                <c:pt idx="5124">
                  <c:v>n5125</c:v>
                </c:pt>
                <c:pt idx="5125">
                  <c:v>n5126</c:v>
                </c:pt>
                <c:pt idx="5126">
                  <c:v>n5127</c:v>
                </c:pt>
                <c:pt idx="5127">
                  <c:v>n5128</c:v>
                </c:pt>
                <c:pt idx="5128">
                  <c:v>n5129</c:v>
                </c:pt>
                <c:pt idx="5129">
                  <c:v>n5130</c:v>
                </c:pt>
                <c:pt idx="5130">
                  <c:v>n5131</c:v>
                </c:pt>
                <c:pt idx="5131">
                  <c:v>n5132</c:v>
                </c:pt>
                <c:pt idx="5132">
                  <c:v>n5133</c:v>
                </c:pt>
                <c:pt idx="5133">
                  <c:v>n5134</c:v>
                </c:pt>
                <c:pt idx="5134">
                  <c:v>n5135</c:v>
                </c:pt>
                <c:pt idx="5135">
                  <c:v>n5136</c:v>
                </c:pt>
                <c:pt idx="5136">
                  <c:v>n5137</c:v>
                </c:pt>
                <c:pt idx="5137">
                  <c:v>n5138</c:v>
                </c:pt>
                <c:pt idx="5138">
                  <c:v>n5139</c:v>
                </c:pt>
                <c:pt idx="5139">
                  <c:v>n5140</c:v>
                </c:pt>
                <c:pt idx="5140">
                  <c:v>n5141</c:v>
                </c:pt>
                <c:pt idx="5141">
                  <c:v>n5142</c:v>
                </c:pt>
                <c:pt idx="5142">
                  <c:v>n5143</c:v>
                </c:pt>
                <c:pt idx="5143">
                  <c:v>n5144</c:v>
                </c:pt>
                <c:pt idx="5144">
                  <c:v>n5145</c:v>
                </c:pt>
                <c:pt idx="5145">
                  <c:v>n5146</c:v>
                </c:pt>
                <c:pt idx="5146">
                  <c:v>n5147</c:v>
                </c:pt>
                <c:pt idx="5147">
                  <c:v>n5148</c:v>
                </c:pt>
                <c:pt idx="5148">
                  <c:v>n5149</c:v>
                </c:pt>
                <c:pt idx="5149">
                  <c:v>n5150</c:v>
                </c:pt>
                <c:pt idx="5150">
                  <c:v>n5151</c:v>
                </c:pt>
                <c:pt idx="5151">
                  <c:v>n5152</c:v>
                </c:pt>
                <c:pt idx="5152">
                  <c:v>n5153</c:v>
                </c:pt>
                <c:pt idx="5153">
                  <c:v>n5154</c:v>
                </c:pt>
                <c:pt idx="5154">
                  <c:v>n5155</c:v>
                </c:pt>
                <c:pt idx="5155">
                  <c:v>n5156</c:v>
                </c:pt>
                <c:pt idx="5156">
                  <c:v>n5157</c:v>
                </c:pt>
                <c:pt idx="5157">
                  <c:v>n5158</c:v>
                </c:pt>
                <c:pt idx="5158">
                  <c:v>n5159</c:v>
                </c:pt>
                <c:pt idx="5159">
                  <c:v>n5160</c:v>
                </c:pt>
                <c:pt idx="5160">
                  <c:v>n5161</c:v>
                </c:pt>
                <c:pt idx="5161">
                  <c:v>n5162</c:v>
                </c:pt>
                <c:pt idx="5162">
                  <c:v>n5163</c:v>
                </c:pt>
                <c:pt idx="5163">
                  <c:v>n5164</c:v>
                </c:pt>
                <c:pt idx="5164">
                  <c:v>n5165</c:v>
                </c:pt>
                <c:pt idx="5165">
                  <c:v>n5166</c:v>
                </c:pt>
                <c:pt idx="5166">
                  <c:v>n5167</c:v>
                </c:pt>
                <c:pt idx="5167">
                  <c:v>n5168</c:v>
                </c:pt>
                <c:pt idx="5168">
                  <c:v>n5169</c:v>
                </c:pt>
                <c:pt idx="5169">
                  <c:v>n5170</c:v>
                </c:pt>
                <c:pt idx="5170">
                  <c:v>n5171</c:v>
                </c:pt>
                <c:pt idx="5171">
                  <c:v>n5172</c:v>
                </c:pt>
                <c:pt idx="5172">
                  <c:v>n5173</c:v>
                </c:pt>
                <c:pt idx="5173">
                  <c:v>n5174</c:v>
                </c:pt>
                <c:pt idx="5174">
                  <c:v>n5175</c:v>
                </c:pt>
                <c:pt idx="5175">
                  <c:v>n5176</c:v>
                </c:pt>
                <c:pt idx="5176">
                  <c:v>n5177</c:v>
                </c:pt>
                <c:pt idx="5177">
                  <c:v>n5178</c:v>
                </c:pt>
                <c:pt idx="5178">
                  <c:v>n5179</c:v>
                </c:pt>
                <c:pt idx="5179">
                  <c:v>n5180</c:v>
                </c:pt>
                <c:pt idx="5180">
                  <c:v>n5181</c:v>
                </c:pt>
                <c:pt idx="5181">
                  <c:v>n5182</c:v>
                </c:pt>
                <c:pt idx="5182">
                  <c:v>n5183</c:v>
                </c:pt>
                <c:pt idx="5183">
                  <c:v>n5184</c:v>
                </c:pt>
                <c:pt idx="5184">
                  <c:v>n5185</c:v>
                </c:pt>
                <c:pt idx="5185">
                  <c:v>n5186</c:v>
                </c:pt>
                <c:pt idx="5186">
                  <c:v>n5187</c:v>
                </c:pt>
                <c:pt idx="5187">
                  <c:v>n5188</c:v>
                </c:pt>
                <c:pt idx="5188">
                  <c:v>n5189</c:v>
                </c:pt>
                <c:pt idx="5189">
                  <c:v>n5190</c:v>
                </c:pt>
                <c:pt idx="5190">
                  <c:v>n5191</c:v>
                </c:pt>
                <c:pt idx="5191">
                  <c:v>n5192</c:v>
                </c:pt>
                <c:pt idx="5192">
                  <c:v>n5193</c:v>
                </c:pt>
                <c:pt idx="5193">
                  <c:v>n5194</c:v>
                </c:pt>
                <c:pt idx="5194">
                  <c:v>n5195</c:v>
                </c:pt>
                <c:pt idx="5195">
                  <c:v>n5196</c:v>
                </c:pt>
                <c:pt idx="5196">
                  <c:v>n5197</c:v>
                </c:pt>
                <c:pt idx="5197">
                  <c:v>n5198</c:v>
                </c:pt>
                <c:pt idx="5198">
                  <c:v>n5199</c:v>
                </c:pt>
                <c:pt idx="5199">
                  <c:v>n5200</c:v>
                </c:pt>
                <c:pt idx="5200">
                  <c:v>n5201</c:v>
                </c:pt>
                <c:pt idx="5201">
                  <c:v>n5202</c:v>
                </c:pt>
                <c:pt idx="5202">
                  <c:v>n5203</c:v>
                </c:pt>
                <c:pt idx="5203">
                  <c:v>n5204</c:v>
                </c:pt>
                <c:pt idx="5204">
                  <c:v>n5205</c:v>
                </c:pt>
                <c:pt idx="5205">
                  <c:v>n5206</c:v>
                </c:pt>
                <c:pt idx="5206">
                  <c:v>n5207</c:v>
                </c:pt>
                <c:pt idx="5207">
                  <c:v>n5208</c:v>
                </c:pt>
                <c:pt idx="5208">
                  <c:v>n5209</c:v>
                </c:pt>
                <c:pt idx="5209">
                  <c:v>n5210</c:v>
                </c:pt>
                <c:pt idx="5210">
                  <c:v>n5211</c:v>
                </c:pt>
                <c:pt idx="5211">
                  <c:v>n5212</c:v>
                </c:pt>
                <c:pt idx="5212">
                  <c:v>n5213</c:v>
                </c:pt>
                <c:pt idx="5213">
                  <c:v>n5214</c:v>
                </c:pt>
                <c:pt idx="5214">
                  <c:v>n5215</c:v>
                </c:pt>
                <c:pt idx="5215">
                  <c:v>n5216</c:v>
                </c:pt>
                <c:pt idx="5216">
                  <c:v>n5217</c:v>
                </c:pt>
                <c:pt idx="5217">
                  <c:v>n5218</c:v>
                </c:pt>
                <c:pt idx="5218">
                  <c:v>n5219</c:v>
                </c:pt>
                <c:pt idx="5219">
                  <c:v>n5220</c:v>
                </c:pt>
                <c:pt idx="5220">
                  <c:v>n5221</c:v>
                </c:pt>
                <c:pt idx="5221">
                  <c:v>n5222</c:v>
                </c:pt>
                <c:pt idx="5222">
                  <c:v>n5223</c:v>
                </c:pt>
                <c:pt idx="5223">
                  <c:v>n5224</c:v>
                </c:pt>
                <c:pt idx="5224">
                  <c:v>n5225</c:v>
                </c:pt>
                <c:pt idx="5225">
                  <c:v>n5226</c:v>
                </c:pt>
                <c:pt idx="5226">
                  <c:v>n5227</c:v>
                </c:pt>
                <c:pt idx="5227">
                  <c:v>n5228</c:v>
                </c:pt>
                <c:pt idx="5228">
                  <c:v>n5229</c:v>
                </c:pt>
                <c:pt idx="5229">
                  <c:v>n5230</c:v>
                </c:pt>
                <c:pt idx="5230">
                  <c:v>n5231</c:v>
                </c:pt>
                <c:pt idx="5231">
                  <c:v>n5232</c:v>
                </c:pt>
                <c:pt idx="5232">
                  <c:v>n5233</c:v>
                </c:pt>
                <c:pt idx="5233">
                  <c:v>n5234</c:v>
                </c:pt>
                <c:pt idx="5234">
                  <c:v>n5235</c:v>
                </c:pt>
                <c:pt idx="5235">
                  <c:v>n5236</c:v>
                </c:pt>
                <c:pt idx="5236">
                  <c:v>n5237</c:v>
                </c:pt>
                <c:pt idx="5237">
                  <c:v>n5238</c:v>
                </c:pt>
                <c:pt idx="5238">
                  <c:v>n5239</c:v>
                </c:pt>
                <c:pt idx="5239">
                  <c:v>n5240</c:v>
                </c:pt>
                <c:pt idx="5240">
                  <c:v>n5241</c:v>
                </c:pt>
                <c:pt idx="5241">
                  <c:v>n5242</c:v>
                </c:pt>
                <c:pt idx="5242">
                  <c:v>n5243</c:v>
                </c:pt>
                <c:pt idx="5243">
                  <c:v>n5244</c:v>
                </c:pt>
                <c:pt idx="5244">
                  <c:v>n5245</c:v>
                </c:pt>
                <c:pt idx="5245">
                  <c:v>n5246</c:v>
                </c:pt>
                <c:pt idx="5246">
                  <c:v>n5247</c:v>
                </c:pt>
                <c:pt idx="5247">
                  <c:v>n5248</c:v>
                </c:pt>
                <c:pt idx="5248">
                  <c:v>n5249</c:v>
                </c:pt>
                <c:pt idx="5249">
                  <c:v>n5250</c:v>
                </c:pt>
                <c:pt idx="5250">
                  <c:v>n5251</c:v>
                </c:pt>
                <c:pt idx="5251">
                  <c:v>n5252</c:v>
                </c:pt>
                <c:pt idx="5252">
                  <c:v>n5253</c:v>
                </c:pt>
                <c:pt idx="5253">
                  <c:v>n5254</c:v>
                </c:pt>
                <c:pt idx="5254">
                  <c:v>n5255</c:v>
                </c:pt>
                <c:pt idx="5255">
                  <c:v>n5256</c:v>
                </c:pt>
                <c:pt idx="5256">
                  <c:v>n5257</c:v>
                </c:pt>
                <c:pt idx="5257">
                  <c:v>n5258</c:v>
                </c:pt>
                <c:pt idx="5258">
                  <c:v>n5259</c:v>
                </c:pt>
                <c:pt idx="5259">
                  <c:v>n5260</c:v>
                </c:pt>
                <c:pt idx="5260">
                  <c:v>n5261</c:v>
                </c:pt>
                <c:pt idx="5261">
                  <c:v>n5262</c:v>
                </c:pt>
                <c:pt idx="5262">
                  <c:v>n5263</c:v>
                </c:pt>
                <c:pt idx="5263">
                  <c:v>n5264</c:v>
                </c:pt>
                <c:pt idx="5264">
                  <c:v>n5265</c:v>
                </c:pt>
                <c:pt idx="5265">
                  <c:v>n5266</c:v>
                </c:pt>
                <c:pt idx="5266">
                  <c:v>n5267</c:v>
                </c:pt>
                <c:pt idx="5267">
                  <c:v>n5268</c:v>
                </c:pt>
                <c:pt idx="5268">
                  <c:v>n5269</c:v>
                </c:pt>
                <c:pt idx="5269">
                  <c:v>n5270</c:v>
                </c:pt>
                <c:pt idx="5270">
                  <c:v>n5271</c:v>
                </c:pt>
                <c:pt idx="5271">
                  <c:v>n5272</c:v>
                </c:pt>
                <c:pt idx="5272">
                  <c:v>n5273</c:v>
                </c:pt>
                <c:pt idx="5273">
                  <c:v>n5274</c:v>
                </c:pt>
                <c:pt idx="5274">
                  <c:v>n5275</c:v>
                </c:pt>
                <c:pt idx="5275">
                  <c:v>n5276</c:v>
                </c:pt>
                <c:pt idx="5276">
                  <c:v>n5277</c:v>
                </c:pt>
                <c:pt idx="5277">
                  <c:v>n5278</c:v>
                </c:pt>
                <c:pt idx="5278">
                  <c:v>n5279</c:v>
                </c:pt>
                <c:pt idx="5279">
                  <c:v>n5280</c:v>
                </c:pt>
                <c:pt idx="5280">
                  <c:v>n5281</c:v>
                </c:pt>
                <c:pt idx="5281">
                  <c:v>n5282</c:v>
                </c:pt>
                <c:pt idx="5282">
                  <c:v>n5283</c:v>
                </c:pt>
                <c:pt idx="5283">
                  <c:v>n5284</c:v>
                </c:pt>
                <c:pt idx="5284">
                  <c:v>n5285</c:v>
                </c:pt>
                <c:pt idx="5285">
                  <c:v>n5286</c:v>
                </c:pt>
                <c:pt idx="5286">
                  <c:v>n5287</c:v>
                </c:pt>
                <c:pt idx="5287">
                  <c:v>n5288</c:v>
                </c:pt>
                <c:pt idx="5288">
                  <c:v>n5289</c:v>
                </c:pt>
                <c:pt idx="5289">
                  <c:v>n5290</c:v>
                </c:pt>
                <c:pt idx="5290">
                  <c:v>n5291</c:v>
                </c:pt>
                <c:pt idx="5291">
                  <c:v>n5292</c:v>
                </c:pt>
                <c:pt idx="5292">
                  <c:v>n5293</c:v>
                </c:pt>
                <c:pt idx="5293">
                  <c:v>n5294</c:v>
                </c:pt>
                <c:pt idx="5294">
                  <c:v>n5295</c:v>
                </c:pt>
                <c:pt idx="5295">
                  <c:v>n5296</c:v>
                </c:pt>
                <c:pt idx="5296">
                  <c:v>n5297</c:v>
                </c:pt>
                <c:pt idx="5297">
                  <c:v>n5298</c:v>
                </c:pt>
                <c:pt idx="5298">
                  <c:v>n5299</c:v>
                </c:pt>
                <c:pt idx="5299">
                  <c:v>n5300</c:v>
                </c:pt>
                <c:pt idx="5300">
                  <c:v>n5301</c:v>
                </c:pt>
                <c:pt idx="5301">
                  <c:v>n5302</c:v>
                </c:pt>
                <c:pt idx="5302">
                  <c:v>n5303</c:v>
                </c:pt>
                <c:pt idx="5303">
                  <c:v>n5304</c:v>
                </c:pt>
                <c:pt idx="5304">
                  <c:v>n5305</c:v>
                </c:pt>
                <c:pt idx="5305">
                  <c:v>n5306</c:v>
                </c:pt>
                <c:pt idx="5306">
                  <c:v>n5307</c:v>
                </c:pt>
                <c:pt idx="5307">
                  <c:v>n5308</c:v>
                </c:pt>
                <c:pt idx="5308">
                  <c:v>n5309</c:v>
                </c:pt>
                <c:pt idx="5309">
                  <c:v>n5310</c:v>
                </c:pt>
                <c:pt idx="5310">
                  <c:v>n5311</c:v>
                </c:pt>
                <c:pt idx="5311">
                  <c:v>n5312</c:v>
                </c:pt>
                <c:pt idx="5312">
                  <c:v>n5313</c:v>
                </c:pt>
                <c:pt idx="5313">
                  <c:v>n5314</c:v>
                </c:pt>
                <c:pt idx="5314">
                  <c:v>n5315</c:v>
                </c:pt>
                <c:pt idx="5315">
                  <c:v>n5316</c:v>
                </c:pt>
                <c:pt idx="5316">
                  <c:v>n5317</c:v>
                </c:pt>
                <c:pt idx="5317">
                  <c:v>n5318</c:v>
                </c:pt>
                <c:pt idx="5318">
                  <c:v>n5319</c:v>
                </c:pt>
                <c:pt idx="5319">
                  <c:v>n5320</c:v>
                </c:pt>
                <c:pt idx="5320">
                  <c:v>n5321</c:v>
                </c:pt>
                <c:pt idx="5321">
                  <c:v>n5322</c:v>
                </c:pt>
                <c:pt idx="5322">
                  <c:v>n5323</c:v>
                </c:pt>
                <c:pt idx="5323">
                  <c:v>n5324</c:v>
                </c:pt>
                <c:pt idx="5324">
                  <c:v>n5325</c:v>
                </c:pt>
                <c:pt idx="5325">
                  <c:v>n5326</c:v>
                </c:pt>
                <c:pt idx="5326">
                  <c:v>n5327</c:v>
                </c:pt>
                <c:pt idx="5327">
                  <c:v>n5328</c:v>
                </c:pt>
                <c:pt idx="5328">
                  <c:v>n5329</c:v>
                </c:pt>
                <c:pt idx="5329">
                  <c:v>n5330</c:v>
                </c:pt>
                <c:pt idx="5330">
                  <c:v>n5331</c:v>
                </c:pt>
                <c:pt idx="5331">
                  <c:v>n5332</c:v>
                </c:pt>
                <c:pt idx="5332">
                  <c:v>n5333</c:v>
                </c:pt>
                <c:pt idx="5333">
                  <c:v>n5334</c:v>
                </c:pt>
                <c:pt idx="5334">
                  <c:v>n5335</c:v>
                </c:pt>
                <c:pt idx="5335">
                  <c:v>n5336</c:v>
                </c:pt>
                <c:pt idx="5336">
                  <c:v>n5337</c:v>
                </c:pt>
                <c:pt idx="5337">
                  <c:v>n5338</c:v>
                </c:pt>
                <c:pt idx="5338">
                  <c:v>n5339</c:v>
                </c:pt>
                <c:pt idx="5339">
                  <c:v>n5340</c:v>
                </c:pt>
                <c:pt idx="5340">
                  <c:v>n5341</c:v>
                </c:pt>
                <c:pt idx="5341">
                  <c:v>n5342</c:v>
                </c:pt>
                <c:pt idx="5342">
                  <c:v>n5343</c:v>
                </c:pt>
                <c:pt idx="5343">
                  <c:v>n5344</c:v>
                </c:pt>
                <c:pt idx="5344">
                  <c:v>n5345</c:v>
                </c:pt>
                <c:pt idx="5345">
                  <c:v>n5346</c:v>
                </c:pt>
                <c:pt idx="5346">
                  <c:v>n5347</c:v>
                </c:pt>
                <c:pt idx="5347">
                  <c:v>n5348</c:v>
                </c:pt>
                <c:pt idx="5348">
                  <c:v>n5349</c:v>
                </c:pt>
                <c:pt idx="5349">
                  <c:v>n5350</c:v>
                </c:pt>
                <c:pt idx="5350">
                  <c:v>n5351</c:v>
                </c:pt>
                <c:pt idx="5351">
                  <c:v>n5352</c:v>
                </c:pt>
                <c:pt idx="5352">
                  <c:v>n5353</c:v>
                </c:pt>
                <c:pt idx="5353">
                  <c:v>n5354</c:v>
                </c:pt>
                <c:pt idx="5354">
                  <c:v>n5355</c:v>
                </c:pt>
                <c:pt idx="5355">
                  <c:v>n5356</c:v>
                </c:pt>
                <c:pt idx="5356">
                  <c:v>n5357</c:v>
                </c:pt>
                <c:pt idx="5357">
                  <c:v>n5358</c:v>
                </c:pt>
                <c:pt idx="5358">
                  <c:v>n5359</c:v>
                </c:pt>
                <c:pt idx="5359">
                  <c:v>n5360</c:v>
                </c:pt>
                <c:pt idx="5360">
                  <c:v>n5361</c:v>
                </c:pt>
                <c:pt idx="5361">
                  <c:v>n5362</c:v>
                </c:pt>
                <c:pt idx="5362">
                  <c:v>n5363</c:v>
                </c:pt>
                <c:pt idx="5363">
                  <c:v>n5364</c:v>
                </c:pt>
                <c:pt idx="5364">
                  <c:v>n5365</c:v>
                </c:pt>
                <c:pt idx="5365">
                  <c:v>n5366</c:v>
                </c:pt>
                <c:pt idx="5366">
                  <c:v>n5367</c:v>
                </c:pt>
                <c:pt idx="5367">
                  <c:v>n5368</c:v>
                </c:pt>
                <c:pt idx="5368">
                  <c:v>n5369</c:v>
                </c:pt>
                <c:pt idx="5369">
                  <c:v>n5370</c:v>
                </c:pt>
                <c:pt idx="5370">
                  <c:v>n5371</c:v>
                </c:pt>
                <c:pt idx="5371">
                  <c:v>n5372</c:v>
                </c:pt>
                <c:pt idx="5372">
                  <c:v>n5373</c:v>
                </c:pt>
                <c:pt idx="5373">
                  <c:v>n5374</c:v>
                </c:pt>
                <c:pt idx="5374">
                  <c:v>n5375</c:v>
                </c:pt>
                <c:pt idx="5375">
                  <c:v>n5376</c:v>
                </c:pt>
                <c:pt idx="5376">
                  <c:v>n5377</c:v>
                </c:pt>
                <c:pt idx="5377">
                  <c:v>n5378</c:v>
                </c:pt>
                <c:pt idx="5378">
                  <c:v>n5379</c:v>
                </c:pt>
                <c:pt idx="5379">
                  <c:v>n5380</c:v>
                </c:pt>
                <c:pt idx="5380">
                  <c:v>n5381</c:v>
                </c:pt>
                <c:pt idx="5381">
                  <c:v>n5382</c:v>
                </c:pt>
                <c:pt idx="5382">
                  <c:v>n5383</c:v>
                </c:pt>
                <c:pt idx="5383">
                  <c:v>n5384</c:v>
                </c:pt>
                <c:pt idx="5384">
                  <c:v>n5385</c:v>
                </c:pt>
                <c:pt idx="5385">
                  <c:v>n5386</c:v>
                </c:pt>
                <c:pt idx="5386">
                  <c:v>n5387</c:v>
                </c:pt>
                <c:pt idx="5387">
                  <c:v>n5388</c:v>
                </c:pt>
                <c:pt idx="5388">
                  <c:v>n5389</c:v>
                </c:pt>
                <c:pt idx="5389">
                  <c:v>n5390</c:v>
                </c:pt>
                <c:pt idx="5390">
                  <c:v>n5391</c:v>
                </c:pt>
                <c:pt idx="5391">
                  <c:v>n5392</c:v>
                </c:pt>
                <c:pt idx="5392">
                  <c:v>n5393</c:v>
                </c:pt>
                <c:pt idx="5393">
                  <c:v>n5394</c:v>
                </c:pt>
                <c:pt idx="5394">
                  <c:v>n5395</c:v>
                </c:pt>
                <c:pt idx="5395">
                  <c:v>n5396</c:v>
                </c:pt>
                <c:pt idx="5396">
                  <c:v>n5397</c:v>
                </c:pt>
                <c:pt idx="5397">
                  <c:v>n5398</c:v>
                </c:pt>
                <c:pt idx="5398">
                  <c:v>n5399</c:v>
                </c:pt>
                <c:pt idx="5399">
                  <c:v>n5400</c:v>
                </c:pt>
                <c:pt idx="5400">
                  <c:v>n5401</c:v>
                </c:pt>
                <c:pt idx="5401">
                  <c:v>n5402</c:v>
                </c:pt>
                <c:pt idx="5402">
                  <c:v>n5403</c:v>
                </c:pt>
                <c:pt idx="5403">
                  <c:v>n5404</c:v>
                </c:pt>
                <c:pt idx="5404">
                  <c:v>n5405</c:v>
                </c:pt>
                <c:pt idx="5405">
                  <c:v>n5406</c:v>
                </c:pt>
                <c:pt idx="5406">
                  <c:v>n5407</c:v>
                </c:pt>
                <c:pt idx="5407">
                  <c:v>n5408</c:v>
                </c:pt>
                <c:pt idx="5408">
                  <c:v>n5409</c:v>
                </c:pt>
                <c:pt idx="5409">
                  <c:v>n5410</c:v>
                </c:pt>
                <c:pt idx="5410">
                  <c:v>n5411</c:v>
                </c:pt>
                <c:pt idx="5411">
                  <c:v>n5412</c:v>
                </c:pt>
                <c:pt idx="5412">
                  <c:v>n5413</c:v>
                </c:pt>
                <c:pt idx="5413">
                  <c:v>n5414</c:v>
                </c:pt>
                <c:pt idx="5414">
                  <c:v>n5415</c:v>
                </c:pt>
                <c:pt idx="5415">
                  <c:v>n5416</c:v>
                </c:pt>
                <c:pt idx="5416">
                  <c:v>n5417</c:v>
                </c:pt>
                <c:pt idx="5417">
                  <c:v>n5418</c:v>
                </c:pt>
                <c:pt idx="5418">
                  <c:v>n5419</c:v>
                </c:pt>
                <c:pt idx="5419">
                  <c:v>n5420</c:v>
                </c:pt>
                <c:pt idx="5420">
                  <c:v>n5421</c:v>
                </c:pt>
                <c:pt idx="5421">
                  <c:v>n5422</c:v>
                </c:pt>
                <c:pt idx="5422">
                  <c:v>n5423</c:v>
                </c:pt>
                <c:pt idx="5423">
                  <c:v>n5424</c:v>
                </c:pt>
                <c:pt idx="5424">
                  <c:v>n5425</c:v>
                </c:pt>
                <c:pt idx="5425">
                  <c:v>n5426</c:v>
                </c:pt>
                <c:pt idx="5426">
                  <c:v>n5427</c:v>
                </c:pt>
                <c:pt idx="5427">
                  <c:v>n5428</c:v>
                </c:pt>
                <c:pt idx="5428">
                  <c:v>n5429</c:v>
                </c:pt>
                <c:pt idx="5429">
                  <c:v>n5430</c:v>
                </c:pt>
                <c:pt idx="5430">
                  <c:v>n5431</c:v>
                </c:pt>
                <c:pt idx="5431">
                  <c:v>n5432</c:v>
                </c:pt>
                <c:pt idx="5432">
                  <c:v>n5433</c:v>
                </c:pt>
                <c:pt idx="5433">
                  <c:v>n5434</c:v>
                </c:pt>
                <c:pt idx="5434">
                  <c:v>n5435</c:v>
                </c:pt>
                <c:pt idx="5435">
                  <c:v>n5436</c:v>
                </c:pt>
                <c:pt idx="5436">
                  <c:v>n5437</c:v>
                </c:pt>
                <c:pt idx="5437">
                  <c:v>n5438</c:v>
                </c:pt>
                <c:pt idx="5438">
                  <c:v>n5439</c:v>
                </c:pt>
                <c:pt idx="5439">
                  <c:v>n5440</c:v>
                </c:pt>
                <c:pt idx="5440">
                  <c:v>n5441</c:v>
                </c:pt>
                <c:pt idx="5441">
                  <c:v>n5442</c:v>
                </c:pt>
                <c:pt idx="5442">
                  <c:v>n5443</c:v>
                </c:pt>
                <c:pt idx="5443">
                  <c:v>n5444</c:v>
                </c:pt>
                <c:pt idx="5444">
                  <c:v>n5445</c:v>
                </c:pt>
                <c:pt idx="5445">
                  <c:v>n5446</c:v>
                </c:pt>
                <c:pt idx="5446">
                  <c:v>n5447</c:v>
                </c:pt>
                <c:pt idx="5447">
                  <c:v>n5448</c:v>
                </c:pt>
                <c:pt idx="5448">
                  <c:v>n5449</c:v>
                </c:pt>
                <c:pt idx="5449">
                  <c:v>n5450</c:v>
                </c:pt>
                <c:pt idx="5450">
                  <c:v>n5451</c:v>
                </c:pt>
                <c:pt idx="5451">
                  <c:v>n5452</c:v>
                </c:pt>
                <c:pt idx="5452">
                  <c:v>n5453</c:v>
                </c:pt>
                <c:pt idx="5453">
                  <c:v>n5454</c:v>
                </c:pt>
                <c:pt idx="5454">
                  <c:v>n5455</c:v>
                </c:pt>
                <c:pt idx="5455">
                  <c:v>n5456</c:v>
                </c:pt>
                <c:pt idx="5456">
                  <c:v>n5457</c:v>
                </c:pt>
                <c:pt idx="5457">
                  <c:v>n5458</c:v>
                </c:pt>
                <c:pt idx="5458">
                  <c:v>n5459</c:v>
                </c:pt>
                <c:pt idx="5459">
                  <c:v>n5460</c:v>
                </c:pt>
                <c:pt idx="5460">
                  <c:v>n5461</c:v>
                </c:pt>
                <c:pt idx="5461">
                  <c:v>n5462</c:v>
                </c:pt>
                <c:pt idx="5462">
                  <c:v>n5463</c:v>
                </c:pt>
                <c:pt idx="5463">
                  <c:v>n5464</c:v>
                </c:pt>
                <c:pt idx="5464">
                  <c:v>n5465</c:v>
                </c:pt>
                <c:pt idx="5465">
                  <c:v>n5466</c:v>
                </c:pt>
                <c:pt idx="5466">
                  <c:v>n5467</c:v>
                </c:pt>
                <c:pt idx="5467">
                  <c:v>n5468</c:v>
                </c:pt>
                <c:pt idx="5468">
                  <c:v>n5469</c:v>
                </c:pt>
                <c:pt idx="5469">
                  <c:v>n5470</c:v>
                </c:pt>
                <c:pt idx="5470">
                  <c:v>n5471</c:v>
                </c:pt>
                <c:pt idx="5471">
                  <c:v>n5472</c:v>
                </c:pt>
                <c:pt idx="5472">
                  <c:v>n5473</c:v>
                </c:pt>
                <c:pt idx="5473">
                  <c:v>n5474</c:v>
                </c:pt>
                <c:pt idx="5474">
                  <c:v>n5475</c:v>
                </c:pt>
                <c:pt idx="5475">
                  <c:v>n5476</c:v>
                </c:pt>
                <c:pt idx="5476">
                  <c:v>n5477</c:v>
                </c:pt>
                <c:pt idx="5477">
                  <c:v>n5478</c:v>
                </c:pt>
                <c:pt idx="5478">
                  <c:v>n5479</c:v>
                </c:pt>
                <c:pt idx="5479">
                  <c:v>n5480</c:v>
                </c:pt>
                <c:pt idx="5480">
                  <c:v>n5481</c:v>
                </c:pt>
                <c:pt idx="5481">
                  <c:v>n5482</c:v>
                </c:pt>
                <c:pt idx="5482">
                  <c:v>n5483</c:v>
                </c:pt>
                <c:pt idx="5483">
                  <c:v>n5484</c:v>
                </c:pt>
                <c:pt idx="5484">
                  <c:v>n5485</c:v>
                </c:pt>
                <c:pt idx="5485">
                  <c:v>n5486</c:v>
                </c:pt>
                <c:pt idx="5486">
                  <c:v>n5487</c:v>
                </c:pt>
                <c:pt idx="5487">
                  <c:v>n5488</c:v>
                </c:pt>
                <c:pt idx="5488">
                  <c:v>n5489</c:v>
                </c:pt>
                <c:pt idx="5489">
                  <c:v>n5490</c:v>
                </c:pt>
                <c:pt idx="5490">
                  <c:v>n5491</c:v>
                </c:pt>
                <c:pt idx="5491">
                  <c:v>n5492</c:v>
                </c:pt>
                <c:pt idx="5492">
                  <c:v>n5493</c:v>
                </c:pt>
                <c:pt idx="5493">
                  <c:v>n5494</c:v>
                </c:pt>
                <c:pt idx="5494">
                  <c:v>n5495</c:v>
                </c:pt>
                <c:pt idx="5495">
                  <c:v>n5496</c:v>
                </c:pt>
                <c:pt idx="5496">
                  <c:v>n5497</c:v>
                </c:pt>
                <c:pt idx="5497">
                  <c:v>n5498</c:v>
                </c:pt>
                <c:pt idx="5498">
                  <c:v>n5499</c:v>
                </c:pt>
                <c:pt idx="5499">
                  <c:v>n5500</c:v>
                </c:pt>
                <c:pt idx="5500">
                  <c:v>n5501</c:v>
                </c:pt>
                <c:pt idx="5501">
                  <c:v>n5502</c:v>
                </c:pt>
                <c:pt idx="5502">
                  <c:v>n5503</c:v>
                </c:pt>
                <c:pt idx="5503">
                  <c:v>n5504</c:v>
                </c:pt>
                <c:pt idx="5504">
                  <c:v>n5505</c:v>
                </c:pt>
                <c:pt idx="5505">
                  <c:v>n5506</c:v>
                </c:pt>
                <c:pt idx="5506">
                  <c:v>n5507</c:v>
                </c:pt>
                <c:pt idx="5507">
                  <c:v>n5508</c:v>
                </c:pt>
                <c:pt idx="5508">
                  <c:v>n5509</c:v>
                </c:pt>
                <c:pt idx="5509">
                  <c:v>n5510</c:v>
                </c:pt>
                <c:pt idx="5510">
                  <c:v>n5511</c:v>
                </c:pt>
                <c:pt idx="5511">
                  <c:v>n5512</c:v>
                </c:pt>
                <c:pt idx="5512">
                  <c:v>n5513</c:v>
                </c:pt>
                <c:pt idx="5513">
                  <c:v>n5514</c:v>
                </c:pt>
                <c:pt idx="5514">
                  <c:v>n5515</c:v>
                </c:pt>
                <c:pt idx="5515">
                  <c:v>n5516</c:v>
                </c:pt>
                <c:pt idx="5516">
                  <c:v>n5517</c:v>
                </c:pt>
                <c:pt idx="5517">
                  <c:v>n5518</c:v>
                </c:pt>
                <c:pt idx="5518">
                  <c:v>n5519</c:v>
                </c:pt>
                <c:pt idx="5519">
                  <c:v>n5520</c:v>
                </c:pt>
                <c:pt idx="5520">
                  <c:v>n5521</c:v>
                </c:pt>
                <c:pt idx="5521">
                  <c:v>n5522</c:v>
                </c:pt>
                <c:pt idx="5522">
                  <c:v>n5523</c:v>
                </c:pt>
                <c:pt idx="5523">
                  <c:v>n5524</c:v>
                </c:pt>
                <c:pt idx="5524">
                  <c:v>n5525</c:v>
                </c:pt>
                <c:pt idx="5525">
                  <c:v>n5526</c:v>
                </c:pt>
                <c:pt idx="5526">
                  <c:v>n5527</c:v>
                </c:pt>
                <c:pt idx="5527">
                  <c:v>n5528</c:v>
                </c:pt>
                <c:pt idx="5528">
                  <c:v>n5529</c:v>
                </c:pt>
                <c:pt idx="5529">
                  <c:v>n5530</c:v>
                </c:pt>
                <c:pt idx="5530">
                  <c:v>n5531</c:v>
                </c:pt>
                <c:pt idx="5531">
                  <c:v>n5532</c:v>
                </c:pt>
                <c:pt idx="5532">
                  <c:v>n5533</c:v>
                </c:pt>
                <c:pt idx="5533">
                  <c:v>n5534</c:v>
                </c:pt>
                <c:pt idx="5534">
                  <c:v>n5535</c:v>
                </c:pt>
                <c:pt idx="5535">
                  <c:v>n5536</c:v>
                </c:pt>
                <c:pt idx="5536">
                  <c:v>n5537</c:v>
                </c:pt>
                <c:pt idx="5537">
                  <c:v>n5538</c:v>
                </c:pt>
                <c:pt idx="5538">
                  <c:v>n5539</c:v>
                </c:pt>
                <c:pt idx="5539">
                  <c:v>n5540</c:v>
                </c:pt>
                <c:pt idx="5540">
                  <c:v>n5541</c:v>
                </c:pt>
                <c:pt idx="5541">
                  <c:v>n5542</c:v>
                </c:pt>
                <c:pt idx="5542">
                  <c:v>n5543</c:v>
                </c:pt>
                <c:pt idx="5543">
                  <c:v>n5544</c:v>
                </c:pt>
                <c:pt idx="5544">
                  <c:v>n5545</c:v>
                </c:pt>
                <c:pt idx="5545">
                  <c:v>n5546</c:v>
                </c:pt>
                <c:pt idx="5546">
                  <c:v>n5547</c:v>
                </c:pt>
                <c:pt idx="5547">
                  <c:v>n5548</c:v>
                </c:pt>
                <c:pt idx="5548">
                  <c:v>n5549</c:v>
                </c:pt>
                <c:pt idx="5549">
                  <c:v>n5550</c:v>
                </c:pt>
                <c:pt idx="5550">
                  <c:v>n5551</c:v>
                </c:pt>
                <c:pt idx="5551">
                  <c:v>n5552</c:v>
                </c:pt>
                <c:pt idx="5552">
                  <c:v>n5553</c:v>
                </c:pt>
                <c:pt idx="5553">
                  <c:v>n5554</c:v>
                </c:pt>
                <c:pt idx="5554">
                  <c:v>n5555</c:v>
                </c:pt>
                <c:pt idx="5555">
                  <c:v>n5556</c:v>
                </c:pt>
                <c:pt idx="5556">
                  <c:v>n5557</c:v>
                </c:pt>
                <c:pt idx="5557">
                  <c:v>n5558</c:v>
                </c:pt>
                <c:pt idx="5558">
                  <c:v>n5559</c:v>
                </c:pt>
                <c:pt idx="5559">
                  <c:v>n5560</c:v>
                </c:pt>
                <c:pt idx="5560">
                  <c:v>n5561</c:v>
                </c:pt>
                <c:pt idx="5561">
                  <c:v>n5562</c:v>
                </c:pt>
                <c:pt idx="5562">
                  <c:v>n5563</c:v>
                </c:pt>
                <c:pt idx="5563">
                  <c:v>n5564</c:v>
                </c:pt>
                <c:pt idx="5564">
                  <c:v>n5565</c:v>
                </c:pt>
                <c:pt idx="5565">
                  <c:v>n5566</c:v>
                </c:pt>
                <c:pt idx="5566">
                  <c:v>n5567</c:v>
                </c:pt>
                <c:pt idx="5567">
                  <c:v>n5568</c:v>
                </c:pt>
                <c:pt idx="5568">
                  <c:v>n5569</c:v>
                </c:pt>
                <c:pt idx="5569">
                  <c:v>n5570</c:v>
                </c:pt>
                <c:pt idx="5570">
                  <c:v>n5571</c:v>
                </c:pt>
                <c:pt idx="5571">
                  <c:v>n5572</c:v>
                </c:pt>
                <c:pt idx="5572">
                  <c:v>n5573</c:v>
                </c:pt>
                <c:pt idx="5573">
                  <c:v>n5574</c:v>
                </c:pt>
                <c:pt idx="5574">
                  <c:v>n5575</c:v>
                </c:pt>
                <c:pt idx="5575">
                  <c:v>n5576</c:v>
                </c:pt>
                <c:pt idx="5576">
                  <c:v>n5577</c:v>
                </c:pt>
                <c:pt idx="5577">
                  <c:v>n5578</c:v>
                </c:pt>
                <c:pt idx="5578">
                  <c:v>n5579</c:v>
                </c:pt>
                <c:pt idx="5579">
                  <c:v>n5580</c:v>
                </c:pt>
                <c:pt idx="5580">
                  <c:v>n5581</c:v>
                </c:pt>
                <c:pt idx="5581">
                  <c:v>n5582</c:v>
                </c:pt>
                <c:pt idx="5582">
                  <c:v>n5583</c:v>
                </c:pt>
                <c:pt idx="5583">
                  <c:v>n5584</c:v>
                </c:pt>
                <c:pt idx="5584">
                  <c:v>n5585</c:v>
                </c:pt>
                <c:pt idx="5585">
                  <c:v>n5586</c:v>
                </c:pt>
                <c:pt idx="5586">
                  <c:v>n5587</c:v>
                </c:pt>
                <c:pt idx="5587">
                  <c:v>n5588</c:v>
                </c:pt>
                <c:pt idx="5588">
                  <c:v>n5589</c:v>
                </c:pt>
                <c:pt idx="5589">
                  <c:v>n5590</c:v>
                </c:pt>
                <c:pt idx="5590">
                  <c:v>n5591</c:v>
                </c:pt>
                <c:pt idx="5591">
                  <c:v>n5592</c:v>
                </c:pt>
                <c:pt idx="5592">
                  <c:v>n5593</c:v>
                </c:pt>
                <c:pt idx="5593">
                  <c:v>n5594</c:v>
                </c:pt>
                <c:pt idx="5594">
                  <c:v>n5595</c:v>
                </c:pt>
                <c:pt idx="5595">
                  <c:v>n5596</c:v>
                </c:pt>
                <c:pt idx="5596">
                  <c:v>n5597</c:v>
                </c:pt>
                <c:pt idx="5597">
                  <c:v>n5598</c:v>
                </c:pt>
                <c:pt idx="5598">
                  <c:v>n5599</c:v>
                </c:pt>
                <c:pt idx="5599">
                  <c:v>n5600</c:v>
                </c:pt>
                <c:pt idx="5600">
                  <c:v>n5601</c:v>
                </c:pt>
                <c:pt idx="5601">
                  <c:v>n5602</c:v>
                </c:pt>
                <c:pt idx="5602">
                  <c:v>n5603</c:v>
                </c:pt>
                <c:pt idx="5603">
                  <c:v>n5604</c:v>
                </c:pt>
                <c:pt idx="5604">
                  <c:v>n5605</c:v>
                </c:pt>
                <c:pt idx="5605">
                  <c:v>n5606</c:v>
                </c:pt>
                <c:pt idx="5606">
                  <c:v>n5607</c:v>
                </c:pt>
                <c:pt idx="5607">
                  <c:v>n5608</c:v>
                </c:pt>
                <c:pt idx="5608">
                  <c:v>n5609</c:v>
                </c:pt>
                <c:pt idx="5609">
                  <c:v>n5610</c:v>
                </c:pt>
                <c:pt idx="5610">
                  <c:v>n5611</c:v>
                </c:pt>
                <c:pt idx="5611">
                  <c:v>n5612</c:v>
                </c:pt>
                <c:pt idx="5612">
                  <c:v>n5613</c:v>
                </c:pt>
                <c:pt idx="5613">
                  <c:v>n5614</c:v>
                </c:pt>
                <c:pt idx="5614">
                  <c:v>n5615</c:v>
                </c:pt>
                <c:pt idx="5615">
                  <c:v>n5616</c:v>
                </c:pt>
                <c:pt idx="5616">
                  <c:v>n5617</c:v>
                </c:pt>
                <c:pt idx="5617">
                  <c:v>n5618</c:v>
                </c:pt>
                <c:pt idx="5618">
                  <c:v>n5619</c:v>
                </c:pt>
                <c:pt idx="5619">
                  <c:v>n5620</c:v>
                </c:pt>
                <c:pt idx="5620">
                  <c:v>n5621</c:v>
                </c:pt>
                <c:pt idx="5621">
                  <c:v>n5622</c:v>
                </c:pt>
                <c:pt idx="5622">
                  <c:v>n5623</c:v>
                </c:pt>
                <c:pt idx="5623">
                  <c:v>n5624</c:v>
                </c:pt>
                <c:pt idx="5624">
                  <c:v>n5625</c:v>
                </c:pt>
                <c:pt idx="5625">
                  <c:v>n5626</c:v>
                </c:pt>
                <c:pt idx="5626">
                  <c:v>n5627</c:v>
                </c:pt>
                <c:pt idx="5627">
                  <c:v>n5628</c:v>
                </c:pt>
                <c:pt idx="5628">
                  <c:v>n5629</c:v>
                </c:pt>
                <c:pt idx="5629">
                  <c:v>n5630</c:v>
                </c:pt>
                <c:pt idx="5630">
                  <c:v>n5631</c:v>
                </c:pt>
                <c:pt idx="5631">
                  <c:v>n5632</c:v>
                </c:pt>
                <c:pt idx="5632">
                  <c:v>n5633</c:v>
                </c:pt>
                <c:pt idx="5633">
                  <c:v>n5634</c:v>
                </c:pt>
                <c:pt idx="5634">
                  <c:v>n5635</c:v>
                </c:pt>
                <c:pt idx="5635">
                  <c:v>n5636</c:v>
                </c:pt>
                <c:pt idx="5636">
                  <c:v>n5637</c:v>
                </c:pt>
                <c:pt idx="5637">
                  <c:v>n5638</c:v>
                </c:pt>
                <c:pt idx="5638">
                  <c:v>n5639</c:v>
                </c:pt>
                <c:pt idx="5639">
                  <c:v>n5640</c:v>
                </c:pt>
                <c:pt idx="5640">
                  <c:v>n5641</c:v>
                </c:pt>
                <c:pt idx="5641">
                  <c:v>n5642</c:v>
                </c:pt>
                <c:pt idx="5642">
                  <c:v>n5643</c:v>
                </c:pt>
                <c:pt idx="5643">
                  <c:v>n5644</c:v>
                </c:pt>
                <c:pt idx="5644">
                  <c:v>n5645</c:v>
                </c:pt>
                <c:pt idx="5645">
                  <c:v>n5646</c:v>
                </c:pt>
                <c:pt idx="5646">
                  <c:v>n5647</c:v>
                </c:pt>
                <c:pt idx="5647">
                  <c:v>n5648</c:v>
                </c:pt>
                <c:pt idx="5648">
                  <c:v>n5649</c:v>
                </c:pt>
                <c:pt idx="5649">
                  <c:v>n5650</c:v>
                </c:pt>
                <c:pt idx="5650">
                  <c:v>n5651</c:v>
                </c:pt>
                <c:pt idx="5651">
                  <c:v>n5652</c:v>
                </c:pt>
                <c:pt idx="5652">
                  <c:v>n5653</c:v>
                </c:pt>
                <c:pt idx="5653">
                  <c:v>n5654</c:v>
                </c:pt>
                <c:pt idx="5654">
                  <c:v>n5655</c:v>
                </c:pt>
                <c:pt idx="5655">
                  <c:v>n5656</c:v>
                </c:pt>
                <c:pt idx="5656">
                  <c:v>n5657</c:v>
                </c:pt>
                <c:pt idx="5657">
                  <c:v>n5658</c:v>
                </c:pt>
                <c:pt idx="5658">
                  <c:v>n5659</c:v>
                </c:pt>
                <c:pt idx="5659">
                  <c:v>n5660</c:v>
                </c:pt>
                <c:pt idx="5660">
                  <c:v>n5661</c:v>
                </c:pt>
                <c:pt idx="5661">
                  <c:v>n5662</c:v>
                </c:pt>
                <c:pt idx="5662">
                  <c:v>n5663</c:v>
                </c:pt>
                <c:pt idx="5663">
                  <c:v>n5664</c:v>
                </c:pt>
                <c:pt idx="5664">
                  <c:v>n5665</c:v>
                </c:pt>
                <c:pt idx="5665">
                  <c:v>n5666</c:v>
                </c:pt>
                <c:pt idx="5666">
                  <c:v>n5667</c:v>
                </c:pt>
                <c:pt idx="5667">
                  <c:v>n5668</c:v>
                </c:pt>
                <c:pt idx="5668">
                  <c:v>n5669</c:v>
                </c:pt>
                <c:pt idx="5669">
                  <c:v>n5670</c:v>
                </c:pt>
                <c:pt idx="5670">
                  <c:v>n5671</c:v>
                </c:pt>
                <c:pt idx="5671">
                  <c:v>n5672</c:v>
                </c:pt>
                <c:pt idx="5672">
                  <c:v>n5673</c:v>
                </c:pt>
                <c:pt idx="5673">
                  <c:v>n5674</c:v>
                </c:pt>
                <c:pt idx="5674">
                  <c:v>n5675</c:v>
                </c:pt>
                <c:pt idx="5675">
                  <c:v>n5676</c:v>
                </c:pt>
                <c:pt idx="5676">
                  <c:v>n5677</c:v>
                </c:pt>
                <c:pt idx="5677">
                  <c:v>n5678</c:v>
                </c:pt>
                <c:pt idx="5678">
                  <c:v>n5679</c:v>
                </c:pt>
                <c:pt idx="5679">
                  <c:v>n5680</c:v>
                </c:pt>
                <c:pt idx="5680">
                  <c:v>n5681</c:v>
                </c:pt>
                <c:pt idx="5681">
                  <c:v>n5682</c:v>
                </c:pt>
                <c:pt idx="5682">
                  <c:v>n5683</c:v>
                </c:pt>
                <c:pt idx="5683">
                  <c:v>n5684</c:v>
                </c:pt>
                <c:pt idx="5684">
                  <c:v>n5685</c:v>
                </c:pt>
                <c:pt idx="5685">
                  <c:v>n5686</c:v>
                </c:pt>
                <c:pt idx="5686">
                  <c:v>n5687</c:v>
                </c:pt>
                <c:pt idx="5687">
                  <c:v>n5688</c:v>
                </c:pt>
                <c:pt idx="5688">
                  <c:v>n5689</c:v>
                </c:pt>
                <c:pt idx="5689">
                  <c:v>n5690</c:v>
                </c:pt>
                <c:pt idx="5690">
                  <c:v>n5691</c:v>
                </c:pt>
                <c:pt idx="5691">
                  <c:v>n5692</c:v>
                </c:pt>
                <c:pt idx="5692">
                  <c:v>n5693</c:v>
                </c:pt>
                <c:pt idx="5693">
                  <c:v>n5694</c:v>
                </c:pt>
                <c:pt idx="5694">
                  <c:v>n5695</c:v>
                </c:pt>
                <c:pt idx="5695">
                  <c:v>n5696</c:v>
                </c:pt>
                <c:pt idx="5696">
                  <c:v>n5697</c:v>
                </c:pt>
                <c:pt idx="5697">
                  <c:v>n5698</c:v>
                </c:pt>
                <c:pt idx="5698">
                  <c:v>n5699</c:v>
                </c:pt>
                <c:pt idx="5699">
                  <c:v>n5700</c:v>
                </c:pt>
                <c:pt idx="5700">
                  <c:v>n5701</c:v>
                </c:pt>
                <c:pt idx="5701">
                  <c:v>n5702</c:v>
                </c:pt>
                <c:pt idx="5702">
                  <c:v>n5703</c:v>
                </c:pt>
                <c:pt idx="5703">
                  <c:v>n5704</c:v>
                </c:pt>
                <c:pt idx="5704">
                  <c:v>n5705</c:v>
                </c:pt>
                <c:pt idx="5705">
                  <c:v>n5706</c:v>
                </c:pt>
                <c:pt idx="5706">
                  <c:v>n5707</c:v>
                </c:pt>
                <c:pt idx="5707">
                  <c:v>n5708</c:v>
                </c:pt>
                <c:pt idx="5708">
                  <c:v>n5709</c:v>
                </c:pt>
                <c:pt idx="5709">
                  <c:v>n5710</c:v>
                </c:pt>
                <c:pt idx="5710">
                  <c:v>n5711</c:v>
                </c:pt>
                <c:pt idx="5711">
                  <c:v>n5712</c:v>
                </c:pt>
                <c:pt idx="5712">
                  <c:v>n5713</c:v>
                </c:pt>
                <c:pt idx="5713">
                  <c:v>n5714</c:v>
                </c:pt>
                <c:pt idx="5714">
                  <c:v>n5715</c:v>
                </c:pt>
                <c:pt idx="5715">
                  <c:v>n5716</c:v>
                </c:pt>
                <c:pt idx="5716">
                  <c:v>n5717</c:v>
                </c:pt>
                <c:pt idx="5717">
                  <c:v>n5718</c:v>
                </c:pt>
                <c:pt idx="5718">
                  <c:v>n5719</c:v>
                </c:pt>
                <c:pt idx="5719">
                  <c:v>n5720</c:v>
                </c:pt>
                <c:pt idx="5720">
                  <c:v>n5721</c:v>
                </c:pt>
                <c:pt idx="5721">
                  <c:v>n5722</c:v>
                </c:pt>
                <c:pt idx="5722">
                  <c:v>n5723</c:v>
                </c:pt>
                <c:pt idx="5723">
                  <c:v>n5724</c:v>
                </c:pt>
                <c:pt idx="5724">
                  <c:v>n5725</c:v>
                </c:pt>
                <c:pt idx="5725">
                  <c:v>n5726</c:v>
                </c:pt>
                <c:pt idx="5726">
                  <c:v>n5727</c:v>
                </c:pt>
                <c:pt idx="5727">
                  <c:v>n5728</c:v>
                </c:pt>
                <c:pt idx="5728">
                  <c:v>n5729</c:v>
                </c:pt>
                <c:pt idx="5729">
                  <c:v>n5730</c:v>
                </c:pt>
                <c:pt idx="5730">
                  <c:v>n5731</c:v>
                </c:pt>
                <c:pt idx="5731">
                  <c:v>n5732</c:v>
                </c:pt>
                <c:pt idx="5732">
                  <c:v>n5733</c:v>
                </c:pt>
                <c:pt idx="5733">
                  <c:v>n5734</c:v>
                </c:pt>
                <c:pt idx="5734">
                  <c:v>n5735</c:v>
                </c:pt>
                <c:pt idx="5735">
                  <c:v>n5736</c:v>
                </c:pt>
                <c:pt idx="5736">
                  <c:v>n5737</c:v>
                </c:pt>
                <c:pt idx="5737">
                  <c:v>n5738</c:v>
                </c:pt>
                <c:pt idx="5738">
                  <c:v>n5739</c:v>
                </c:pt>
                <c:pt idx="5739">
                  <c:v>n5740</c:v>
                </c:pt>
                <c:pt idx="5740">
                  <c:v>n5741</c:v>
                </c:pt>
                <c:pt idx="5741">
                  <c:v>n5742</c:v>
                </c:pt>
                <c:pt idx="5742">
                  <c:v>n5743</c:v>
                </c:pt>
                <c:pt idx="5743">
                  <c:v>n5744</c:v>
                </c:pt>
                <c:pt idx="5744">
                  <c:v>n5745</c:v>
                </c:pt>
                <c:pt idx="5745">
                  <c:v>n5746</c:v>
                </c:pt>
                <c:pt idx="5746">
                  <c:v>n5747</c:v>
                </c:pt>
                <c:pt idx="5747">
                  <c:v>n5748</c:v>
                </c:pt>
                <c:pt idx="5748">
                  <c:v>n5749</c:v>
                </c:pt>
                <c:pt idx="5749">
                  <c:v>n5750</c:v>
                </c:pt>
                <c:pt idx="5750">
                  <c:v>n5751</c:v>
                </c:pt>
                <c:pt idx="5751">
                  <c:v>n5752</c:v>
                </c:pt>
                <c:pt idx="5752">
                  <c:v>n5753</c:v>
                </c:pt>
                <c:pt idx="5753">
                  <c:v>n5754</c:v>
                </c:pt>
                <c:pt idx="5754">
                  <c:v>n5755</c:v>
                </c:pt>
                <c:pt idx="5755">
                  <c:v>n5756</c:v>
                </c:pt>
                <c:pt idx="5756">
                  <c:v>n5757</c:v>
                </c:pt>
                <c:pt idx="5757">
                  <c:v>n5758</c:v>
                </c:pt>
                <c:pt idx="5758">
                  <c:v>n5759</c:v>
                </c:pt>
                <c:pt idx="5759">
                  <c:v>n5760</c:v>
                </c:pt>
                <c:pt idx="5760">
                  <c:v>n5761</c:v>
                </c:pt>
                <c:pt idx="5761">
                  <c:v>n5762</c:v>
                </c:pt>
                <c:pt idx="5762">
                  <c:v>n5763</c:v>
                </c:pt>
                <c:pt idx="5763">
                  <c:v>n5764</c:v>
                </c:pt>
                <c:pt idx="5764">
                  <c:v>n5765</c:v>
                </c:pt>
                <c:pt idx="5765">
                  <c:v>n5766</c:v>
                </c:pt>
                <c:pt idx="5766">
                  <c:v>n5767</c:v>
                </c:pt>
                <c:pt idx="5767">
                  <c:v>n5768</c:v>
                </c:pt>
                <c:pt idx="5768">
                  <c:v>n5769</c:v>
                </c:pt>
                <c:pt idx="5769">
                  <c:v>n5770</c:v>
                </c:pt>
                <c:pt idx="5770">
                  <c:v>n5771</c:v>
                </c:pt>
                <c:pt idx="5771">
                  <c:v>n5772</c:v>
                </c:pt>
                <c:pt idx="5772">
                  <c:v>n5773</c:v>
                </c:pt>
                <c:pt idx="5773">
                  <c:v>n5774</c:v>
                </c:pt>
                <c:pt idx="5774">
                  <c:v>n5775</c:v>
                </c:pt>
                <c:pt idx="5775">
                  <c:v>n5776</c:v>
                </c:pt>
                <c:pt idx="5776">
                  <c:v>n5777</c:v>
                </c:pt>
                <c:pt idx="5777">
                  <c:v>n5778</c:v>
                </c:pt>
                <c:pt idx="5778">
                  <c:v>n5779</c:v>
                </c:pt>
                <c:pt idx="5779">
                  <c:v>n5780</c:v>
                </c:pt>
                <c:pt idx="5780">
                  <c:v>n5781</c:v>
                </c:pt>
                <c:pt idx="5781">
                  <c:v>n5782</c:v>
                </c:pt>
                <c:pt idx="5782">
                  <c:v>n5783</c:v>
                </c:pt>
                <c:pt idx="5783">
                  <c:v>n5784</c:v>
                </c:pt>
                <c:pt idx="5784">
                  <c:v>n5785</c:v>
                </c:pt>
                <c:pt idx="5785">
                  <c:v>n5786</c:v>
                </c:pt>
                <c:pt idx="5786">
                  <c:v>n5787</c:v>
                </c:pt>
                <c:pt idx="5787">
                  <c:v>n5788</c:v>
                </c:pt>
                <c:pt idx="5788">
                  <c:v>n5789</c:v>
                </c:pt>
                <c:pt idx="5789">
                  <c:v>n5790</c:v>
                </c:pt>
                <c:pt idx="5790">
                  <c:v>n5791</c:v>
                </c:pt>
                <c:pt idx="5791">
                  <c:v>n5792</c:v>
                </c:pt>
                <c:pt idx="5792">
                  <c:v>n5793</c:v>
                </c:pt>
                <c:pt idx="5793">
                  <c:v>n5794</c:v>
                </c:pt>
                <c:pt idx="5794">
                  <c:v>n5795</c:v>
                </c:pt>
                <c:pt idx="5795">
                  <c:v>n5796</c:v>
                </c:pt>
                <c:pt idx="5796">
                  <c:v>n5797</c:v>
                </c:pt>
                <c:pt idx="5797">
                  <c:v>n5798</c:v>
                </c:pt>
                <c:pt idx="5798">
                  <c:v>n5799</c:v>
                </c:pt>
                <c:pt idx="5799">
                  <c:v>n5800</c:v>
                </c:pt>
                <c:pt idx="5800">
                  <c:v>n5801</c:v>
                </c:pt>
                <c:pt idx="5801">
                  <c:v>n5802</c:v>
                </c:pt>
                <c:pt idx="5802">
                  <c:v>n5803</c:v>
                </c:pt>
                <c:pt idx="5803">
                  <c:v>n5804</c:v>
                </c:pt>
                <c:pt idx="5804">
                  <c:v>n5805</c:v>
                </c:pt>
                <c:pt idx="5805">
                  <c:v>n5806</c:v>
                </c:pt>
                <c:pt idx="5806">
                  <c:v>n5807</c:v>
                </c:pt>
                <c:pt idx="5807">
                  <c:v>n5808</c:v>
                </c:pt>
                <c:pt idx="5808">
                  <c:v>n5809</c:v>
                </c:pt>
                <c:pt idx="5809">
                  <c:v>n5810</c:v>
                </c:pt>
                <c:pt idx="5810">
                  <c:v>n5811</c:v>
                </c:pt>
                <c:pt idx="5811">
                  <c:v>n5812</c:v>
                </c:pt>
                <c:pt idx="5812">
                  <c:v>n5813</c:v>
                </c:pt>
                <c:pt idx="5813">
                  <c:v>n5814</c:v>
                </c:pt>
                <c:pt idx="5814">
                  <c:v>n5815</c:v>
                </c:pt>
                <c:pt idx="5815">
                  <c:v>n5816</c:v>
                </c:pt>
                <c:pt idx="5816">
                  <c:v>n5817</c:v>
                </c:pt>
                <c:pt idx="5817">
                  <c:v>n5818</c:v>
                </c:pt>
                <c:pt idx="5818">
                  <c:v>n5819</c:v>
                </c:pt>
                <c:pt idx="5819">
                  <c:v>n5820</c:v>
                </c:pt>
                <c:pt idx="5820">
                  <c:v>n5821</c:v>
                </c:pt>
                <c:pt idx="5821">
                  <c:v>n5822</c:v>
                </c:pt>
                <c:pt idx="5822">
                  <c:v>n5823</c:v>
                </c:pt>
                <c:pt idx="5823">
                  <c:v>n5824</c:v>
                </c:pt>
                <c:pt idx="5824">
                  <c:v>n5825</c:v>
                </c:pt>
                <c:pt idx="5825">
                  <c:v>n5826</c:v>
                </c:pt>
                <c:pt idx="5826">
                  <c:v>n5827</c:v>
                </c:pt>
                <c:pt idx="5827">
                  <c:v>n5828</c:v>
                </c:pt>
                <c:pt idx="5828">
                  <c:v>n5829</c:v>
                </c:pt>
                <c:pt idx="5829">
                  <c:v>n5830</c:v>
                </c:pt>
                <c:pt idx="5830">
                  <c:v>n5831</c:v>
                </c:pt>
                <c:pt idx="5831">
                  <c:v>n5832</c:v>
                </c:pt>
                <c:pt idx="5832">
                  <c:v>n5833</c:v>
                </c:pt>
                <c:pt idx="5833">
                  <c:v>n5834</c:v>
                </c:pt>
                <c:pt idx="5834">
                  <c:v>n5835</c:v>
                </c:pt>
                <c:pt idx="5835">
                  <c:v>n5836</c:v>
                </c:pt>
                <c:pt idx="5836">
                  <c:v>n5837</c:v>
                </c:pt>
                <c:pt idx="5837">
                  <c:v>n5838</c:v>
                </c:pt>
                <c:pt idx="5838">
                  <c:v>n5839</c:v>
                </c:pt>
                <c:pt idx="5839">
                  <c:v>n5840</c:v>
                </c:pt>
                <c:pt idx="5840">
                  <c:v>n5841</c:v>
                </c:pt>
                <c:pt idx="5841">
                  <c:v>n5842</c:v>
                </c:pt>
                <c:pt idx="5842">
                  <c:v>n5843</c:v>
                </c:pt>
                <c:pt idx="5843">
                  <c:v>n5844</c:v>
                </c:pt>
                <c:pt idx="5844">
                  <c:v>n5845</c:v>
                </c:pt>
                <c:pt idx="5845">
                  <c:v>n5846</c:v>
                </c:pt>
                <c:pt idx="5846">
                  <c:v>n5847</c:v>
                </c:pt>
                <c:pt idx="5847">
                  <c:v>n5848</c:v>
                </c:pt>
                <c:pt idx="5848">
                  <c:v>n5849</c:v>
                </c:pt>
                <c:pt idx="5849">
                  <c:v>n5850</c:v>
                </c:pt>
                <c:pt idx="5850">
                  <c:v>n5851</c:v>
                </c:pt>
                <c:pt idx="5851">
                  <c:v>n5852</c:v>
                </c:pt>
                <c:pt idx="5852">
                  <c:v>n5853</c:v>
                </c:pt>
                <c:pt idx="5853">
                  <c:v>n5854</c:v>
                </c:pt>
                <c:pt idx="5854">
                  <c:v>n5855</c:v>
                </c:pt>
                <c:pt idx="5855">
                  <c:v>n5856</c:v>
                </c:pt>
                <c:pt idx="5856">
                  <c:v>n5857</c:v>
                </c:pt>
                <c:pt idx="5857">
                  <c:v>n5858</c:v>
                </c:pt>
                <c:pt idx="5858">
                  <c:v>n5859</c:v>
                </c:pt>
                <c:pt idx="5859">
                  <c:v>n5860</c:v>
                </c:pt>
                <c:pt idx="5860">
                  <c:v>n5861</c:v>
                </c:pt>
                <c:pt idx="5861">
                  <c:v>n5862</c:v>
                </c:pt>
                <c:pt idx="5862">
                  <c:v>n5863</c:v>
                </c:pt>
                <c:pt idx="5863">
                  <c:v>n5864</c:v>
                </c:pt>
                <c:pt idx="5864">
                  <c:v>n5865</c:v>
                </c:pt>
                <c:pt idx="5865">
                  <c:v>n5866</c:v>
                </c:pt>
                <c:pt idx="5866">
                  <c:v>n5867</c:v>
                </c:pt>
                <c:pt idx="5867">
                  <c:v>n5868</c:v>
                </c:pt>
                <c:pt idx="5868">
                  <c:v>n5869</c:v>
                </c:pt>
                <c:pt idx="5869">
                  <c:v>n5870</c:v>
                </c:pt>
                <c:pt idx="5870">
                  <c:v>n5871</c:v>
                </c:pt>
                <c:pt idx="5871">
                  <c:v>n5872</c:v>
                </c:pt>
                <c:pt idx="5872">
                  <c:v>n5873</c:v>
                </c:pt>
                <c:pt idx="5873">
                  <c:v>n5874</c:v>
                </c:pt>
                <c:pt idx="5874">
                  <c:v>n5875</c:v>
                </c:pt>
                <c:pt idx="5875">
                  <c:v>n5876</c:v>
                </c:pt>
                <c:pt idx="5876">
                  <c:v>n5877</c:v>
                </c:pt>
                <c:pt idx="5877">
                  <c:v>n5878</c:v>
                </c:pt>
                <c:pt idx="5878">
                  <c:v>n5879</c:v>
                </c:pt>
                <c:pt idx="5879">
                  <c:v>n5880</c:v>
                </c:pt>
                <c:pt idx="5880">
                  <c:v>n5881</c:v>
                </c:pt>
                <c:pt idx="5881">
                  <c:v>n5882</c:v>
                </c:pt>
                <c:pt idx="5882">
                  <c:v>n5883</c:v>
                </c:pt>
                <c:pt idx="5883">
                  <c:v>n5884</c:v>
                </c:pt>
                <c:pt idx="5884">
                  <c:v>n5885</c:v>
                </c:pt>
                <c:pt idx="5885">
                  <c:v>n5886</c:v>
                </c:pt>
                <c:pt idx="5886">
                  <c:v>n5887</c:v>
                </c:pt>
                <c:pt idx="5887">
                  <c:v>n5888</c:v>
                </c:pt>
                <c:pt idx="5888">
                  <c:v>n5889</c:v>
                </c:pt>
                <c:pt idx="5889">
                  <c:v>n5890</c:v>
                </c:pt>
                <c:pt idx="5890">
                  <c:v>n5891</c:v>
                </c:pt>
                <c:pt idx="5891">
                  <c:v>n5892</c:v>
                </c:pt>
                <c:pt idx="5892">
                  <c:v>n5893</c:v>
                </c:pt>
                <c:pt idx="5893">
                  <c:v>n5894</c:v>
                </c:pt>
                <c:pt idx="5894">
                  <c:v>n5895</c:v>
                </c:pt>
                <c:pt idx="5895">
                  <c:v>n5896</c:v>
                </c:pt>
                <c:pt idx="5896">
                  <c:v>n5897</c:v>
                </c:pt>
                <c:pt idx="5897">
                  <c:v>n5898</c:v>
                </c:pt>
                <c:pt idx="5898">
                  <c:v>n5899</c:v>
                </c:pt>
                <c:pt idx="5899">
                  <c:v>n5900</c:v>
                </c:pt>
                <c:pt idx="5900">
                  <c:v>n5901</c:v>
                </c:pt>
                <c:pt idx="5901">
                  <c:v>n5902</c:v>
                </c:pt>
                <c:pt idx="5902">
                  <c:v>n5903</c:v>
                </c:pt>
                <c:pt idx="5903">
                  <c:v>n5904</c:v>
                </c:pt>
                <c:pt idx="5904">
                  <c:v>n5905</c:v>
                </c:pt>
                <c:pt idx="5905">
                  <c:v>n5906</c:v>
                </c:pt>
                <c:pt idx="5906">
                  <c:v>n5907</c:v>
                </c:pt>
                <c:pt idx="5907">
                  <c:v>n5908</c:v>
                </c:pt>
                <c:pt idx="5908">
                  <c:v>n5909</c:v>
                </c:pt>
                <c:pt idx="5909">
                  <c:v>n5910</c:v>
                </c:pt>
                <c:pt idx="5910">
                  <c:v>n5911</c:v>
                </c:pt>
                <c:pt idx="5911">
                  <c:v>n5912</c:v>
                </c:pt>
                <c:pt idx="5912">
                  <c:v>n5913</c:v>
                </c:pt>
                <c:pt idx="5913">
                  <c:v>n5914</c:v>
                </c:pt>
                <c:pt idx="5914">
                  <c:v>n5915</c:v>
                </c:pt>
                <c:pt idx="5915">
                  <c:v>n5916</c:v>
                </c:pt>
                <c:pt idx="5916">
                  <c:v>n5917</c:v>
                </c:pt>
                <c:pt idx="5917">
                  <c:v>n5918</c:v>
                </c:pt>
                <c:pt idx="5918">
                  <c:v>n5919</c:v>
                </c:pt>
                <c:pt idx="5919">
                  <c:v>n5920</c:v>
                </c:pt>
                <c:pt idx="5920">
                  <c:v>n5921</c:v>
                </c:pt>
                <c:pt idx="5921">
                  <c:v>n5922</c:v>
                </c:pt>
                <c:pt idx="5922">
                  <c:v>n5923</c:v>
                </c:pt>
                <c:pt idx="5923">
                  <c:v>n5924</c:v>
                </c:pt>
                <c:pt idx="5924">
                  <c:v>n5925</c:v>
                </c:pt>
                <c:pt idx="5925">
                  <c:v>n5926</c:v>
                </c:pt>
                <c:pt idx="5926">
                  <c:v>n5927</c:v>
                </c:pt>
                <c:pt idx="5927">
                  <c:v>n5928</c:v>
                </c:pt>
                <c:pt idx="5928">
                  <c:v>n5929</c:v>
                </c:pt>
                <c:pt idx="5929">
                  <c:v>n5930</c:v>
                </c:pt>
                <c:pt idx="5930">
                  <c:v>n5931</c:v>
                </c:pt>
                <c:pt idx="5931">
                  <c:v>n5932</c:v>
                </c:pt>
                <c:pt idx="5932">
                  <c:v>n5933</c:v>
                </c:pt>
                <c:pt idx="5933">
                  <c:v>n5934</c:v>
                </c:pt>
                <c:pt idx="5934">
                  <c:v>n5935</c:v>
                </c:pt>
                <c:pt idx="5935">
                  <c:v>n5936</c:v>
                </c:pt>
                <c:pt idx="5936">
                  <c:v>n5937</c:v>
                </c:pt>
                <c:pt idx="5937">
                  <c:v>n5938</c:v>
                </c:pt>
                <c:pt idx="5938">
                  <c:v>n5939</c:v>
                </c:pt>
                <c:pt idx="5939">
                  <c:v>n5940</c:v>
                </c:pt>
                <c:pt idx="5940">
                  <c:v>n5941</c:v>
                </c:pt>
                <c:pt idx="5941">
                  <c:v>n5942</c:v>
                </c:pt>
                <c:pt idx="5942">
                  <c:v>n5943</c:v>
                </c:pt>
                <c:pt idx="5943">
                  <c:v>n5944</c:v>
                </c:pt>
                <c:pt idx="5944">
                  <c:v>n5945</c:v>
                </c:pt>
                <c:pt idx="5945">
                  <c:v>n5946</c:v>
                </c:pt>
                <c:pt idx="5946">
                  <c:v>n5947</c:v>
                </c:pt>
                <c:pt idx="5947">
                  <c:v>n5948</c:v>
                </c:pt>
                <c:pt idx="5948">
                  <c:v>n5949</c:v>
                </c:pt>
                <c:pt idx="5949">
                  <c:v>n5950</c:v>
                </c:pt>
                <c:pt idx="5950">
                  <c:v>n5951</c:v>
                </c:pt>
                <c:pt idx="5951">
                  <c:v>n5952</c:v>
                </c:pt>
                <c:pt idx="5952">
                  <c:v>n5953</c:v>
                </c:pt>
                <c:pt idx="5953">
                  <c:v>n5954</c:v>
                </c:pt>
                <c:pt idx="5954">
                  <c:v>n5955</c:v>
                </c:pt>
                <c:pt idx="5955">
                  <c:v>n5956</c:v>
                </c:pt>
                <c:pt idx="5956">
                  <c:v>n5957</c:v>
                </c:pt>
                <c:pt idx="5957">
                  <c:v>n5958</c:v>
                </c:pt>
                <c:pt idx="5958">
                  <c:v>n5959</c:v>
                </c:pt>
                <c:pt idx="5959">
                  <c:v>n5960</c:v>
                </c:pt>
                <c:pt idx="5960">
                  <c:v>n5961</c:v>
                </c:pt>
                <c:pt idx="5961">
                  <c:v>n5962</c:v>
                </c:pt>
                <c:pt idx="5962">
                  <c:v>n5963</c:v>
                </c:pt>
                <c:pt idx="5963">
                  <c:v>n5964</c:v>
                </c:pt>
                <c:pt idx="5964">
                  <c:v>n5965</c:v>
                </c:pt>
                <c:pt idx="5965">
                  <c:v>n5966</c:v>
                </c:pt>
                <c:pt idx="5966">
                  <c:v>n5967</c:v>
                </c:pt>
                <c:pt idx="5967">
                  <c:v>n5968</c:v>
                </c:pt>
                <c:pt idx="5968">
                  <c:v>n5969</c:v>
                </c:pt>
                <c:pt idx="5969">
                  <c:v>n5970</c:v>
                </c:pt>
                <c:pt idx="5970">
                  <c:v>n5971</c:v>
                </c:pt>
                <c:pt idx="5971">
                  <c:v>n5972</c:v>
                </c:pt>
                <c:pt idx="5972">
                  <c:v>n5973</c:v>
                </c:pt>
                <c:pt idx="5973">
                  <c:v>n5974</c:v>
                </c:pt>
                <c:pt idx="5974">
                  <c:v>n5975</c:v>
                </c:pt>
                <c:pt idx="5975">
                  <c:v>n5976</c:v>
                </c:pt>
                <c:pt idx="5976">
                  <c:v>n5977</c:v>
                </c:pt>
                <c:pt idx="5977">
                  <c:v>n5978</c:v>
                </c:pt>
                <c:pt idx="5978">
                  <c:v>n5979</c:v>
                </c:pt>
                <c:pt idx="5979">
                  <c:v>n5980</c:v>
                </c:pt>
                <c:pt idx="5980">
                  <c:v>n5981</c:v>
                </c:pt>
                <c:pt idx="5981">
                  <c:v>n5982</c:v>
                </c:pt>
                <c:pt idx="5982">
                  <c:v>n5983</c:v>
                </c:pt>
                <c:pt idx="5983">
                  <c:v>n5984</c:v>
                </c:pt>
                <c:pt idx="5984">
                  <c:v>n5985</c:v>
                </c:pt>
                <c:pt idx="5985">
                  <c:v>n5986</c:v>
                </c:pt>
                <c:pt idx="5986">
                  <c:v>n5987</c:v>
                </c:pt>
                <c:pt idx="5987">
                  <c:v>n5988</c:v>
                </c:pt>
                <c:pt idx="5988">
                  <c:v>n5989</c:v>
                </c:pt>
                <c:pt idx="5989">
                  <c:v>n5990</c:v>
                </c:pt>
                <c:pt idx="5990">
                  <c:v>n5991</c:v>
                </c:pt>
                <c:pt idx="5991">
                  <c:v>n5992</c:v>
                </c:pt>
                <c:pt idx="5992">
                  <c:v>n5993</c:v>
                </c:pt>
                <c:pt idx="5993">
                  <c:v>n5994</c:v>
                </c:pt>
                <c:pt idx="5994">
                  <c:v>n5995</c:v>
                </c:pt>
                <c:pt idx="5995">
                  <c:v>n5996</c:v>
                </c:pt>
                <c:pt idx="5996">
                  <c:v>n5997</c:v>
                </c:pt>
                <c:pt idx="5997">
                  <c:v>n5998</c:v>
                </c:pt>
                <c:pt idx="5998">
                  <c:v>n5999</c:v>
                </c:pt>
                <c:pt idx="5999">
                  <c:v>n6000</c:v>
                </c:pt>
                <c:pt idx="6000">
                  <c:v>n6001</c:v>
                </c:pt>
                <c:pt idx="6001">
                  <c:v>n6002</c:v>
                </c:pt>
                <c:pt idx="6002">
                  <c:v>n6003</c:v>
                </c:pt>
                <c:pt idx="6003">
                  <c:v>n6004</c:v>
                </c:pt>
                <c:pt idx="6004">
                  <c:v>n6005</c:v>
                </c:pt>
                <c:pt idx="6005">
                  <c:v>n6006</c:v>
                </c:pt>
                <c:pt idx="6006">
                  <c:v>n6007</c:v>
                </c:pt>
                <c:pt idx="6007">
                  <c:v>n6008</c:v>
                </c:pt>
                <c:pt idx="6008">
                  <c:v>n6009</c:v>
                </c:pt>
                <c:pt idx="6009">
                  <c:v>n6010</c:v>
                </c:pt>
                <c:pt idx="6010">
                  <c:v>n6011</c:v>
                </c:pt>
                <c:pt idx="6011">
                  <c:v>n6012</c:v>
                </c:pt>
                <c:pt idx="6012">
                  <c:v>n6013</c:v>
                </c:pt>
                <c:pt idx="6013">
                  <c:v>n6014</c:v>
                </c:pt>
                <c:pt idx="6014">
                  <c:v>n6015</c:v>
                </c:pt>
                <c:pt idx="6015">
                  <c:v>n6016</c:v>
                </c:pt>
                <c:pt idx="6016">
                  <c:v>n6017</c:v>
                </c:pt>
                <c:pt idx="6017">
                  <c:v>n6018</c:v>
                </c:pt>
                <c:pt idx="6018">
                  <c:v>n6019</c:v>
                </c:pt>
                <c:pt idx="6019">
                  <c:v>n6020</c:v>
                </c:pt>
                <c:pt idx="6020">
                  <c:v>n6021</c:v>
                </c:pt>
                <c:pt idx="6021">
                  <c:v>n6022</c:v>
                </c:pt>
                <c:pt idx="6022">
                  <c:v>n6023</c:v>
                </c:pt>
                <c:pt idx="6023">
                  <c:v>n6024</c:v>
                </c:pt>
                <c:pt idx="6024">
                  <c:v>n6025</c:v>
                </c:pt>
                <c:pt idx="6025">
                  <c:v>n6026</c:v>
                </c:pt>
                <c:pt idx="6026">
                  <c:v>n6027</c:v>
                </c:pt>
                <c:pt idx="6027">
                  <c:v>n6028</c:v>
                </c:pt>
                <c:pt idx="6028">
                  <c:v>n6029</c:v>
                </c:pt>
                <c:pt idx="6029">
                  <c:v>n6030</c:v>
                </c:pt>
                <c:pt idx="6030">
                  <c:v>n6031</c:v>
                </c:pt>
                <c:pt idx="6031">
                  <c:v>n6032</c:v>
                </c:pt>
                <c:pt idx="6032">
                  <c:v>n6033</c:v>
                </c:pt>
                <c:pt idx="6033">
                  <c:v>n6034</c:v>
                </c:pt>
                <c:pt idx="6034">
                  <c:v>n6035</c:v>
                </c:pt>
                <c:pt idx="6035">
                  <c:v>n6036</c:v>
                </c:pt>
                <c:pt idx="6036">
                  <c:v>n6037</c:v>
                </c:pt>
                <c:pt idx="6037">
                  <c:v>n6038</c:v>
                </c:pt>
                <c:pt idx="6038">
                  <c:v>n6039</c:v>
                </c:pt>
                <c:pt idx="6039">
                  <c:v>n6040</c:v>
                </c:pt>
                <c:pt idx="6040">
                  <c:v>n6041</c:v>
                </c:pt>
                <c:pt idx="6041">
                  <c:v>n6042</c:v>
                </c:pt>
                <c:pt idx="6042">
                  <c:v>n6043</c:v>
                </c:pt>
                <c:pt idx="6043">
                  <c:v>n6044</c:v>
                </c:pt>
                <c:pt idx="6044">
                  <c:v>n6045</c:v>
                </c:pt>
                <c:pt idx="6045">
                  <c:v>n6046</c:v>
                </c:pt>
                <c:pt idx="6046">
                  <c:v>n6047</c:v>
                </c:pt>
                <c:pt idx="6047">
                  <c:v>n6048</c:v>
                </c:pt>
                <c:pt idx="6048">
                  <c:v>n6049</c:v>
                </c:pt>
                <c:pt idx="6049">
                  <c:v>n6050</c:v>
                </c:pt>
                <c:pt idx="6050">
                  <c:v>n6051</c:v>
                </c:pt>
                <c:pt idx="6051">
                  <c:v>n6052</c:v>
                </c:pt>
                <c:pt idx="6052">
                  <c:v>n6053</c:v>
                </c:pt>
                <c:pt idx="6053">
                  <c:v>n6054</c:v>
                </c:pt>
                <c:pt idx="6054">
                  <c:v>n6055</c:v>
                </c:pt>
                <c:pt idx="6055">
                  <c:v>n6056</c:v>
                </c:pt>
                <c:pt idx="6056">
                  <c:v>n6057</c:v>
                </c:pt>
                <c:pt idx="6057">
                  <c:v>n6058</c:v>
                </c:pt>
                <c:pt idx="6058">
                  <c:v>n6059</c:v>
                </c:pt>
                <c:pt idx="6059">
                  <c:v>n6060</c:v>
                </c:pt>
                <c:pt idx="6060">
                  <c:v>n6061</c:v>
                </c:pt>
                <c:pt idx="6061">
                  <c:v>n6062</c:v>
                </c:pt>
                <c:pt idx="6062">
                  <c:v>n6063</c:v>
                </c:pt>
                <c:pt idx="6063">
                  <c:v>n6064</c:v>
                </c:pt>
                <c:pt idx="6064">
                  <c:v>n6065</c:v>
                </c:pt>
                <c:pt idx="6065">
                  <c:v>n6066</c:v>
                </c:pt>
                <c:pt idx="6066">
                  <c:v>n6067</c:v>
                </c:pt>
                <c:pt idx="6067">
                  <c:v>n6068</c:v>
                </c:pt>
                <c:pt idx="6068">
                  <c:v>n6069</c:v>
                </c:pt>
                <c:pt idx="6069">
                  <c:v>n6070</c:v>
                </c:pt>
                <c:pt idx="6070">
                  <c:v>n6071</c:v>
                </c:pt>
                <c:pt idx="6071">
                  <c:v>n6072</c:v>
                </c:pt>
                <c:pt idx="6072">
                  <c:v>n6073</c:v>
                </c:pt>
                <c:pt idx="6073">
                  <c:v>n6074</c:v>
                </c:pt>
                <c:pt idx="6074">
                  <c:v>n6075</c:v>
                </c:pt>
                <c:pt idx="6075">
                  <c:v>n6076</c:v>
                </c:pt>
                <c:pt idx="6076">
                  <c:v>n6077</c:v>
                </c:pt>
                <c:pt idx="6077">
                  <c:v>n6078</c:v>
                </c:pt>
                <c:pt idx="6078">
                  <c:v>n6079</c:v>
                </c:pt>
                <c:pt idx="6079">
                  <c:v>n6080</c:v>
                </c:pt>
                <c:pt idx="6080">
                  <c:v>n6081</c:v>
                </c:pt>
                <c:pt idx="6081">
                  <c:v>n6082</c:v>
                </c:pt>
                <c:pt idx="6082">
                  <c:v>n6083</c:v>
                </c:pt>
                <c:pt idx="6083">
                  <c:v>n6084</c:v>
                </c:pt>
                <c:pt idx="6084">
                  <c:v>n6085</c:v>
                </c:pt>
                <c:pt idx="6085">
                  <c:v>n6086</c:v>
                </c:pt>
                <c:pt idx="6086">
                  <c:v>n6087</c:v>
                </c:pt>
                <c:pt idx="6087">
                  <c:v>n6088</c:v>
                </c:pt>
                <c:pt idx="6088">
                  <c:v>n6089</c:v>
                </c:pt>
                <c:pt idx="6089">
                  <c:v>n6090</c:v>
                </c:pt>
                <c:pt idx="6090">
                  <c:v>n6091</c:v>
                </c:pt>
                <c:pt idx="6091">
                  <c:v>n6092</c:v>
                </c:pt>
                <c:pt idx="6092">
                  <c:v>n6093</c:v>
                </c:pt>
                <c:pt idx="6093">
                  <c:v>n6094</c:v>
                </c:pt>
                <c:pt idx="6094">
                  <c:v>n6095</c:v>
                </c:pt>
                <c:pt idx="6095">
                  <c:v>n6096</c:v>
                </c:pt>
                <c:pt idx="6096">
                  <c:v>n6097</c:v>
                </c:pt>
                <c:pt idx="6097">
                  <c:v>n6098</c:v>
                </c:pt>
                <c:pt idx="6098">
                  <c:v>n6099</c:v>
                </c:pt>
                <c:pt idx="6099">
                  <c:v>n6100</c:v>
                </c:pt>
                <c:pt idx="6100">
                  <c:v>n6101</c:v>
                </c:pt>
                <c:pt idx="6101">
                  <c:v>n6102</c:v>
                </c:pt>
                <c:pt idx="6102">
                  <c:v>n6103</c:v>
                </c:pt>
                <c:pt idx="6103">
                  <c:v>n6104</c:v>
                </c:pt>
                <c:pt idx="6104">
                  <c:v>n6105</c:v>
                </c:pt>
                <c:pt idx="6105">
                  <c:v>n6106</c:v>
                </c:pt>
                <c:pt idx="6106">
                  <c:v>n6107</c:v>
                </c:pt>
                <c:pt idx="6107">
                  <c:v>n6108</c:v>
                </c:pt>
                <c:pt idx="6108">
                  <c:v>n6109</c:v>
                </c:pt>
                <c:pt idx="6109">
                  <c:v>n6110</c:v>
                </c:pt>
                <c:pt idx="6110">
                  <c:v>n6111</c:v>
                </c:pt>
                <c:pt idx="6111">
                  <c:v>n6112</c:v>
                </c:pt>
                <c:pt idx="6112">
                  <c:v>n6113</c:v>
                </c:pt>
                <c:pt idx="6113">
                  <c:v>n6114</c:v>
                </c:pt>
                <c:pt idx="6114">
                  <c:v>n6115</c:v>
                </c:pt>
                <c:pt idx="6115">
                  <c:v>n6116</c:v>
                </c:pt>
                <c:pt idx="6116">
                  <c:v>n6117</c:v>
                </c:pt>
                <c:pt idx="6117">
                  <c:v>n6118</c:v>
                </c:pt>
                <c:pt idx="6118">
                  <c:v>n6119</c:v>
                </c:pt>
                <c:pt idx="6119">
                  <c:v>n6120</c:v>
                </c:pt>
                <c:pt idx="6120">
                  <c:v>n6121</c:v>
                </c:pt>
                <c:pt idx="6121">
                  <c:v>n6122</c:v>
                </c:pt>
                <c:pt idx="6122">
                  <c:v>n6123</c:v>
                </c:pt>
                <c:pt idx="6123">
                  <c:v>n6124</c:v>
                </c:pt>
                <c:pt idx="6124">
                  <c:v>n6125</c:v>
                </c:pt>
                <c:pt idx="6125">
                  <c:v>n6126</c:v>
                </c:pt>
                <c:pt idx="6126">
                  <c:v>n6127</c:v>
                </c:pt>
                <c:pt idx="6127">
                  <c:v>n6128</c:v>
                </c:pt>
                <c:pt idx="6128">
                  <c:v>n6129</c:v>
                </c:pt>
                <c:pt idx="6129">
                  <c:v>n6130</c:v>
                </c:pt>
                <c:pt idx="6130">
                  <c:v>n6131</c:v>
                </c:pt>
                <c:pt idx="6131">
                  <c:v>n6132</c:v>
                </c:pt>
                <c:pt idx="6132">
                  <c:v>n6133</c:v>
                </c:pt>
                <c:pt idx="6133">
                  <c:v>n6134</c:v>
                </c:pt>
                <c:pt idx="6134">
                  <c:v>n6135</c:v>
                </c:pt>
                <c:pt idx="6135">
                  <c:v>n6136</c:v>
                </c:pt>
                <c:pt idx="6136">
                  <c:v>n6137</c:v>
                </c:pt>
                <c:pt idx="6137">
                  <c:v>n6138</c:v>
                </c:pt>
                <c:pt idx="6138">
                  <c:v>n6139</c:v>
                </c:pt>
                <c:pt idx="6139">
                  <c:v>n6140</c:v>
                </c:pt>
                <c:pt idx="6140">
                  <c:v>n6141</c:v>
                </c:pt>
                <c:pt idx="6141">
                  <c:v>n6142</c:v>
                </c:pt>
                <c:pt idx="6142">
                  <c:v>n6143</c:v>
                </c:pt>
                <c:pt idx="6143">
                  <c:v>n6144</c:v>
                </c:pt>
                <c:pt idx="6144">
                  <c:v>n6145</c:v>
                </c:pt>
                <c:pt idx="6145">
                  <c:v>n6146</c:v>
                </c:pt>
                <c:pt idx="6146">
                  <c:v>n6147</c:v>
                </c:pt>
                <c:pt idx="6147">
                  <c:v>n6148</c:v>
                </c:pt>
                <c:pt idx="6148">
                  <c:v>n6149</c:v>
                </c:pt>
                <c:pt idx="6149">
                  <c:v>n6150</c:v>
                </c:pt>
                <c:pt idx="6150">
                  <c:v>n6151</c:v>
                </c:pt>
                <c:pt idx="6151">
                  <c:v>n6152</c:v>
                </c:pt>
                <c:pt idx="6152">
                  <c:v>n6153</c:v>
                </c:pt>
                <c:pt idx="6153">
                  <c:v>n6154</c:v>
                </c:pt>
                <c:pt idx="6154">
                  <c:v>n6155</c:v>
                </c:pt>
                <c:pt idx="6155">
                  <c:v>n6156</c:v>
                </c:pt>
                <c:pt idx="6156">
                  <c:v>n6157</c:v>
                </c:pt>
                <c:pt idx="6157">
                  <c:v>n6158</c:v>
                </c:pt>
                <c:pt idx="6158">
                  <c:v>n6159</c:v>
                </c:pt>
                <c:pt idx="6159">
                  <c:v>n6160</c:v>
                </c:pt>
                <c:pt idx="6160">
                  <c:v>n6161</c:v>
                </c:pt>
                <c:pt idx="6161">
                  <c:v>n6162</c:v>
                </c:pt>
                <c:pt idx="6162">
                  <c:v>n6163</c:v>
                </c:pt>
                <c:pt idx="6163">
                  <c:v>n6164</c:v>
                </c:pt>
                <c:pt idx="6164">
                  <c:v>n6165</c:v>
                </c:pt>
                <c:pt idx="6165">
                  <c:v>n6166</c:v>
                </c:pt>
                <c:pt idx="6166">
                  <c:v>n6167</c:v>
                </c:pt>
                <c:pt idx="6167">
                  <c:v>n6168</c:v>
                </c:pt>
                <c:pt idx="6168">
                  <c:v>n6169</c:v>
                </c:pt>
                <c:pt idx="6169">
                  <c:v>n6170</c:v>
                </c:pt>
                <c:pt idx="6170">
                  <c:v>n6171</c:v>
                </c:pt>
                <c:pt idx="6171">
                  <c:v>n6172</c:v>
                </c:pt>
                <c:pt idx="6172">
                  <c:v>n6173</c:v>
                </c:pt>
                <c:pt idx="6173">
                  <c:v>n6174</c:v>
                </c:pt>
                <c:pt idx="6174">
                  <c:v>n6175</c:v>
                </c:pt>
                <c:pt idx="6175">
                  <c:v>n6176</c:v>
                </c:pt>
                <c:pt idx="6176">
                  <c:v>n6177</c:v>
                </c:pt>
                <c:pt idx="6177">
                  <c:v>n6178</c:v>
                </c:pt>
                <c:pt idx="6178">
                  <c:v>n6179</c:v>
                </c:pt>
                <c:pt idx="6179">
                  <c:v>n6180</c:v>
                </c:pt>
                <c:pt idx="6180">
                  <c:v>n6181</c:v>
                </c:pt>
                <c:pt idx="6181">
                  <c:v>n6182</c:v>
                </c:pt>
                <c:pt idx="6182">
                  <c:v>n6183</c:v>
                </c:pt>
                <c:pt idx="6183">
                  <c:v>n6184</c:v>
                </c:pt>
                <c:pt idx="6184">
                  <c:v>n6185</c:v>
                </c:pt>
                <c:pt idx="6185">
                  <c:v>n6186</c:v>
                </c:pt>
                <c:pt idx="6186">
                  <c:v>n6187</c:v>
                </c:pt>
                <c:pt idx="6187">
                  <c:v>n6188</c:v>
                </c:pt>
                <c:pt idx="6188">
                  <c:v>n6189</c:v>
                </c:pt>
                <c:pt idx="6189">
                  <c:v>n6190</c:v>
                </c:pt>
                <c:pt idx="6190">
                  <c:v>n6191</c:v>
                </c:pt>
                <c:pt idx="6191">
                  <c:v>n6192</c:v>
                </c:pt>
                <c:pt idx="6192">
                  <c:v>n6193</c:v>
                </c:pt>
                <c:pt idx="6193">
                  <c:v>n6194</c:v>
                </c:pt>
                <c:pt idx="6194">
                  <c:v>n6195</c:v>
                </c:pt>
                <c:pt idx="6195">
                  <c:v>n6196</c:v>
                </c:pt>
                <c:pt idx="6196">
                  <c:v>n6197</c:v>
                </c:pt>
                <c:pt idx="6197">
                  <c:v>n6198</c:v>
                </c:pt>
                <c:pt idx="6198">
                  <c:v>n6199</c:v>
                </c:pt>
                <c:pt idx="6199">
                  <c:v>n6200</c:v>
                </c:pt>
                <c:pt idx="6200">
                  <c:v>n6201</c:v>
                </c:pt>
                <c:pt idx="6201">
                  <c:v>n6202</c:v>
                </c:pt>
                <c:pt idx="6202">
                  <c:v>n6203</c:v>
                </c:pt>
                <c:pt idx="6203">
                  <c:v>n6204</c:v>
                </c:pt>
                <c:pt idx="6204">
                  <c:v>n6205</c:v>
                </c:pt>
                <c:pt idx="6205">
                  <c:v>n6206</c:v>
                </c:pt>
                <c:pt idx="6206">
                  <c:v>n6207</c:v>
                </c:pt>
                <c:pt idx="6207">
                  <c:v>n6208</c:v>
                </c:pt>
                <c:pt idx="6208">
                  <c:v>n6209</c:v>
                </c:pt>
                <c:pt idx="6209">
                  <c:v>n6210</c:v>
                </c:pt>
                <c:pt idx="6210">
                  <c:v>n6211</c:v>
                </c:pt>
                <c:pt idx="6211">
                  <c:v>n6212</c:v>
                </c:pt>
                <c:pt idx="6212">
                  <c:v>n6213</c:v>
                </c:pt>
                <c:pt idx="6213">
                  <c:v>n6214</c:v>
                </c:pt>
                <c:pt idx="6214">
                  <c:v>n6215</c:v>
                </c:pt>
                <c:pt idx="6215">
                  <c:v>n6216</c:v>
                </c:pt>
                <c:pt idx="6216">
                  <c:v>n6217</c:v>
                </c:pt>
                <c:pt idx="6217">
                  <c:v>n6218</c:v>
                </c:pt>
                <c:pt idx="6218">
                  <c:v>n6219</c:v>
                </c:pt>
                <c:pt idx="6219">
                  <c:v>n6220</c:v>
                </c:pt>
                <c:pt idx="6220">
                  <c:v>n6221</c:v>
                </c:pt>
                <c:pt idx="6221">
                  <c:v>n6222</c:v>
                </c:pt>
                <c:pt idx="6222">
                  <c:v>n6223</c:v>
                </c:pt>
                <c:pt idx="6223">
                  <c:v>n6224</c:v>
                </c:pt>
                <c:pt idx="6224">
                  <c:v>n6225</c:v>
                </c:pt>
                <c:pt idx="6225">
                  <c:v>n6226</c:v>
                </c:pt>
                <c:pt idx="6226">
                  <c:v>n6227</c:v>
                </c:pt>
                <c:pt idx="6227">
                  <c:v>n6228</c:v>
                </c:pt>
                <c:pt idx="6228">
                  <c:v>n6229</c:v>
                </c:pt>
                <c:pt idx="6229">
                  <c:v>n6230</c:v>
                </c:pt>
                <c:pt idx="6230">
                  <c:v>n6231</c:v>
                </c:pt>
                <c:pt idx="6231">
                  <c:v>n6232</c:v>
                </c:pt>
                <c:pt idx="6232">
                  <c:v>n6233</c:v>
                </c:pt>
                <c:pt idx="6233">
                  <c:v>n6234</c:v>
                </c:pt>
                <c:pt idx="6234">
                  <c:v>n6235</c:v>
                </c:pt>
                <c:pt idx="6235">
                  <c:v>n6236</c:v>
                </c:pt>
                <c:pt idx="6236">
                  <c:v>n6237</c:v>
                </c:pt>
                <c:pt idx="6237">
                  <c:v>n6238</c:v>
                </c:pt>
                <c:pt idx="6238">
                  <c:v>n6239</c:v>
                </c:pt>
                <c:pt idx="6239">
                  <c:v>n6240</c:v>
                </c:pt>
                <c:pt idx="6240">
                  <c:v>n6241</c:v>
                </c:pt>
                <c:pt idx="6241">
                  <c:v>n6242</c:v>
                </c:pt>
                <c:pt idx="6242">
                  <c:v>n6243</c:v>
                </c:pt>
                <c:pt idx="6243">
                  <c:v>n6244</c:v>
                </c:pt>
                <c:pt idx="6244">
                  <c:v>n6245</c:v>
                </c:pt>
                <c:pt idx="6245">
                  <c:v>n6246</c:v>
                </c:pt>
                <c:pt idx="6246">
                  <c:v>n6247</c:v>
                </c:pt>
                <c:pt idx="6247">
                  <c:v>n6248</c:v>
                </c:pt>
                <c:pt idx="6248">
                  <c:v>n6249</c:v>
                </c:pt>
                <c:pt idx="6249">
                  <c:v>n6250</c:v>
                </c:pt>
                <c:pt idx="6250">
                  <c:v>n6251</c:v>
                </c:pt>
                <c:pt idx="6251">
                  <c:v>n6252</c:v>
                </c:pt>
                <c:pt idx="6252">
                  <c:v>n6253</c:v>
                </c:pt>
                <c:pt idx="6253">
                  <c:v>n6254</c:v>
                </c:pt>
                <c:pt idx="6254">
                  <c:v>n6255</c:v>
                </c:pt>
                <c:pt idx="6255">
                  <c:v>n6256</c:v>
                </c:pt>
                <c:pt idx="6256">
                  <c:v>n6257</c:v>
                </c:pt>
                <c:pt idx="6257">
                  <c:v>n6258</c:v>
                </c:pt>
                <c:pt idx="6258">
                  <c:v>n6259</c:v>
                </c:pt>
                <c:pt idx="6259">
                  <c:v>n6260</c:v>
                </c:pt>
                <c:pt idx="6260">
                  <c:v>n6261</c:v>
                </c:pt>
                <c:pt idx="6261">
                  <c:v>n6262</c:v>
                </c:pt>
                <c:pt idx="6262">
                  <c:v>n6263</c:v>
                </c:pt>
                <c:pt idx="6263">
                  <c:v>n6264</c:v>
                </c:pt>
                <c:pt idx="6264">
                  <c:v>n6265</c:v>
                </c:pt>
                <c:pt idx="6265">
                  <c:v>n6266</c:v>
                </c:pt>
                <c:pt idx="6266">
                  <c:v>n6267</c:v>
                </c:pt>
                <c:pt idx="6267">
                  <c:v>n6268</c:v>
                </c:pt>
                <c:pt idx="6268">
                  <c:v>n6269</c:v>
                </c:pt>
                <c:pt idx="6269">
                  <c:v>n6270</c:v>
                </c:pt>
                <c:pt idx="6270">
                  <c:v>n6271</c:v>
                </c:pt>
                <c:pt idx="6271">
                  <c:v>n6272</c:v>
                </c:pt>
                <c:pt idx="6272">
                  <c:v>n6273</c:v>
                </c:pt>
                <c:pt idx="6273">
                  <c:v>n6274</c:v>
                </c:pt>
                <c:pt idx="6274">
                  <c:v>n6275</c:v>
                </c:pt>
                <c:pt idx="6275">
                  <c:v>n6276</c:v>
                </c:pt>
                <c:pt idx="6276">
                  <c:v>n6277</c:v>
                </c:pt>
                <c:pt idx="6277">
                  <c:v>n6278</c:v>
                </c:pt>
                <c:pt idx="6278">
                  <c:v>n6279</c:v>
                </c:pt>
                <c:pt idx="6279">
                  <c:v>n6280</c:v>
                </c:pt>
                <c:pt idx="6280">
                  <c:v>n6281</c:v>
                </c:pt>
                <c:pt idx="6281">
                  <c:v>n6282</c:v>
                </c:pt>
                <c:pt idx="6282">
                  <c:v>n6283</c:v>
                </c:pt>
                <c:pt idx="6283">
                  <c:v>n6284</c:v>
                </c:pt>
                <c:pt idx="6284">
                  <c:v>n6285</c:v>
                </c:pt>
                <c:pt idx="6285">
                  <c:v>n6286</c:v>
                </c:pt>
                <c:pt idx="6286">
                  <c:v>n6287</c:v>
                </c:pt>
                <c:pt idx="6287">
                  <c:v>n6288</c:v>
                </c:pt>
                <c:pt idx="6288">
                  <c:v>n6289</c:v>
                </c:pt>
                <c:pt idx="6289">
                  <c:v>n6290</c:v>
                </c:pt>
                <c:pt idx="6290">
                  <c:v>n6291</c:v>
                </c:pt>
                <c:pt idx="6291">
                  <c:v>n6292</c:v>
                </c:pt>
                <c:pt idx="6292">
                  <c:v>n6293</c:v>
                </c:pt>
                <c:pt idx="6293">
                  <c:v>n6294</c:v>
                </c:pt>
                <c:pt idx="6294">
                  <c:v>n6295</c:v>
                </c:pt>
                <c:pt idx="6295">
                  <c:v>n6296</c:v>
                </c:pt>
                <c:pt idx="6296">
                  <c:v>n6297</c:v>
                </c:pt>
                <c:pt idx="6297">
                  <c:v>n6298</c:v>
                </c:pt>
                <c:pt idx="6298">
                  <c:v>n6299</c:v>
                </c:pt>
                <c:pt idx="6299">
                  <c:v>n6300</c:v>
                </c:pt>
                <c:pt idx="6300">
                  <c:v>n6301</c:v>
                </c:pt>
                <c:pt idx="6301">
                  <c:v>n6302</c:v>
                </c:pt>
                <c:pt idx="6302">
                  <c:v>n6303</c:v>
                </c:pt>
                <c:pt idx="6303">
                  <c:v>n6304</c:v>
                </c:pt>
                <c:pt idx="6304">
                  <c:v>n6305</c:v>
                </c:pt>
                <c:pt idx="6305">
                  <c:v>n6306</c:v>
                </c:pt>
                <c:pt idx="6306">
                  <c:v>n6307</c:v>
                </c:pt>
                <c:pt idx="6307">
                  <c:v>n6308</c:v>
                </c:pt>
                <c:pt idx="6308">
                  <c:v>n6309</c:v>
                </c:pt>
                <c:pt idx="6309">
                  <c:v>n6310</c:v>
                </c:pt>
                <c:pt idx="6310">
                  <c:v>n6311</c:v>
                </c:pt>
                <c:pt idx="6311">
                  <c:v>n6312</c:v>
                </c:pt>
                <c:pt idx="6312">
                  <c:v>n6313</c:v>
                </c:pt>
                <c:pt idx="6313">
                  <c:v>n6314</c:v>
                </c:pt>
                <c:pt idx="6314">
                  <c:v>n6315</c:v>
                </c:pt>
                <c:pt idx="6315">
                  <c:v>n6316</c:v>
                </c:pt>
                <c:pt idx="6316">
                  <c:v>n6317</c:v>
                </c:pt>
                <c:pt idx="6317">
                  <c:v>n6318</c:v>
                </c:pt>
                <c:pt idx="6318">
                  <c:v>n6319</c:v>
                </c:pt>
                <c:pt idx="6319">
                  <c:v>n6320</c:v>
                </c:pt>
                <c:pt idx="6320">
                  <c:v>n6321</c:v>
                </c:pt>
                <c:pt idx="6321">
                  <c:v>n6322</c:v>
                </c:pt>
                <c:pt idx="6322">
                  <c:v>n6323</c:v>
                </c:pt>
                <c:pt idx="6323">
                  <c:v>n6324</c:v>
                </c:pt>
                <c:pt idx="6324">
                  <c:v>n6325</c:v>
                </c:pt>
                <c:pt idx="6325">
                  <c:v>n6326</c:v>
                </c:pt>
                <c:pt idx="6326">
                  <c:v>n6327</c:v>
                </c:pt>
                <c:pt idx="6327">
                  <c:v>n6328</c:v>
                </c:pt>
                <c:pt idx="6328">
                  <c:v>n6329</c:v>
                </c:pt>
                <c:pt idx="6329">
                  <c:v>n6330</c:v>
                </c:pt>
                <c:pt idx="6330">
                  <c:v>n6331</c:v>
                </c:pt>
                <c:pt idx="6331">
                  <c:v>n6332</c:v>
                </c:pt>
                <c:pt idx="6332">
                  <c:v>n6333</c:v>
                </c:pt>
                <c:pt idx="6333">
                  <c:v>n6334</c:v>
                </c:pt>
                <c:pt idx="6334">
                  <c:v>n6335</c:v>
                </c:pt>
                <c:pt idx="6335">
                  <c:v>n6336</c:v>
                </c:pt>
                <c:pt idx="6336">
                  <c:v>n6337</c:v>
                </c:pt>
                <c:pt idx="6337">
                  <c:v>n6338</c:v>
                </c:pt>
                <c:pt idx="6338">
                  <c:v>n6339</c:v>
                </c:pt>
                <c:pt idx="6339">
                  <c:v>n6340</c:v>
                </c:pt>
                <c:pt idx="6340">
                  <c:v>n6341</c:v>
                </c:pt>
                <c:pt idx="6341">
                  <c:v>n6342</c:v>
                </c:pt>
                <c:pt idx="6342">
                  <c:v>n6343</c:v>
                </c:pt>
                <c:pt idx="6343">
                  <c:v>n6344</c:v>
                </c:pt>
                <c:pt idx="6344">
                  <c:v>n6345</c:v>
                </c:pt>
                <c:pt idx="6345">
                  <c:v>n6346</c:v>
                </c:pt>
                <c:pt idx="6346">
                  <c:v>n6347</c:v>
                </c:pt>
                <c:pt idx="6347">
                  <c:v>n6348</c:v>
                </c:pt>
                <c:pt idx="6348">
                  <c:v>n6349</c:v>
                </c:pt>
                <c:pt idx="6349">
                  <c:v>n6350</c:v>
                </c:pt>
                <c:pt idx="6350">
                  <c:v>n6351</c:v>
                </c:pt>
                <c:pt idx="6351">
                  <c:v>n6352</c:v>
                </c:pt>
                <c:pt idx="6352">
                  <c:v>n6353</c:v>
                </c:pt>
                <c:pt idx="6353">
                  <c:v>n6354</c:v>
                </c:pt>
                <c:pt idx="6354">
                  <c:v>n6355</c:v>
                </c:pt>
                <c:pt idx="6355">
                  <c:v>n6356</c:v>
                </c:pt>
                <c:pt idx="6356">
                  <c:v>n6357</c:v>
                </c:pt>
                <c:pt idx="6357">
                  <c:v>n6358</c:v>
                </c:pt>
                <c:pt idx="6358">
                  <c:v>n6359</c:v>
                </c:pt>
                <c:pt idx="6359">
                  <c:v>n6360</c:v>
                </c:pt>
                <c:pt idx="6360">
                  <c:v>n6361</c:v>
                </c:pt>
                <c:pt idx="6361">
                  <c:v>n6362</c:v>
                </c:pt>
                <c:pt idx="6362">
                  <c:v>n6363</c:v>
                </c:pt>
                <c:pt idx="6363">
                  <c:v>n6364</c:v>
                </c:pt>
                <c:pt idx="6364">
                  <c:v>n6365</c:v>
                </c:pt>
                <c:pt idx="6365">
                  <c:v>n6366</c:v>
                </c:pt>
                <c:pt idx="6366">
                  <c:v>n6367</c:v>
                </c:pt>
                <c:pt idx="6367">
                  <c:v>n6368</c:v>
                </c:pt>
                <c:pt idx="6368">
                  <c:v>n6369</c:v>
                </c:pt>
                <c:pt idx="6369">
                  <c:v>n6370</c:v>
                </c:pt>
                <c:pt idx="6370">
                  <c:v>n6371</c:v>
                </c:pt>
                <c:pt idx="6371">
                  <c:v>n6372</c:v>
                </c:pt>
                <c:pt idx="6372">
                  <c:v>n6373</c:v>
                </c:pt>
                <c:pt idx="6373">
                  <c:v>n6374</c:v>
                </c:pt>
                <c:pt idx="6374">
                  <c:v>n6375</c:v>
                </c:pt>
                <c:pt idx="6375">
                  <c:v>n6376</c:v>
                </c:pt>
                <c:pt idx="6376">
                  <c:v>n6377</c:v>
                </c:pt>
                <c:pt idx="6377">
                  <c:v>n6378</c:v>
                </c:pt>
                <c:pt idx="6378">
                  <c:v>n6379</c:v>
                </c:pt>
                <c:pt idx="6379">
                  <c:v>n6380</c:v>
                </c:pt>
                <c:pt idx="6380">
                  <c:v>n6381</c:v>
                </c:pt>
                <c:pt idx="6381">
                  <c:v>n6382</c:v>
                </c:pt>
                <c:pt idx="6382">
                  <c:v>n6383</c:v>
                </c:pt>
                <c:pt idx="6383">
                  <c:v>n6384</c:v>
                </c:pt>
                <c:pt idx="6384">
                  <c:v>n6385</c:v>
                </c:pt>
                <c:pt idx="6385">
                  <c:v>n6386</c:v>
                </c:pt>
                <c:pt idx="6386">
                  <c:v>n6387</c:v>
                </c:pt>
                <c:pt idx="6387">
                  <c:v>n6388</c:v>
                </c:pt>
                <c:pt idx="6388">
                  <c:v>n6389</c:v>
                </c:pt>
                <c:pt idx="6389">
                  <c:v>n6390</c:v>
                </c:pt>
                <c:pt idx="6390">
                  <c:v>n6391</c:v>
                </c:pt>
                <c:pt idx="6391">
                  <c:v>n6392</c:v>
                </c:pt>
                <c:pt idx="6392">
                  <c:v>n6393</c:v>
                </c:pt>
                <c:pt idx="6393">
                  <c:v>n6394</c:v>
                </c:pt>
                <c:pt idx="6394">
                  <c:v>n6395</c:v>
                </c:pt>
                <c:pt idx="6395">
                  <c:v>n6396</c:v>
                </c:pt>
                <c:pt idx="6396">
                  <c:v>n6397</c:v>
                </c:pt>
                <c:pt idx="6397">
                  <c:v>n6398</c:v>
                </c:pt>
                <c:pt idx="6398">
                  <c:v>n6399</c:v>
                </c:pt>
                <c:pt idx="6399">
                  <c:v>n6400</c:v>
                </c:pt>
                <c:pt idx="6400">
                  <c:v>n6401</c:v>
                </c:pt>
                <c:pt idx="6401">
                  <c:v>n6402</c:v>
                </c:pt>
                <c:pt idx="6402">
                  <c:v>n6403</c:v>
                </c:pt>
                <c:pt idx="6403">
                  <c:v>n6404</c:v>
                </c:pt>
                <c:pt idx="6404">
                  <c:v>n6405</c:v>
                </c:pt>
                <c:pt idx="6405">
                  <c:v>n6406</c:v>
                </c:pt>
                <c:pt idx="6406">
                  <c:v>n6407</c:v>
                </c:pt>
                <c:pt idx="6407">
                  <c:v>n6408</c:v>
                </c:pt>
                <c:pt idx="6408">
                  <c:v>n6409</c:v>
                </c:pt>
                <c:pt idx="6409">
                  <c:v>n6410</c:v>
                </c:pt>
                <c:pt idx="6410">
                  <c:v>n6411</c:v>
                </c:pt>
                <c:pt idx="6411">
                  <c:v>n6412</c:v>
                </c:pt>
                <c:pt idx="6412">
                  <c:v>n6413</c:v>
                </c:pt>
                <c:pt idx="6413">
                  <c:v>n6414</c:v>
                </c:pt>
                <c:pt idx="6414">
                  <c:v>n6415</c:v>
                </c:pt>
                <c:pt idx="6415">
                  <c:v>n6416</c:v>
                </c:pt>
                <c:pt idx="6416">
                  <c:v>n6417</c:v>
                </c:pt>
                <c:pt idx="6417">
                  <c:v>n6418</c:v>
                </c:pt>
                <c:pt idx="6418">
                  <c:v>n6419</c:v>
                </c:pt>
                <c:pt idx="6419">
                  <c:v>n6420</c:v>
                </c:pt>
                <c:pt idx="6420">
                  <c:v>n6421</c:v>
                </c:pt>
                <c:pt idx="6421">
                  <c:v>n6422</c:v>
                </c:pt>
                <c:pt idx="6422">
                  <c:v>n6423</c:v>
                </c:pt>
                <c:pt idx="6423">
                  <c:v>n6424</c:v>
                </c:pt>
                <c:pt idx="6424">
                  <c:v>n6425</c:v>
                </c:pt>
                <c:pt idx="6425">
                  <c:v>n6426</c:v>
                </c:pt>
                <c:pt idx="6426">
                  <c:v>n6427</c:v>
                </c:pt>
                <c:pt idx="6427">
                  <c:v>n6428</c:v>
                </c:pt>
                <c:pt idx="6428">
                  <c:v>n6429</c:v>
                </c:pt>
                <c:pt idx="6429">
                  <c:v>n6430</c:v>
                </c:pt>
                <c:pt idx="6430">
                  <c:v>n6431</c:v>
                </c:pt>
                <c:pt idx="6431">
                  <c:v>n6432</c:v>
                </c:pt>
                <c:pt idx="6432">
                  <c:v>n6433</c:v>
                </c:pt>
                <c:pt idx="6433">
                  <c:v>n6434</c:v>
                </c:pt>
                <c:pt idx="6434">
                  <c:v>n6435</c:v>
                </c:pt>
                <c:pt idx="6435">
                  <c:v>n6436</c:v>
                </c:pt>
                <c:pt idx="6436">
                  <c:v>n6437</c:v>
                </c:pt>
                <c:pt idx="6437">
                  <c:v>n6438</c:v>
                </c:pt>
                <c:pt idx="6438">
                  <c:v>n6439</c:v>
                </c:pt>
                <c:pt idx="6439">
                  <c:v>n6440</c:v>
                </c:pt>
                <c:pt idx="6440">
                  <c:v>n6441</c:v>
                </c:pt>
                <c:pt idx="6441">
                  <c:v>n6442</c:v>
                </c:pt>
                <c:pt idx="6442">
                  <c:v>n6443</c:v>
                </c:pt>
                <c:pt idx="6443">
                  <c:v>n6444</c:v>
                </c:pt>
                <c:pt idx="6444">
                  <c:v>n6445</c:v>
                </c:pt>
                <c:pt idx="6445">
                  <c:v>n6446</c:v>
                </c:pt>
                <c:pt idx="6446">
                  <c:v>n6447</c:v>
                </c:pt>
                <c:pt idx="6447">
                  <c:v>n6448</c:v>
                </c:pt>
                <c:pt idx="6448">
                  <c:v>n6449</c:v>
                </c:pt>
                <c:pt idx="6449">
                  <c:v>n6450</c:v>
                </c:pt>
                <c:pt idx="6450">
                  <c:v>n6451</c:v>
                </c:pt>
                <c:pt idx="6451">
                  <c:v>n6452</c:v>
                </c:pt>
                <c:pt idx="6452">
                  <c:v>n6453</c:v>
                </c:pt>
                <c:pt idx="6453">
                  <c:v>n6454</c:v>
                </c:pt>
                <c:pt idx="6454">
                  <c:v>n6455</c:v>
                </c:pt>
                <c:pt idx="6455">
                  <c:v>n6456</c:v>
                </c:pt>
                <c:pt idx="6456">
                  <c:v>n6457</c:v>
                </c:pt>
                <c:pt idx="6457">
                  <c:v>n6458</c:v>
                </c:pt>
                <c:pt idx="6458">
                  <c:v>n6459</c:v>
                </c:pt>
                <c:pt idx="6459">
                  <c:v>n6460</c:v>
                </c:pt>
                <c:pt idx="6460">
                  <c:v>n6461</c:v>
                </c:pt>
                <c:pt idx="6461">
                  <c:v>n6462</c:v>
                </c:pt>
                <c:pt idx="6462">
                  <c:v>n6463</c:v>
                </c:pt>
                <c:pt idx="6463">
                  <c:v>n6464</c:v>
                </c:pt>
                <c:pt idx="6464">
                  <c:v>n6465</c:v>
                </c:pt>
                <c:pt idx="6465">
                  <c:v>n6466</c:v>
                </c:pt>
                <c:pt idx="6466">
                  <c:v>n6467</c:v>
                </c:pt>
                <c:pt idx="6467">
                  <c:v>n6468</c:v>
                </c:pt>
                <c:pt idx="6468">
                  <c:v>n6469</c:v>
                </c:pt>
                <c:pt idx="6469">
                  <c:v>n6470</c:v>
                </c:pt>
                <c:pt idx="6470">
                  <c:v>n6471</c:v>
                </c:pt>
                <c:pt idx="6471">
                  <c:v>n6472</c:v>
                </c:pt>
                <c:pt idx="6472">
                  <c:v>n6473</c:v>
                </c:pt>
                <c:pt idx="6473">
                  <c:v>n6474</c:v>
                </c:pt>
                <c:pt idx="6474">
                  <c:v>n6475</c:v>
                </c:pt>
                <c:pt idx="6475">
                  <c:v>n6476</c:v>
                </c:pt>
                <c:pt idx="6476">
                  <c:v>n6477</c:v>
                </c:pt>
                <c:pt idx="6477">
                  <c:v>n6478</c:v>
                </c:pt>
                <c:pt idx="6478">
                  <c:v>n6479</c:v>
                </c:pt>
                <c:pt idx="6479">
                  <c:v>n6480</c:v>
                </c:pt>
                <c:pt idx="6480">
                  <c:v>n6481</c:v>
                </c:pt>
                <c:pt idx="6481">
                  <c:v>n6482</c:v>
                </c:pt>
                <c:pt idx="6482">
                  <c:v>n6483</c:v>
                </c:pt>
                <c:pt idx="6483">
                  <c:v>n6484</c:v>
                </c:pt>
                <c:pt idx="6484">
                  <c:v>n6485</c:v>
                </c:pt>
                <c:pt idx="6485">
                  <c:v>n6486</c:v>
                </c:pt>
                <c:pt idx="6486">
                  <c:v>n6487</c:v>
                </c:pt>
                <c:pt idx="6487">
                  <c:v>n6488</c:v>
                </c:pt>
                <c:pt idx="6488">
                  <c:v>n6489</c:v>
                </c:pt>
                <c:pt idx="6489">
                  <c:v>n6490</c:v>
                </c:pt>
                <c:pt idx="6490">
                  <c:v>n6491</c:v>
                </c:pt>
                <c:pt idx="6491">
                  <c:v>n6492</c:v>
                </c:pt>
                <c:pt idx="6492">
                  <c:v>n6493</c:v>
                </c:pt>
                <c:pt idx="6493">
                  <c:v>n6494</c:v>
                </c:pt>
                <c:pt idx="6494">
                  <c:v>n6495</c:v>
                </c:pt>
                <c:pt idx="6495">
                  <c:v>n6496</c:v>
                </c:pt>
                <c:pt idx="6496">
                  <c:v>n6497</c:v>
                </c:pt>
                <c:pt idx="6497">
                  <c:v>n6498</c:v>
                </c:pt>
                <c:pt idx="6498">
                  <c:v>n6499</c:v>
                </c:pt>
                <c:pt idx="6499">
                  <c:v>n6500</c:v>
                </c:pt>
                <c:pt idx="6500">
                  <c:v>n6501</c:v>
                </c:pt>
                <c:pt idx="6501">
                  <c:v>n6502</c:v>
                </c:pt>
                <c:pt idx="6502">
                  <c:v>n6503</c:v>
                </c:pt>
                <c:pt idx="6503">
                  <c:v>n6504</c:v>
                </c:pt>
                <c:pt idx="6504">
                  <c:v>n6505</c:v>
                </c:pt>
                <c:pt idx="6505">
                  <c:v>n6506</c:v>
                </c:pt>
                <c:pt idx="6506">
                  <c:v>n6507</c:v>
                </c:pt>
                <c:pt idx="6507">
                  <c:v>n6508</c:v>
                </c:pt>
                <c:pt idx="6508">
                  <c:v>n6509</c:v>
                </c:pt>
                <c:pt idx="6509">
                  <c:v>n6510</c:v>
                </c:pt>
                <c:pt idx="6510">
                  <c:v>n6511</c:v>
                </c:pt>
                <c:pt idx="6511">
                  <c:v>n6512</c:v>
                </c:pt>
                <c:pt idx="6512">
                  <c:v>n6513</c:v>
                </c:pt>
                <c:pt idx="6513">
                  <c:v>n6514</c:v>
                </c:pt>
                <c:pt idx="6514">
                  <c:v>n6515</c:v>
                </c:pt>
                <c:pt idx="6515">
                  <c:v>n6516</c:v>
                </c:pt>
                <c:pt idx="6516">
                  <c:v>n6517</c:v>
                </c:pt>
                <c:pt idx="6517">
                  <c:v>n6518</c:v>
                </c:pt>
                <c:pt idx="6518">
                  <c:v>n6519</c:v>
                </c:pt>
                <c:pt idx="6519">
                  <c:v>n6520</c:v>
                </c:pt>
                <c:pt idx="6520">
                  <c:v>n6521</c:v>
                </c:pt>
                <c:pt idx="6521">
                  <c:v>n6522</c:v>
                </c:pt>
                <c:pt idx="6522">
                  <c:v>n6523</c:v>
                </c:pt>
                <c:pt idx="6523">
                  <c:v>n6524</c:v>
                </c:pt>
                <c:pt idx="6524">
                  <c:v>n6525</c:v>
                </c:pt>
                <c:pt idx="6525">
                  <c:v>n6526</c:v>
                </c:pt>
                <c:pt idx="6526">
                  <c:v>n6527</c:v>
                </c:pt>
                <c:pt idx="6527">
                  <c:v>n6528</c:v>
                </c:pt>
                <c:pt idx="6528">
                  <c:v>n6529</c:v>
                </c:pt>
                <c:pt idx="6529">
                  <c:v>n6530</c:v>
                </c:pt>
                <c:pt idx="6530">
                  <c:v>n6531</c:v>
                </c:pt>
                <c:pt idx="6531">
                  <c:v>n6532</c:v>
                </c:pt>
                <c:pt idx="6532">
                  <c:v>n6533</c:v>
                </c:pt>
                <c:pt idx="6533">
                  <c:v>n6534</c:v>
                </c:pt>
                <c:pt idx="6534">
                  <c:v>n6535</c:v>
                </c:pt>
                <c:pt idx="6535">
                  <c:v>n6536</c:v>
                </c:pt>
                <c:pt idx="6536">
                  <c:v>n6537</c:v>
                </c:pt>
                <c:pt idx="6537">
                  <c:v>n6538</c:v>
                </c:pt>
                <c:pt idx="6538">
                  <c:v>n6539</c:v>
                </c:pt>
                <c:pt idx="6539">
                  <c:v>n6540</c:v>
                </c:pt>
                <c:pt idx="6540">
                  <c:v>n6541</c:v>
                </c:pt>
                <c:pt idx="6541">
                  <c:v>n6542</c:v>
                </c:pt>
                <c:pt idx="6542">
                  <c:v>n6543</c:v>
                </c:pt>
                <c:pt idx="6543">
                  <c:v>n6544</c:v>
                </c:pt>
                <c:pt idx="6544">
                  <c:v>n6545</c:v>
                </c:pt>
                <c:pt idx="6545">
                  <c:v>n6546</c:v>
                </c:pt>
                <c:pt idx="6546">
                  <c:v>n6547</c:v>
                </c:pt>
                <c:pt idx="6547">
                  <c:v>n6548</c:v>
                </c:pt>
                <c:pt idx="6548">
                  <c:v>n6549</c:v>
                </c:pt>
                <c:pt idx="6549">
                  <c:v>n6550</c:v>
                </c:pt>
                <c:pt idx="6550">
                  <c:v>n6551</c:v>
                </c:pt>
                <c:pt idx="6551">
                  <c:v>n6552</c:v>
                </c:pt>
                <c:pt idx="6552">
                  <c:v>n6553</c:v>
                </c:pt>
                <c:pt idx="6553">
                  <c:v>n6554</c:v>
                </c:pt>
                <c:pt idx="6554">
                  <c:v>n6555</c:v>
                </c:pt>
                <c:pt idx="6555">
                  <c:v>n6556</c:v>
                </c:pt>
                <c:pt idx="6556">
                  <c:v>n6557</c:v>
                </c:pt>
                <c:pt idx="6557">
                  <c:v>n6558</c:v>
                </c:pt>
                <c:pt idx="6558">
                  <c:v>n6559</c:v>
                </c:pt>
                <c:pt idx="6559">
                  <c:v>n6560</c:v>
                </c:pt>
                <c:pt idx="6560">
                  <c:v>n6561</c:v>
                </c:pt>
                <c:pt idx="6561">
                  <c:v>n6562</c:v>
                </c:pt>
                <c:pt idx="6562">
                  <c:v>n6563</c:v>
                </c:pt>
                <c:pt idx="6563">
                  <c:v>n6564</c:v>
                </c:pt>
                <c:pt idx="6564">
                  <c:v>n6565</c:v>
                </c:pt>
                <c:pt idx="6565">
                  <c:v>n6566</c:v>
                </c:pt>
                <c:pt idx="6566">
                  <c:v>n6567</c:v>
                </c:pt>
                <c:pt idx="6567">
                  <c:v>n6568</c:v>
                </c:pt>
                <c:pt idx="6568">
                  <c:v>n6569</c:v>
                </c:pt>
                <c:pt idx="6569">
                  <c:v>n6570</c:v>
                </c:pt>
                <c:pt idx="6570">
                  <c:v>n6571</c:v>
                </c:pt>
                <c:pt idx="6571">
                  <c:v>n6572</c:v>
                </c:pt>
                <c:pt idx="6572">
                  <c:v>n6573</c:v>
                </c:pt>
                <c:pt idx="6573">
                  <c:v>n6574</c:v>
                </c:pt>
                <c:pt idx="6574">
                  <c:v>n6575</c:v>
                </c:pt>
                <c:pt idx="6575">
                  <c:v>n6576</c:v>
                </c:pt>
                <c:pt idx="6576">
                  <c:v>n6577</c:v>
                </c:pt>
                <c:pt idx="6577">
                  <c:v>n6578</c:v>
                </c:pt>
                <c:pt idx="6578">
                  <c:v>n6579</c:v>
                </c:pt>
                <c:pt idx="6579">
                  <c:v>n6580</c:v>
                </c:pt>
                <c:pt idx="6580">
                  <c:v>n6581</c:v>
                </c:pt>
                <c:pt idx="6581">
                  <c:v>n6582</c:v>
                </c:pt>
                <c:pt idx="6582">
                  <c:v>n6583</c:v>
                </c:pt>
                <c:pt idx="6583">
                  <c:v>n6584</c:v>
                </c:pt>
                <c:pt idx="6584">
                  <c:v>n6585</c:v>
                </c:pt>
                <c:pt idx="6585">
                  <c:v>n6586</c:v>
                </c:pt>
                <c:pt idx="6586">
                  <c:v>n6587</c:v>
                </c:pt>
                <c:pt idx="6587">
                  <c:v>n6588</c:v>
                </c:pt>
                <c:pt idx="6588">
                  <c:v>n6589</c:v>
                </c:pt>
                <c:pt idx="6589">
                  <c:v>n6590</c:v>
                </c:pt>
                <c:pt idx="6590">
                  <c:v>n6591</c:v>
                </c:pt>
                <c:pt idx="6591">
                  <c:v>n6592</c:v>
                </c:pt>
                <c:pt idx="6592">
                  <c:v>n6593</c:v>
                </c:pt>
                <c:pt idx="6593">
                  <c:v>n6594</c:v>
                </c:pt>
                <c:pt idx="6594">
                  <c:v>n6595</c:v>
                </c:pt>
                <c:pt idx="6595">
                  <c:v>n6596</c:v>
                </c:pt>
                <c:pt idx="6596">
                  <c:v>n6597</c:v>
                </c:pt>
                <c:pt idx="6597">
                  <c:v>n6598</c:v>
                </c:pt>
                <c:pt idx="6598">
                  <c:v>n6599</c:v>
                </c:pt>
                <c:pt idx="6599">
                  <c:v>n6600</c:v>
                </c:pt>
                <c:pt idx="6600">
                  <c:v>n6601</c:v>
                </c:pt>
                <c:pt idx="6601">
                  <c:v>n6602</c:v>
                </c:pt>
                <c:pt idx="6602">
                  <c:v>n6603</c:v>
                </c:pt>
                <c:pt idx="6603">
                  <c:v>n6604</c:v>
                </c:pt>
                <c:pt idx="6604">
                  <c:v>n6605</c:v>
                </c:pt>
                <c:pt idx="6605">
                  <c:v>n6606</c:v>
                </c:pt>
                <c:pt idx="6606">
                  <c:v>n6607</c:v>
                </c:pt>
                <c:pt idx="6607">
                  <c:v>n6608</c:v>
                </c:pt>
                <c:pt idx="6608">
                  <c:v>n6609</c:v>
                </c:pt>
                <c:pt idx="6609">
                  <c:v>n6610</c:v>
                </c:pt>
                <c:pt idx="6610">
                  <c:v>n6611</c:v>
                </c:pt>
                <c:pt idx="6611">
                  <c:v>n6612</c:v>
                </c:pt>
                <c:pt idx="6612">
                  <c:v>n6613</c:v>
                </c:pt>
                <c:pt idx="6613">
                  <c:v>n6614</c:v>
                </c:pt>
                <c:pt idx="6614">
                  <c:v>n6615</c:v>
                </c:pt>
                <c:pt idx="6615">
                  <c:v>n6616</c:v>
                </c:pt>
                <c:pt idx="6616">
                  <c:v>n6617</c:v>
                </c:pt>
                <c:pt idx="6617">
                  <c:v>n6618</c:v>
                </c:pt>
                <c:pt idx="6618">
                  <c:v>n6619</c:v>
                </c:pt>
                <c:pt idx="6619">
                  <c:v>n6620</c:v>
                </c:pt>
                <c:pt idx="6620">
                  <c:v>n6621</c:v>
                </c:pt>
                <c:pt idx="6621">
                  <c:v>n6622</c:v>
                </c:pt>
                <c:pt idx="6622">
                  <c:v>n6623</c:v>
                </c:pt>
                <c:pt idx="6623">
                  <c:v>n6624</c:v>
                </c:pt>
                <c:pt idx="6624">
                  <c:v>n6625</c:v>
                </c:pt>
                <c:pt idx="6625">
                  <c:v>n6626</c:v>
                </c:pt>
                <c:pt idx="6626">
                  <c:v>n6627</c:v>
                </c:pt>
                <c:pt idx="6627">
                  <c:v>n6628</c:v>
                </c:pt>
                <c:pt idx="6628">
                  <c:v>n6629</c:v>
                </c:pt>
                <c:pt idx="6629">
                  <c:v>n6630</c:v>
                </c:pt>
                <c:pt idx="6630">
                  <c:v>n6631</c:v>
                </c:pt>
                <c:pt idx="6631">
                  <c:v>n6632</c:v>
                </c:pt>
                <c:pt idx="6632">
                  <c:v>n6633</c:v>
                </c:pt>
                <c:pt idx="6633">
                  <c:v>n6634</c:v>
                </c:pt>
                <c:pt idx="6634">
                  <c:v>n6635</c:v>
                </c:pt>
                <c:pt idx="6635">
                  <c:v>n6636</c:v>
                </c:pt>
                <c:pt idx="6636">
                  <c:v>n6637</c:v>
                </c:pt>
                <c:pt idx="6637">
                  <c:v>n6638</c:v>
                </c:pt>
                <c:pt idx="6638">
                  <c:v>n6639</c:v>
                </c:pt>
                <c:pt idx="6639">
                  <c:v>n6640</c:v>
                </c:pt>
                <c:pt idx="6640">
                  <c:v>n6641</c:v>
                </c:pt>
                <c:pt idx="6641">
                  <c:v>n6642</c:v>
                </c:pt>
                <c:pt idx="6642">
                  <c:v>n6643</c:v>
                </c:pt>
                <c:pt idx="6643">
                  <c:v>n6644</c:v>
                </c:pt>
                <c:pt idx="6644">
                  <c:v>n6645</c:v>
                </c:pt>
                <c:pt idx="6645">
                  <c:v>n6646</c:v>
                </c:pt>
                <c:pt idx="6646">
                  <c:v>n6647</c:v>
                </c:pt>
                <c:pt idx="6647">
                  <c:v>n6648</c:v>
                </c:pt>
                <c:pt idx="6648">
                  <c:v>n6649</c:v>
                </c:pt>
                <c:pt idx="6649">
                  <c:v>n6650</c:v>
                </c:pt>
                <c:pt idx="6650">
                  <c:v>n6651</c:v>
                </c:pt>
                <c:pt idx="6651">
                  <c:v>n6652</c:v>
                </c:pt>
                <c:pt idx="6652">
                  <c:v>n6653</c:v>
                </c:pt>
                <c:pt idx="6653">
                  <c:v>n6654</c:v>
                </c:pt>
                <c:pt idx="6654">
                  <c:v>n6655</c:v>
                </c:pt>
                <c:pt idx="6655">
                  <c:v>n6656</c:v>
                </c:pt>
                <c:pt idx="6656">
                  <c:v>n6657</c:v>
                </c:pt>
                <c:pt idx="6657">
                  <c:v>n6658</c:v>
                </c:pt>
                <c:pt idx="6658">
                  <c:v>n6659</c:v>
                </c:pt>
                <c:pt idx="6659">
                  <c:v>n6660</c:v>
                </c:pt>
                <c:pt idx="6660">
                  <c:v>n6661</c:v>
                </c:pt>
                <c:pt idx="6661">
                  <c:v>n6662</c:v>
                </c:pt>
                <c:pt idx="6662">
                  <c:v>n6663</c:v>
                </c:pt>
                <c:pt idx="6663">
                  <c:v>n6664</c:v>
                </c:pt>
                <c:pt idx="6664">
                  <c:v>n6665</c:v>
                </c:pt>
                <c:pt idx="6665">
                  <c:v>n6666</c:v>
                </c:pt>
                <c:pt idx="6666">
                  <c:v>n6667</c:v>
                </c:pt>
                <c:pt idx="6667">
                  <c:v>n6668</c:v>
                </c:pt>
                <c:pt idx="6668">
                  <c:v>n6669</c:v>
                </c:pt>
                <c:pt idx="6669">
                  <c:v>n6670</c:v>
                </c:pt>
                <c:pt idx="6670">
                  <c:v>n6671</c:v>
                </c:pt>
                <c:pt idx="6671">
                  <c:v>n6672</c:v>
                </c:pt>
                <c:pt idx="6672">
                  <c:v>n6673</c:v>
                </c:pt>
                <c:pt idx="6673">
                  <c:v>n6674</c:v>
                </c:pt>
                <c:pt idx="6674">
                  <c:v>n6675</c:v>
                </c:pt>
                <c:pt idx="6675">
                  <c:v>n6676</c:v>
                </c:pt>
                <c:pt idx="6676">
                  <c:v>n6677</c:v>
                </c:pt>
                <c:pt idx="6677">
                  <c:v>n6678</c:v>
                </c:pt>
                <c:pt idx="6678">
                  <c:v>n6679</c:v>
                </c:pt>
                <c:pt idx="6679">
                  <c:v>n6680</c:v>
                </c:pt>
                <c:pt idx="6680">
                  <c:v>n6681</c:v>
                </c:pt>
                <c:pt idx="6681">
                  <c:v>n6682</c:v>
                </c:pt>
                <c:pt idx="6682">
                  <c:v>n6683</c:v>
                </c:pt>
                <c:pt idx="6683">
                  <c:v>n6684</c:v>
                </c:pt>
                <c:pt idx="6684">
                  <c:v>n6685</c:v>
                </c:pt>
                <c:pt idx="6685">
                  <c:v>n6686</c:v>
                </c:pt>
                <c:pt idx="6686">
                  <c:v>n6687</c:v>
                </c:pt>
                <c:pt idx="6687">
                  <c:v>n6688</c:v>
                </c:pt>
                <c:pt idx="6688">
                  <c:v>n6689</c:v>
                </c:pt>
                <c:pt idx="6689">
                  <c:v>n6690</c:v>
                </c:pt>
                <c:pt idx="6690">
                  <c:v>n6691</c:v>
                </c:pt>
                <c:pt idx="6691">
                  <c:v>n6692</c:v>
                </c:pt>
                <c:pt idx="6692">
                  <c:v>n6693</c:v>
                </c:pt>
                <c:pt idx="6693">
                  <c:v>n6694</c:v>
                </c:pt>
                <c:pt idx="6694">
                  <c:v>n6695</c:v>
                </c:pt>
                <c:pt idx="6695">
                  <c:v>n6696</c:v>
                </c:pt>
                <c:pt idx="6696">
                  <c:v>n6697</c:v>
                </c:pt>
                <c:pt idx="6697">
                  <c:v>n6698</c:v>
                </c:pt>
                <c:pt idx="6698">
                  <c:v>n6699</c:v>
                </c:pt>
                <c:pt idx="6699">
                  <c:v>n6700</c:v>
                </c:pt>
                <c:pt idx="6700">
                  <c:v>n6701</c:v>
                </c:pt>
                <c:pt idx="6701">
                  <c:v>n6702</c:v>
                </c:pt>
                <c:pt idx="6702">
                  <c:v>n6703</c:v>
                </c:pt>
                <c:pt idx="6703">
                  <c:v>n6704</c:v>
                </c:pt>
                <c:pt idx="6704">
                  <c:v>n6705</c:v>
                </c:pt>
                <c:pt idx="6705">
                  <c:v>n6706</c:v>
                </c:pt>
                <c:pt idx="6706">
                  <c:v>n6707</c:v>
                </c:pt>
                <c:pt idx="6707">
                  <c:v>n6708</c:v>
                </c:pt>
                <c:pt idx="6708">
                  <c:v>n6709</c:v>
                </c:pt>
                <c:pt idx="6709">
                  <c:v>n6710</c:v>
                </c:pt>
                <c:pt idx="6710">
                  <c:v>n6711</c:v>
                </c:pt>
                <c:pt idx="6711">
                  <c:v>n6712</c:v>
                </c:pt>
                <c:pt idx="6712">
                  <c:v>n6713</c:v>
                </c:pt>
                <c:pt idx="6713">
                  <c:v>n6714</c:v>
                </c:pt>
                <c:pt idx="6714">
                  <c:v>n6715</c:v>
                </c:pt>
                <c:pt idx="6715">
                  <c:v>n6716</c:v>
                </c:pt>
                <c:pt idx="6716">
                  <c:v>n6717</c:v>
                </c:pt>
                <c:pt idx="6717">
                  <c:v>n6718</c:v>
                </c:pt>
                <c:pt idx="6718">
                  <c:v>n6719</c:v>
                </c:pt>
                <c:pt idx="6719">
                  <c:v>n6720</c:v>
                </c:pt>
                <c:pt idx="6720">
                  <c:v>n6721</c:v>
                </c:pt>
                <c:pt idx="6721">
                  <c:v>n6722</c:v>
                </c:pt>
                <c:pt idx="6722">
                  <c:v>n6723</c:v>
                </c:pt>
                <c:pt idx="6723">
                  <c:v>n6724</c:v>
                </c:pt>
                <c:pt idx="6724">
                  <c:v>n6725</c:v>
                </c:pt>
                <c:pt idx="6725">
                  <c:v>n6726</c:v>
                </c:pt>
                <c:pt idx="6726">
                  <c:v>n6727</c:v>
                </c:pt>
                <c:pt idx="6727">
                  <c:v>n6728</c:v>
                </c:pt>
                <c:pt idx="6728">
                  <c:v>n6729</c:v>
                </c:pt>
                <c:pt idx="6729">
                  <c:v>n6730</c:v>
                </c:pt>
                <c:pt idx="6730">
                  <c:v>n6731</c:v>
                </c:pt>
                <c:pt idx="6731">
                  <c:v>n6732</c:v>
                </c:pt>
                <c:pt idx="6732">
                  <c:v>n6733</c:v>
                </c:pt>
                <c:pt idx="6733">
                  <c:v>n6734</c:v>
                </c:pt>
                <c:pt idx="6734">
                  <c:v>n6735</c:v>
                </c:pt>
                <c:pt idx="6735">
                  <c:v>n6736</c:v>
                </c:pt>
                <c:pt idx="6736">
                  <c:v>n6737</c:v>
                </c:pt>
                <c:pt idx="6737">
                  <c:v>n6738</c:v>
                </c:pt>
                <c:pt idx="6738">
                  <c:v>n6739</c:v>
                </c:pt>
                <c:pt idx="6739">
                  <c:v>n6740</c:v>
                </c:pt>
                <c:pt idx="6740">
                  <c:v>n6741</c:v>
                </c:pt>
                <c:pt idx="6741">
                  <c:v>n6742</c:v>
                </c:pt>
                <c:pt idx="6742">
                  <c:v>n6743</c:v>
                </c:pt>
                <c:pt idx="6743">
                  <c:v>n6744</c:v>
                </c:pt>
                <c:pt idx="6744">
                  <c:v>n6745</c:v>
                </c:pt>
                <c:pt idx="6745">
                  <c:v>n6746</c:v>
                </c:pt>
                <c:pt idx="6746">
                  <c:v>n6747</c:v>
                </c:pt>
                <c:pt idx="6747">
                  <c:v>n6748</c:v>
                </c:pt>
                <c:pt idx="6748">
                  <c:v>n6749</c:v>
                </c:pt>
                <c:pt idx="6749">
                  <c:v>n6750</c:v>
                </c:pt>
                <c:pt idx="6750">
                  <c:v>n6751</c:v>
                </c:pt>
                <c:pt idx="6751">
                  <c:v>n6752</c:v>
                </c:pt>
                <c:pt idx="6752">
                  <c:v>n6753</c:v>
                </c:pt>
                <c:pt idx="6753">
                  <c:v>n6754</c:v>
                </c:pt>
                <c:pt idx="6754">
                  <c:v>n6755</c:v>
                </c:pt>
                <c:pt idx="6755">
                  <c:v>n6756</c:v>
                </c:pt>
                <c:pt idx="6756">
                  <c:v>n6757</c:v>
                </c:pt>
                <c:pt idx="6757">
                  <c:v>n6758</c:v>
                </c:pt>
                <c:pt idx="6758">
                  <c:v>n6759</c:v>
                </c:pt>
                <c:pt idx="6759">
                  <c:v>n6760</c:v>
                </c:pt>
                <c:pt idx="6760">
                  <c:v>n6761</c:v>
                </c:pt>
                <c:pt idx="6761">
                  <c:v>n6762</c:v>
                </c:pt>
                <c:pt idx="6762">
                  <c:v>n6763</c:v>
                </c:pt>
                <c:pt idx="6763">
                  <c:v>n6764</c:v>
                </c:pt>
                <c:pt idx="6764">
                  <c:v>n6765</c:v>
                </c:pt>
                <c:pt idx="6765">
                  <c:v>n6766</c:v>
                </c:pt>
                <c:pt idx="6766">
                  <c:v>n6767</c:v>
                </c:pt>
                <c:pt idx="6767">
                  <c:v>n6768</c:v>
                </c:pt>
                <c:pt idx="6768">
                  <c:v>n6769</c:v>
                </c:pt>
                <c:pt idx="6769">
                  <c:v>n6770</c:v>
                </c:pt>
                <c:pt idx="6770">
                  <c:v>n6771</c:v>
                </c:pt>
                <c:pt idx="6771">
                  <c:v>n6772</c:v>
                </c:pt>
                <c:pt idx="6772">
                  <c:v>n6773</c:v>
                </c:pt>
                <c:pt idx="6773">
                  <c:v>n6774</c:v>
                </c:pt>
                <c:pt idx="6774">
                  <c:v>n6775</c:v>
                </c:pt>
                <c:pt idx="6775">
                  <c:v>n6776</c:v>
                </c:pt>
                <c:pt idx="6776">
                  <c:v>n6777</c:v>
                </c:pt>
                <c:pt idx="6777">
                  <c:v>n6778</c:v>
                </c:pt>
                <c:pt idx="6778">
                  <c:v>n6779</c:v>
                </c:pt>
                <c:pt idx="6779">
                  <c:v>n6780</c:v>
                </c:pt>
                <c:pt idx="6780">
                  <c:v>n6781</c:v>
                </c:pt>
                <c:pt idx="6781">
                  <c:v>n6782</c:v>
                </c:pt>
                <c:pt idx="6782">
                  <c:v>n6783</c:v>
                </c:pt>
                <c:pt idx="6783">
                  <c:v>n6784</c:v>
                </c:pt>
                <c:pt idx="6784">
                  <c:v>n6785</c:v>
                </c:pt>
                <c:pt idx="6785">
                  <c:v>n6786</c:v>
                </c:pt>
                <c:pt idx="6786">
                  <c:v>n6787</c:v>
                </c:pt>
                <c:pt idx="6787">
                  <c:v>n6788</c:v>
                </c:pt>
                <c:pt idx="6788">
                  <c:v>n6789</c:v>
                </c:pt>
                <c:pt idx="6789">
                  <c:v>n6790</c:v>
                </c:pt>
                <c:pt idx="6790">
                  <c:v>n6791</c:v>
                </c:pt>
                <c:pt idx="6791">
                  <c:v>n6792</c:v>
                </c:pt>
                <c:pt idx="6792">
                  <c:v>n6793</c:v>
                </c:pt>
                <c:pt idx="6793">
                  <c:v>n6794</c:v>
                </c:pt>
                <c:pt idx="6794">
                  <c:v>n6795</c:v>
                </c:pt>
                <c:pt idx="6795">
                  <c:v>n6796</c:v>
                </c:pt>
                <c:pt idx="6796">
                  <c:v>n6797</c:v>
                </c:pt>
                <c:pt idx="6797">
                  <c:v>n6798</c:v>
                </c:pt>
                <c:pt idx="6798">
                  <c:v>n6799</c:v>
                </c:pt>
                <c:pt idx="6799">
                  <c:v>n6800</c:v>
                </c:pt>
                <c:pt idx="6800">
                  <c:v>n6801</c:v>
                </c:pt>
                <c:pt idx="6801">
                  <c:v>n6802</c:v>
                </c:pt>
                <c:pt idx="6802">
                  <c:v>n6803</c:v>
                </c:pt>
                <c:pt idx="6803">
                  <c:v>n6804</c:v>
                </c:pt>
                <c:pt idx="6804">
                  <c:v>n6805</c:v>
                </c:pt>
                <c:pt idx="6805">
                  <c:v>n6806</c:v>
                </c:pt>
                <c:pt idx="6806">
                  <c:v>n6807</c:v>
                </c:pt>
                <c:pt idx="6807">
                  <c:v>n6808</c:v>
                </c:pt>
                <c:pt idx="6808">
                  <c:v>n6809</c:v>
                </c:pt>
                <c:pt idx="6809">
                  <c:v>n6810</c:v>
                </c:pt>
                <c:pt idx="6810">
                  <c:v>n6811</c:v>
                </c:pt>
                <c:pt idx="6811">
                  <c:v>n6812</c:v>
                </c:pt>
                <c:pt idx="6812">
                  <c:v>n6813</c:v>
                </c:pt>
                <c:pt idx="6813">
                  <c:v>n6814</c:v>
                </c:pt>
                <c:pt idx="6814">
                  <c:v>n6815</c:v>
                </c:pt>
                <c:pt idx="6815">
                  <c:v>n6816</c:v>
                </c:pt>
                <c:pt idx="6816">
                  <c:v>n6817</c:v>
                </c:pt>
                <c:pt idx="6817">
                  <c:v>n6818</c:v>
                </c:pt>
                <c:pt idx="6818">
                  <c:v>n6819</c:v>
                </c:pt>
                <c:pt idx="6819">
                  <c:v>n6820</c:v>
                </c:pt>
                <c:pt idx="6820">
                  <c:v>n6821</c:v>
                </c:pt>
                <c:pt idx="6821">
                  <c:v>n6822</c:v>
                </c:pt>
                <c:pt idx="6822">
                  <c:v>n6823</c:v>
                </c:pt>
                <c:pt idx="6823">
                  <c:v>n6824</c:v>
                </c:pt>
                <c:pt idx="6824">
                  <c:v>n6825</c:v>
                </c:pt>
                <c:pt idx="6825">
                  <c:v>n6826</c:v>
                </c:pt>
                <c:pt idx="6826">
                  <c:v>n6827</c:v>
                </c:pt>
                <c:pt idx="6827">
                  <c:v>n6828</c:v>
                </c:pt>
                <c:pt idx="6828">
                  <c:v>n6829</c:v>
                </c:pt>
                <c:pt idx="6829">
                  <c:v>n6830</c:v>
                </c:pt>
                <c:pt idx="6830">
                  <c:v>n6831</c:v>
                </c:pt>
                <c:pt idx="6831">
                  <c:v>n6832</c:v>
                </c:pt>
                <c:pt idx="6832">
                  <c:v>n6833</c:v>
                </c:pt>
                <c:pt idx="6833">
                  <c:v>n6834</c:v>
                </c:pt>
                <c:pt idx="6834">
                  <c:v>n6835</c:v>
                </c:pt>
                <c:pt idx="6835">
                  <c:v>n6836</c:v>
                </c:pt>
                <c:pt idx="6836">
                  <c:v>n6837</c:v>
                </c:pt>
                <c:pt idx="6837">
                  <c:v>n6838</c:v>
                </c:pt>
                <c:pt idx="6838">
                  <c:v>n6839</c:v>
                </c:pt>
                <c:pt idx="6839">
                  <c:v>n6840</c:v>
                </c:pt>
                <c:pt idx="6840">
                  <c:v>n6841</c:v>
                </c:pt>
                <c:pt idx="6841">
                  <c:v>n6842</c:v>
                </c:pt>
                <c:pt idx="6842">
                  <c:v>n6843</c:v>
                </c:pt>
                <c:pt idx="6843">
                  <c:v>n6844</c:v>
                </c:pt>
                <c:pt idx="6844">
                  <c:v>n6845</c:v>
                </c:pt>
                <c:pt idx="6845">
                  <c:v>n6846</c:v>
                </c:pt>
                <c:pt idx="6846">
                  <c:v>n6847</c:v>
                </c:pt>
                <c:pt idx="6847">
                  <c:v>n6848</c:v>
                </c:pt>
                <c:pt idx="6848">
                  <c:v>n6849</c:v>
                </c:pt>
                <c:pt idx="6849">
                  <c:v>n6850</c:v>
                </c:pt>
                <c:pt idx="6850">
                  <c:v>n6851</c:v>
                </c:pt>
                <c:pt idx="6851">
                  <c:v>n6852</c:v>
                </c:pt>
                <c:pt idx="6852">
                  <c:v>n6853</c:v>
                </c:pt>
                <c:pt idx="6853">
                  <c:v>n6854</c:v>
                </c:pt>
                <c:pt idx="6854">
                  <c:v>n6855</c:v>
                </c:pt>
                <c:pt idx="6855">
                  <c:v>n6856</c:v>
                </c:pt>
                <c:pt idx="6856">
                  <c:v>n6857</c:v>
                </c:pt>
                <c:pt idx="6857">
                  <c:v>n6858</c:v>
                </c:pt>
                <c:pt idx="6858">
                  <c:v>n6859</c:v>
                </c:pt>
                <c:pt idx="6859">
                  <c:v>n6860</c:v>
                </c:pt>
                <c:pt idx="6860">
                  <c:v>n6861</c:v>
                </c:pt>
                <c:pt idx="6861">
                  <c:v>n6862</c:v>
                </c:pt>
                <c:pt idx="6862">
                  <c:v>n6863</c:v>
                </c:pt>
                <c:pt idx="6863">
                  <c:v>n6864</c:v>
                </c:pt>
                <c:pt idx="6864">
                  <c:v>n6865</c:v>
                </c:pt>
                <c:pt idx="6865">
                  <c:v>n6866</c:v>
                </c:pt>
                <c:pt idx="6866">
                  <c:v>n6867</c:v>
                </c:pt>
                <c:pt idx="6867">
                  <c:v>n6868</c:v>
                </c:pt>
                <c:pt idx="6868">
                  <c:v>n6869</c:v>
                </c:pt>
                <c:pt idx="6869">
                  <c:v>n6870</c:v>
                </c:pt>
                <c:pt idx="6870">
                  <c:v>n6871</c:v>
                </c:pt>
                <c:pt idx="6871">
                  <c:v>n6872</c:v>
                </c:pt>
                <c:pt idx="6872">
                  <c:v>n6873</c:v>
                </c:pt>
                <c:pt idx="6873">
                  <c:v>n6874</c:v>
                </c:pt>
                <c:pt idx="6874">
                  <c:v>n6875</c:v>
                </c:pt>
                <c:pt idx="6875">
                  <c:v>n6876</c:v>
                </c:pt>
                <c:pt idx="6876">
                  <c:v>n6877</c:v>
                </c:pt>
                <c:pt idx="6877">
                  <c:v>n6878</c:v>
                </c:pt>
                <c:pt idx="6878">
                  <c:v>n6879</c:v>
                </c:pt>
                <c:pt idx="6879">
                  <c:v>n6880</c:v>
                </c:pt>
                <c:pt idx="6880">
                  <c:v>n6881</c:v>
                </c:pt>
                <c:pt idx="6881">
                  <c:v>n6882</c:v>
                </c:pt>
                <c:pt idx="6882">
                  <c:v>n6883</c:v>
                </c:pt>
                <c:pt idx="6883">
                  <c:v>n6884</c:v>
                </c:pt>
                <c:pt idx="6884">
                  <c:v>n6885</c:v>
                </c:pt>
                <c:pt idx="6885">
                  <c:v>n6886</c:v>
                </c:pt>
                <c:pt idx="6886">
                  <c:v>n6887</c:v>
                </c:pt>
                <c:pt idx="6887">
                  <c:v>n6888</c:v>
                </c:pt>
                <c:pt idx="6888">
                  <c:v>n6889</c:v>
                </c:pt>
                <c:pt idx="6889">
                  <c:v>n6890</c:v>
                </c:pt>
                <c:pt idx="6890">
                  <c:v>n6891</c:v>
                </c:pt>
                <c:pt idx="6891">
                  <c:v>n6892</c:v>
                </c:pt>
                <c:pt idx="6892">
                  <c:v>n6893</c:v>
                </c:pt>
                <c:pt idx="6893">
                  <c:v>n6894</c:v>
                </c:pt>
                <c:pt idx="6894">
                  <c:v>n6895</c:v>
                </c:pt>
                <c:pt idx="6895">
                  <c:v>n6896</c:v>
                </c:pt>
                <c:pt idx="6896">
                  <c:v>n6897</c:v>
                </c:pt>
                <c:pt idx="6897">
                  <c:v>n6898</c:v>
                </c:pt>
                <c:pt idx="6898">
                  <c:v>n6899</c:v>
                </c:pt>
                <c:pt idx="6899">
                  <c:v>n6900</c:v>
                </c:pt>
                <c:pt idx="6900">
                  <c:v>n6901</c:v>
                </c:pt>
                <c:pt idx="6901">
                  <c:v>n6902</c:v>
                </c:pt>
                <c:pt idx="6902">
                  <c:v>n6903</c:v>
                </c:pt>
                <c:pt idx="6903">
                  <c:v>n6904</c:v>
                </c:pt>
                <c:pt idx="6904">
                  <c:v>n6905</c:v>
                </c:pt>
                <c:pt idx="6905">
                  <c:v>n6906</c:v>
                </c:pt>
                <c:pt idx="6906">
                  <c:v>n6907</c:v>
                </c:pt>
                <c:pt idx="6907">
                  <c:v>n6908</c:v>
                </c:pt>
                <c:pt idx="6908">
                  <c:v>n6909</c:v>
                </c:pt>
                <c:pt idx="6909">
                  <c:v>n6910</c:v>
                </c:pt>
                <c:pt idx="6910">
                  <c:v>n6911</c:v>
                </c:pt>
                <c:pt idx="6911">
                  <c:v>n6912</c:v>
                </c:pt>
                <c:pt idx="6912">
                  <c:v>n6913</c:v>
                </c:pt>
                <c:pt idx="6913">
                  <c:v>n6914</c:v>
                </c:pt>
                <c:pt idx="6914">
                  <c:v>n6915</c:v>
                </c:pt>
                <c:pt idx="6915">
                  <c:v>n6916</c:v>
                </c:pt>
                <c:pt idx="6916">
                  <c:v>n6917</c:v>
                </c:pt>
                <c:pt idx="6917">
                  <c:v>n6918</c:v>
                </c:pt>
                <c:pt idx="6918">
                  <c:v>n6919</c:v>
                </c:pt>
                <c:pt idx="6919">
                  <c:v>n6920</c:v>
                </c:pt>
                <c:pt idx="6920">
                  <c:v>n6921</c:v>
                </c:pt>
                <c:pt idx="6921">
                  <c:v>n6922</c:v>
                </c:pt>
                <c:pt idx="6922">
                  <c:v>n6923</c:v>
                </c:pt>
                <c:pt idx="6923">
                  <c:v>n6924</c:v>
                </c:pt>
                <c:pt idx="6924">
                  <c:v>n6925</c:v>
                </c:pt>
                <c:pt idx="6925">
                  <c:v>n6926</c:v>
                </c:pt>
                <c:pt idx="6926">
                  <c:v>n6927</c:v>
                </c:pt>
                <c:pt idx="6927">
                  <c:v>n6928</c:v>
                </c:pt>
                <c:pt idx="6928">
                  <c:v>n6929</c:v>
                </c:pt>
                <c:pt idx="6929">
                  <c:v>n6930</c:v>
                </c:pt>
                <c:pt idx="6930">
                  <c:v>n6931</c:v>
                </c:pt>
                <c:pt idx="6931">
                  <c:v>n6932</c:v>
                </c:pt>
                <c:pt idx="6932">
                  <c:v>n6933</c:v>
                </c:pt>
                <c:pt idx="6933">
                  <c:v>n6934</c:v>
                </c:pt>
                <c:pt idx="6934">
                  <c:v>n6935</c:v>
                </c:pt>
                <c:pt idx="6935">
                  <c:v>n6936</c:v>
                </c:pt>
                <c:pt idx="6936">
                  <c:v>n6937</c:v>
                </c:pt>
                <c:pt idx="6937">
                  <c:v>n6938</c:v>
                </c:pt>
                <c:pt idx="6938">
                  <c:v>n6939</c:v>
                </c:pt>
                <c:pt idx="6939">
                  <c:v>n6940</c:v>
                </c:pt>
                <c:pt idx="6940">
                  <c:v>n6941</c:v>
                </c:pt>
                <c:pt idx="6941">
                  <c:v>n6942</c:v>
                </c:pt>
                <c:pt idx="6942">
                  <c:v>n6943</c:v>
                </c:pt>
                <c:pt idx="6943">
                  <c:v>n6944</c:v>
                </c:pt>
                <c:pt idx="6944">
                  <c:v>n6945</c:v>
                </c:pt>
                <c:pt idx="6945">
                  <c:v>n6946</c:v>
                </c:pt>
                <c:pt idx="6946">
                  <c:v>n6947</c:v>
                </c:pt>
                <c:pt idx="6947">
                  <c:v>n6948</c:v>
                </c:pt>
                <c:pt idx="6948">
                  <c:v>n6949</c:v>
                </c:pt>
                <c:pt idx="6949">
                  <c:v>n6950</c:v>
                </c:pt>
                <c:pt idx="6950">
                  <c:v>n6951</c:v>
                </c:pt>
                <c:pt idx="6951">
                  <c:v>n6952</c:v>
                </c:pt>
                <c:pt idx="6952">
                  <c:v>n6953</c:v>
                </c:pt>
                <c:pt idx="6953">
                  <c:v>n6954</c:v>
                </c:pt>
                <c:pt idx="6954">
                  <c:v>n6955</c:v>
                </c:pt>
                <c:pt idx="6955">
                  <c:v>n6956</c:v>
                </c:pt>
                <c:pt idx="6956">
                  <c:v>n6957</c:v>
                </c:pt>
                <c:pt idx="6957">
                  <c:v>n6958</c:v>
                </c:pt>
                <c:pt idx="6958">
                  <c:v>n6959</c:v>
                </c:pt>
                <c:pt idx="6959">
                  <c:v>n6960</c:v>
                </c:pt>
                <c:pt idx="6960">
                  <c:v>n6961</c:v>
                </c:pt>
                <c:pt idx="6961">
                  <c:v>n6962</c:v>
                </c:pt>
                <c:pt idx="6962">
                  <c:v>n6963</c:v>
                </c:pt>
                <c:pt idx="6963">
                  <c:v>n6964</c:v>
                </c:pt>
                <c:pt idx="6964">
                  <c:v>n6965</c:v>
                </c:pt>
                <c:pt idx="6965">
                  <c:v>n6966</c:v>
                </c:pt>
                <c:pt idx="6966">
                  <c:v>n6967</c:v>
                </c:pt>
                <c:pt idx="6967">
                  <c:v>n6968</c:v>
                </c:pt>
                <c:pt idx="6968">
                  <c:v>n6969</c:v>
                </c:pt>
                <c:pt idx="6969">
                  <c:v>n6970</c:v>
                </c:pt>
                <c:pt idx="6970">
                  <c:v>n6971</c:v>
                </c:pt>
                <c:pt idx="6971">
                  <c:v>n6972</c:v>
                </c:pt>
                <c:pt idx="6972">
                  <c:v>n6973</c:v>
                </c:pt>
                <c:pt idx="6973">
                  <c:v>n6974</c:v>
                </c:pt>
                <c:pt idx="6974">
                  <c:v>n6975</c:v>
                </c:pt>
                <c:pt idx="6975">
                  <c:v>n6976</c:v>
                </c:pt>
                <c:pt idx="6976">
                  <c:v>n6977</c:v>
                </c:pt>
                <c:pt idx="6977">
                  <c:v>n6978</c:v>
                </c:pt>
                <c:pt idx="6978">
                  <c:v>n6979</c:v>
                </c:pt>
                <c:pt idx="6979">
                  <c:v>n6980</c:v>
                </c:pt>
                <c:pt idx="6980">
                  <c:v>n6981</c:v>
                </c:pt>
                <c:pt idx="6981">
                  <c:v>n6982</c:v>
                </c:pt>
                <c:pt idx="6982">
                  <c:v>n6983</c:v>
                </c:pt>
                <c:pt idx="6983">
                  <c:v>n6984</c:v>
                </c:pt>
                <c:pt idx="6984">
                  <c:v>n6985</c:v>
                </c:pt>
                <c:pt idx="6985">
                  <c:v>n6986</c:v>
                </c:pt>
                <c:pt idx="6986">
                  <c:v>n6987</c:v>
                </c:pt>
                <c:pt idx="6987">
                  <c:v>n6988</c:v>
                </c:pt>
                <c:pt idx="6988">
                  <c:v>n6989</c:v>
                </c:pt>
                <c:pt idx="6989">
                  <c:v>n6990</c:v>
                </c:pt>
                <c:pt idx="6990">
                  <c:v>n6991</c:v>
                </c:pt>
                <c:pt idx="6991">
                  <c:v>n6992</c:v>
                </c:pt>
                <c:pt idx="6992">
                  <c:v>n6993</c:v>
                </c:pt>
                <c:pt idx="6993">
                  <c:v>n6994</c:v>
                </c:pt>
                <c:pt idx="6994">
                  <c:v>n6995</c:v>
                </c:pt>
                <c:pt idx="6995">
                  <c:v>n6996</c:v>
                </c:pt>
                <c:pt idx="6996">
                  <c:v>n6997</c:v>
                </c:pt>
                <c:pt idx="6997">
                  <c:v>n6998</c:v>
                </c:pt>
                <c:pt idx="6998">
                  <c:v>n6999</c:v>
                </c:pt>
                <c:pt idx="6999">
                  <c:v>n7000</c:v>
                </c:pt>
                <c:pt idx="7000">
                  <c:v>n7001</c:v>
                </c:pt>
                <c:pt idx="7001">
                  <c:v>n7002</c:v>
                </c:pt>
                <c:pt idx="7002">
                  <c:v>n7003</c:v>
                </c:pt>
                <c:pt idx="7003">
                  <c:v>n7004</c:v>
                </c:pt>
                <c:pt idx="7004">
                  <c:v>n7005</c:v>
                </c:pt>
                <c:pt idx="7005">
                  <c:v>n7006</c:v>
                </c:pt>
                <c:pt idx="7006">
                  <c:v>n7007</c:v>
                </c:pt>
                <c:pt idx="7007">
                  <c:v>n7008</c:v>
                </c:pt>
                <c:pt idx="7008">
                  <c:v>n7009</c:v>
                </c:pt>
                <c:pt idx="7009">
                  <c:v>n7010</c:v>
                </c:pt>
                <c:pt idx="7010">
                  <c:v>n7011</c:v>
                </c:pt>
                <c:pt idx="7011">
                  <c:v>n7012</c:v>
                </c:pt>
                <c:pt idx="7012">
                  <c:v>n7013</c:v>
                </c:pt>
                <c:pt idx="7013">
                  <c:v>n7014</c:v>
                </c:pt>
                <c:pt idx="7014">
                  <c:v>n7015</c:v>
                </c:pt>
                <c:pt idx="7015">
                  <c:v>n7016</c:v>
                </c:pt>
                <c:pt idx="7016">
                  <c:v>n7017</c:v>
                </c:pt>
                <c:pt idx="7017">
                  <c:v>n7018</c:v>
                </c:pt>
                <c:pt idx="7018">
                  <c:v>n7019</c:v>
                </c:pt>
                <c:pt idx="7019">
                  <c:v>n7020</c:v>
                </c:pt>
                <c:pt idx="7020">
                  <c:v>n7021</c:v>
                </c:pt>
                <c:pt idx="7021">
                  <c:v>n7022</c:v>
                </c:pt>
                <c:pt idx="7022">
                  <c:v>n7023</c:v>
                </c:pt>
                <c:pt idx="7023">
                  <c:v>n7024</c:v>
                </c:pt>
                <c:pt idx="7024">
                  <c:v>n7025</c:v>
                </c:pt>
                <c:pt idx="7025">
                  <c:v>n7026</c:v>
                </c:pt>
                <c:pt idx="7026">
                  <c:v>n7027</c:v>
                </c:pt>
                <c:pt idx="7027">
                  <c:v>n7028</c:v>
                </c:pt>
                <c:pt idx="7028">
                  <c:v>n7029</c:v>
                </c:pt>
                <c:pt idx="7029">
                  <c:v>n7030</c:v>
                </c:pt>
                <c:pt idx="7030">
                  <c:v>n7031</c:v>
                </c:pt>
                <c:pt idx="7031">
                  <c:v>n7032</c:v>
                </c:pt>
                <c:pt idx="7032">
                  <c:v>n7033</c:v>
                </c:pt>
                <c:pt idx="7033">
                  <c:v>n7034</c:v>
                </c:pt>
                <c:pt idx="7034">
                  <c:v>n7035</c:v>
                </c:pt>
                <c:pt idx="7035">
                  <c:v>n7036</c:v>
                </c:pt>
                <c:pt idx="7036">
                  <c:v>n7037</c:v>
                </c:pt>
                <c:pt idx="7037">
                  <c:v>n7038</c:v>
                </c:pt>
                <c:pt idx="7038">
                  <c:v>n7039</c:v>
                </c:pt>
                <c:pt idx="7039">
                  <c:v>n7040</c:v>
                </c:pt>
                <c:pt idx="7040">
                  <c:v>n7041</c:v>
                </c:pt>
                <c:pt idx="7041">
                  <c:v>n7042</c:v>
                </c:pt>
                <c:pt idx="7042">
                  <c:v>n7043</c:v>
                </c:pt>
                <c:pt idx="7043">
                  <c:v>n7044</c:v>
                </c:pt>
                <c:pt idx="7044">
                  <c:v>n7045</c:v>
                </c:pt>
                <c:pt idx="7045">
                  <c:v>n7046</c:v>
                </c:pt>
                <c:pt idx="7046">
                  <c:v>n7047</c:v>
                </c:pt>
                <c:pt idx="7047">
                  <c:v>n7048</c:v>
                </c:pt>
                <c:pt idx="7048">
                  <c:v>n7049</c:v>
                </c:pt>
                <c:pt idx="7049">
                  <c:v>n7050</c:v>
                </c:pt>
                <c:pt idx="7050">
                  <c:v>n7051</c:v>
                </c:pt>
                <c:pt idx="7051">
                  <c:v>n7052</c:v>
                </c:pt>
                <c:pt idx="7052">
                  <c:v>n7053</c:v>
                </c:pt>
                <c:pt idx="7053">
                  <c:v>n7054</c:v>
                </c:pt>
                <c:pt idx="7054">
                  <c:v>n7055</c:v>
                </c:pt>
                <c:pt idx="7055">
                  <c:v>n7056</c:v>
                </c:pt>
                <c:pt idx="7056">
                  <c:v>n7057</c:v>
                </c:pt>
                <c:pt idx="7057">
                  <c:v>n7058</c:v>
                </c:pt>
                <c:pt idx="7058">
                  <c:v>n7059</c:v>
                </c:pt>
                <c:pt idx="7059">
                  <c:v>n7060</c:v>
                </c:pt>
                <c:pt idx="7060">
                  <c:v>n7061</c:v>
                </c:pt>
                <c:pt idx="7061">
                  <c:v>n7062</c:v>
                </c:pt>
                <c:pt idx="7062">
                  <c:v>n7063</c:v>
                </c:pt>
                <c:pt idx="7063">
                  <c:v>n7064</c:v>
                </c:pt>
                <c:pt idx="7064">
                  <c:v>n7065</c:v>
                </c:pt>
                <c:pt idx="7065">
                  <c:v>n7066</c:v>
                </c:pt>
                <c:pt idx="7066">
                  <c:v>n7067</c:v>
                </c:pt>
                <c:pt idx="7067">
                  <c:v>n7068</c:v>
                </c:pt>
                <c:pt idx="7068">
                  <c:v>n7069</c:v>
                </c:pt>
                <c:pt idx="7069">
                  <c:v>n7070</c:v>
                </c:pt>
                <c:pt idx="7070">
                  <c:v>n7071</c:v>
                </c:pt>
                <c:pt idx="7071">
                  <c:v>n7072</c:v>
                </c:pt>
                <c:pt idx="7072">
                  <c:v>n7073</c:v>
                </c:pt>
                <c:pt idx="7073">
                  <c:v>n7074</c:v>
                </c:pt>
                <c:pt idx="7074">
                  <c:v>n7075</c:v>
                </c:pt>
                <c:pt idx="7075">
                  <c:v>n7076</c:v>
                </c:pt>
                <c:pt idx="7076">
                  <c:v>n7077</c:v>
                </c:pt>
                <c:pt idx="7077">
                  <c:v>n7078</c:v>
                </c:pt>
                <c:pt idx="7078">
                  <c:v>n7079</c:v>
                </c:pt>
                <c:pt idx="7079">
                  <c:v>n7080</c:v>
                </c:pt>
                <c:pt idx="7080">
                  <c:v>n7081</c:v>
                </c:pt>
                <c:pt idx="7081">
                  <c:v>n7082</c:v>
                </c:pt>
                <c:pt idx="7082">
                  <c:v>n7083</c:v>
                </c:pt>
                <c:pt idx="7083">
                  <c:v>n7084</c:v>
                </c:pt>
                <c:pt idx="7084">
                  <c:v>n7085</c:v>
                </c:pt>
                <c:pt idx="7085">
                  <c:v>n7086</c:v>
                </c:pt>
                <c:pt idx="7086">
                  <c:v>n7087</c:v>
                </c:pt>
                <c:pt idx="7087">
                  <c:v>n7088</c:v>
                </c:pt>
                <c:pt idx="7088">
                  <c:v>n7089</c:v>
                </c:pt>
                <c:pt idx="7089">
                  <c:v>n7090</c:v>
                </c:pt>
                <c:pt idx="7090">
                  <c:v>n7091</c:v>
                </c:pt>
                <c:pt idx="7091">
                  <c:v>n7092</c:v>
                </c:pt>
                <c:pt idx="7092">
                  <c:v>n7093</c:v>
                </c:pt>
                <c:pt idx="7093">
                  <c:v>n7094</c:v>
                </c:pt>
                <c:pt idx="7094">
                  <c:v>n7095</c:v>
                </c:pt>
                <c:pt idx="7095">
                  <c:v>n7096</c:v>
                </c:pt>
                <c:pt idx="7096">
                  <c:v>n7097</c:v>
                </c:pt>
                <c:pt idx="7097">
                  <c:v>n7098</c:v>
                </c:pt>
                <c:pt idx="7098">
                  <c:v>n7099</c:v>
                </c:pt>
                <c:pt idx="7099">
                  <c:v>n7100</c:v>
                </c:pt>
                <c:pt idx="7100">
                  <c:v>n7101</c:v>
                </c:pt>
                <c:pt idx="7101">
                  <c:v>n7102</c:v>
                </c:pt>
                <c:pt idx="7102">
                  <c:v>n7103</c:v>
                </c:pt>
                <c:pt idx="7103">
                  <c:v>n7104</c:v>
                </c:pt>
                <c:pt idx="7104">
                  <c:v>n7105</c:v>
                </c:pt>
                <c:pt idx="7105">
                  <c:v>n7106</c:v>
                </c:pt>
                <c:pt idx="7106">
                  <c:v>n7107</c:v>
                </c:pt>
                <c:pt idx="7107">
                  <c:v>n7108</c:v>
                </c:pt>
                <c:pt idx="7108">
                  <c:v>n7109</c:v>
                </c:pt>
                <c:pt idx="7109">
                  <c:v>n7110</c:v>
                </c:pt>
                <c:pt idx="7110">
                  <c:v>n7111</c:v>
                </c:pt>
                <c:pt idx="7111">
                  <c:v>n7112</c:v>
                </c:pt>
                <c:pt idx="7112">
                  <c:v>n7113</c:v>
                </c:pt>
                <c:pt idx="7113">
                  <c:v>n7114</c:v>
                </c:pt>
                <c:pt idx="7114">
                  <c:v>n7115</c:v>
                </c:pt>
                <c:pt idx="7115">
                  <c:v>n7116</c:v>
                </c:pt>
                <c:pt idx="7116">
                  <c:v>n7117</c:v>
                </c:pt>
                <c:pt idx="7117">
                  <c:v>n7118</c:v>
                </c:pt>
                <c:pt idx="7118">
                  <c:v>n7119</c:v>
                </c:pt>
                <c:pt idx="7119">
                  <c:v>n7120</c:v>
                </c:pt>
                <c:pt idx="7120">
                  <c:v>n7121</c:v>
                </c:pt>
                <c:pt idx="7121">
                  <c:v>n7122</c:v>
                </c:pt>
                <c:pt idx="7122">
                  <c:v>n7123</c:v>
                </c:pt>
                <c:pt idx="7123">
                  <c:v>n7124</c:v>
                </c:pt>
                <c:pt idx="7124">
                  <c:v>n7125</c:v>
                </c:pt>
                <c:pt idx="7125">
                  <c:v>n7126</c:v>
                </c:pt>
                <c:pt idx="7126">
                  <c:v>n7127</c:v>
                </c:pt>
                <c:pt idx="7127">
                  <c:v>n7128</c:v>
                </c:pt>
                <c:pt idx="7128">
                  <c:v>n7129</c:v>
                </c:pt>
                <c:pt idx="7129">
                  <c:v>n7130</c:v>
                </c:pt>
                <c:pt idx="7130">
                  <c:v>n7131</c:v>
                </c:pt>
                <c:pt idx="7131">
                  <c:v>n7132</c:v>
                </c:pt>
                <c:pt idx="7132">
                  <c:v>n7133</c:v>
                </c:pt>
                <c:pt idx="7133">
                  <c:v>n7134</c:v>
                </c:pt>
                <c:pt idx="7134">
                  <c:v>n7135</c:v>
                </c:pt>
                <c:pt idx="7135">
                  <c:v>n7136</c:v>
                </c:pt>
                <c:pt idx="7136">
                  <c:v>n7137</c:v>
                </c:pt>
                <c:pt idx="7137">
                  <c:v>n7138</c:v>
                </c:pt>
                <c:pt idx="7138">
                  <c:v>n7139</c:v>
                </c:pt>
                <c:pt idx="7139">
                  <c:v>n7140</c:v>
                </c:pt>
                <c:pt idx="7140">
                  <c:v>n7141</c:v>
                </c:pt>
                <c:pt idx="7141">
                  <c:v>n7142</c:v>
                </c:pt>
                <c:pt idx="7142">
                  <c:v>n7143</c:v>
                </c:pt>
                <c:pt idx="7143">
                  <c:v>n7144</c:v>
                </c:pt>
                <c:pt idx="7144">
                  <c:v>n7145</c:v>
                </c:pt>
                <c:pt idx="7145">
                  <c:v>n7146</c:v>
                </c:pt>
                <c:pt idx="7146">
                  <c:v>n7147</c:v>
                </c:pt>
                <c:pt idx="7147">
                  <c:v>n7148</c:v>
                </c:pt>
                <c:pt idx="7148">
                  <c:v>n7149</c:v>
                </c:pt>
                <c:pt idx="7149">
                  <c:v>n7150</c:v>
                </c:pt>
                <c:pt idx="7150">
                  <c:v>n7151</c:v>
                </c:pt>
                <c:pt idx="7151">
                  <c:v>n7152</c:v>
                </c:pt>
                <c:pt idx="7152">
                  <c:v>n7153</c:v>
                </c:pt>
                <c:pt idx="7153">
                  <c:v>n7154</c:v>
                </c:pt>
                <c:pt idx="7154">
                  <c:v>n7155</c:v>
                </c:pt>
                <c:pt idx="7155">
                  <c:v>n7156</c:v>
                </c:pt>
                <c:pt idx="7156">
                  <c:v>n7157</c:v>
                </c:pt>
                <c:pt idx="7157">
                  <c:v>n7158</c:v>
                </c:pt>
                <c:pt idx="7158">
                  <c:v>n7159</c:v>
                </c:pt>
                <c:pt idx="7159">
                  <c:v>n7160</c:v>
                </c:pt>
                <c:pt idx="7160">
                  <c:v>n7161</c:v>
                </c:pt>
                <c:pt idx="7161">
                  <c:v>n7162</c:v>
                </c:pt>
                <c:pt idx="7162">
                  <c:v>n7163</c:v>
                </c:pt>
                <c:pt idx="7163">
                  <c:v>n7164</c:v>
                </c:pt>
                <c:pt idx="7164">
                  <c:v>n7165</c:v>
                </c:pt>
                <c:pt idx="7165">
                  <c:v>n7166</c:v>
                </c:pt>
                <c:pt idx="7166">
                  <c:v>n7167</c:v>
                </c:pt>
                <c:pt idx="7167">
                  <c:v>n7168</c:v>
                </c:pt>
                <c:pt idx="7168">
                  <c:v>n7169</c:v>
                </c:pt>
                <c:pt idx="7169">
                  <c:v>n7170</c:v>
                </c:pt>
                <c:pt idx="7170">
                  <c:v>n7171</c:v>
                </c:pt>
                <c:pt idx="7171">
                  <c:v>n7172</c:v>
                </c:pt>
                <c:pt idx="7172">
                  <c:v>n7173</c:v>
                </c:pt>
                <c:pt idx="7173">
                  <c:v>n7174</c:v>
                </c:pt>
                <c:pt idx="7174">
                  <c:v>n7175</c:v>
                </c:pt>
                <c:pt idx="7175">
                  <c:v>n7176</c:v>
                </c:pt>
                <c:pt idx="7176">
                  <c:v>n7177</c:v>
                </c:pt>
                <c:pt idx="7177">
                  <c:v>n7178</c:v>
                </c:pt>
                <c:pt idx="7178">
                  <c:v>n7179</c:v>
                </c:pt>
                <c:pt idx="7179">
                  <c:v>n7180</c:v>
                </c:pt>
                <c:pt idx="7180">
                  <c:v>n7181</c:v>
                </c:pt>
                <c:pt idx="7181">
                  <c:v>n7182</c:v>
                </c:pt>
                <c:pt idx="7182">
                  <c:v>n7183</c:v>
                </c:pt>
                <c:pt idx="7183">
                  <c:v>n7184</c:v>
                </c:pt>
                <c:pt idx="7184">
                  <c:v>n7185</c:v>
                </c:pt>
                <c:pt idx="7185">
                  <c:v>n7186</c:v>
                </c:pt>
                <c:pt idx="7186">
                  <c:v>n7187</c:v>
                </c:pt>
                <c:pt idx="7187">
                  <c:v>n7188</c:v>
                </c:pt>
                <c:pt idx="7188">
                  <c:v>n7189</c:v>
                </c:pt>
                <c:pt idx="7189">
                  <c:v>n7190</c:v>
                </c:pt>
                <c:pt idx="7190">
                  <c:v>n7191</c:v>
                </c:pt>
                <c:pt idx="7191">
                  <c:v>n7192</c:v>
                </c:pt>
                <c:pt idx="7192">
                  <c:v>n7193</c:v>
                </c:pt>
                <c:pt idx="7193">
                  <c:v>n7194</c:v>
                </c:pt>
                <c:pt idx="7194">
                  <c:v>n7195</c:v>
                </c:pt>
                <c:pt idx="7195">
                  <c:v>n7196</c:v>
                </c:pt>
                <c:pt idx="7196">
                  <c:v>n7197</c:v>
                </c:pt>
                <c:pt idx="7197">
                  <c:v>n7198</c:v>
                </c:pt>
                <c:pt idx="7198">
                  <c:v>n7199</c:v>
                </c:pt>
                <c:pt idx="7199">
                  <c:v>n7200</c:v>
                </c:pt>
                <c:pt idx="7200">
                  <c:v>n7201</c:v>
                </c:pt>
                <c:pt idx="7201">
                  <c:v>n7202</c:v>
                </c:pt>
                <c:pt idx="7202">
                  <c:v>n7203</c:v>
                </c:pt>
                <c:pt idx="7203">
                  <c:v>n7204</c:v>
                </c:pt>
                <c:pt idx="7204">
                  <c:v>n7205</c:v>
                </c:pt>
                <c:pt idx="7205">
                  <c:v>n7206</c:v>
                </c:pt>
                <c:pt idx="7206">
                  <c:v>n7207</c:v>
                </c:pt>
                <c:pt idx="7207">
                  <c:v>n7208</c:v>
                </c:pt>
                <c:pt idx="7208">
                  <c:v>n7209</c:v>
                </c:pt>
                <c:pt idx="7209">
                  <c:v>n7210</c:v>
                </c:pt>
                <c:pt idx="7210">
                  <c:v>n7211</c:v>
                </c:pt>
                <c:pt idx="7211">
                  <c:v>n7212</c:v>
                </c:pt>
                <c:pt idx="7212">
                  <c:v>n7213</c:v>
                </c:pt>
                <c:pt idx="7213">
                  <c:v>n7214</c:v>
                </c:pt>
                <c:pt idx="7214">
                  <c:v>n7215</c:v>
                </c:pt>
                <c:pt idx="7215">
                  <c:v>n7216</c:v>
                </c:pt>
                <c:pt idx="7216">
                  <c:v>n7217</c:v>
                </c:pt>
                <c:pt idx="7217">
                  <c:v>n7218</c:v>
                </c:pt>
                <c:pt idx="7218">
                  <c:v>n7219</c:v>
                </c:pt>
                <c:pt idx="7219">
                  <c:v>n7220</c:v>
                </c:pt>
                <c:pt idx="7220">
                  <c:v>n7221</c:v>
                </c:pt>
                <c:pt idx="7221">
                  <c:v>n7222</c:v>
                </c:pt>
                <c:pt idx="7222">
                  <c:v>n7223</c:v>
                </c:pt>
                <c:pt idx="7223">
                  <c:v>n7224</c:v>
                </c:pt>
                <c:pt idx="7224">
                  <c:v>n7225</c:v>
                </c:pt>
                <c:pt idx="7225">
                  <c:v>n7226</c:v>
                </c:pt>
                <c:pt idx="7226">
                  <c:v>n7227</c:v>
                </c:pt>
                <c:pt idx="7227">
                  <c:v>n7228</c:v>
                </c:pt>
                <c:pt idx="7228">
                  <c:v>n7229</c:v>
                </c:pt>
                <c:pt idx="7229">
                  <c:v>n7230</c:v>
                </c:pt>
                <c:pt idx="7230">
                  <c:v>n7231</c:v>
                </c:pt>
                <c:pt idx="7231">
                  <c:v>n7232</c:v>
                </c:pt>
                <c:pt idx="7232">
                  <c:v>n7233</c:v>
                </c:pt>
                <c:pt idx="7233">
                  <c:v>n7234</c:v>
                </c:pt>
                <c:pt idx="7234">
                  <c:v>n7235</c:v>
                </c:pt>
                <c:pt idx="7235">
                  <c:v>n7236</c:v>
                </c:pt>
                <c:pt idx="7236">
                  <c:v>n7237</c:v>
                </c:pt>
                <c:pt idx="7237">
                  <c:v>n7238</c:v>
                </c:pt>
                <c:pt idx="7238">
                  <c:v>n7239</c:v>
                </c:pt>
                <c:pt idx="7239">
                  <c:v>n7240</c:v>
                </c:pt>
                <c:pt idx="7240">
                  <c:v>n7241</c:v>
                </c:pt>
                <c:pt idx="7241">
                  <c:v>n7242</c:v>
                </c:pt>
                <c:pt idx="7242">
                  <c:v>n7243</c:v>
                </c:pt>
                <c:pt idx="7243">
                  <c:v>n7244</c:v>
                </c:pt>
                <c:pt idx="7244">
                  <c:v>n7245</c:v>
                </c:pt>
                <c:pt idx="7245">
                  <c:v>n7246</c:v>
                </c:pt>
                <c:pt idx="7246">
                  <c:v>n7247</c:v>
                </c:pt>
                <c:pt idx="7247">
                  <c:v>n7248</c:v>
                </c:pt>
                <c:pt idx="7248">
                  <c:v>n7249</c:v>
                </c:pt>
                <c:pt idx="7249">
                  <c:v>n7250</c:v>
                </c:pt>
                <c:pt idx="7250">
                  <c:v>n7251</c:v>
                </c:pt>
                <c:pt idx="7251">
                  <c:v>n7252</c:v>
                </c:pt>
                <c:pt idx="7252">
                  <c:v>n7253</c:v>
                </c:pt>
                <c:pt idx="7253">
                  <c:v>n7254</c:v>
                </c:pt>
                <c:pt idx="7254">
                  <c:v>n7255</c:v>
                </c:pt>
                <c:pt idx="7255">
                  <c:v>n7256</c:v>
                </c:pt>
                <c:pt idx="7256">
                  <c:v>n7257</c:v>
                </c:pt>
                <c:pt idx="7257">
                  <c:v>n7258</c:v>
                </c:pt>
                <c:pt idx="7258">
                  <c:v>n7259</c:v>
                </c:pt>
                <c:pt idx="7259">
                  <c:v>n7260</c:v>
                </c:pt>
                <c:pt idx="7260">
                  <c:v>n7261</c:v>
                </c:pt>
                <c:pt idx="7261">
                  <c:v>n7262</c:v>
                </c:pt>
                <c:pt idx="7262">
                  <c:v>n7263</c:v>
                </c:pt>
                <c:pt idx="7263">
                  <c:v>n7264</c:v>
                </c:pt>
                <c:pt idx="7264">
                  <c:v>n7265</c:v>
                </c:pt>
                <c:pt idx="7265">
                  <c:v>n7266</c:v>
                </c:pt>
                <c:pt idx="7266">
                  <c:v>n7267</c:v>
                </c:pt>
                <c:pt idx="7267">
                  <c:v>n7268</c:v>
                </c:pt>
                <c:pt idx="7268">
                  <c:v>n7269</c:v>
                </c:pt>
                <c:pt idx="7269">
                  <c:v>n7270</c:v>
                </c:pt>
                <c:pt idx="7270">
                  <c:v>n7271</c:v>
                </c:pt>
                <c:pt idx="7271">
                  <c:v>n7272</c:v>
                </c:pt>
                <c:pt idx="7272">
                  <c:v>n7273</c:v>
                </c:pt>
                <c:pt idx="7273">
                  <c:v>n7274</c:v>
                </c:pt>
                <c:pt idx="7274">
                  <c:v>n7275</c:v>
                </c:pt>
                <c:pt idx="7275">
                  <c:v>n7276</c:v>
                </c:pt>
                <c:pt idx="7276">
                  <c:v>n7277</c:v>
                </c:pt>
                <c:pt idx="7277">
                  <c:v>n7278</c:v>
                </c:pt>
                <c:pt idx="7278">
                  <c:v>n7279</c:v>
                </c:pt>
                <c:pt idx="7279">
                  <c:v>n7280</c:v>
                </c:pt>
                <c:pt idx="7280">
                  <c:v>n7281</c:v>
                </c:pt>
                <c:pt idx="7281">
                  <c:v>n7282</c:v>
                </c:pt>
                <c:pt idx="7282">
                  <c:v>n7283</c:v>
                </c:pt>
                <c:pt idx="7283">
                  <c:v>n7284</c:v>
                </c:pt>
                <c:pt idx="7284">
                  <c:v>n7285</c:v>
                </c:pt>
                <c:pt idx="7285">
                  <c:v>n7286</c:v>
                </c:pt>
                <c:pt idx="7286">
                  <c:v>n7287</c:v>
                </c:pt>
                <c:pt idx="7287">
                  <c:v>n7288</c:v>
                </c:pt>
                <c:pt idx="7288">
                  <c:v>n7289</c:v>
                </c:pt>
                <c:pt idx="7289">
                  <c:v>n7290</c:v>
                </c:pt>
                <c:pt idx="7290">
                  <c:v>n7291</c:v>
                </c:pt>
                <c:pt idx="7291">
                  <c:v>n7292</c:v>
                </c:pt>
                <c:pt idx="7292">
                  <c:v>n7293</c:v>
                </c:pt>
                <c:pt idx="7293">
                  <c:v>n7294</c:v>
                </c:pt>
                <c:pt idx="7294">
                  <c:v>n7295</c:v>
                </c:pt>
                <c:pt idx="7295">
                  <c:v>n7296</c:v>
                </c:pt>
                <c:pt idx="7296">
                  <c:v>n7297</c:v>
                </c:pt>
                <c:pt idx="7297">
                  <c:v>n7298</c:v>
                </c:pt>
                <c:pt idx="7298">
                  <c:v>n7299</c:v>
                </c:pt>
                <c:pt idx="7299">
                  <c:v>n7300</c:v>
                </c:pt>
                <c:pt idx="7300">
                  <c:v>n7301</c:v>
                </c:pt>
                <c:pt idx="7301">
                  <c:v>n7302</c:v>
                </c:pt>
                <c:pt idx="7302">
                  <c:v>n7303</c:v>
                </c:pt>
                <c:pt idx="7303">
                  <c:v>n7304</c:v>
                </c:pt>
                <c:pt idx="7304">
                  <c:v>n7305</c:v>
                </c:pt>
                <c:pt idx="7305">
                  <c:v>n7306</c:v>
                </c:pt>
                <c:pt idx="7306">
                  <c:v>n7307</c:v>
                </c:pt>
                <c:pt idx="7307">
                  <c:v>n7308</c:v>
                </c:pt>
                <c:pt idx="7308">
                  <c:v>n7309</c:v>
                </c:pt>
                <c:pt idx="7309">
                  <c:v>n7310</c:v>
                </c:pt>
                <c:pt idx="7310">
                  <c:v>n7311</c:v>
                </c:pt>
                <c:pt idx="7311">
                  <c:v>n7312</c:v>
                </c:pt>
                <c:pt idx="7312">
                  <c:v>n7313</c:v>
                </c:pt>
                <c:pt idx="7313">
                  <c:v>n7314</c:v>
                </c:pt>
                <c:pt idx="7314">
                  <c:v>n7315</c:v>
                </c:pt>
                <c:pt idx="7315">
                  <c:v>n7316</c:v>
                </c:pt>
                <c:pt idx="7316">
                  <c:v>n7317</c:v>
                </c:pt>
                <c:pt idx="7317">
                  <c:v>n7318</c:v>
                </c:pt>
                <c:pt idx="7318">
                  <c:v>n7319</c:v>
                </c:pt>
                <c:pt idx="7319">
                  <c:v>n7320</c:v>
                </c:pt>
                <c:pt idx="7320">
                  <c:v>n7321</c:v>
                </c:pt>
                <c:pt idx="7321">
                  <c:v>n7322</c:v>
                </c:pt>
                <c:pt idx="7322">
                  <c:v>n7323</c:v>
                </c:pt>
                <c:pt idx="7323">
                  <c:v>n7324</c:v>
                </c:pt>
                <c:pt idx="7324">
                  <c:v>n7325</c:v>
                </c:pt>
                <c:pt idx="7325">
                  <c:v>n7326</c:v>
                </c:pt>
                <c:pt idx="7326">
                  <c:v>n7327</c:v>
                </c:pt>
                <c:pt idx="7327">
                  <c:v>n7328</c:v>
                </c:pt>
                <c:pt idx="7328">
                  <c:v>n7329</c:v>
                </c:pt>
                <c:pt idx="7329">
                  <c:v>n7330</c:v>
                </c:pt>
                <c:pt idx="7330">
                  <c:v>n7331</c:v>
                </c:pt>
                <c:pt idx="7331">
                  <c:v>n7332</c:v>
                </c:pt>
                <c:pt idx="7332">
                  <c:v>n7333</c:v>
                </c:pt>
                <c:pt idx="7333">
                  <c:v>n7334</c:v>
                </c:pt>
                <c:pt idx="7334">
                  <c:v>n7335</c:v>
                </c:pt>
                <c:pt idx="7335">
                  <c:v>n7336</c:v>
                </c:pt>
                <c:pt idx="7336">
                  <c:v>n7337</c:v>
                </c:pt>
                <c:pt idx="7337">
                  <c:v>n7338</c:v>
                </c:pt>
                <c:pt idx="7338">
                  <c:v>n7339</c:v>
                </c:pt>
                <c:pt idx="7339">
                  <c:v>n7340</c:v>
                </c:pt>
                <c:pt idx="7340">
                  <c:v>n7341</c:v>
                </c:pt>
                <c:pt idx="7341">
                  <c:v>n7342</c:v>
                </c:pt>
                <c:pt idx="7342">
                  <c:v>n7343</c:v>
                </c:pt>
                <c:pt idx="7343">
                  <c:v>n7344</c:v>
                </c:pt>
                <c:pt idx="7344">
                  <c:v>n7345</c:v>
                </c:pt>
                <c:pt idx="7345">
                  <c:v>n7346</c:v>
                </c:pt>
                <c:pt idx="7346">
                  <c:v>n7347</c:v>
                </c:pt>
                <c:pt idx="7347">
                  <c:v>n7348</c:v>
                </c:pt>
                <c:pt idx="7348">
                  <c:v>n7349</c:v>
                </c:pt>
                <c:pt idx="7349">
                  <c:v>n7350</c:v>
                </c:pt>
                <c:pt idx="7350">
                  <c:v>n7351</c:v>
                </c:pt>
                <c:pt idx="7351">
                  <c:v>n7352</c:v>
                </c:pt>
                <c:pt idx="7352">
                  <c:v>n7353</c:v>
                </c:pt>
                <c:pt idx="7353">
                  <c:v>n7354</c:v>
                </c:pt>
                <c:pt idx="7354">
                  <c:v>n7355</c:v>
                </c:pt>
                <c:pt idx="7355">
                  <c:v>n7356</c:v>
                </c:pt>
                <c:pt idx="7356">
                  <c:v>n7357</c:v>
                </c:pt>
                <c:pt idx="7357">
                  <c:v>n7358</c:v>
                </c:pt>
                <c:pt idx="7358">
                  <c:v>n7359</c:v>
                </c:pt>
                <c:pt idx="7359">
                  <c:v>n7360</c:v>
                </c:pt>
                <c:pt idx="7360">
                  <c:v>n7361</c:v>
                </c:pt>
                <c:pt idx="7361">
                  <c:v>n7362</c:v>
                </c:pt>
                <c:pt idx="7362">
                  <c:v>n7363</c:v>
                </c:pt>
                <c:pt idx="7363">
                  <c:v>n7364</c:v>
                </c:pt>
                <c:pt idx="7364">
                  <c:v>n7365</c:v>
                </c:pt>
                <c:pt idx="7365">
                  <c:v>n7366</c:v>
                </c:pt>
                <c:pt idx="7366">
                  <c:v>n7367</c:v>
                </c:pt>
                <c:pt idx="7367">
                  <c:v>n7368</c:v>
                </c:pt>
                <c:pt idx="7368">
                  <c:v>n7369</c:v>
                </c:pt>
                <c:pt idx="7369">
                  <c:v>n7370</c:v>
                </c:pt>
                <c:pt idx="7370">
                  <c:v>n7371</c:v>
                </c:pt>
                <c:pt idx="7371">
                  <c:v>n7372</c:v>
                </c:pt>
                <c:pt idx="7372">
                  <c:v>n7373</c:v>
                </c:pt>
                <c:pt idx="7373">
                  <c:v>n7374</c:v>
                </c:pt>
                <c:pt idx="7374">
                  <c:v>n7375</c:v>
                </c:pt>
                <c:pt idx="7375">
                  <c:v>n7376</c:v>
                </c:pt>
                <c:pt idx="7376">
                  <c:v>n7377</c:v>
                </c:pt>
                <c:pt idx="7377">
                  <c:v>n7378</c:v>
                </c:pt>
                <c:pt idx="7378">
                  <c:v>n7379</c:v>
                </c:pt>
                <c:pt idx="7379">
                  <c:v>n7380</c:v>
                </c:pt>
                <c:pt idx="7380">
                  <c:v>n7381</c:v>
                </c:pt>
                <c:pt idx="7381">
                  <c:v>n7382</c:v>
                </c:pt>
                <c:pt idx="7382">
                  <c:v>n7383</c:v>
                </c:pt>
                <c:pt idx="7383">
                  <c:v>n7384</c:v>
                </c:pt>
                <c:pt idx="7384">
                  <c:v>n7385</c:v>
                </c:pt>
                <c:pt idx="7385">
                  <c:v>n7386</c:v>
                </c:pt>
                <c:pt idx="7386">
                  <c:v>n7387</c:v>
                </c:pt>
                <c:pt idx="7387">
                  <c:v>n7388</c:v>
                </c:pt>
                <c:pt idx="7388">
                  <c:v>n7389</c:v>
                </c:pt>
                <c:pt idx="7389">
                  <c:v>n7390</c:v>
                </c:pt>
                <c:pt idx="7390">
                  <c:v>n7391</c:v>
                </c:pt>
                <c:pt idx="7391">
                  <c:v>n7392</c:v>
                </c:pt>
                <c:pt idx="7392">
                  <c:v>n7393</c:v>
                </c:pt>
                <c:pt idx="7393">
                  <c:v>n7394</c:v>
                </c:pt>
                <c:pt idx="7394">
                  <c:v>n7395</c:v>
                </c:pt>
                <c:pt idx="7395">
                  <c:v>n7396</c:v>
                </c:pt>
                <c:pt idx="7396">
                  <c:v>n7397</c:v>
                </c:pt>
                <c:pt idx="7397">
                  <c:v>n7398</c:v>
                </c:pt>
                <c:pt idx="7398">
                  <c:v>n7399</c:v>
                </c:pt>
                <c:pt idx="7399">
                  <c:v>n7400</c:v>
                </c:pt>
                <c:pt idx="7400">
                  <c:v>n7401</c:v>
                </c:pt>
                <c:pt idx="7401">
                  <c:v>n7402</c:v>
                </c:pt>
                <c:pt idx="7402">
                  <c:v>n7403</c:v>
                </c:pt>
                <c:pt idx="7403">
                  <c:v>n7404</c:v>
                </c:pt>
                <c:pt idx="7404">
                  <c:v>n7405</c:v>
                </c:pt>
                <c:pt idx="7405">
                  <c:v>n7406</c:v>
                </c:pt>
                <c:pt idx="7406">
                  <c:v>n7407</c:v>
                </c:pt>
                <c:pt idx="7407">
                  <c:v>n7408</c:v>
                </c:pt>
                <c:pt idx="7408">
                  <c:v>n7409</c:v>
                </c:pt>
                <c:pt idx="7409">
                  <c:v>n7410</c:v>
                </c:pt>
                <c:pt idx="7410">
                  <c:v>n7411</c:v>
                </c:pt>
                <c:pt idx="7411">
                  <c:v>n7412</c:v>
                </c:pt>
                <c:pt idx="7412">
                  <c:v>n7413</c:v>
                </c:pt>
                <c:pt idx="7413">
                  <c:v>n7414</c:v>
                </c:pt>
                <c:pt idx="7414">
                  <c:v>n7415</c:v>
                </c:pt>
                <c:pt idx="7415">
                  <c:v>n7416</c:v>
                </c:pt>
                <c:pt idx="7416">
                  <c:v>n7417</c:v>
                </c:pt>
                <c:pt idx="7417">
                  <c:v>n7418</c:v>
                </c:pt>
                <c:pt idx="7418">
                  <c:v>n7419</c:v>
                </c:pt>
                <c:pt idx="7419">
                  <c:v>n7420</c:v>
                </c:pt>
                <c:pt idx="7420">
                  <c:v>n7421</c:v>
                </c:pt>
                <c:pt idx="7421">
                  <c:v>n7422</c:v>
                </c:pt>
                <c:pt idx="7422">
                  <c:v>n7423</c:v>
                </c:pt>
                <c:pt idx="7423">
                  <c:v>n7424</c:v>
                </c:pt>
                <c:pt idx="7424">
                  <c:v>n7425</c:v>
                </c:pt>
                <c:pt idx="7425">
                  <c:v>n7426</c:v>
                </c:pt>
                <c:pt idx="7426">
                  <c:v>n7427</c:v>
                </c:pt>
                <c:pt idx="7427">
                  <c:v>n7428</c:v>
                </c:pt>
                <c:pt idx="7428">
                  <c:v>n7429</c:v>
                </c:pt>
                <c:pt idx="7429">
                  <c:v>n7430</c:v>
                </c:pt>
                <c:pt idx="7430">
                  <c:v>n7431</c:v>
                </c:pt>
                <c:pt idx="7431">
                  <c:v>n7432</c:v>
                </c:pt>
                <c:pt idx="7432">
                  <c:v>n7433</c:v>
                </c:pt>
                <c:pt idx="7433">
                  <c:v>n7434</c:v>
                </c:pt>
                <c:pt idx="7434">
                  <c:v>n7435</c:v>
                </c:pt>
                <c:pt idx="7435">
                  <c:v>n7436</c:v>
                </c:pt>
                <c:pt idx="7436">
                  <c:v>n7437</c:v>
                </c:pt>
                <c:pt idx="7437">
                  <c:v>n7438</c:v>
                </c:pt>
                <c:pt idx="7438">
                  <c:v>n7439</c:v>
                </c:pt>
                <c:pt idx="7439">
                  <c:v>n7440</c:v>
                </c:pt>
                <c:pt idx="7440">
                  <c:v>n7441</c:v>
                </c:pt>
                <c:pt idx="7441">
                  <c:v>n7442</c:v>
                </c:pt>
                <c:pt idx="7442">
                  <c:v>n7443</c:v>
                </c:pt>
                <c:pt idx="7443">
                  <c:v>n7444</c:v>
                </c:pt>
                <c:pt idx="7444">
                  <c:v>n7445</c:v>
                </c:pt>
                <c:pt idx="7445">
                  <c:v>n7446</c:v>
                </c:pt>
                <c:pt idx="7446">
                  <c:v>n7447</c:v>
                </c:pt>
                <c:pt idx="7447">
                  <c:v>n7448</c:v>
                </c:pt>
                <c:pt idx="7448">
                  <c:v>n7449</c:v>
                </c:pt>
                <c:pt idx="7449">
                  <c:v>n7450</c:v>
                </c:pt>
                <c:pt idx="7450">
                  <c:v>n7451</c:v>
                </c:pt>
                <c:pt idx="7451">
                  <c:v>n7452</c:v>
                </c:pt>
                <c:pt idx="7452">
                  <c:v>n7453</c:v>
                </c:pt>
                <c:pt idx="7453">
                  <c:v>n7454</c:v>
                </c:pt>
                <c:pt idx="7454">
                  <c:v>n7455</c:v>
                </c:pt>
                <c:pt idx="7455">
                  <c:v>n7456</c:v>
                </c:pt>
                <c:pt idx="7456">
                  <c:v>n7457</c:v>
                </c:pt>
                <c:pt idx="7457">
                  <c:v>n7458</c:v>
                </c:pt>
                <c:pt idx="7458">
                  <c:v>n7459</c:v>
                </c:pt>
                <c:pt idx="7459">
                  <c:v>n7460</c:v>
                </c:pt>
                <c:pt idx="7460">
                  <c:v>n7461</c:v>
                </c:pt>
                <c:pt idx="7461">
                  <c:v>n7462</c:v>
                </c:pt>
                <c:pt idx="7462">
                  <c:v>n7463</c:v>
                </c:pt>
                <c:pt idx="7463">
                  <c:v>n7464</c:v>
                </c:pt>
                <c:pt idx="7464">
                  <c:v>n7465</c:v>
                </c:pt>
                <c:pt idx="7465">
                  <c:v>n7466</c:v>
                </c:pt>
                <c:pt idx="7466">
                  <c:v>n7467</c:v>
                </c:pt>
                <c:pt idx="7467">
                  <c:v>n7468</c:v>
                </c:pt>
                <c:pt idx="7468">
                  <c:v>n7469</c:v>
                </c:pt>
                <c:pt idx="7469">
                  <c:v>n7470</c:v>
                </c:pt>
                <c:pt idx="7470">
                  <c:v>n7471</c:v>
                </c:pt>
                <c:pt idx="7471">
                  <c:v>n7472</c:v>
                </c:pt>
                <c:pt idx="7472">
                  <c:v>n7473</c:v>
                </c:pt>
                <c:pt idx="7473">
                  <c:v>n7474</c:v>
                </c:pt>
                <c:pt idx="7474">
                  <c:v>n7475</c:v>
                </c:pt>
                <c:pt idx="7475">
                  <c:v>n7476</c:v>
                </c:pt>
                <c:pt idx="7476">
                  <c:v>n7477</c:v>
                </c:pt>
                <c:pt idx="7477">
                  <c:v>n7478</c:v>
                </c:pt>
                <c:pt idx="7478">
                  <c:v>n7479</c:v>
                </c:pt>
                <c:pt idx="7479">
                  <c:v>n7480</c:v>
                </c:pt>
                <c:pt idx="7480">
                  <c:v>n7481</c:v>
                </c:pt>
                <c:pt idx="7481">
                  <c:v>n7482</c:v>
                </c:pt>
                <c:pt idx="7482">
                  <c:v>n7483</c:v>
                </c:pt>
                <c:pt idx="7483">
                  <c:v>n7484</c:v>
                </c:pt>
                <c:pt idx="7484">
                  <c:v>n7485</c:v>
                </c:pt>
                <c:pt idx="7485">
                  <c:v>n7486</c:v>
                </c:pt>
                <c:pt idx="7486">
                  <c:v>n7487</c:v>
                </c:pt>
                <c:pt idx="7487">
                  <c:v>n7488</c:v>
                </c:pt>
                <c:pt idx="7488">
                  <c:v>n7489</c:v>
                </c:pt>
                <c:pt idx="7489">
                  <c:v>n7490</c:v>
                </c:pt>
                <c:pt idx="7490">
                  <c:v>n7491</c:v>
                </c:pt>
                <c:pt idx="7491">
                  <c:v>n7492</c:v>
                </c:pt>
                <c:pt idx="7492">
                  <c:v>n7493</c:v>
                </c:pt>
                <c:pt idx="7493">
                  <c:v>n7494</c:v>
                </c:pt>
                <c:pt idx="7494">
                  <c:v>n7495</c:v>
                </c:pt>
                <c:pt idx="7495">
                  <c:v>n7496</c:v>
                </c:pt>
                <c:pt idx="7496">
                  <c:v>n7497</c:v>
                </c:pt>
                <c:pt idx="7497">
                  <c:v>n7498</c:v>
                </c:pt>
                <c:pt idx="7498">
                  <c:v>n7499</c:v>
                </c:pt>
                <c:pt idx="7499">
                  <c:v>n7500</c:v>
                </c:pt>
                <c:pt idx="7500">
                  <c:v>n7501</c:v>
                </c:pt>
                <c:pt idx="7501">
                  <c:v>n7502</c:v>
                </c:pt>
                <c:pt idx="7502">
                  <c:v>n7503</c:v>
                </c:pt>
                <c:pt idx="7503">
                  <c:v>n7504</c:v>
                </c:pt>
                <c:pt idx="7504">
                  <c:v>n7505</c:v>
                </c:pt>
                <c:pt idx="7505">
                  <c:v>n7506</c:v>
                </c:pt>
                <c:pt idx="7506">
                  <c:v>n7507</c:v>
                </c:pt>
                <c:pt idx="7507">
                  <c:v>n7508</c:v>
                </c:pt>
                <c:pt idx="7508">
                  <c:v>n7509</c:v>
                </c:pt>
                <c:pt idx="7509">
                  <c:v>n7510</c:v>
                </c:pt>
                <c:pt idx="7510">
                  <c:v>n7511</c:v>
                </c:pt>
                <c:pt idx="7511">
                  <c:v>n7512</c:v>
                </c:pt>
                <c:pt idx="7512">
                  <c:v>n7513</c:v>
                </c:pt>
                <c:pt idx="7513">
                  <c:v>n7514</c:v>
                </c:pt>
                <c:pt idx="7514">
                  <c:v>n7515</c:v>
                </c:pt>
                <c:pt idx="7515">
                  <c:v>n7516</c:v>
                </c:pt>
                <c:pt idx="7516">
                  <c:v>n7517</c:v>
                </c:pt>
                <c:pt idx="7517">
                  <c:v>n7518</c:v>
                </c:pt>
                <c:pt idx="7518">
                  <c:v>n7519</c:v>
                </c:pt>
                <c:pt idx="7519">
                  <c:v>n7520</c:v>
                </c:pt>
                <c:pt idx="7520">
                  <c:v>n7521</c:v>
                </c:pt>
                <c:pt idx="7521">
                  <c:v>n7522</c:v>
                </c:pt>
                <c:pt idx="7522">
                  <c:v>n7523</c:v>
                </c:pt>
                <c:pt idx="7523">
                  <c:v>n7524</c:v>
                </c:pt>
                <c:pt idx="7524">
                  <c:v>n7525</c:v>
                </c:pt>
                <c:pt idx="7525">
                  <c:v>n7526</c:v>
                </c:pt>
                <c:pt idx="7526">
                  <c:v>n7527</c:v>
                </c:pt>
                <c:pt idx="7527">
                  <c:v>n7528</c:v>
                </c:pt>
                <c:pt idx="7528">
                  <c:v>n7529</c:v>
                </c:pt>
                <c:pt idx="7529">
                  <c:v>n7530</c:v>
                </c:pt>
                <c:pt idx="7530">
                  <c:v>n7531</c:v>
                </c:pt>
                <c:pt idx="7531">
                  <c:v>n7532</c:v>
                </c:pt>
                <c:pt idx="7532">
                  <c:v>n7533</c:v>
                </c:pt>
                <c:pt idx="7533">
                  <c:v>n7534</c:v>
                </c:pt>
                <c:pt idx="7534">
                  <c:v>n7535</c:v>
                </c:pt>
                <c:pt idx="7535">
                  <c:v>n7536</c:v>
                </c:pt>
                <c:pt idx="7536">
                  <c:v>n7537</c:v>
                </c:pt>
                <c:pt idx="7537">
                  <c:v>n7538</c:v>
                </c:pt>
                <c:pt idx="7538">
                  <c:v>n7539</c:v>
                </c:pt>
                <c:pt idx="7539">
                  <c:v>n7540</c:v>
                </c:pt>
                <c:pt idx="7540">
                  <c:v>n7541</c:v>
                </c:pt>
                <c:pt idx="7541">
                  <c:v>n7542</c:v>
                </c:pt>
                <c:pt idx="7542">
                  <c:v>n7543</c:v>
                </c:pt>
                <c:pt idx="7543">
                  <c:v>n7544</c:v>
                </c:pt>
                <c:pt idx="7544">
                  <c:v>n7545</c:v>
                </c:pt>
                <c:pt idx="7545">
                  <c:v>n7546</c:v>
                </c:pt>
                <c:pt idx="7546">
                  <c:v>n7547</c:v>
                </c:pt>
                <c:pt idx="7547">
                  <c:v>n7548</c:v>
                </c:pt>
                <c:pt idx="7548">
                  <c:v>n7549</c:v>
                </c:pt>
                <c:pt idx="7549">
                  <c:v>n7550</c:v>
                </c:pt>
                <c:pt idx="7550">
                  <c:v>n7551</c:v>
                </c:pt>
                <c:pt idx="7551">
                  <c:v>n7552</c:v>
                </c:pt>
                <c:pt idx="7552">
                  <c:v>n7553</c:v>
                </c:pt>
                <c:pt idx="7553">
                  <c:v>n7554</c:v>
                </c:pt>
                <c:pt idx="7554">
                  <c:v>n7555</c:v>
                </c:pt>
                <c:pt idx="7555">
                  <c:v>n7556</c:v>
                </c:pt>
                <c:pt idx="7556">
                  <c:v>n7557</c:v>
                </c:pt>
                <c:pt idx="7557">
                  <c:v>n7558</c:v>
                </c:pt>
                <c:pt idx="7558">
                  <c:v>n7559</c:v>
                </c:pt>
                <c:pt idx="7559">
                  <c:v>n7560</c:v>
                </c:pt>
                <c:pt idx="7560">
                  <c:v>n7561</c:v>
                </c:pt>
                <c:pt idx="7561">
                  <c:v>n7562</c:v>
                </c:pt>
                <c:pt idx="7562">
                  <c:v>n7563</c:v>
                </c:pt>
                <c:pt idx="7563">
                  <c:v>n7564</c:v>
                </c:pt>
                <c:pt idx="7564">
                  <c:v>n7565</c:v>
                </c:pt>
                <c:pt idx="7565">
                  <c:v>n7566</c:v>
                </c:pt>
                <c:pt idx="7566">
                  <c:v>n7567</c:v>
                </c:pt>
                <c:pt idx="7567">
                  <c:v>n7568</c:v>
                </c:pt>
                <c:pt idx="7568">
                  <c:v>n7569</c:v>
                </c:pt>
                <c:pt idx="7569">
                  <c:v>n7570</c:v>
                </c:pt>
                <c:pt idx="7570">
                  <c:v>n7571</c:v>
                </c:pt>
                <c:pt idx="7571">
                  <c:v>n7572</c:v>
                </c:pt>
                <c:pt idx="7572">
                  <c:v>n7573</c:v>
                </c:pt>
                <c:pt idx="7573">
                  <c:v>n7574</c:v>
                </c:pt>
                <c:pt idx="7574">
                  <c:v>n7575</c:v>
                </c:pt>
                <c:pt idx="7575">
                  <c:v>n7576</c:v>
                </c:pt>
                <c:pt idx="7576">
                  <c:v>n7577</c:v>
                </c:pt>
                <c:pt idx="7577">
                  <c:v>n7578</c:v>
                </c:pt>
                <c:pt idx="7578">
                  <c:v>n7579</c:v>
                </c:pt>
                <c:pt idx="7579">
                  <c:v>n7580</c:v>
                </c:pt>
                <c:pt idx="7580">
                  <c:v>n7581</c:v>
                </c:pt>
                <c:pt idx="7581">
                  <c:v>n7582</c:v>
                </c:pt>
                <c:pt idx="7582">
                  <c:v>n7583</c:v>
                </c:pt>
                <c:pt idx="7583">
                  <c:v>n7584</c:v>
                </c:pt>
                <c:pt idx="7584">
                  <c:v>n7585</c:v>
                </c:pt>
                <c:pt idx="7585">
                  <c:v>n7586</c:v>
                </c:pt>
                <c:pt idx="7586">
                  <c:v>n7587</c:v>
                </c:pt>
                <c:pt idx="7587">
                  <c:v>n7588</c:v>
                </c:pt>
                <c:pt idx="7588">
                  <c:v>n7589</c:v>
                </c:pt>
                <c:pt idx="7589">
                  <c:v>n7590</c:v>
                </c:pt>
                <c:pt idx="7590">
                  <c:v>n7591</c:v>
                </c:pt>
                <c:pt idx="7591">
                  <c:v>n7592</c:v>
                </c:pt>
                <c:pt idx="7592">
                  <c:v>n7593</c:v>
                </c:pt>
                <c:pt idx="7593">
                  <c:v>n7594</c:v>
                </c:pt>
                <c:pt idx="7594">
                  <c:v>n7595</c:v>
                </c:pt>
                <c:pt idx="7595">
                  <c:v>n7596</c:v>
                </c:pt>
                <c:pt idx="7596">
                  <c:v>n7597</c:v>
                </c:pt>
                <c:pt idx="7597">
                  <c:v>n7598</c:v>
                </c:pt>
                <c:pt idx="7598">
                  <c:v>n7599</c:v>
                </c:pt>
                <c:pt idx="7599">
                  <c:v>n7600</c:v>
                </c:pt>
                <c:pt idx="7600">
                  <c:v>n7601</c:v>
                </c:pt>
                <c:pt idx="7601">
                  <c:v>n7602</c:v>
                </c:pt>
                <c:pt idx="7602">
                  <c:v>n7603</c:v>
                </c:pt>
                <c:pt idx="7603">
                  <c:v>n7604</c:v>
                </c:pt>
                <c:pt idx="7604">
                  <c:v>n7605</c:v>
                </c:pt>
                <c:pt idx="7605">
                  <c:v>n7606</c:v>
                </c:pt>
                <c:pt idx="7606">
                  <c:v>n7607</c:v>
                </c:pt>
                <c:pt idx="7607">
                  <c:v>n7608</c:v>
                </c:pt>
                <c:pt idx="7608">
                  <c:v>n7609</c:v>
                </c:pt>
                <c:pt idx="7609">
                  <c:v>n7610</c:v>
                </c:pt>
                <c:pt idx="7610">
                  <c:v>n7611</c:v>
                </c:pt>
                <c:pt idx="7611">
                  <c:v>n7612</c:v>
                </c:pt>
                <c:pt idx="7612">
                  <c:v>n7613</c:v>
                </c:pt>
                <c:pt idx="7613">
                  <c:v>n7614</c:v>
                </c:pt>
                <c:pt idx="7614">
                  <c:v>n7615</c:v>
                </c:pt>
                <c:pt idx="7615">
                  <c:v>n7616</c:v>
                </c:pt>
                <c:pt idx="7616">
                  <c:v>n7617</c:v>
                </c:pt>
                <c:pt idx="7617">
                  <c:v>n7618</c:v>
                </c:pt>
                <c:pt idx="7618">
                  <c:v>n7619</c:v>
                </c:pt>
                <c:pt idx="7619">
                  <c:v>n7620</c:v>
                </c:pt>
                <c:pt idx="7620">
                  <c:v>n7621</c:v>
                </c:pt>
                <c:pt idx="7621">
                  <c:v>n7622</c:v>
                </c:pt>
                <c:pt idx="7622">
                  <c:v>n7623</c:v>
                </c:pt>
                <c:pt idx="7623">
                  <c:v>n7624</c:v>
                </c:pt>
                <c:pt idx="7624">
                  <c:v>n7625</c:v>
                </c:pt>
                <c:pt idx="7625">
                  <c:v>n7626</c:v>
                </c:pt>
                <c:pt idx="7626">
                  <c:v>n7627</c:v>
                </c:pt>
                <c:pt idx="7627">
                  <c:v>n7628</c:v>
                </c:pt>
                <c:pt idx="7628">
                  <c:v>n7629</c:v>
                </c:pt>
                <c:pt idx="7629">
                  <c:v>n7630</c:v>
                </c:pt>
                <c:pt idx="7630">
                  <c:v>n7631</c:v>
                </c:pt>
                <c:pt idx="7631">
                  <c:v>n7632</c:v>
                </c:pt>
                <c:pt idx="7632">
                  <c:v>n7633</c:v>
                </c:pt>
                <c:pt idx="7633">
                  <c:v>n7634</c:v>
                </c:pt>
                <c:pt idx="7634">
                  <c:v>n7635</c:v>
                </c:pt>
                <c:pt idx="7635">
                  <c:v>n7636</c:v>
                </c:pt>
                <c:pt idx="7636">
                  <c:v>n7637</c:v>
                </c:pt>
                <c:pt idx="7637">
                  <c:v>n7638</c:v>
                </c:pt>
                <c:pt idx="7638">
                  <c:v>n7639</c:v>
                </c:pt>
                <c:pt idx="7639">
                  <c:v>n7640</c:v>
                </c:pt>
                <c:pt idx="7640">
                  <c:v>n7641</c:v>
                </c:pt>
                <c:pt idx="7641">
                  <c:v>n7642</c:v>
                </c:pt>
                <c:pt idx="7642">
                  <c:v>n7643</c:v>
                </c:pt>
                <c:pt idx="7643">
                  <c:v>n7644</c:v>
                </c:pt>
                <c:pt idx="7644">
                  <c:v>n7645</c:v>
                </c:pt>
                <c:pt idx="7645">
                  <c:v>n7646</c:v>
                </c:pt>
                <c:pt idx="7646">
                  <c:v>n7647</c:v>
                </c:pt>
                <c:pt idx="7647">
                  <c:v>n7648</c:v>
                </c:pt>
                <c:pt idx="7648">
                  <c:v>n7649</c:v>
                </c:pt>
                <c:pt idx="7649">
                  <c:v>n7650</c:v>
                </c:pt>
                <c:pt idx="7650">
                  <c:v>n7651</c:v>
                </c:pt>
                <c:pt idx="7651">
                  <c:v>n7652</c:v>
                </c:pt>
                <c:pt idx="7652">
                  <c:v>n7653</c:v>
                </c:pt>
                <c:pt idx="7653">
                  <c:v>n7654</c:v>
                </c:pt>
                <c:pt idx="7654">
                  <c:v>n7655</c:v>
                </c:pt>
                <c:pt idx="7655">
                  <c:v>n7656</c:v>
                </c:pt>
                <c:pt idx="7656">
                  <c:v>n7657</c:v>
                </c:pt>
                <c:pt idx="7657">
                  <c:v>n7658</c:v>
                </c:pt>
                <c:pt idx="7658">
                  <c:v>n7659</c:v>
                </c:pt>
                <c:pt idx="7659">
                  <c:v>n7660</c:v>
                </c:pt>
                <c:pt idx="7660">
                  <c:v>n7661</c:v>
                </c:pt>
                <c:pt idx="7661">
                  <c:v>n7662</c:v>
                </c:pt>
                <c:pt idx="7662">
                  <c:v>n7663</c:v>
                </c:pt>
                <c:pt idx="7663">
                  <c:v>n7664</c:v>
                </c:pt>
                <c:pt idx="7664">
                  <c:v>n7665</c:v>
                </c:pt>
                <c:pt idx="7665">
                  <c:v>n7666</c:v>
                </c:pt>
                <c:pt idx="7666">
                  <c:v>n7667</c:v>
                </c:pt>
                <c:pt idx="7667">
                  <c:v>n7668</c:v>
                </c:pt>
                <c:pt idx="7668">
                  <c:v>n7669</c:v>
                </c:pt>
                <c:pt idx="7669">
                  <c:v>n7670</c:v>
                </c:pt>
                <c:pt idx="7670">
                  <c:v>n7671</c:v>
                </c:pt>
                <c:pt idx="7671">
                  <c:v>n7672</c:v>
                </c:pt>
                <c:pt idx="7672">
                  <c:v>n7673</c:v>
                </c:pt>
                <c:pt idx="7673">
                  <c:v>n7674</c:v>
                </c:pt>
                <c:pt idx="7674">
                  <c:v>n7675</c:v>
                </c:pt>
                <c:pt idx="7675">
                  <c:v>n7676</c:v>
                </c:pt>
                <c:pt idx="7676">
                  <c:v>n7677</c:v>
                </c:pt>
                <c:pt idx="7677">
                  <c:v>n7678</c:v>
                </c:pt>
                <c:pt idx="7678">
                  <c:v>n7679</c:v>
                </c:pt>
                <c:pt idx="7679">
                  <c:v>n7680</c:v>
                </c:pt>
                <c:pt idx="7680">
                  <c:v>n7681</c:v>
                </c:pt>
                <c:pt idx="7681">
                  <c:v>n7682</c:v>
                </c:pt>
                <c:pt idx="7682">
                  <c:v>n7683</c:v>
                </c:pt>
                <c:pt idx="7683">
                  <c:v>n7684</c:v>
                </c:pt>
                <c:pt idx="7684">
                  <c:v>n7685</c:v>
                </c:pt>
                <c:pt idx="7685">
                  <c:v>n7686</c:v>
                </c:pt>
                <c:pt idx="7686">
                  <c:v>n7687</c:v>
                </c:pt>
                <c:pt idx="7687">
                  <c:v>n7688</c:v>
                </c:pt>
                <c:pt idx="7688">
                  <c:v>n7689</c:v>
                </c:pt>
                <c:pt idx="7689">
                  <c:v>n7690</c:v>
                </c:pt>
                <c:pt idx="7690">
                  <c:v>n7691</c:v>
                </c:pt>
                <c:pt idx="7691">
                  <c:v>n7692</c:v>
                </c:pt>
                <c:pt idx="7692">
                  <c:v>n7693</c:v>
                </c:pt>
                <c:pt idx="7693">
                  <c:v>n7694</c:v>
                </c:pt>
                <c:pt idx="7694">
                  <c:v>n7695</c:v>
                </c:pt>
                <c:pt idx="7695">
                  <c:v>n7696</c:v>
                </c:pt>
                <c:pt idx="7696">
                  <c:v>n7697</c:v>
                </c:pt>
                <c:pt idx="7697">
                  <c:v>n7698</c:v>
                </c:pt>
                <c:pt idx="7698">
                  <c:v>n7699</c:v>
                </c:pt>
                <c:pt idx="7699">
                  <c:v>n7700</c:v>
                </c:pt>
                <c:pt idx="7700">
                  <c:v>n7701</c:v>
                </c:pt>
                <c:pt idx="7701">
                  <c:v>n7702</c:v>
                </c:pt>
                <c:pt idx="7702">
                  <c:v>n7703</c:v>
                </c:pt>
                <c:pt idx="7703">
                  <c:v>n7704</c:v>
                </c:pt>
                <c:pt idx="7704">
                  <c:v>n7705</c:v>
                </c:pt>
                <c:pt idx="7705">
                  <c:v>n7706</c:v>
                </c:pt>
                <c:pt idx="7706">
                  <c:v>n7707</c:v>
                </c:pt>
                <c:pt idx="7707">
                  <c:v>n7708</c:v>
                </c:pt>
                <c:pt idx="7708">
                  <c:v>n7709</c:v>
                </c:pt>
                <c:pt idx="7709">
                  <c:v>n7710</c:v>
                </c:pt>
                <c:pt idx="7710">
                  <c:v>n7711</c:v>
                </c:pt>
                <c:pt idx="7711">
                  <c:v>n7712</c:v>
                </c:pt>
                <c:pt idx="7712">
                  <c:v>n7713</c:v>
                </c:pt>
                <c:pt idx="7713">
                  <c:v>n7714</c:v>
                </c:pt>
                <c:pt idx="7714">
                  <c:v>n7715</c:v>
                </c:pt>
                <c:pt idx="7715">
                  <c:v>n7716</c:v>
                </c:pt>
                <c:pt idx="7716">
                  <c:v>n7717</c:v>
                </c:pt>
                <c:pt idx="7717">
                  <c:v>n7718</c:v>
                </c:pt>
                <c:pt idx="7718">
                  <c:v>n7719</c:v>
                </c:pt>
                <c:pt idx="7719">
                  <c:v>n7720</c:v>
                </c:pt>
                <c:pt idx="7720">
                  <c:v>n7721</c:v>
                </c:pt>
                <c:pt idx="7721">
                  <c:v>n7722</c:v>
                </c:pt>
                <c:pt idx="7722">
                  <c:v>n7723</c:v>
                </c:pt>
                <c:pt idx="7723">
                  <c:v>n7724</c:v>
                </c:pt>
                <c:pt idx="7724">
                  <c:v>n7725</c:v>
                </c:pt>
                <c:pt idx="7725">
                  <c:v>n7726</c:v>
                </c:pt>
                <c:pt idx="7726">
                  <c:v>n7727</c:v>
                </c:pt>
                <c:pt idx="7727">
                  <c:v>n7728</c:v>
                </c:pt>
                <c:pt idx="7728">
                  <c:v>n7729</c:v>
                </c:pt>
                <c:pt idx="7729">
                  <c:v>n7730</c:v>
                </c:pt>
                <c:pt idx="7730">
                  <c:v>n7731</c:v>
                </c:pt>
                <c:pt idx="7731">
                  <c:v>n7732</c:v>
                </c:pt>
                <c:pt idx="7732">
                  <c:v>n7733</c:v>
                </c:pt>
                <c:pt idx="7733">
                  <c:v>n7734</c:v>
                </c:pt>
                <c:pt idx="7734">
                  <c:v>n7735</c:v>
                </c:pt>
                <c:pt idx="7735">
                  <c:v>n7736</c:v>
                </c:pt>
                <c:pt idx="7736">
                  <c:v>n7737</c:v>
                </c:pt>
                <c:pt idx="7737">
                  <c:v>n7738</c:v>
                </c:pt>
                <c:pt idx="7738">
                  <c:v>n7739</c:v>
                </c:pt>
                <c:pt idx="7739">
                  <c:v>n7740</c:v>
                </c:pt>
                <c:pt idx="7740">
                  <c:v>n7741</c:v>
                </c:pt>
                <c:pt idx="7741">
                  <c:v>n7742</c:v>
                </c:pt>
                <c:pt idx="7742">
                  <c:v>n7743</c:v>
                </c:pt>
                <c:pt idx="7743">
                  <c:v>n7744</c:v>
                </c:pt>
                <c:pt idx="7744">
                  <c:v>n7745</c:v>
                </c:pt>
                <c:pt idx="7745">
                  <c:v>n7746</c:v>
                </c:pt>
                <c:pt idx="7746">
                  <c:v>n7747</c:v>
                </c:pt>
                <c:pt idx="7747">
                  <c:v>n7748</c:v>
                </c:pt>
                <c:pt idx="7748">
                  <c:v>n7749</c:v>
                </c:pt>
                <c:pt idx="7749">
                  <c:v>n7750</c:v>
                </c:pt>
                <c:pt idx="7750">
                  <c:v>n7751</c:v>
                </c:pt>
                <c:pt idx="7751">
                  <c:v>n7752</c:v>
                </c:pt>
                <c:pt idx="7752">
                  <c:v>n7753</c:v>
                </c:pt>
                <c:pt idx="7753">
                  <c:v>n7754</c:v>
                </c:pt>
                <c:pt idx="7754">
                  <c:v>n7755</c:v>
                </c:pt>
                <c:pt idx="7755">
                  <c:v>n7756</c:v>
                </c:pt>
                <c:pt idx="7756">
                  <c:v>n7757</c:v>
                </c:pt>
                <c:pt idx="7757">
                  <c:v>n7758</c:v>
                </c:pt>
                <c:pt idx="7758">
                  <c:v>n7759</c:v>
                </c:pt>
                <c:pt idx="7759">
                  <c:v>n7760</c:v>
                </c:pt>
                <c:pt idx="7760">
                  <c:v>n7761</c:v>
                </c:pt>
                <c:pt idx="7761">
                  <c:v>n7762</c:v>
                </c:pt>
                <c:pt idx="7762">
                  <c:v>n7763</c:v>
                </c:pt>
                <c:pt idx="7763">
                  <c:v>n7764</c:v>
                </c:pt>
                <c:pt idx="7764">
                  <c:v>n7765</c:v>
                </c:pt>
                <c:pt idx="7765">
                  <c:v>n7766</c:v>
                </c:pt>
                <c:pt idx="7766">
                  <c:v>n7767</c:v>
                </c:pt>
                <c:pt idx="7767">
                  <c:v>n7768</c:v>
                </c:pt>
                <c:pt idx="7768">
                  <c:v>n7769</c:v>
                </c:pt>
                <c:pt idx="7769">
                  <c:v>n7770</c:v>
                </c:pt>
                <c:pt idx="7770">
                  <c:v>n7771</c:v>
                </c:pt>
                <c:pt idx="7771">
                  <c:v>n7772</c:v>
                </c:pt>
                <c:pt idx="7772">
                  <c:v>n7773</c:v>
                </c:pt>
                <c:pt idx="7773">
                  <c:v>n7774</c:v>
                </c:pt>
                <c:pt idx="7774">
                  <c:v>n7775</c:v>
                </c:pt>
                <c:pt idx="7775">
                  <c:v>n7776</c:v>
                </c:pt>
                <c:pt idx="7776">
                  <c:v>n7777</c:v>
                </c:pt>
                <c:pt idx="7777">
                  <c:v>n7778</c:v>
                </c:pt>
                <c:pt idx="7778">
                  <c:v>n7779</c:v>
                </c:pt>
                <c:pt idx="7779">
                  <c:v>n7780</c:v>
                </c:pt>
                <c:pt idx="7780">
                  <c:v>n7781</c:v>
                </c:pt>
                <c:pt idx="7781">
                  <c:v>n7782</c:v>
                </c:pt>
                <c:pt idx="7782">
                  <c:v>n7783</c:v>
                </c:pt>
                <c:pt idx="7783">
                  <c:v>n7784</c:v>
                </c:pt>
                <c:pt idx="7784">
                  <c:v>n7785</c:v>
                </c:pt>
                <c:pt idx="7785">
                  <c:v>n7786</c:v>
                </c:pt>
                <c:pt idx="7786">
                  <c:v>n7787</c:v>
                </c:pt>
                <c:pt idx="7787">
                  <c:v>n7788</c:v>
                </c:pt>
                <c:pt idx="7788">
                  <c:v>n7789</c:v>
                </c:pt>
                <c:pt idx="7789">
                  <c:v>n7790</c:v>
                </c:pt>
                <c:pt idx="7790">
                  <c:v>n7791</c:v>
                </c:pt>
                <c:pt idx="7791">
                  <c:v>n7792</c:v>
                </c:pt>
                <c:pt idx="7792">
                  <c:v>n7793</c:v>
                </c:pt>
                <c:pt idx="7793">
                  <c:v>n7794</c:v>
                </c:pt>
                <c:pt idx="7794">
                  <c:v>n7795</c:v>
                </c:pt>
                <c:pt idx="7795">
                  <c:v>n7796</c:v>
                </c:pt>
                <c:pt idx="7796">
                  <c:v>n7797</c:v>
                </c:pt>
                <c:pt idx="7797">
                  <c:v>n7798</c:v>
                </c:pt>
                <c:pt idx="7798">
                  <c:v>n7799</c:v>
                </c:pt>
                <c:pt idx="7799">
                  <c:v>n7800</c:v>
                </c:pt>
                <c:pt idx="7800">
                  <c:v>n7801</c:v>
                </c:pt>
                <c:pt idx="7801">
                  <c:v>n7802</c:v>
                </c:pt>
                <c:pt idx="7802">
                  <c:v>n7803</c:v>
                </c:pt>
                <c:pt idx="7803">
                  <c:v>n7804</c:v>
                </c:pt>
                <c:pt idx="7804">
                  <c:v>n7805</c:v>
                </c:pt>
                <c:pt idx="7805">
                  <c:v>n7806</c:v>
                </c:pt>
                <c:pt idx="7806">
                  <c:v>n7807</c:v>
                </c:pt>
                <c:pt idx="7807">
                  <c:v>n7808</c:v>
                </c:pt>
                <c:pt idx="7808">
                  <c:v>n7809</c:v>
                </c:pt>
                <c:pt idx="7809">
                  <c:v>n7810</c:v>
                </c:pt>
                <c:pt idx="7810">
                  <c:v>n7811</c:v>
                </c:pt>
                <c:pt idx="7811">
                  <c:v>n7812</c:v>
                </c:pt>
                <c:pt idx="7812">
                  <c:v>n7813</c:v>
                </c:pt>
                <c:pt idx="7813">
                  <c:v>n7814</c:v>
                </c:pt>
                <c:pt idx="7814">
                  <c:v>n7815</c:v>
                </c:pt>
                <c:pt idx="7815">
                  <c:v>n7816</c:v>
                </c:pt>
                <c:pt idx="7816">
                  <c:v>n7817</c:v>
                </c:pt>
                <c:pt idx="7817">
                  <c:v>n7818</c:v>
                </c:pt>
                <c:pt idx="7818">
                  <c:v>n7819</c:v>
                </c:pt>
                <c:pt idx="7819">
                  <c:v>n7820</c:v>
                </c:pt>
                <c:pt idx="7820">
                  <c:v>n7821</c:v>
                </c:pt>
                <c:pt idx="7821">
                  <c:v>n7822</c:v>
                </c:pt>
                <c:pt idx="7822">
                  <c:v>n7823</c:v>
                </c:pt>
                <c:pt idx="7823">
                  <c:v>n7824</c:v>
                </c:pt>
                <c:pt idx="7824">
                  <c:v>n7825</c:v>
                </c:pt>
                <c:pt idx="7825">
                  <c:v>n7826</c:v>
                </c:pt>
                <c:pt idx="7826">
                  <c:v>n7827</c:v>
                </c:pt>
                <c:pt idx="7827">
                  <c:v>n7828</c:v>
                </c:pt>
                <c:pt idx="7828">
                  <c:v>n7829</c:v>
                </c:pt>
                <c:pt idx="7829">
                  <c:v>n7830</c:v>
                </c:pt>
                <c:pt idx="7830">
                  <c:v>n7831</c:v>
                </c:pt>
                <c:pt idx="7831">
                  <c:v>n7832</c:v>
                </c:pt>
                <c:pt idx="7832">
                  <c:v>n7833</c:v>
                </c:pt>
                <c:pt idx="7833">
                  <c:v>n7834</c:v>
                </c:pt>
                <c:pt idx="7834">
                  <c:v>n7835</c:v>
                </c:pt>
                <c:pt idx="7835">
                  <c:v>n7836</c:v>
                </c:pt>
                <c:pt idx="7836">
                  <c:v>n7837</c:v>
                </c:pt>
                <c:pt idx="7837">
                  <c:v>n7838</c:v>
                </c:pt>
                <c:pt idx="7838">
                  <c:v>n7839</c:v>
                </c:pt>
                <c:pt idx="7839">
                  <c:v>n7840</c:v>
                </c:pt>
                <c:pt idx="7840">
                  <c:v>n7841</c:v>
                </c:pt>
                <c:pt idx="7841">
                  <c:v>n7842</c:v>
                </c:pt>
                <c:pt idx="7842">
                  <c:v>n7843</c:v>
                </c:pt>
                <c:pt idx="7843">
                  <c:v>n7844</c:v>
                </c:pt>
                <c:pt idx="7844">
                  <c:v>n7845</c:v>
                </c:pt>
                <c:pt idx="7845">
                  <c:v>n7846</c:v>
                </c:pt>
                <c:pt idx="7846">
                  <c:v>n7847</c:v>
                </c:pt>
                <c:pt idx="7847">
                  <c:v>n7848</c:v>
                </c:pt>
                <c:pt idx="7848">
                  <c:v>n7849</c:v>
                </c:pt>
                <c:pt idx="7849">
                  <c:v>n7850</c:v>
                </c:pt>
                <c:pt idx="7850">
                  <c:v>n7851</c:v>
                </c:pt>
                <c:pt idx="7851">
                  <c:v>n7852</c:v>
                </c:pt>
                <c:pt idx="7852">
                  <c:v>n7853</c:v>
                </c:pt>
                <c:pt idx="7853">
                  <c:v>n7854</c:v>
                </c:pt>
                <c:pt idx="7854">
                  <c:v>n7855</c:v>
                </c:pt>
                <c:pt idx="7855">
                  <c:v>n7856</c:v>
                </c:pt>
                <c:pt idx="7856">
                  <c:v>n7857</c:v>
                </c:pt>
                <c:pt idx="7857">
                  <c:v>n7858</c:v>
                </c:pt>
                <c:pt idx="7858">
                  <c:v>n7859</c:v>
                </c:pt>
                <c:pt idx="7859">
                  <c:v>n7860</c:v>
                </c:pt>
                <c:pt idx="7860">
                  <c:v>n7861</c:v>
                </c:pt>
                <c:pt idx="7861">
                  <c:v>n7862</c:v>
                </c:pt>
                <c:pt idx="7862">
                  <c:v>n7863</c:v>
                </c:pt>
                <c:pt idx="7863">
                  <c:v>n7864</c:v>
                </c:pt>
                <c:pt idx="7864">
                  <c:v>n7865</c:v>
                </c:pt>
                <c:pt idx="7865">
                  <c:v>n7866</c:v>
                </c:pt>
                <c:pt idx="7866">
                  <c:v>n7867</c:v>
                </c:pt>
                <c:pt idx="7867">
                  <c:v>n7868</c:v>
                </c:pt>
                <c:pt idx="7868">
                  <c:v>n7869</c:v>
                </c:pt>
                <c:pt idx="7869">
                  <c:v>n7870</c:v>
                </c:pt>
                <c:pt idx="7870">
                  <c:v>n7871</c:v>
                </c:pt>
                <c:pt idx="7871">
                  <c:v>n7872</c:v>
                </c:pt>
                <c:pt idx="7872">
                  <c:v>n7873</c:v>
                </c:pt>
                <c:pt idx="7873">
                  <c:v>n7874</c:v>
                </c:pt>
                <c:pt idx="7874">
                  <c:v>n7875</c:v>
                </c:pt>
                <c:pt idx="7875">
                  <c:v>n7876</c:v>
                </c:pt>
                <c:pt idx="7876">
                  <c:v>n7877</c:v>
                </c:pt>
                <c:pt idx="7877">
                  <c:v>n7878</c:v>
                </c:pt>
                <c:pt idx="7878">
                  <c:v>n7879</c:v>
                </c:pt>
                <c:pt idx="7879">
                  <c:v>n7880</c:v>
                </c:pt>
                <c:pt idx="7880">
                  <c:v>n7881</c:v>
                </c:pt>
                <c:pt idx="7881">
                  <c:v>n7882</c:v>
                </c:pt>
                <c:pt idx="7882">
                  <c:v>n7883</c:v>
                </c:pt>
                <c:pt idx="7883">
                  <c:v>n7884</c:v>
                </c:pt>
                <c:pt idx="7884">
                  <c:v>n7885</c:v>
                </c:pt>
                <c:pt idx="7885">
                  <c:v>n7886</c:v>
                </c:pt>
                <c:pt idx="7886">
                  <c:v>n7887</c:v>
                </c:pt>
                <c:pt idx="7887">
                  <c:v>n7888</c:v>
                </c:pt>
                <c:pt idx="7888">
                  <c:v>n7889</c:v>
                </c:pt>
                <c:pt idx="7889">
                  <c:v>n7890</c:v>
                </c:pt>
                <c:pt idx="7890">
                  <c:v>n7891</c:v>
                </c:pt>
                <c:pt idx="7891">
                  <c:v>n7892</c:v>
                </c:pt>
                <c:pt idx="7892">
                  <c:v>n7893</c:v>
                </c:pt>
                <c:pt idx="7893">
                  <c:v>n7894</c:v>
                </c:pt>
                <c:pt idx="7894">
                  <c:v>n7895</c:v>
                </c:pt>
                <c:pt idx="7895">
                  <c:v>n7896</c:v>
                </c:pt>
                <c:pt idx="7896">
                  <c:v>n7897</c:v>
                </c:pt>
                <c:pt idx="7897">
                  <c:v>n7898</c:v>
                </c:pt>
                <c:pt idx="7898">
                  <c:v>n7899</c:v>
                </c:pt>
                <c:pt idx="7899">
                  <c:v>n7900</c:v>
                </c:pt>
                <c:pt idx="7900">
                  <c:v>n7901</c:v>
                </c:pt>
                <c:pt idx="7901">
                  <c:v>n7902</c:v>
                </c:pt>
                <c:pt idx="7902">
                  <c:v>n7903</c:v>
                </c:pt>
                <c:pt idx="7903">
                  <c:v>n7904</c:v>
                </c:pt>
                <c:pt idx="7904">
                  <c:v>n7905</c:v>
                </c:pt>
                <c:pt idx="7905">
                  <c:v>n7906</c:v>
                </c:pt>
                <c:pt idx="7906">
                  <c:v>n7907</c:v>
                </c:pt>
                <c:pt idx="7907">
                  <c:v>n7908</c:v>
                </c:pt>
                <c:pt idx="7908">
                  <c:v>n7909</c:v>
                </c:pt>
                <c:pt idx="7909">
                  <c:v>n7910</c:v>
                </c:pt>
                <c:pt idx="7910">
                  <c:v>n7911</c:v>
                </c:pt>
                <c:pt idx="7911">
                  <c:v>n7912</c:v>
                </c:pt>
                <c:pt idx="7912">
                  <c:v>n7913</c:v>
                </c:pt>
                <c:pt idx="7913">
                  <c:v>n7914</c:v>
                </c:pt>
                <c:pt idx="7914">
                  <c:v>n7915</c:v>
                </c:pt>
                <c:pt idx="7915">
                  <c:v>n7916</c:v>
                </c:pt>
                <c:pt idx="7916">
                  <c:v>n7917</c:v>
                </c:pt>
                <c:pt idx="7917">
                  <c:v>n7918</c:v>
                </c:pt>
                <c:pt idx="7918">
                  <c:v>n7919</c:v>
                </c:pt>
                <c:pt idx="7919">
                  <c:v>n7920</c:v>
                </c:pt>
                <c:pt idx="7920">
                  <c:v>n7921</c:v>
                </c:pt>
                <c:pt idx="7921">
                  <c:v>n7922</c:v>
                </c:pt>
                <c:pt idx="7922">
                  <c:v>n7923</c:v>
                </c:pt>
                <c:pt idx="7923">
                  <c:v>n7924</c:v>
                </c:pt>
                <c:pt idx="7924">
                  <c:v>n7925</c:v>
                </c:pt>
                <c:pt idx="7925">
                  <c:v>n7926</c:v>
                </c:pt>
                <c:pt idx="7926">
                  <c:v>n7927</c:v>
                </c:pt>
                <c:pt idx="7927">
                  <c:v>n7928</c:v>
                </c:pt>
                <c:pt idx="7928">
                  <c:v>n7929</c:v>
                </c:pt>
                <c:pt idx="7929">
                  <c:v>n7930</c:v>
                </c:pt>
                <c:pt idx="7930">
                  <c:v>n7931</c:v>
                </c:pt>
                <c:pt idx="7931">
                  <c:v>n7932</c:v>
                </c:pt>
                <c:pt idx="7932">
                  <c:v>n7933</c:v>
                </c:pt>
                <c:pt idx="7933">
                  <c:v>n7934</c:v>
                </c:pt>
                <c:pt idx="7934">
                  <c:v>n7935</c:v>
                </c:pt>
                <c:pt idx="7935">
                  <c:v>n7936</c:v>
                </c:pt>
                <c:pt idx="7936">
                  <c:v>n7937</c:v>
                </c:pt>
                <c:pt idx="7937">
                  <c:v>n7938</c:v>
                </c:pt>
                <c:pt idx="7938">
                  <c:v>n7939</c:v>
                </c:pt>
                <c:pt idx="7939">
                  <c:v>n7940</c:v>
                </c:pt>
                <c:pt idx="7940">
                  <c:v>n7941</c:v>
                </c:pt>
                <c:pt idx="7941">
                  <c:v>n7942</c:v>
                </c:pt>
                <c:pt idx="7942">
                  <c:v>n7943</c:v>
                </c:pt>
                <c:pt idx="7943">
                  <c:v>n7944</c:v>
                </c:pt>
                <c:pt idx="7944">
                  <c:v>n7945</c:v>
                </c:pt>
                <c:pt idx="7945">
                  <c:v>n7946</c:v>
                </c:pt>
                <c:pt idx="7946">
                  <c:v>n7947</c:v>
                </c:pt>
                <c:pt idx="7947">
                  <c:v>n7948</c:v>
                </c:pt>
                <c:pt idx="7948">
                  <c:v>n7949</c:v>
                </c:pt>
                <c:pt idx="7949">
                  <c:v>n7950</c:v>
                </c:pt>
                <c:pt idx="7950">
                  <c:v>n7951</c:v>
                </c:pt>
                <c:pt idx="7951">
                  <c:v>n7952</c:v>
                </c:pt>
                <c:pt idx="7952">
                  <c:v>n7953</c:v>
                </c:pt>
                <c:pt idx="7953">
                  <c:v>n7954</c:v>
                </c:pt>
                <c:pt idx="7954">
                  <c:v>n7955</c:v>
                </c:pt>
                <c:pt idx="7955">
                  <c:v>n7956</c:v>
                </c:pt>
                <c:pt idx="7956">
                  <c:v>n7957</c:v>
                </c:pt>
                <c:pt idx="7957">
                  <c:v>n7958</c:v>
                </c:pt>
                <c:pt idx="7958">
                  <c:v>n7959</c:v>
                </c:pt>
                <c:pt idx="7959">
                  <c:v>n7960</c:v>
                </c:pt>
                <c:pt idx="7960">
                  <c:v>n7961</c:v>
                </c:pt>
                <c:pt idx="7961">
                  <c:v>n7962</c:v>
                </c:pt>
                <c:pt idx="7962">
                  <c:v>n7963</c:v>
                </c:pt>
                <c:pt idx="7963">
                  <c:v>n7964</c:v>
                </c:pt>
                <c:pt idx="7964">
                  <c:v>n7965</c:v>
                </c:pt>
                <c:pt idx="7965">
                  <c:v>n7966</c:v>
                </c:pt>
                <c:pt idx="7966">
                  <c:v>n7967</c:v>
                </c:pt>
                <c:pt idx="7967">
                  <c:v>n7968</c:v>
                </c:pt>
                <c:pt idx="7968">
                  <c:v>n7969</c:v>
                </c:pt>
                <c:pt idx="7969">
                  <c:v>n7970</c:v>
                </c:pt>
                <c:pt idx="7970">
                  <c:v>n7971</c:v>
                </c:pt>
                <c:pt idx="7971">
                  <c:v>n7972</c:v>
                </c:pt>
                <c:pt idx="7972">
                  <c:v>n7973</c:v>
                </c:pt>
                <c:pt idx="7973">
                  <c:v>n7974</c:v>
                </c:pt>
                <c:pt idx="7974">
                  <c:v>n7975</c:v>
                </c:pt>
                <c:pt idx="7975">
                  <c:v>n7976</c:v>
                </c:pt>
                <c:pt idx="7976">
                  <c:v>n7977</c:v>
                </c:pt>
                <c:pt idx="7977">
                  <c:v>n7978</c:v>
                </c:pt>
                <c:pt idx="7978">
                  <c:v>n7979</c:v>
                </c:pt>
                <c:pt idx="7979">
                  <c:v>n7980</c:v>
                </c:pt>
                <c:pt idx="7980">
                  <c:v>n7981</c:v>
                </c:pt>
                <c:pt idx="7981">
                  <c:v>n7982</c:v>
                </c:pt>
                <c:pt idx="7982">
                  <c:v>n7983</c:v>
                </c:pt>
                <c:pt idx="7983">
                  <c:v>n7984</c:v>
                </c:pt>
                <c:pt idx="7984">
                  <c:v>n7985</c:v>
                </c:pt>
                <c:pt idx="7985">
                  <c:v>n7986</c:v>
                </c:pt>
                <c:pt idx="7986">
                  <c:v>n7987</c:v>
                </c:pt>
                <c:pt idx="7987">
                  <c:v>n7988</c:v>
                </c:pt>
                <c:pt idx="7988">
                  <c:v>n7989</c:v>
                </c:pt>
                <c:pt idx="7989">
                  <c:v>n7990</c:v>
                </c:pt>
                <c:pt idx="7990">
                  <c:v>n7991</c:v>
                </c:pt>
                <c:pt idx="7991">
                  <c:v>n7992</c:v>
                </c:pt>
                <c:pt idx="7992">
                  <c:v>n7993</c:v>
                </c:pt>
                <c:pt idx="7993">
                  <c:v>n7994</c:v>
                </c:pt>
                <c:pt idx="7994">
                  <c:v>n7995</c:v>
                </c:pt>
                <c:pt idx="7995">
                  <c:v>n7996</c:v>
                </c:pt>
                <c:pt idx="7996">
                  <c:v>n7997</c:v>
                </c:pt>
                <c:pt idx="7997">
                  <c:v>n7998</c:v>
                </c:pt>
                <c:pt idx="7998">
                  <c:v>n7999</c:v>
                </c:pt>
                <c:pt idx="7999">
                  <c:v>n8000</c:v>
                </c:pt>
                <c:pt idx="8000">
                  <c:v>n8001</c:v>
                </c:pt>
                <c:pt idx="8001">
                  <c:v>n8002</c:v>
                </c:pt>
                <c:pt idx="8002">
                  <c:v>n8003</c:v>
                </c:pt>
                <c:pt idx="8003">
                  <c:v>n8004</c:v>
                </c:pt>
                <c:pt idx="8004">
                  <c:v>n8005</c:v>
                </c:pt>
                <c:pt idx="8005">
                  <c:v>n8006</c:v>
                </c:pt>
                <c:pt idx="8006">
                  <c:v>n8007</c:v>
                </c:pt>
                <c:pt idx="8007">
                  <c:v>n8008</c:v>
                </c:pt>
                <c:pt idx="8008">
                  <c:v>n8009</c:v>
                </c:pt>
                <c:pt idx="8009">
                  <c:v>n8010</c:v>
                </c:pt>
                <c:pt idx="8010">
                  <c:v>n8011</c:v>
                </c:pt>
                <c:pt idx="8011">
                  <c:v>n8012</c:v>
                </c:pt>
                <c:pt idx="8012">
                  <c:v>n8013</c:v>
                </c:pt>
                <c:pt idx="8013">
                  <c:v>n8014</c:v>
                </c:pt>
                <c:pt idx="8014">
                  <c:v>n8015</c:v>
                </c:pt>
                <c:pt idx="8015">
                  <c:v>n8016</c:v>
                </c:pt>
                <c:pt idx="8016">
                  <c:v>n8017</c:v>
                </c:pt>
                <c:pt idx="8017">
                  <c:v>n8018</c:v>
                </c:pt>
                <c:pt idx="8018">
                  <c:v>n8019</c:v>
                </c:pt>
                <c:pt idx="8019">
                  <c:v>n8020</c:v>
                </c:pt>
                <c:pt idx="8020">
                  <c:v>n8021</c:v>
                </c:pt>
                <c:pt idx="8021">
                  <c:v>n8022</c:v>
                </c:pt>
                <c:pt idx="8022">
                  <c:v>n8023</c:v>
                </c:pt>
                <c:pt idx="8023">
                  <c:v>n8024</c:v>
                </c:pt>
                <c:pt idx="8024">
                  <c:v>n8025</c:v>
                </c:pt>
                <c:pt idx="8025">
                  <c:v>n8026</c:v>
                </c:pt>
                <c:pt idx="8026">
                  <c:v>n8027</c:v>
                </c:pt>
                <c:pt idx="8027">
                  <c:v>n8028</c:v>
                </c:pt>
                <c:pt idx="8028">
                  <c:v>n8029</c:v>
                </c:pt>
                <c:pt idx="8029">
                  <c:v>n8030</c:v>
                </c:pt>
                <c:pt idx="8030">
                  <c:v>n8031</c:v>
                </c:pt>
                <c:pt idx="8031">
                  <c:v>n8032</c:v>
                </c:pt>
                <c:pt idx="8032">
                  <c:v>n8033</c:v>
                </c:pt>
                <c:pt idx="8033">
                  <c:v>n8034</c:v>
                </c:pt>
                <c:pt idx="8034">
                  <c:v>n8035</c:v>
                </c:pt>
                <c:pt idx="8035">
                  <c:v>n8036</c:v>
                </c:pt>
                <c:pt idx="8036">
                  <c:v>n8037</c:v>
                </c:pt>
                <c:pt idx="8037">
                  <c:v>n8038</c:v>
                </c:pt>
                <c:pt idx="8038">
                  <c:v>n8039</c:v>
                </c:pt>
                <c:pt idx="8039">
                  <c:v>n8040</c:v>
                </c:pt>
                <c:pt idx="8040">
                  <c:v>n8041</c:v>
                </c:pt>
                <c:pt idx="8041">
                  <c:v>n8042</c:v>
                </c:pt>
                <c:pt idx="8042">
                  <c:v>n8043</c:v>
                </c:pt>
                <c:pt idx="8043">
                  <c:v>n8044</c:v>
                </c:pt>
                <c:pt idx="8044">
                  <c:v>n8045</c:v>
                </c:pt>
                <c:pt idx="8045">
                  <c:v>n8046</c:v>
                </c:pt>
                <c:pt idx="8046">
                  <c:v>n8047</c:v>
                </c:pt>
                <c:pt idx="8047">
                  <c:v>n8048</c:v>
                </c:pt>
                <c:pt idx="8048">
                  <c:v>n8049</c:v>
                </c:pt>
                <c:pt idx="8049">
                  <c:v>n8050</c:v>
                </c:pt>
                <c:pt idx="8050">
                  <c:v>n8051</c:v>
                </c:pt>
                <c:pt idx="8051">
                  <c:v>n8052</c:v>
                </c:pt>
                <c:pt idx="8052">
                  <c:v>n8053</c:v>
                </c:pt>
                <c:pt idx="8053">
                  <c:v>n8054</c:v>
                </c:pt>
                <c:pt idx="8054">
                  <c:v>n8055</c:v>
                </c:pt>
                <c:pt idx="8055">
                  <c:v>n8056</c:v>
                </c:pt>
                <c:pt idx="8056">
                  <c:v>n8057</c:v>
                </c:pt>
                <c:pt idx="8057">
                  <c:v>n8058</c:v>
                </c:pt>
                <c:pt idx="8058">
                  <c:v>n8059</c:v>
                </c:pt>
                <c:pt idx="8059">
                  <c:v>n8060</c:v>
                </c:pt>
                <c:pt idx="8060">
                  <c:v>n8061</c:v>
                </c:pt>
                <c:pt idx="8061">
                  <c:v>n8062</c:v>
                </c:pt>
                <c:pt idx="8062">
                  <c:v>n8063</c:v>
                </c:pt>
                <c:pt idx="8063">
                  <c:v>n8064</c:v>
                </c:pt>
                <c:pt idx="8064">
                  <c:v>n8065</c:v>
                </c:pt>
                <c:pt idx="8065">
                  <c:v>n8066</c:v>
                </c:pt>
                <c:pt idx="8066">
                  <c:v>n8067</c:v>
                </c:pt>
                <c:pt idx="8067">
                  <c:v>n8068</c:v>
                </c:pt>
                <c:pt idx="8068">
                  <c:v>n8069</c:v>
                </c:pt>
                <c:pt idx="8069">
                  <c:v>n8070</c:v>
                </c:pt>
                <c:pt idx="8070">
                  <c:v>n8071</c:v>
                </c:pt>
                <c:pt idx="8071">
                  <c:v>n8072</c:v>
                </c:pt>
                <c:pt idx="8072">
                  <c:v>n8073</c:v>
                </c:pt>
                <c:pt idx="8073">
                  <c:v>n8074</c:v>
                </c:pt>
                <c:pt idx="8074">
                  <c:v>n8075</c:v>
                </c:pt>
                <c:pt idx="8075">
                  <c:v>n8076</c:v>
                </c:pt>
                <c:pt idx="8076">
                  <c:v>n8077</c:v>
                </c:pt>
                <c:pt idx="8077">
                  <c:v>n8078</c:v>
                </c:pt>
                <c:pt idx="8078">
                  <c:v>n8079</c:v>
                </c:pt>
                <c:pt idx="8079">
                  <c:v>n8080</c:v>
                </c:pt>
                <c:pt idx="8080">
                  <c:v>n8081</c:v>
                </c:pt>
                <c:pt idx="8081">
                  <c:v>n8082</c:v>
                </c:pt>
                <c:pt idx="8082">
                  <c:v>n8083</c:v>
                </c:pt>
                <c:pt idx="8083">
                  <c:v>n8084</c:v>
                </c:pt>
                <c:pt idx="8084">
                  <c:v>n8085</c:v>
                </c:pt>
                <c:pt idx="8085">
                  <c:v>n8086</c:v>
                </c:pt>
                <c:pt idx="8086">
                  <c:v>n8087</c:v>
                </c:pt>
                <c:pt idx="8087">
                  <c:v>n8088</c:v>
                </c:pt>
                <c:pt idx="8088">
                  <c:v>n8089</c:v>
                </c:pt>
                <c:pt idx="8089">
                  <c:v>n8090</c:v>
                </c:pt>
                <c:pt idx="8090">
                  <c:v>n8091</c:v>
                </c:pt>
                <c:pt idx="8091">
                  <c:v>n8092</c:v>
                </c:pt>
                <c:pt idx="8092">
                  <c:v>n8093</c:v>
                </c:pt>
                <c:pt idx="8093">
                  <c:v>n8094</c:v>
                </c:pt>
                <c:pt idx="8094">
                  <c:v>n8095</c:v>
                </c:pt>
                <c:pt idx="8095">
                  <c:v>n8096</c:v>
                </c:pt>
                <c:pt idx="8096">
                  <c:v>n8097</c:v>
                </c:pt>
                <c:pt idx="8097">
                  <c:v>n8098</c:v>
                </c:pt>
                <c:pt idx="8098">
                  <c:v>n8099</c:v>
                </c:pt>
                <c:pt idx="8099">
                  <c:v>n8100</c:v>
                </c:pt>
                <c:pt idx="8100">
                  <c:v>n8101</c:v>
                </c:pt>
                <c:pt idx="8101">
                  <c:v>n8102</c:v>
                </c:pt>
                <c:pt idx="8102">
                  <c:v>n8103</c:v>
                </c:pt>
                <c:pt idx="8103">
                  <c:v>n8104</c:v>
                </c:pt>
                <c:pt idx="8104">
                  <c:v>n8105</c:v>
                </c:pt>
                <c:pt idx="8105">
                  <c:v>n8106</c:v>
                </c:pt>
                <c:pt idx="8106">
                  <c:v>n8107</c:v>
                </c:pt>
                <c:pt idx="8107">
                  <c:v>n8108</c:v>
                </c:pt>
                <c:pt idx="8108">
                  <c:v>n8109</c:v>
                </c:pt>
                <c:pt idx="8109">
                  <c:v>n8110</c:v>
                </c:pt>
                <c:pt idx="8110">
                  <c:v>n8111</c:v>
                </c:pt>
                <c:pt idx="8111">
                  <c:v>n8112</c:v>
                </c:pt>
                <c:pt idx="8112">
                  <c:v>n8113</c:v>
                </c:pt>
                <c:pt idx="8113">
                  <c:v>n8114</c:v>
                </c:pt>
                <c:pt idx="8114">
                  <c:v>n8115</c:v>
                </c:pt>
                <c:pt idx="8115">
                  <c:v>n8116</c:v>
                </c:pt>
                <c:pt idx="8116">
                  <c:v>n8117</c:v>
                </c:pt>
                <c:pt idx="8117">
                  <c:v>n8118</c:v>
                </c:pt>
                <c:pt idx="8118">
                  <c:v>n8119</c:v>
                </c:pt>
                <c:pt idx="8119">
                  <c:v>n8120</c:v>
                </c:pt>
                <c:pt idx="8120">
                  <c:v>n8121</c:v>
                </c:pt>
                <c:pt idx="8121">
                  <c:v>n8122</c:v>
                </c:pt>
                <c:pt idx="8122">
                  <c:v>n8123</c:v>
                </c:pt>
                <c:pt idx="8123">
                  <c:v>n8124</c:v>
                </c:pt>
                <c:pt idx="8124">
                  <c:v>n8125</c:v>
                </c:pt>
                <c:pt idx="8125">
                  <c:v>n8126</c:v>
                </c:pt>
                <c:pt idx="8126">
                  <c:v>n8127</c:v>
                </c:pt>
                <c:pt idx="8127">
                  <c:v>n8128</c:v>
                </c:pt>
                <c:pt idx="8128">
                  <c:v>n8129</c:v>
                </c:pt>
                <c:pt idx="8129">
                  <c:v>n8130</c:v>
                </c:pt>
                <c:pt idx="8130">
                  <c:v>n8131</c:v>
                </c:pt>
                <c:pt idx="8131">
                  <c:v>n8132</c:v>
                </c:pt>
                <c:pt idx="8132">
                  <c:v>n8133</c:v>
                </c:pt>
                <c:pt idx="8133">
                  <c:v>n8134</c:v>
                </c:pt>
                <c:pt idx="8134">
                  <c:v>n8135</c:v>
                </c:pt>
                <c:pt idx="8135">
                  <c:v>n8136</c:v>
                </c:pt>
                <c:pt idx="8136">
                  <c:v>n8137</c:v>
                </c:pt>
                <c:pt idx="8137">
                  <c:v>n8138</c:v>
                </c:pt>
                <c:pt idx="8138">
                  <c:v>n8139</c:v>
                </c:pt>
                <c:pt idx="8139">
                  <c:v>n8140</c:v>
                </c:pt>
                <c:pt idx="8140">
                  <c:v>n8141</c:v>
                </c:pt>
                <c:pt idx="8141">
                  <c:v>n8142</c:v>
                </c:pt>
                <c:pt idx="8142">
                  <c:v>n8143</c:v>
                </c:pt>
                <c:pt idx="8143">
                  <c:v>n8144</c:v>
                </c:pt>
                <c:pt idx="8144">
                  <c:v>n8145</c:v>
                </c:pt>
                <c:pt idx="8145">
                  <c:v>n8146</c:v>
                </c:pt>
                <c:pt idx="8146">
                  <c:v>n8147</c:v>
                </c:pt>
                <c:pt idx="8147">
                  <c:v>n8148</c:v>
                </c:pt>
                <c:pt idx="8148">
                  <c:v>n8149</c:v>
                </c:pt>
                <c:pt idx="8149">
                  <c:v>n8150</c:v>
                </c:pt>
                <c:pt idx="8150">
                  <c:v>n8151</c:v>
                </c:pt>
                <c:pt idx="8151">
                  <c:v>n8152</c:v>
                </c:pt>
                <c:pt idx="8152">
                  <c:v>n8153</c:v>
                </c:pt>
                <c:pt idx="8153">
                  <c:v>n8154</c:v>
                </c:pt>
                <c:pt idx="8154">
                  <c:v>n8155</c:v>
                </c:pt>
                <c:pt idx="8155">
                  <c:v>n8156</c:v>
                </c:pt>
                <c:pt idx="8156">
                  <c:v>n8157</c:v>
                </c:pt>
                <c:pt idx="8157">
                  <c:v>n8158</c:v>
                </c:pt>
                <c:pt idx="8158">
                  <c:v>n8159</c:v>
                </c:pt>
                <c:pt idx="8159">
                  <c:v>n8160</c:v>
                </c:pt>
                <c:pt idx="8160">
                  <c:v>n8161</c:v>
                </c:pt>
                <c:pt idx="8161">
                  <c:v>n8162</c:v>
                </c:pt>
                <c:pt idx="8162">
                  <c:v>n8163</c:v>
                </c:pt>
                <c:pt idx="8163">
                  <c:v>n8164</c:v>
                </c:pt>
                <c:pt idx="8164">
                  <c:v>n8165</c:v>
                </c:pt>
                <c:pt idx="8165">
                  <c:v>n8166</c:v>
                </c:pt>
                <c:pt idx="8166">
                  <c:v>n8167</c:v>
                </c:pt>
                <c:pt idx="8167">
                  <c:v>n8168</c:v>
                </c:pt>
                <c:pt idx="8168">
                  <c:v>n8169</c:v>
                </c:pt>
                <c:pt idx="8169">
                  <c:v>n8170</c:v>
                </c:pt>
                <c:pt idx="8170">
                  <c:v>n8171</c:v>
                </c:pt>
                <c:pt idx="8171">
                  <c:v>n8172</c:v>
                </c:pt>
                <c:pt idx="8172">
                  <c:v>n8173</c:v>
                </c:pt>
                <c:pt idx="8173">
                  <c:v>n8174</c:v>
                </c:pt>
                <c:pt idx="8174">
                  <c:v>n8175</c:v>
                </c:pt>
                <c:pt idx="8175">
                  <c:v>n8176</c:v>
                </c:pt>
                <c:pt idx="8176">
                  <c:v>n8177</c:v>
                </c:pt>
                <c:pt idx="8177">
                  <c:v>n8178</c:v>
                </c:pt>
                <c:pt idx="8178">
                  <c:v>n8179</c:v>
                </c:pt>
                <c:pt idx="8179">
                  <c:v>n8180</c:v>
                </c:pt>
                <c:pt idx="8180">
                  <c:v>n8181</c:v>
                </c:pt>
                <c:pt idx="8181">
                  <c:v>n8182</c:v>
                </c:pt>
                <c:pt idx="8182">
                  <c:v>n8183</c:v>
                </c:pt>
                <c:pt idx="8183">
                  <c:v>n8184</c:v>
                </c:pt>
                <c:pt idx="8184">
                  <c:v>n8185</c:v>
                </c:pt>
                <c:pt idx="8185">
                  <c:v>n8186</c:v>
                </c:pt>
                <c:pt idx="8186">
                  <c:v>n8187</c:v>
                </c:pt>
                <c:pt idx="8187">
                  <c:v>n8188</c:v>
                </c:pt>
                <c:pt idx="8188">
                  <c:v>n8189</c:v>
                </c:pt>
                <c:pt idx="8189">
                  <c:v>n8190</c:v>
                </c:pt>
                <c:pt idx="8190">
                  <c:v>n8191</c:v>
                </c:pt>
                <c:pt idx="8191">
                  <c:v>n8192</c:v>
                </c:pt>
                <c:pt idx="8192">
                  <c:v>n8193</c:v>
                </c:pt>
                <c:pt idx="8193">
                  <c:v>n8194</c:v>
                </c:pt>
                <c:pt idx="8194">
                  <c:v>n8195</c:v>
                </c:pt>
                <c:pt idx="8195">
                  <c:v>n8196</c:v>
                </c:pt>
                <c:pt idx="8196">
                  <c:v>n8197</c:v>
                </c:pt>
                <c:pt idx="8197">
                  <c:v>n8198</c:v>
                </c:pt>
                <c:pt idx="8198">
                  <c:v>n8199</c:v>
                </c:pt>
                <c:pt idx="8199">
                  <c:v>n8200</c:v>
                </c:pt>
                <c:pt idx="8200">
                  <c:v>n8201</c:v>
                </c:pt>
                <c:pt idx="8201">
                  <c:v>n8202</c:v>
                </c:pt>
                <c:pt idx="8202">
                  <c:v>n8203</c:v>
                </c:pt>
                <c:pt idx="8203">
                  <c:v>n8204</c:v>
                </c:pt>
                <c:pt idx="8204">
                  <c:v>n8205</c:v>
                </c:pt>
                <c:pt idx="8205">
                  <c:v>n8206</c:v>
                </c:pt>
                <c:pt idx="8206">
                  <c:v>n8207</c:v>
                </c:pt>
                <c:pt idx="8207">
                  <c:v>n8208</c:v>
                </c:pt>
                <c:pt idx="8208">
                  <c:v>n8209</c:v>
                </c:pt>
                <c:pt idx="8209">
                  <c:v>n8210</c:v>
                </c:pt>
                <c:pt idx="8210">
                  <c:v>n8211</c:v>
                </c:pt>
                <c:pt idx="8211">
                  <c:v>n8212</c:v>
                </c:pt>
                <c:pt idx="8212">
                  <c:v>n8213</c:v>
                </c:pt>
                <c:pt idx="8213">
                  <c:v>n8214</c:v>
                </c:pt>
                <c:pt idx="8214">
                  <c:v>n8215</c:v>
                </c:pt>
                <c:pt idx="8215">
                  <c:v>n8216</c:v>
                </c:pt>
                <c:pt idx="8216">
                  <c:v>n8217</c:v>
                </c:pt>
                <c:pt idx="8217">
                  <c:v>n8218</c:v>
                </c:pt>
                <c:pt idx="8218">
                  <c:v>n8219</c:v>
                </c:pt>
                <c:pt idx="8219">
                  <c:v>n8220</c:v>
                </c:pt>
                <c:pt idx="8220">
                  <c:v>n8221</c:v>
                </c:pt>
                <c:pt idx="8221">
                  <c:v>n8222</c:v>
                </c:pt>
                <c:pt idx="8222">
                  <c:v>n8223</c:v>
                </c:pt>
                <c:pt idx="8223">
                  <c:v>n8224</c:v>
                </c:pt>
                <c:pt idx="8224">
                  <c:v>n8225</c:v>
                </c:pt>
                <c:pt idx="8225">
                  <c:v>n8226</c:v>
                </c:pt>
                <c:pt idx="8226">
                  <c:v>n8227</c:v>
                </c:pt>
                <c:pt idx="8227">
                  <c:v>n8228</c:v>
                </c:pt>
                <c:pt idx="8228">
                  <c:v>n8229</c:v>
                </c:pt>
                <c:pt idx="8229">
                  <c:v>n8230</c:v>
                </c:pt>
                <c:pt idx="8230">
                  <c:v>n8231</c:v>
                </c:pt>
                <c:pt idx="8231">
                  <c:v>n8232</c:v>
                </c:pt>
                <c:pt idx="8232">
                  <c:v>n8233</c:v>
                </c:pt>
                <c:pt idx="8233">
                  <c:v>n8234</c:v>
                </c:pt>
                <c:pt idx="8234">
                  <c:v>n8235</c:v>
                </c:pt>
                <c:pt idx="8235">
                  <c:v>n8236</c:v>
                </c:pt>
                <c:pt idx="8236">
                  <c:v>n8237</c:v>
                </c:pt>
                <c:pt idx="8237">
                  <c:v>n8238</c:v>
                </c:pt>
                <c:pt idx="8238">
                  <c:v>n8239</c:v>
                </c:pt>
                <c:pt idx="8239">
                  <c:v>n8240</c:v>
                </c:pt>
                <c:pt idx="8240">
                  <c:v>n8241</c:v>
                </c:pt>
                <c:pt idx="8241">
                  <c:v>n8242</c:v>
                </c:pt>
                <c:pt idx="8242">
                  <c:v>n8243</c:v>
                </c:pt>
                <c:pt idx="8243">
                  <c:v>n8244</c:v>
                </c:pt>
                <c:pt idx="8244">
                  <c:v>n8245</c:v>
                </c:pt>
                <c:pt idx="8245">
                  <c:v>n8246</c:v>
                </c:pt>
                <c:pt idx="8246">
                  <c:v>n8247</c:v>
                </c:pt>
                <c:pt idx="8247">
                  <c:v>n8248</c:v>
                </c:pt>
                <c:pt idx="8248">
                  <c:v>n8249</c:v>
                </c:pt>
                <c:pt idx="8249">
                  <c:v>n8250</c:v>
                </c:pt>
                <c:pt idx="8250">
                  <c:v>n8251</c:v>
                </c:pt>
                <c:pt idx="8251">
                  <c:v>n8252</c:v>
                </c:pt>
                <c:pt idx="8252">
                  <c:v>n8253</c:v>
                </c:pt>
                <c:pt idx="8253">
                  <c:v>n8254</c:v>
                </c:pt>
                <c:pt idx="8254">
                  <c:v>n8255</c:v>
                </c:pt>
                <c:pt idx="8255">
                  <c:v>n8256</c:v>
                </c:pt>
                <c:pt idx="8256">
                  <c:v>n8257</c:v>
                </c:pt>
                <c:pt idx="8257">
                  <c:v>n8258</c:v>
                </c:pt>
                <c:pt idx="8258">
                  <c:v>n8259</c:v>
                </c:pt>
                <c:pt idx="8259">
                  <c:v>n8260</c:v>
                </c:pt>
                <c:pt idx="8260">
                  <c:v>n8261</c:v>
                </c:pt>
                <c:pt idx="8261">
                  <c:v>n8262</c:v>
                </c:pt>
                <c:pt idx="8262">
                  <c:v>n8263</c:v>
                </c:pt>
                <c:pt idx="8263">
                  <c:v>n8264</c:v>
                </c:pt>
                <c:pt idx="8264">
                  <c:v>n8265</c:v>
                </c:pt>
                <c:pt idx="8265">
                  <c:v>n8266</c:v>
                </c:pt>
                <c:pt idx="8266">
                  <c:v>n8267</c:v>
                </c:pt>
                <c:pt idx="8267">
                  <c:v>n8268</c:v>
                </c:pt>
                <c:pt idx="8268">
                  <c:v>n8269</c:v>
                </c:pt>
                <c:pt idx="8269">
                  <c:v>n8270</c:v>
                </c:pt>
                <c:pt idx="8270">
                  <c:v>n8271</c:v>
                </c:pt>
                <c:pt idx="8271">
                  <c:v>n8272</c:v>
                </c:pt>
                <c:pt idx="8272">
                  <c:v>n8273</c:v>
                </c:pt>
                <c:pt idx="8273">
                  <c:v>n8274</c:v>
                </c:pt>
                <c:pt idx="8274">
                  <c:v>n8275</c:v>
                </c:pt>
                <c:pt idx="8275">
                  <c:v>n8276</c:v>
                </c:pt>
                <c:pt idx="8276">
                  <c:v>n8277</c:v>
                </c:pt>
                <c:pt idx="8277">
                  <c:v>n8278</c:v>
                </c:pt>
                <c:pt idx="8278">
                  <c:v>n8279</c:v>
                </c:pt>
                <c:pt idx="8279">
                  <c:v>n8280</c:v>
                </c:pt>
                <c:pt idx="8280">
                  <c:v>n8281</c:v>
                </c:pt>
                <c:pt idx="8281">
                  <c:v>n8282</c:v>
                </c:pt>
                <c:pt idx="8282">
                  <c:v>n8283</c:v>
                </c:pt>
                <c:pt idx="8283">
                  <c:v>n8284</c:v>
                </c:pt>
                <c:pt idx="8284">
                  <c:v>n8285</c:v>
                </c:pt>
                <c:pt idx="8285">
                  <c:v>n8286</c:v>
                </c:pt>
                <c:pt idx="8286">
                  <c:v>n8287</c:v>
                </c:pt>
                <c:pt idx="8287">
                  <c:v>n8288</c:v>
                </c:pt>
                <c:pt idx="8288">
                  <c:v>n8289</c:v>
                </c:pt>
                <c:pt idx="8289">
                  <c:v>n8290</c:v>
                </c:pt>
                <c:pt idx="8290">
                  <c:v>n8291</c:v>
                </c:pt>
                <c:pt idx="8291">
                  <c:v>n8292</c:v>
                </c:pt>
                <c:pt idx="8292">
                  <c:v>n8293</c:v>
                </c:pt>
                <c:pt idx="8293">
                  <c:v>n8294</c:v>
                </c:pt>
                <c:pt idx="8294">
                  <c:v>n8295</c:v>
                </c:pt>
                <c:pt idx="8295">
                  <c:v>n8296</c:v>
                </c:pt>
                <c:pt idx="8296">
                  <c:v>n8297</c:v>
                </c:pt>
                <c:pt idx="8297">
                  <c:v>n8298</c:v>
                </c:pt>
                <c:pt idx="8298">
                  <c:v>n8299</c:v>
                </c:pt>
                <c:pt idx="8299">
                  <c:v>n8300</c:v>
                </c:pt>
                <c:pt idx="8300">
                  <c:v>n8301</c:v>
                </c:pt>
                <c:pt idx="8301">
                  <c:v>n8302</c:v>
                </c:pt>
                <c:pt idx="8302">
                  <c:v>n8303</c:v>
                </c:pt>
                <c:pt idx="8303">
                  <c:v>n8304</c:v>
                </c:pt>
                <c:pt idx="8304">
                  <c:v>n8305</c:v>
                </c:pt>
                <c:pt idx="8305">
                  <c:v>n8306</c:v>
                </c:pt>
                <c:pt idx="8306">
                  <c:v>n8307</c:v>
                </c:pt>
                <c:pt idx="8307">
                  <c:v>n8308</c:v>
                </c:pt>
                <c:pt idx="8308">
                  <c:v>n8309</c:v>
                </c:pt>
                <c:pt idx="8309">
                  <c:v>n8310</c:v>
                </c:pt>
                <c:pt idx="8310">
                  <c:v>n8311</c:v>
                </c:pt>
                <c:pt idx="8311">
                  <c:v>n8312</c:v>
                </c:pt>
                <c:pt idx="8312">
                  <c:v>n8313</c:v>
                </c:pt>
                <c:pt idx="8313">
                  <c:v>n8314</c:v>
                </c:pt>
                <c:pt idx="8314">
                  <c:v>n8315</c:v>
                </c:pt>
                <c:pt idx="8315">
                  <c:v>n8316</c:v>
                </c:pt>
                <c:pt idx="8316">
                  <c:v>n8317</c:v>
                </c:pt>
                <c:pt idx="8317">
                  <c:v>n8318</c:v>
                </c:pt>
                <c:pt idx="8318">
                  <c:v>n8319</c:v>
                </c:pt>
                <c:pt idx="8319">
                  <c:v>n8320</c:v>
                </c:pt>
                <c:pt idx="8320">
                  <c:v>n8321</c:v>
                </c:pt>
                <c:pt idx="8321">
                  <c:v>n8322</c:v>
                </c:pt>
                <c:pt idx="8322">
                  <c:v>n8323</c:v>
                </c:pt>
                <c:pt idx="8323">
                  <c:v>n8324</c:v>
                </c:pt>
                <c:pt idx="8324">
                  <c:v>n8325</c:v>
                </c:pt>
                <c:pt idx="8325">
                  <c:v>n8326</c:v>
                </c:pt>
                <c:pt idx="8326">
                  <c:v>n8327</c:v>
                </c:pt>
                <c:pt idx="8327">
                  <c:v>n8328</c:v>
                </c:pt>
                <c:pt idx="8328">
                  <c:v>n8329</c:v>
                </c:pt>
                <c:pt idx="8329">
                  <c:v>n8330</c:v>
                </c:pt>
                <c:pt idx="8330">
                  <c:v>n8331</c:v>
                </c:pt>
                <c:pt idx="8331">
                  <c:v>n8332</c:v>
                </c:pt>
                <c:pt idx="8332">
                  <c:v>n8333</c:v>
                </c:pt>
                <c:pt idx="8333">
                  <c:v>n8334</c:v>
                </c:pt>
                <c:pt idx="8334">
                  <c:v>n8335</c:v>
                </c:pt>
                <c:pt idx="8335">
                  <c:v>n8336</c:v>
                </c:pt>
                <c:pt idx="8336">
                  <c:v>n8337</c:v>
                </c:pt>
                <c:pt idx="8337">
                  <c:v>n8338</c:v>
                </c:pt>
                <c:pt idx="8338">
                  <c:v>n8339</c:v>
                </c:pt>
                <c:pt idx="8339">
                  <c:v>n8340</c:v>
                </c:pt>
                <c:pt idx="8340">
                  <c:v>n8341</c:v>
                </c:pt>
                <c:pt idx="8341">
                  <c:v>n8342</c:v>
                </c:pt>
                <c:pt idx="8342">
                  <c:v>n8343</c:v>
                </c:pt>
                <c:pt idx="8343">
                  <c:v>n8344</c:v>
                </c:pt>
                <c:pt idx="8344">
                  <c:v>n8345</c:v>
                </c:pt>
                <c:pt idx="8345">
                  <c:v>n8346</c:v>
                </c:pt>
                <c:pt idx="8346">
                  <c:v>n8347</c:v>
                </c:pt>
                <c:pt idx="8347">
                  <c:v>n8348</c:v>
                </c:pt>
                <c:pt idx="8348">
                  <c:v>n8349</c:v>
                </c:pt>
                <c:pt idx="8349">
                  <c:v>n8350</c:v>
                </c:pt>
                <c:pt idx="8350">
                  <c:v>n8351</c:v>
                </c:pt>
                <c:pt idx="8351">
                  <c:v>n8352</c:v>
                </c:pt>
                <c:pt idx="8352">
                  <c:v>n8353</c:v>
                </c:pt>
                <c:pt idx="8353">
                  <c:v>n8354</c:v>
                </c:pt>
                <c:pt idx="8354">
                  <c:v>n8355</c:v>
                </c:pt>
                <c:pt idx="8355">
                  <c:v>n8356</c:v>
                </c:pt>
                <c:pt idx="8356">
                  <c:v>n8357</c:v>
                </c:pt>
                <c:pt idx="8357">
                  <c:v>n8358</c:v>
                </c:pt>
                <c:pt idx="8358">
                  <c:v>n8359</c:v>
                </c:pt>
                <c:pt idx="8359">
                  <c:v>n8360</c:v>
                </c:pt>
                <c:pt idx="8360">
                  <c:v>n8361</c:v>
                </c:pt>
                <c:pt idx="8361">
                  <c:v>n8362</c:v>
                </c:pt>
                <c:pt idx="8362">
                  <c:v>n8363</c:v>
                </c:pt>
                <c:pt idx="8363">
                  <c:v>n8364</c:v>
                </c:pt>
                <c:pt idx="8364">
                  <c:v>n8365</c:v>
                </c:pt>
                <c:pt idx="8365">
                  <c:v>n8366</c:v>
                </c:pt>
                <c:pt idx="8366">
                  <c:v>n8367</c:v>
                </c:pt>
                <c:pt idx="8367">
                  <c:v>n8368</c:v>
                </c:pt>
                <c:pt idx="8368">
                  <c:v>n8369</c:v>
                </c:pt>
                <c:pt idx="8369">
                  <c:v>n8370</c:v>
                </c:pt>
                <c:pt idx="8370">
                  <c:v>n8371</c:v>
                </c:pt>
                <c:pt idx="8371">
                  <c:v>n8372</c:v>
                </c:pt>
                <c:pt idx="8372">
                  <c:v>n8373</c:v>
                </c:pt>
                <c:pt idx="8373">
                  <c:v>n8374</c:v>
                </c:pt>
                <c:pt idx="8374">
                  <c:v>n8375</c:v>
                </c:pt>
                <c:pt idx="8375">
                  <c:v>n8376</c:v>
                </c:pt>
                <c:pt idx="8376">
                  <c:v>n8377</c:v>
                </c:pt>
                <c:pt idx="8377">
                  <c:v>n8378</c:v>
                </c:pt>
                <c:pt idx="8378">
                  <c:v>n8379</c:v>
                </c:pt>
                <c:pt idx="8379">
                  <c:v>n8380</c:v>
                </c:pt>
                <c:pt idx="8380">
                  <c:v>n8381</c:v>
                </c:pt>
                <c:pt idx="8381">
                  <c:v>n8382</c:v>
                </c:pt>
                <c:pt idx="8382">
                  <c:v>n8383</c:v>
                </c:pt>
                <c:pt idx="8383">
                  <c:v>n8384</c:v>
                </c:pt>
                <c:pt idx="8384">
                  <c:v>n8385</c:v>
                </c:pt>
                <c:pt idx="8385">
                  <c:v>n8386</c:v>
                </c:pt>
                <c:pt idx="8386">
                  <c:v>n8387</c:v>
                </c:pt>
                <c:pt idx="8387">
                  <c:v>n8388</c:v>
                </c:pt>
                <c:pt idx="8388">
                  <c:v>n8389</c:v>
                </c:pt>
                <c:pt idx="8389">
                  <c:v>n8390</c:v>
                </c:pt>
                <c:pt idx="8390">
                  <c:v>n8391</c:v>
                </c:pt>
                <c:pt idx="8391">
                  <c:v>n8392</c:v>
                </c:pt>
                <c:pt idx="8392">
                  <c:v>n8393</c:v>
                </c:pt>
                <c:pt idx="8393">
                  <c:v>n8394</c:v>
                </c:pt>
                <c:pt idx="8394">
                  <c:v>n8395</c:v>
                </c:pt>
                <c:pt idx="8395">
                  <c:v>n8396</c:v>
                </c:pt>
                <c:pt idx="8396">
                  <c:v>n8397</c:v>
                </c:pt>
                <c:pt idx="8397">
                  <c:v>n8398</c:v>
                </c:pt>
                <c:pt idx="8398">
                  <c:v>n8399</c:v>
                </c:pt>
                <c:pt idx="8399">
                  <c:v>n8400</c:v>
                </c:pt>
                <c:pt idx="8400">
                  <c:v>n8401</c:v>
                </c:pt>
                <c:pt idx="8401">
                  <c:v>n8402</c:v>
                </c:pt>
                <c:pt idx="8402">
                  <c:v>n8403</c:v>
                </c:pt>
                <c:pt idx="8403">
                  <c:v>n8404</c:v>
                </c:pt>
                <c:pt idx="8404">
                  <c:v>n8405</c:v>
                </c:pt>
                <c:pt idx="8405">
                  <c:v>n8406</c:v>
                </c:pt>
                <c:pt idx="8406">
                  <c:v>n8407</c:v>
                </c:pt>
                <c:pt idx="8407">
                  <c:v>n8408</c:v>
                </c:pt>
                <c:pt idx="8408">
                  <c:v>n8409</c:v>
                </c:pt>
                <c:pt idx="8409">
                  <c:v>n8410</c:v>
                </c:pt>
                <c:pt idx="8410">
                  <c:v>n8411</c:v>
                </c:pt>
                <c:pt idx="8411">
                  <c:v>n8412</c:v>
                </c:pt>
                <c:pt idx="8412">
                  <c:v>n8413</c:v>
                </c:pt>
                <c:pt idx="8413">
                  <c:v>n8414</c:v>
                </c:pt>
                <c:pt idx="8414">
                  <c:v>n8415</c:v>
                </c:pt>
                <c:pt idx="8415">
                  <c:v>n8416</c:v>
                </c:pt>
                <c:pt idx="8416">
                  <c:v>n8417</c:v>
                </c:pt>
                <c:pt idx="8417">
                  <c:v>n8418</c:v>
                </c:pt>
                <c:pt idx="8418">
                  <c:v>n8419</c:v>
                </c:pt>
                <c:pt idx="8419">
                  <c:v>n8420</c:v>
                </c:pt>
                <c:pt idx="8420">
                  <c:v>n8421</c:v>
                </c:pt>
                <c:pt idx="8421">
                  <c:v>n8422</c:v>
                </c:pt>
                <c:pt idx="8422">
                  <c:v>n8423</c:v>
                </c:pt>
                <c:pt idx="8423">
                  <c:v>n8424</c:v>
                </c:pt>
                <c:pt idx="8424">
                  <c:v>n8425</c:v>
                </c:pt>
                <c:pt idx="8425">
                  <c:v>n8426</c:v>
                </c:pt>
                <c:pt idx="8426">
                  <c:v>n8427</c:v>
                </c:pt>
                <c:pt idx="8427">
                  <c:v>n8428</c:v>
                </c:pt>
                <c:pt idx="8428">
                  <c:v>n8429</c:v>
                </c:pt>
                <c:pt idx="8429">
                  <c:v>n8430</c:v>
                </c:pt>
                <c:pt idx="8430">
                  <c:v>n8431</c:v>
                </c:pt>
                <c:pt idx="8431">
                  <c:v>n8432</c:v>
                </c:pt>
                <c:pt idx="8432">
                  <c:v>n8433</c:v>
                </c:pt>
                <c:pt idx="8433">
                  <c:v>n8434</c:v>
                </c:pt>
                <c:pt idx="8434">
                  <c:v>n8435</c:v>
                </c:pt>
                <c:pt idx="8435">
                  <c:v>n8436</c:v>
                </c:pt>
                <c:pt idx="8436">
                  <c:v>n8437</c:v>
                </c:pt>
                <c:pt idx="8437">
                  <c:v>n8438</c:v>
                </c:pt>
                <c:pt idx="8438">
                  <c:v>n8439</c:v>
                </c:pt>
                <c:pt idx="8439">
                  <c:v>n8440</c:v>
                </c:pt>
                <c:pt idx="8440">
                  <c:v>n8441</c:v>
                </c:pt>
                <c:pt idx="8441">
                  <c:v>n8442</c:v>
                </c:pt>
                <c:pt idx="8442">
                  <c:v>n8443</c:v>
                </c:pt>
                <c:pt idx="8443">
                  <c:v>n8444</c:v>
                </c:pt>
                <c:pt idx="8444">
                  <c:v>n8445</c:v>
                </c:pt>
                <c:pt idx="8445">
                  <c:v>n8446</c:v>
                </c:pt>
                <c:pt idx="8446">
                  <c:v>n8447</c:v>
                </c:pt>
                <c:pt idx="8447">
                  <c:v>n8448</c:v>
                </c:pt>
                <c:pt idx="8448">
                  <c:v>n8449</c:v>
                </c:pt>
                <c:pt idx="8449">
                  <c:v>n8450</c:v>
                </c:pt>
                <c:pt idx="8450">
                  <c:v>n8451</c:v>
                </c:pt>
                <c:pt idx="8451">
                  <c:v>n8452</c:v>
                </c:pt>
                <c:pt idx="8452">
                  <c:v>n8453</c:v>
                </c:pt>
                <c:pt idx="8453">
                  <c:v>n8454</c:v>
                </c:pt>
                <c:pt idx="8454">
                  <c:v>n8455</c:v>
                </c:pt>
                <c:pt idx="8455">
                  <c:v>n8456</c:v>
                </c:pt>
                <c:pt idx="8456">
                  <c:v>n8457</c:v>
                </c:pt>
                <c:pt idx="8457">
                  <c:v>n8458</c:v>
                </c:pt>
                <c:pt idx="8458">
                  <c:v>n8459</c:v>
                </c:pt>
                <c:pt idx="8459">
                  <c:v>n8460</c:v>
                </c:pt>
                <c:pt idx="8460">
                  <c:v>n8461</c:v>
                </c:pt>
                <c:pt idx="8461">
                  <c:v>n8462</c:v>
                </c:pt>
                <c:pt idx="8462">
                  <c:v>n8463</c:v>
                </c:pt>
                <c:pt idx="8463">
                  <c:v>n8464</c:v>
                </c:pt>
                <c:pt idx="8464">
                  <c:v>n8465</c:v>
                </c:pt>
                <c:pt idx="8465">
                  <c:v>n8466</c:v>
                </c:pt>
                <c:pt idx="8466">
                  <c:v>n8467</c:v>
                </c:pt>
                <c:pt idx="8467">
                  <c:v>n8468</c:v>
                </c:pt>
                <c:pt idx="8468">
                  <c:v>n8469</c:v>
                </c:pt>
                <c:pt idx="8469">
                  <c:v>n8470</c:v>
                </c:pt>
                <c:pt idx="8470">
                  <c:v>n8471</c:v>
                </c:pt>
                <c:pt idx="8471">
                  <c:v>n8472</c:v>
                </c:pt>
                <c:pt idx="8472">
                  <c:v>n8473</c:v>
                </c:pt>
                <c:pt idx="8473">
                  <c:v>n8474</c:v>
                </c:pt>
                <c:pt idx="8474">
                  <c:v>n8475</c:v>
                </c:pt>
                <c:pt idx="8475">
                  <c:v>n8476</c:v>
                </c:pt>
                <c:pt idx="8476">
                  <c:v>n8477</c:v>
                </c:pt>
                <c:pt idx="8477">
                  <c:v>n8478</c:v>
                </c:pt>
                <c:pt idx="8478">
                  <c:v>n8479</c:v>
                </c:pt>
                <c:pt idx="8479">
                  <c:v>n8480</c:v>
                </c:pt>
                <c:pt idx="8480">
                  <c:v>n8481</c:v>
                </c:pt>
                <c:pt idx="8481">
                  <c:v>n8482</c:v>
                </c:pt>
                <c:pt idx="8482">
                  <c:v>n8483</c:v>
                </c:pt>
                <c:pt idx="8483">
                  <c:v>n8484</c:v>
                </c:pt>
                <c:pt idx="8484">
                  <c:v>n8485</c:v>
                </c:pt>
                <c:pt idx="8485">
                  <c:v>n8486</c:v>
                </c:pt>
                <c:pt idx="8486">
                  <c:v>n8487</c:v>
                </c:pt>
                <c:pt idx="8487">
                  <c:v>n8488</c:v>
                </c:pt>
                <c:pt idx="8488">
                  <c:v>n8489</c:v>
                </c:pt>
                <c:pt idx="8489">
                  <c:v>n8490</c:v>
                </c:pt>
                <c:pt idx="8490">
                  <c:v>n8491</c:v>
                </c:pt>
                <c:pt idx="8491">
                  <c:v>n8492</c:v>
                </c:pt>
                <c:pt idx="8492">
                  <c:v>n8493</c:v>
                </c:pt>
                <c:pt idx="8493">
                  <c:v>n8494</c:v>
                </c:pt>
                <c:pt idx="8494">
                  <c:v>n8495</c:v>
                </c:pt>
                <c:pt idx="8495">
                  <c:v>n8496</c:v>
                </c:pt>
                <c:pt idx="8496">
                  <c:v>n8497</c:v>
                </c:pt>
                <c:pt idx="8497">
                  <c:v>n8498</c:v>
                </c:pt>
                <c:pt idx="8498">
                  <c:v>n8499</c:v>
                </c:pt>
                <c:pt idx="8499">
                  <c:v>n8500</c:v>
                </c:pt>
                <c:pt idx="8500">
                  <c:v>n8501</c:v>
                </c:pt>
                <c:pt idx="8501">
                  <c:v>n8502</c:v>
                </c:pt>
                <c:pt idx="8502">
                  <c:v>n8503</c:v>
                </c:pt>
                <c:pt idx="8503">
                  <c:v>n8504</c:v>
                </c:pt>
                <c:pt idx="8504">
                  <c:v>n8505</c:v>
                </c:pt>
                <c:pt idx="8505">
                  <c:v>n8506</c:v>
                </c:pt>
                <c:pt idx="8506">
                  <c:v>n8507</c:v>
                </c:pt>
                <c:pt idx="8507">
                  <c:v>n8508</c:v>
                </c:pt>
                <c:pt idx="8508">
                  <c:v>n8509</c:v>
                </c:pt>
                <c:pt idx="8509">
                  <c:v>n8510</c:v>
                </c:pt>
                <c:pt idx="8510">
                  <c:v>n8511</c:v>
                </c:pt>
                <c:pt idx="8511">
                  <c:v>n8512</c:v>
                </c:pt>
                <c:pt idx="8512">
                  <c:v>n8513</c:v>
                </c:pt>
                <c:pt idx="8513">
                  <c:v>n8514</c:v>
                </c:pt>
                <c:pt idx="8514">
                  <c:v>n8515</c:v>
                </c:pt>
                <c:pt idx="8515">
                  <c:v>n8516</c:v>
                </c:pt>
                <c:pt idx="8516">
                  <c:v>n8517</c:v>
                </c:pt>
                <c:pt idx="8517">
                  <c:v>n8518</c:v>
                </c:pt>
                <c:pt idx="8518">
                  <c:v>n8519</c:v>
                </c:pt>
                <c:pt idx="8519">
                  <c:v>n8520</c:v>
                </c:pt>
                <c:pt idx="8520">
                  <c:v>n8521</c:v>
                </c:pt>
                <c:pt idx="8521">
                  <c:v>n8522</c:v>
                </c:pt>
                <c:pt idx="8522">
                  <c:v>n8523</c:v>
                </c:pt>
                <c:pt idx="8523">
                  <c:v>n8524</c:v>
                </c:pt>
                <c:pt idx="8524">
                  <c:v>n8525</c:v>
                </c:pt>
                <c:pt idx="8525">
                  <c:v>n8526</c:v>
                </c:pt>
                <c:pt idx="8526">
                  <c:v>n8527</c:v>
                </c:pt>
                <c:pt idx="8527">
                  <c:v>n8528</c:v>
                </c:pt>
                <c:pt idx="8528">
                  <c:v>n8529</c:v>
                </c:pt>
                <c:pt idx="8529">
                  <c:v>n8530</c:v>
                </c:pt>
                <c:pt idx="8530">
                  <c:v>n8531</c:v>
                </c:pt>
                <c:pt idx="8531">
                  <c:v>n8532</c:v>
                </c:pt>
                <c:pt idx="8532">
                  <c:v>n8533</c:v>
                </c:pt>
                <c:pt idx="8533">
                  <c:v>n8534</c:v>
                </c:pt>
                <c:pt idx="8534">
                  <c:v>n8535</c:v>
                </c:pt>
                <c:pt idx="8535">
                  <c:v>n8536</c:v>
                </c:pt>
                <c:pt idx="8536">
                  <c:v>n8537</c:v>
                </c:pt>
                <c:pt idx="8537">
                  <c:v>n8538</c:v>
                </c:pt>
                <c:pt idx="8538">
                  <c:v>n8539</c:v>
                </c:pt>
                <c:pt idx="8539">
                  <c:v>n8540</c:v>
                </c:pt>
                <c:pt idx="8540">
                  <c:v>n8541</c:v>
                </c:pt>
                <c:pt idx="8541">
                  <c:v>n8542</c:v>
                </c:pt>
                <c:pt idx="8542">
                  <c:v>n8543</c:v>
                </c:pt>
                <c:pt idx="8543">
                  <c:v>n8544</c:v>
                </c:pt>
                <c:pt idx="8544">
                  <c:v>n8545</c:v>
                </c:pt>
                <c:pt idx="8545">
                  <c:v>n8546</c:v>
                </c:pt>
                <c:pt idx="8546">
                  <c:v>n8547</c:v>
                </c:pt>
                <c:pt idx="8547">
                  <c:v>n8548</c:v>
                </c:pt>
                <c:pt idx="8548">
                  <c:v>n8549</c:v>
                </c:pt>
                <c:pt idx="8549">
                  <c:v>n8550</c:v>
                </c:pt>
                <c:pt idx="8550">
                  <c:v>n8551</c:v>
                </c:pt>
                <c:pt idx="8551">
                  <c:v>n8552</c:v>
                </c:pt>
                <c:pt idx="8552">
                  <c:v>n8553</c:v>
                </c:pt>
                <c:pt idx="8553">
                  <c:v>n8554</c:v>
                </c:pt>
                <c:pt idx="8554">
                  <c:v>n8555</c:v>
                </c:pt>
                <c:pt idx="8555">
                  <c:v>n8556</c:v>
                </c:pt>
                <c:pt idx="8556">
                  <c:v>n8557</c:v>
                </c:pt>
                <c:pt idx="8557">
                  <c:v>n8558</c:v>
                </c:pt>
                <c:pt idx="8558">
                  <c:v>n8559</c:v>
                </c:pt>
                <c:pt idx="8559">
                  <c:v>n8560</c:v>
                </c:pt>
                <c:pt idx="8560">
                  <c:v>n8561</c:v>
                </c:pt>
                <c:pt idx="8561">
                  <c:v>n8562</c:v>
                </c:pt>
                <c:pt idx="8562">
                  <c:v>n8563</c:v>
                </c:pt>
                <c:pt idx="8563">
                  <c:v>n8564</c:v>
                </c:pt>
                <c:pt idx="8564">
                  <c:v>n8565</c:v>
                </c:pt>
                <c:pt idx="8565">
                  <c:v>n8566</c:v>
                </c:pt>
                <c:pt idx="8566">
                  <c:v>n8567</c:v>
                </c:pt>
                <c:pt idx="8567">
                  <c:v>n8568</c:v>
                </c:pt>
                <c:pt idx="8568">
                  <c:v>n8569</c:v>
                </c:pt>
                <c:pt idx="8569">
                  <c:v>n8570</c:v>
                </c:pt>
                <c:pt idx="8570">
                  <c:v>n8571</c:v>
                </c:pt>
                <c:pt idx="8571">
                  <c:v>n8572</c:v>
                </c:pt>
                <c:pt idx="8572">
                  <c:v>n8573</c:v>
                </c:pt>
                <c:pt idx="8573">
                  <c:v>n8574</c:v>
                </c:pt>
                <c:pt idx="8574">
                  <c:v>n8575</c:v>
                </c:pt>
                <c:pt idx="8575">
                  <c:v>n8576</c:v>
                </c:pt>
                <c:pt idx="8576">
                  <c:v>n8577</c:v>
                </c:pt>
                <c:pt idx="8577">
                  <c:v>n8578</c:v>
                </c:pt>
                <c:pt idx="8578">
                  <c:v>n8579</c:v>
                </c:pt>
                <c:pt idx="8579">
                  <c:v>n8580</c:v>
                </c:pt>
                <c:pt idx="8580">
                  <c:v>n8581</c:v>
                </c:pt>
                <c:pt idx="8581">
                  <c:v>n8582</c:v>
                </c:pt>
                <c:pt idx="8582">
                  <c:v>n8583</c:v>
                </c:pt>
                <c:pt idx="8583">
                  <c:v>n8584</c:v>
                </c:pt>
                <c:pt idx="8584">
                  <c:v>n8585</c:v>
                </c:pt>
                <c:pt idx="8585">
                  <c:v>n8586</c:v>
                </c:pt>
                <c:pt idx="8586">
                  <c:v>n8587</c:v>
                </c:pt>
                <c:pt idx="8587">
                  <c:v>n8588</c:v>
                </c:pt>
                <c:pt idx="8588">
                  <c:v>n8589</c:v>
                </c:pt>
                <c:pt idx="8589">
                  <c:v>n8590</c:v>
                </c:pt>
                <c:pt idx="8590">
                  <c:v>n8591</c:v>
                </c:pt>
                <c:pt idx="8591">
                  <c:v>n8592</c:v>
                </c:pt>
                <c:pt idx="8592">
                  <c:v>n8593</c:v>
                </c:pt>
                <c:pt idx="8593">
                  <c:v>n8594</c:v>
                </c:pt>
                <c:pt idx="8594">
                  <c:v>n8595</c:v>
                </c:pt>
                <c:pt idx="8595">
                  <c:v>n8596</c:v>
                </c:pt>
                <c:pt idx="8596">
                  <c:v>n8597</c:v>
                </c:pt>
                <c:pt idx="8597">
                  <c:v>n8598</c:v>
                </c:pt>
                <c:pt idx="8598">
                  <c:v>n8599</c:v>
                </c:pt>
                <c:pt idx="8599">
                  <c:v>n8600</c:v>
                </c:pt>
                <c:pt idx="8600">
                  <c:v>n8601</c:v>
                </c:pt>
                <c:pt idx="8601">
                  <c:v>n8602</c:v>
                </c:pt>
                <c:pt idx="8602">
                  <c:v>n8603</c:v>
                </c:pt>
                <c:pt idx="8603">
                  <c:v>n8604</c:v>
                </c:pt>
                <c:pt idx="8604">
                  <c:v>n8605</c:v>
                </c:pt>
                <c:pt idx="8605">
                  <c:v>n8606</c:v>
                </c:pt>
                <c:pt idx="8606">
                  <c:v>n8607</c:v>
                </c:pt>
                <c:pt idx="8607">
                  <c:v>n8608</c:v>
                </c:pt>
                <c:pt idx="8608">
                  <c:v>n8609</c:v>
                </c:pt>
                <c:pt idx="8609">
                  <c:v>n8610</c:v>
                </c:pt>
                <c:pt idx="8610">
                  <c:v>n8611</c:v>
                </c:pt>
                <c:pt idx="8611">
                  <c:v>n8612</c:v>
                </c:pt>
                <c:pt idx="8612">
                  <c:v>n8613</c:v>
                </c:pt>
                <c:pt idx="8613">
                  <c:v>n8614</c:v>
                </c:pt>
                <c:pt idx="8614">
                  <c:v>n8615</c:v>
                </c:pt>
                <c:pt idx="8615">
                  <c:v>n8616</c:v>
                </c:pt>
                <c:pt idx="8616">
                  <c:v>n8617</c:v>
                </c:pt>
                <c:pt idx="8617">
                  <c:v>n8618</c:v>
                </c:pt>
                <c:pt idx="8618">
                  <c:v>n8619</c:v>
                </c:pt>
                <c:pt idx="8619">
                  <c:v>n8620</c:v>
                </c:pt>
                <c:pt idx="8620">
                  <c:v>n8621</c:v>
                </c:pt>
                <c:pt idx="8621">
                  <c:v>n8622</c:v>
                </c:pt>
                <c:pt idx="8622">
                  <c:v>n8623</c:v>
                </c:pt>
                <c:pt idx="8623">
                  <c:v>n8624</c:v>
                </c:pt>
                <c:pt idx="8624">
                  <c:v>n8625</c:v>
                </c:pt>
                <c:pt idx="8625">
                  <c:v>n8626</c:v>
                </c:pt>
                <c:pt idx="8626">
                  <c:v>n8627</c:v>
                </c:pt>
                <c:pt idx="8627">
                  <c:v>n8628</c:v>
                </c:pt>
                <c:pt idx="8628">
                  <c:v>n8629</c:v>
                </c:pt>
                <c:pt idx="8629">
                  <c:v>n8630</c:v>
                </c:pt>
                <c:pt idx="8630">
                  <c:v>n8631</c:v>
                </c:pt>
                <c:pt idx="8631">
                  <c:v>n8632</c:v>
                </c:pt>
                <c:pt idx="8632">
                  <c:v>n8633</c:v>
                </c:pt>
                <c:pt idx="8633">
                  <c:v>n8634</c:v>
                </c:pt>
                <c:pt idx="8634">
                  <c:v>n8635</c:v>
                </c:pt>
                <c:pt idx="8635">
                  <c:v>n8636</c:v>
                </c:pt>
                <c:pt idx="8636">
                  <c:v>n8637</c:v>
                </c:pt>
                <c:pt idx="8637">
                  <c:v>n8638</c:v>
                </c:pt>
                <c:pt idx="8638">
                  <c:v>n8639</c:v>
                </c:pt>
                <c:pt idx="8639">
                  <c:v>n8640</c:v>
                </c:pt>
                <c:pt idx="8640">
                  <c:v>n8641</c:v>
                </c:pt>
                <c:pt idx="8641">
                  <c:v>n8642</c:v>
                </c:pt>
                <c:pt idx="8642">
                  <c:v>n8643</c:v>
                </c:pt>
                <c:pt idx="8643">
                  <c:v>n8644</c:v>
                </c:pt>
                <c:pt idx="8644">
                  <c:v>n8645</c:v>
                </c:pt>
                <c:pt idx="8645">
                  <c:v>n8646</c:v>
                </c:pt>
                <c:pt idx="8646">
                  <c:v>n8647</c:v>
                </c:pt>
                <c:pt idx="8647">
                  <c:v>n8648</c:v>
                </c:pt>
                <c:pt idx="8648">
                  <c:v>n8649</c:v>
                </c:pt>
                <c:pt idx="8649">
                  <c:v>n8650</c:v>
                </c:pt>
                <c:pt idx="8650">
                  <c:v>n8651</c:v>
                </c:pt>
                <c:pt idx="8651">
                  <c:v>n8652</c:v>
                </c:pt>
                <c:pt idx="8652">
                  <c:v>n8653</c:v>
                </c:pt>
                <c:pt idx="8653">
                  <c:v>n8654</c:v>
                </c:pt>
                <c:pt idx="8654">
                  <c:v>n8655</c:v>
                </c:pt>
                <c:pt idx="8655">
                  <c:v>n8656</c:v>
                </c:pt>
                <c:pt idx="8656">
                  <c:v>n8657</c:v>
                </c:pt>
                <c:pt idx="8657">
                  <c:v>n8658</c:v>
                </c:pt>
                <c:pt idx="8658">
                  <c:v>n8659</c:v>
                </c:pt>
                <c:pt idx="8659">
                  <c:v>n8660</c:v>
                </c:pt>
                <c:pt idx="8660">
                  <c:v>n8661</c:v>
                </c:pt>
                <c:pt idx="8661">
                  <c:v>n8662</c:v>
                </c:pt>
                <c:pt idx="8662">
                  <c:v>n8663</c:v>
                </c:pt>
                <c:pt idx="8663">
                  <c:v>n8664</c:v>
                </c:pt>
                <c:pt idx="8664">
                  <c:v>n8665</c:v>
                </c:pt>
                <c:pt idx="8665">
                  <c:v>n8666</c:v>
                </c:pt>
                <c:pt idx="8666">
                  <c:v>n8667</c:v>
                </c:pt>
                <c:pt idx="8667">
                  <c:v>n8668</c:v>
                </c:pt>
                <c:pt idx="8668">
                  <c:v>n8669</c:v>
                </c:pt>
                <c:pt idx="8669">
                  <c:v>n8670</c:v>
                </c:pt>
                <c:pt idx="8670">
                  <c:v>n8671</c:v>
                </c:pt>
                <c:pt idx="8671">
                  <c:v>n8672</c:v>
                </c:pt>
                <c:pt idx="8672">
                  <c:v>n8673</c:v>
                </c:pt>
                <c:pt idx="8673">
                  <c:v>n8674</c:v>
                </c:pt>
                <c:pt idx="8674">
                  <c:v>n8675</c:v>
                </c:pt>
                <c:pt idx="8675">
                  <c:v>n8676</c:v>
                </c:pt>
                <c:pt idx="8676">
                  <c:v>n8677</c:v>
                </c:pt>
                <c:pt idx="8677">
                  <c:v>n8678</c:v>
                </c:pt>
                <c:pt idx="8678">
                  <c:v>n8679</c:v>
                </c:pt>
                <c:pt idx="8679">
                  <c:v>n8680</c:v>
                </c:pt>
                <c:pt idx="8680">
                  <c:v>n8681</c:v>
                </c:pt>
                <c:pt idx="8681">
                  <c:v>n8682</c:v>
                </c:pt>
                <c:pt idx="8682">
                  <c:v>n8683</c:v>
                </c:pt>
                <c:pt idx="8683">
                  <c:v>n8684</c:v>
                </c:pt>
                <c:pt idx="8684">
                  <c:v>n8685</c:v>
                </c:pt>
                <c:pt idx="8685">
                  <c:v>n8686</c:v>
                </c:pt>
                <c:pt idx="8686">
                  <c:v>n8687</c:v>
                </c:pt>
                <c:pt idx="8687">
                  <c:v>n8688</c:v>
                </c:pt>
                <c:pt idx="8688">
                  <c:v>n8689</c:v>
                </c:pt>
                <c:pt idx="8689">
                  <c:v>n8690</c:v>
                </c:pt>
                <c:pt idx="8690">
                  <c:v>n8691</c:v>
                </c:pt>
                <c:pt idx="8691">
                  <c:v>n8692</c:v>
                </c:pt>
                <c:pt idx="8692">
                  <c:v>n8693</c:v>
                </c:pt>
                <c:pt idx="8693">
                  <c:v>n8694</c:v>
                </c:pt>
                <c:pt idx="8694">
                  <c:v>n8695</c:v>
                </c:pt>
                <c:pt idx="8695">
                  <c:v>n8696</c:v>
                </c:pt>
                <c:pt idx="8696">
                  <c:v>n8697</c:v>
                </c:pt>
                <c:pt idx="8697">
                  <c:v>n8698</c:v>
                </c:pt>
                <c:pt idx="8698">
                  <c:v>n8699</c:v>
                </c:pt>
                <c:pt idx="8699">
                  <c:v>n8700</c:v>
                </c:pt>
                <c:pt idx="8700">
                  <c:v>n8701</c:v>
                </c:pt>
                <c:pt idx="8701">
                  <c:v>n8702</c:v>
                </c:pt>
                <c:pt idx="8702">
                  <c:v>n8703</c:v>
                </c:pt>
                <c:pt idx="8703">
                  <c:v>n8704</c:v>
                </c:pt>
                <c:pt idx="8704">
                  <c:v>n8705</c:v>
                </c:pt>
                <c:pt idx="8705">
                  <c:v>n8706</c:v>
                </c:pt>
                <c:pt idx="8706">
                  <c:v>n8707</c:v>
                </c:pt>
                <c:pt idx="8707">
                  <c:v>n8708</c:v>
                </c:pt>
                <c:pt idx="8708">
                  <c:v>n8709</c:v>
                </c:pt>
                <c:pt idx="8709">
                  <c:v>n8710</c:v>
                </c:pt>
                <c:pt idx="8710">
                  <c:v>n8711</c:v>
                </c:pt>
                <c:pt idx="8711">
                  <c:v>n8712</c:v>
                </c:pt>
                <c:pt idx="8712">
                  <c:v>n8713</c:v>
                </c:pt>
                <c:pt idx="8713">
                  <c:v>n8714</c:v>
                </c:pt>
                <c:pt idx="8714">
                  <c:v>n8715</c:v>
                </c:pt>
                <c:pt idx="8715">
                  <c:v>n8716</c:v>
                </c:pt>
                <c:pt idx="8716">
                  <c:v>n8717</c:v>
                </c:pt>
                <c:pt idx="8717">
                  <c:v>n8718</c:v>
                </c:pt>
                <c:pt idx="8718">
                  <c:v>n8719</c:v>
                </c:pt>
                <c:pt idx="8719">
                  <c:v>n8720</c:v>
                </c:pt>
                <c:pt idx="8720">
                  <c:v>n8721</c:v>
                </c:pt>
                <c:pt idx="8721">
                  <c:v>n8722</c:v>
                </c:pt>
                <c:pt idx="8722">
                  <c:v>n8723</c:v>
                </c:pt>
                <c:pt idx="8723">
                  <c:v>n8724</c:v>
                </c:pt>
                <c:pt idx="8724">
                  <c:v>n8725</c:v>
                </c:pt>
                <c:pt idx="8725">
                  <c:v>n8726</c:v>
                </c:pt>
                <c:pt idx="8726">
                  <c:v>n8727</c:v>
                </c:pt>
                <c:pt idx="8727">
                  <c:v>n8728</c:v>
                </c:pt>
                <c:pt idx="8728">
                  <c:v>n8729</c:v>
                </c:pt>
                <c:pt idx="8729">
                  <c:v>n8730</c:v>
                </c:pt>
                <c:pt idx="8730">
                  <c:v>n8731</c:v>
                </c:pt>
                <c:pt idx="8731">
                  <c:v>n8732</c:v>
                </c:pt>
                <c:pt idx="8732">
                  <c:v>n8733</c:v>
                </c:pt>
                <c:pt idx="8733">
                  <c:v>n8734</c:v>
                </c:pt>
                <c:pt idx="8734">
                  <c:v>n8735</c:v>
                </c:pt>
                <c:pt idx="8735">
                  <c:v>n8736</c:v>
                </c:pt>
                <c:pt idx="8736">
                  <c:v>n8737</c:v>
                </c:pt>
                <c:pt idx="8737">
                  <c:v>n8738</c:v>
                </c:pt>
                <c:pt idx="8738">
                  <c:v>n8739</c:v>
                </c:pt>
                <c:pt idx="8739">
                  <c:v>n8740</c:v>
                </c:pt>
                <c:pt idx="8740">
                  <c:v>n8741</c:v>
                </c:pt>
                <c:pt idx="8741">
                  <c:v>n8742</c:v>
                </c:pt>
                <c:pt idx="8742">
                  <c:v>n8743</c:v>
                </c:pt>
                <c:pt idx="8743">
                  <c:v>n8744</c:v>
                </c:pt>
                <c:pt idx="8744">
                  <c:v>n8745</c:v>
                </c:pt>
                <c:pt idx="8745">
                  <c:v>n8746</c:v>
                </c:pt>
                <c:pt idx="8746">
                  <c:v>n8747</c:v>
                </c:pt>
                <c:pt idx="8747">
                  <c:v>n8748</c:v>
                </c:pt>
                <c:pt idx="8748">
                  <c:v>n8749</c:v>
                </c:pt>
                <c:pt idx="8749">
                  <c:v>n8750</c:v>
                </c:pt>
                <c:pt idx="8750">
                  <c:v>n8751</c:v>
                </c:pt>
                <c:pt idx="8751">
                  <c:v>n8752</c:v>
                </c:pt>
                <c:pt idx="8752">
                  <c:v>n8753</c:v>
                </c:pt>
                <c:pt idx="8753">
                  <c:v>n8754</c:v>
                </c:pt>
                <c:pt idx="8754">
                  <c:v>n8755</c:v>
                </c:pt>
                <c:pt idx="8755">
                  <c:v>n8756</c:v>
                </c:pt>
                <c:pt idx="8756">
                  <c:v>n8757</c:v>
                </c:pt>
                <c:pt idx="8757">
                  <c:v>n8758</c:v>
                </c:pt>
                <c:pt idx="8758">
                  <c:v>n8759</c:v>
                </c:pt>
                <c:pt idx="8759">
                  <c:v>n8760</c:v>
                </c:pt>
                <c:pt idx="8760">
                  <c:v>n8761</c:v>
                </c:pt>
                <c:pt idx="8761">
                  <c:v>n8762</c:v>
                </c:pt>
                <c:pt idx="8762">
                  <c:v>n8763</c:v>
                </c:pt>
                <c:pt idx="8763">
                  <c:v>n8764</c:v>
                </c:pt>
                <c:pt idx="8764">
                  <c:v>n8765</c:v>
                </c:pt>
                <c:pt idx="8765">
                  <c:v>n8766</c:v>
                </c:pt>
                <c:pt idx="8766">
                  <c:v>n8767</c:v>
                </c:pt>
                <c:pt idx="8767">
                  <c:v>n8768</c:v>
                </c:pt>
                <c:pt idx="8768">
                  <c:v>n8769</c:v>
                </c:pt>
                <c:pt idx="8769">
                  <c:v>n8770</c:v>
                </c:pt>
                <c:pt idx="8770">
                  <c:v>n8771</c:v>
                </c:pt>
                <c:pt idx="8771">
                  <c:v>n8772</c:v>
                </c:pt>
                <c:pt idx="8772">
                  <c:v>n8773</c:v>
                </c:pt>
                <c:pt idx="8773">
                  <c:v>n8774</c:v>
                </c:pt>
                <c:pt idx="8774">
                  <c:v>n8775</c:v>
                </c:pt>
                <c:pt idx="8775">
                  <c:v>n8776</c:v>
                </c:pt>
                <c:pt idx="8776">
                  <c:v>n8777</c:v>
                </c:pt>
                <c:pt idx="8777">
                  <c:v>n8778</c:v>
                </c:pt>
                <c:pt idx="8778">
                  <c:v>n8779</c:v>
                </c:pt>
                <c:pt idx="8779">
                  <c:v>n8780</c:v>
                </c:pt>
                <c:pt idx="8780">
                  <c:v>n8781</c:v>
                </c:pt>
                <c:pt idx="8781">
                  <c:v>n8782</c:v>
                </c:pt>
                <c:pt idx="8782">
                  <c:v>n8783</c:v>
                </c:pt>
                <c:pt idx="8783">
                  <c:v>n8784</c:v>
                </c:pt>
                <c:pt idx="8784">
                  <c:v>n8785</c:v>
                </c:pt>
                <c:pt idx="8785">
                  <c:v>n8786</c:v>
                </c:pt>
                <c:pt idx="8786">
                  <c:v>n8787</c:v>
                </c:pt>
                <c:pt idx="8787">
                  <c:v>n8788</c:v>
                </c:pt>
                <c:pt idx="8788">
                  <c:v>n8789</c:v>
                </c:pt>
                <c:pt idx="8789">
                  <c:v>n8790</c:v>
                </c:pt>
                <c:pt idx="8790">
                  <c:v>n8791</c:v>
                </c:pt>
                <c:pt idx="8791">
                  <c:v>n8792</c:v>
                </c:pt>
                <c:pt idx="8792">
                  <c:v>n8793</c:v>
                </c:pt>
                <c:pt idx="8793">
                  <c:v>n8794</c:v>
                </c:pt>
                <c:pt idx="8794">
                  <c:v>n8795</c:v>
                </c:pt>
                <c:pt idx="8795">
                  <c:v>n8796</c:v>
                </c:pt>
                <c:pt idx="8796">
                  <c:v>n8797</c:v>
                </c:pt>
                <c:pt idx="8797">
                  <c:v>n8798</c:v>
                </c:pt>
                <c:pt idx="8798">
                  <c:v>n8799</c:v>
                </c:pt>
                <c:pt idx="8799">
                  <c:v>n8800</c:v>
                </c:pt>
                <c:pt idx="8800">
                  <c:v>n8801</c:v>
                </c:pt>
                <c:pt idx="8801">
                  <c:v>n8802</c:v>
                </c:pt>
                <c:pt idx="8802">
                  <c:v>n8803</c:v>
                </c:pt>
                <c:pt idx="8803">
                  <c:v>n8804</c:v>
                </c:pt>
                <c:pt idx="8804">
                  <c:v>n8805</c:v>
                </c:pt>
                <c:pt idx="8805">
                  <c:v>n8806</c:v>
                </c:pt>
                <c:pt idx="8806">
                  <c:v>n8807</c:v>
                </c:pt>
                <c:pt idx="8807">
                  <c:v>n8808</c:v>
                </c:pt>
                <c:pt idx="8808">
                  <c:v>n8809</c:v>
                </c:pt>
                <c:pt idx="8809">
                  <c:v>n8810</c:v>
                </c:pt>
                <c:pt idx="8810">
                  <c:v>n8811</c:v>
                </c:pt>
                <c:pt idx="8811">
                  <c:v>n8812</c:v>
                </c:pt>
                <c:pt idx="8812">
                  <c:v>n8813</c:v>
                </c:pt>
                <c:pt idx="8813">
                  <c:v>n8814</c:v>
                </c:pt>
                <c:pt idx="8814">
                  <c:v>n8815</c:v>
                </c:pt>
                <c:pt idx="8815">
                  <c:v>n8816</c:v>
                </c:pt>
                <c:pt idx="8816">
                  <c:v>n8817</c:v>
                </c:pt>
                <c:pt idx="8817">
                  <c:v>n8818</c:v>
                </c:pt>
                <c:pt idx="8818">
                  <c:v>n8819</c:v>
                </c:pt>
                <c:pt idx="8819">
                  <c:v>n8820</c:v>
                </c:pt>
                <c:pt idx="8820">
                  <c:v>n8821</c:v>
                </c:pt>
                <c:pt idx="8821">
                  <c:v>n8822</c:v>
                </c:pt>
                <c:pt idx="8822">
                  <c:v>n8823</c:v>
                </c:pt>
                <c:pt idx="8823">
                  <c:v>n8824</c:v>
                </c:pt>
                <c:pt idx="8824">
                  <c:v>n8825</c:v>
                </c:pt>
                <c:pt idx="8825">
                  <c:v>n8826</c:v>
                </c:pt>
                <c:pt idx="8826">
                  <c:v>n8827</c:v>
                </c:pt>
                <c:pt idx="8827">
                  <c:v>n8828</c:v>
                </c:pt>
                <c:pt idx="8828">
                  <c:v>n8829</c:v>
                </c:pt>
                <c:pt idx="8829">
                  <c:v>n8830</c:v>
                </c:pt>
                <c:pt idx="8830">
                  <c:v>n8831</c:v>
                </c:pt>
                <c:pt idx="8831">
                  <c:v>n8832</c:v>
                </c:pt>
                <c:pt idx="8832">
                  <c:v>n8833</c:v>
                </c:pt>
                <c:pt idx="8833">
                  <c:v>n8834</c:v>
                </c:pt>
                <c:pt idx="8834">
                  <c:v>n8835</c:v>
                </c:pt>
                <c:pt idx="8835">
                  <c:v>n8836</c:v>
                </c:pt>
                <c:pt idx="8836">
                  <c:v>n8837</c:v>
                </c:pt>
                <c:pt idx="8837">
                  <c:v>n8838</c:v>
                </c:pt>
                <c:pt idx="8838">
                  <c:v>n8839</c:v>
                </c:pt>
                <c:pt idx="8839">
                  <c:v>n8840</c:v>
                </c:pt>
                <c:pt idx="8840">
                  <c:v>n8841</c:v>
                </c:pt>
                <c:pt idx="8841">
                  <c:v>n8842</c:v>
                </c:pt>
                <c:pt idx="8842">
                  <c:v>n8843</c:v>
                </c:pt>
                <c:pt idx="8843">
                  <c:v>n8844</c:v>
                </c:pt>
                <c:pt idx="8844">
                  <c:v>n8845</c:v>
                </c:pt>
                <c:pt idx="8845">
                  <c:v>n8846</c:v>
                </c:pt>
                <c:pt idx="8846">
                  <c:v>n8847</c:v>
                </c:pt>
                <c:pt idx="8847">
                  <c:v>n8848</c:v>
                </c:pt>
                <c:pt idx="8848">
                  <c:v>n8849</c:v>
                </c:pt>
                <c:pt idx="8849">
                  <c:v>n8850</c:v>
                </c:pt>
                <c:pt idx="8850">
                  <c:v>n8851</c:v>
                </c:pt>
                <c:pt idx="8851">
                  <c:v>n8852</c:v>
                </c:pt>
                <c:pt idx="8852">
                  <c:v>n8853</c:v>
                </c:pt>
                <c:pt idx="8853">
                  <c:v>n8854</c:v>
                </c:pt>
                <c:pt idx="8854">
                  <c:v>n8855</c:v>
                </c:pt>
                <c:pt idx="8855">
                  <c:v>n8856</c:v>
                </c:pt>
                <c:pt idx="8856">
                  <c:v>n8857</c:v>
                </c:pt>
                <c:pt idx="8857">
                  <c:v>n8858</c:v>
                </c:pt>
                <c:pt idx="8858">
                  <c:v>n8859</c:v>
                </c:pt>
                <c:pt idx="8859">
                  <c:v>n8860</c:v>
                </c:pt>
                <c:pt idx="8860">
                  <c:v>n8861</c:v>
                </c:pt>
                <c:pt idx="8861">
                  <c:v>n8862</c:v>
                </c:pt>
                <c:pt idx="8862">
                  <c:v>n8863</c:v>
                </c:pt>
                <c:pt idx="8863">
                  <c:v>n8864</c:v>
                </c:pt>
                <c:pt idx="8864">
                  <c:v>n8865</c:v>
                </c:pt>
                <c:pt idx="8865">
                  <c:v>n8866</c:v>
                </c:pt>
                <c:pt idx="8866">
                  <c:v>n8867</c:v>
                </c:pt>
                <c:pt idx="8867">
                  <c:v>n8868</c:v>
                </c:pt>
                <c:pt idx="8868">
                  <c:v>n8869</c:v>
                </c:pt>
                <c:pt idx="8869">
                  <c:v>n8870</c:v>
                </c:pt>
                <c:pt idx="8870">
                  <c:v>n8871</c:v>
                </c:pt>
                <c:pt idx="8871">
                  <c:v>n8872</c:v>
                </c:pt>
                <c:pt idx="8872">
                  <c:v>n8873</c:v>
                </c:pt>
                <c:pt idx="8873">
                  <c:v>n8874</c:v>
                </c:pt>
                <c:pt idx="8874">
                  <c:v>n8875</c:v>
                </c:pt>
                <c:pt idx="8875">
                  <c:v>n8876</c:v>
                </c:pt>
                <c:pt idx="8876">
                  <c:v>n8877</c:v>
                </c:pt>
                <c:pt idx="8877">
                  <c:v>n8878</c:v>
                </c:pt>
                <c:pt idx="8878">
                  <c:v>n8879</c:v>
                </c:pt>
                <c:pt idx="8879">
                  <c:v>n8880</c:v>
                </c:pt>
                <c:pt idx="8880">
                  <c:v>n8881</c:v>
                </c:pt>
                <c:pt idx="8881">
                  <c:v>n8882</c:v>
                </c:pt>
                <c:pt idx="8882">
                  <c:v>n8883</c:v>
                </c:pt>
                <c:pt idx="8883">
                  <c:v>n8884</c:v>
                </c:pt>
                <c:pt idx="8884">
                  <c:v>n8885</c:v>
                </c:pt>
                <c:pt idx="8885">
                  <c:v>n8886</c:v>
                </c:pt>
                <c:pt idx="8886">
                  <c:v>n8887</c:v>
                </c:pt>
                <c:pt idx="8887">
                  <c:v>n8888</c:v>
                </c:pt>
                <c:pt idx="8888">
                  <c:v>n8889</c:v>
                </c:pt>
                <c:pt idx="8889">
                  <c:v>n8890</c:v>
                </c:pt>
                <c:pt idx="8890">
                  <c:v>n8891</c:v>
                </c:pt>
                <c:pt idx="8891">
                  <c:v>n8892</c:v>
                </c:pt>
                <c:pt idx="8892">
                  <c:v>n8893</c:v>
                </c:pt>
                <c:pt idx="8893">
                  <c:v>n8894</c:v>
                </c:pt>
                <c:pt idx="8894">
                  <c:v>n8895</c:v>
                </c:pt>
                <c:pt idx="8895">
                  <c:v>n8896</c:v>
                </c:pt>
                <c:pt idx="8896">
                  <c:v>n8897</c:v>
                </c:pt>
                <c:pt idx="8897">
                  <c:v>n8898</c:v>
                </c:pt>
                <c:pt idx="8898">
                  <c:v>n8899</c:v>
                </c:pt>
                <c:pt idx="8899">
                  <c:v>n8900</c:v>
                </c:pt>
                <c:pt idx="8900">
                  <c:v>n8901</c:v>
                </c:pt>
                <c:pt idx="8901">
                  <c:v>n8902</c:v>
                </c:pt>
                <c:pt idx="8902">
                  <c:v>n8903</c:v>
                </c:pt>
                <c:pt idx="8903">
                  <c:v>n8904</c:v>
                </c:pt>
                <c:pt idx="8904">
                  <c:v>n8905</c:v>
                </c:pt>
                <c:pt idx="8905">
                  <c:v>n8906</c:v>
                </c:pt>
                <c:pt idx="8906">
                  <c:v>n8907</c:v>
                </c:pt>
                <c:pt idx="8907">
                  <c:v>n8908</c:v>
                </c:pt>
                <c:pt idx="8908">
                  <c:v>n8909</c:v>
                </c:pt>
                <c:pt idx="8909">
                  <c:v>n8910</c:v>
                </c:pt>
                <c:pt idx="8910">
                  <c:v>n8911</c:v>
                </c:pt>
                <c:pt idx="8911">
                  <c:v>n8912</c:v>
                </c:pt>
                <c:pt idx="8912">
                  <c:v>n8913</c:v>
                </c:pt>
                <c:pt idx="8913">
                  <c:v>n8914</c:v>
                </c:pt>
                <c:pt idx="8914">
                  <c:v>n8915</c:v>
                </c:pt>
                <c:pt idx="8915">
                  <c:v>n8916</c:v>
                </c:pt>
                <c:pt idx="8916">
                  <c:v>n8917</c:v>
                </c:pt>
                <c:pt idx="8917">
                  <c:v>n8918</c:v>
                </c:pt>
                <c:pt idx="8918">
                  <c:v>n8919</c:v>
                </c:pt>
                <c:pt idx="8919">
                  <c:v>n8920</c:v>
                </c:pt>
                <c:pt idx="8920">
                  <c:v>n8921</c:v>
                </c:pt>
                <c:pt idx="8921">
                  <c:v>n8922</c:v>
                </c:pt>
                <c:pt idx="8922">
                  <c:v>n8923</c:v>
                </c:pt>
                <c:pt idx="8923">
                  <c:v>n8924</c:v>
                </c:pt>
                <c:pt idx="8924">
                  <c:v>n8925</c:v>
                </c:pt>
                <c:pt idx="8925">
                  <c:v>n8926</c:v>
                </c:pt>
                <c:pt idx="8926">
                  <c:v>n8927</c:v>
                </c:pt>
                <c:pt idx="8927">
                  <c:v>n8928</c:v>
                </c:pt>
                <c:pt idx="8928">
                  <c:v>n8929</c:v>
                </c:pt>
                <c:pt idx="8929">
                  <c:v>n8930</c:v>
                </c:pt>
                <c:pt idx="8930">
                  <c:v>n8931</c:v>
                </c:pt>
                <c:pt idx="8931">
                  <c:v>n8932</c:v>
                </c:pt>
                <c:pt idx="8932">
                  <c:v>n8933</c:v>
                </c:pt>
                <c:pt idx="8933">
                  <c:v>n8934</c:v>
                </c:pt>
                <c:pt idx="8934">
                  <c:v>n8935</c:v>
                </c:pt>
                <c:pt idx="8935">
                  <c:v>n8936</c:v>
                </c:pt>
                <c:pt idx="8936">
                  <c:v>n8937</c:v>
                </c:pt>
                <c:pt idx="8937">
                  <c:v>n8938</c:v>
                </c:pt>
                <c:pt idx="8938">
                  <c:v>n8939</c:v>
                </c:pt>
                <c:pt idx="8939">
                  <c:v>n8940</c:v>
                </c:pt>
                <c:pt idx="8940">
                  <c:v>n8941</c:v>
                </c:pt>
                <c:pt idx="8941">
                  <c:v>n8942</c:v>
                </c:pt>
                <c:pt idx="8942">
                  <c:v>n8943</c:v>
                </c:pt>
                <c:pt idx="8943">
                  <c:v>n8944</c:v>
                </c:pt>
                <c:pt idx="8944">
                  <c:v>n8945</c:v>
                </c:pt>
                <c:pt idx="8945">
                  <c:v>n8946</c:v>
                </c:pt>
                <c:pt idx="8946">
                  <c:v>n8947</c:v>
                </c:pt>
                <c:pt idx="8947">
                  <c:v>n8948</c:v>
                </c:pt>
                <c:pt idx="8948">
                  <c:v>n8949</c:v>
                </c:pt>
                <c:pt idx="8949">
                  <c:v>n8950</c:v>
                </c:pt>
                <c:pt idx="8950">
                  <c:v>n8951</c:v>
                </c:pt>
                <c:pt idx="8951">
                  <c:v>n8952</c:v>
                </c:pt>
                <c:pt idx="8952">
                  <c:v>n8953</c:v>
                </c:pt>
                <c:pt idx="8953">
                  <c:v>n8954</c:v>
                </c:pt>
                <c:pt idx="8954">
                  <c:v>n8955</c:v>
                </c:pt>
                <c:pt idx="8955">
                  <c:v>n8956</c:v>
                </c:pt>
                <c:pt idx="8956">
                  <c:v>n8957</c:v>
                </c:pt>
                <c:pt idx="8957">
                  <c:v>n8958</c:v>
                </c:pt>
                <c:pt idx="8958">
                  <c:v>n8959</c:v>
                </c:pt>
                <c:pt idx="8959">
                  <c:v>n8960</c:v>
                </c:pt>
                <c:pt idx="8960">
                  <c:v>n8961</c:v>
                </c:pt>
                <c:pt idx="8961">
                  <c:v>n8962</c:v>
                </c:pt>
                <c:pt idx="8962">
                  <c:v>n8963</c:v>
                </c:pt>
                <c:pt idx="8963">
                  <c:v>n8964</c:v>
                </c:pt>
                <c:pt idx="8964">
                  <c:v>n8965</c:v>
                </c:pt>
                <c:pt idx="8965">
                  <c:v>n8966</c:v>
                </c:pt>
                <c:pt idx="8966">
                  <c:v>n8967</c:v>
                </c:pt>
                <c:pt idx="8967">
                  <c:v>n8968</c:v>
                </c:pt>
                <c:pt idx="8968">
                  <c:v>n8969</c:v>
                </c:pt>
                <c:pt idx="8969">
                  <c:v>n8970</c:v>
                </c:pt>
                <c:pt idx="8970">
                  <c:v>n8971</c:v>
                </c:pt>
                <c:pt idx="8971">
                  <c:v>n8972</c:v>
                </c:pt>
                <c:pt idx="8972">
                  <c:v>n8973</c:v>
                </c:pt>
                <c:pt idx="8973">
                  <c:v>n8974</c:v>
                </c:pt>
                <c:pt idx="8974">
                  <c:v>n8975</c:v>
                </c:pt>
                <c:pt idx="8975">
                  <c:v>n8976</c:v>
                </c:pt>
                <c:pt idx="8976">
                  <c:v>n8977</c:v>
                </c:pt>
                <c:pt idx="8977">
                  <c:v>n8978</c:v>
                </c:pt>
                <c:pt idx="8978">
                  <c:v>n8979</c:v>
                </c:pt>
                <c:pt idx="8979">
                  <c:v>n8980</c:v>
                </c:pt>
                <c:pt idx="8980">
                  <c:v>n8981</c:v>
                </c:pt>
                <c:pt idx="8981">
                  <c:v>n8982</c:v>
                </c:pt>
                <c:pt idx="8982">
                  <c:v>n8983</c:v>
                </c:pt>
                <c:pt idx="8983">
                  <c:v>n8984</c:v>
                </c:pt>
                <c:pt idx="8984">
                  <c:v>n8985</c:v>
                </c:pt>
                <c:pt idx="8985">
                  <c:v>n8986</c:v>
                </c:pt>
                <c:pt idx="8986">
                  <c:v>n8987</c:v>
                </c:pt>
                <c:pt idx="8987">
                  <c:v>n8988</c:v>
                </c:pt>
                <c:pt idx="8988">
                  <c:v>n8989</c:v>
                </c:pt>
                <c:pt idx="8989">
                  <c:v>n8990</c:v>
                </c:pt>
                <c:pt idx="8990">
                  <c:v>n8991</c:v>
                </c:pt>
                <c:pt idx="8991">
                  <c:v>n8992</c:v>
                </c:pt>
                <c:pt idx="8992">
                  <c:v>n8993</c:v>
                </c:pt>
                <c:pt idx="8993">
                  <c:v>n8994</c:v>
                </c:pt>
                <c:pt idx="8994">
                  <c:v>n8995</c:v>
                </c:pt>
                <c:pt idx="8995">
                  <c:v>n8996</c:v>
                </c:pt>
                <c:pt idx="8996">
                  <c:v>n8997</c:v>
                </c:pt>
                <c:pt idx="8997">
                  <c:v>n8998</c:v>
                </c:pt>
                <c:pt idx="8998">
                  <c:v>n8999</c:v>
                </c:pt>
                <c:pt idx="8999">
                  <c:v>n9000</c:v>
                </c:pt>
                <c:pt idx="9000">
                  <c:v>n9001</c:v>
                </c:pt>
                <c:pt idx="9001">
                  <c:v>n9002</c:v>
                </c:pt>
                <c:pt idx="9002">
                  <c:v>n9003</c:v>
                </c:pt>
                <c:pt idx="9003">
                  <c:v>n9004</c:v>
                </c:pt>
                <c:pt idx="9004">
                  <c:v>n9005</c:v>
                </c:pt>
                <c:pt idx="9005">
                  <c:v>n9006</c:v>
                </c:pt>
                <c:pt idx="9006">
                  <c:v>n9007</c:v>
                </c:pt>
                <c:pt idx="9007">
                  <c:v>n9008</c:v>
                </c:pt>
                <c:pt idx="9008">
                  <c:v>n9009</c:v>
                </c:pt>
                <c:pt idx="9009">
                  <c:v>n9010</c:v>
                </c:pt>
                <c:pt idx="9010">
                  <c:v>n9011</c:v>
                </c:pt>
                <c:pt idx="9011">
                  <c:v>n9012</c:v>
                </c:pt>
                <c:pt idx="9012">
                  <c:v>n9013</c:v>
                </c:pt>
                <c:pt idx="9013">
                  <c:v>n9014</c:v>
                </c:pt>
                <c:pt idx="9014">
                  <c:v>n9015</c:v>
                </c:pt>
                <c:pt idx="9015">
                  <c:v>n9016</c:v>
                </c:pt>
                <c:pt idx="9016">
                  <c:v>n9017</c:v>
                </c:pt>
                <c:pt idx="9017">
                  <c:v>n9018</c:v>
                </c:pt>
                <c:pt idx="9018">
                  <c:v>n9019</c:v>
                </c:pt>
                <c:pt idx="9019">
                  <c:v>n9020</c:v>
                </c:pt>
                <c:pt idx="9020">
                  <c:v>n9021</c:v>
                </c:pt>
                <c:pt idx="9021">
                  <c:v>n9022</c:v>
                </c:pt>
                <c:pt idx="9022">
                  <c:v>n9023</c:v>
                </c:pt>
                <c:pt idx="9023">
                  <c:v>n9024</c:v>
                </c:pt>
                <c:pt idx="9024">
                  <c:v>n9025</c:v>
                </c:pt>
                <c:pt idx="9025">
                  <c:v>n9026</c:v>
                </c:pt>
                <c:pt idx="9026">
                  <c:v>n9027</c:v>
                </c:pt>
                <c:pt idx="9027">
                  <c:v>n9028</c:v>
                </c:pt>
                <c:pt idx="9028">
                  <c:v>n9029</c:v>
                </c:pt>
                <c:pt idx="9029">
                  <c:v>n9030</c:v>
                </c:pt>
                <c:pt idx="9030">
                  <c:v>n9031</c:v>
                </c:pt>
                <c:pt idx="9031">
                  <c:v>n9032</c:v>
                </c:pt>
                <c:pt idx="9032">
                  <c:v>n9033</c:v>
                </c:pt>
                <c:pt idx="9033">
                  <c:v>n9034</c:v>
                </c:pt>
                <c:pt idx="9034">
                  <c:v>n9035</c:v>
                </c:pt>
                <c:pt idx="9035">
                  <c:v>n9036</c:v>
                </c:pt>
                <c:pt idx="9036">
                  <c:v>n9037</c:v>
                </c:pt>
                <c:pt idx="9037">
                  <c:v>n9038</c:v>
                </c:pt>
                <c:pt idx="9038">
                  <c:v>n9039</c:v>
                </c:pt>
                <c:pt idx="9039">
                  <c:v>n9040</c:v>
                </c:pt>
                <c:pt idx="9040">
                  <c:v>n9041</c:v>
                </c:pt>
                <c:pt idx="9041">
                  <c:v>n9042</c:v>
                </c:pt>
                <c:pt idx="9042">
                  <c:v>n9043</c:v>
                </c:pt>
                <c:pt idx="9043">
                  <c:v>n9044</c:v>
                </c:pt>
                <c:pt idx="9044">
                  <c:v>n9045</c:v>
                </c:pt>
                <c:pt idx="9045">
                  <c:v>n9046</c:v>
                </c:pt>
                <c:pt idx="9046">
                  <c:v>n9047</c:v>
                </c:pt>
                <c:pt idx="9047">
                  <c:v>n9048</c:v>
                </c:pt>
                <c:pt idx="9048">
                  <c:v>n9049</c:v>
                </c:pt>
                <c:pt idx="9049">
                  <c:v>n9050</c:v>
                </c:pt>
                <c:pt idx="9050">
                  <c:v>n9051</c:v>
                </c:pt>
                <c:pt idx="9051">
                  <c:v>n9052</c:v>
                </c:pt>
                <c:pt idx="9052">
                  <c:v>n9053</c:v>
                </c:pt>
                <c:pt idx="9053">
                  <c:v>n9054</c:v>
                </c:pt>
                <c:pt idx="9054">
                  <c:v>n9055</c:v>
                </c:pt>
                <c:pt idx="9055">
                  <c:v>n9056</c:v>
                </c:pt>
                <c:pt idx="9056">
                  <c:v>n9057</c:v>
                </c:pt>
                <c:pt idx="9057">
                  <c:v>n9058</c:v>
                </c:pt>
                <c:pt idx="9058">
                  <c:v>n9059</c:v>
                </c:pt>
                <c:pt idx="9059">
                  <c:v>n9060</c:v>
                </c:pt>
                <c:pt idx="9060">
                  <c:v>n9061</c:v>
                </c:pt>
                <c:pt idx="9061">
                  <c:v>n9062</c:v>
                </c:pt>
                <c:pt idx="9062">
                  <c:v>n9063</c:v>
                </c:pt>
                <c:pt idx="9063">
                  <c:v>n9064</c:v>
                </c:pt>
                <c:pt idx="9064">
                  <c:v>n9065</c:v>
                </c:pt>
                <c:pt idx="9065">
                  <c:v>n9066</c:v>
                </c:pt>
                <c:pt idx="9066">
                  <c:v>n9067</c:v>
                </c:pt>
                <c:pt idx="9067">
                  <c:v>n9068</c:v>
                </c:pt>
                <c:pt idx="9068">
                  <c:v>n9069</c:v>
                </c:pt>
                <c:pt idx="9069">
                  <c:v>n9070</c:v>
                </c:pt>
                <c:pt idx="9070">
                  <c:v>n9071</c:v>
                </c:pt>
                <c:pt idx="9071">
                  <c:v>n9072</c:v>
                </c:pt>
                <c:pt idx="9072">
                  <c:v>n9073</c:v>
                </c:pt>
                <c:pt idx="9073">
                  <c:v>n9074</c:v>
                </c:pt>
                <c:pt idx="9074">
                  <c:v>n9075</c:v>
                </c:pt>
                <c:pt idx="9075">
                  <c:v>n9076</c:v>
                </c:pt>
                <c:pt idx="9076">
                  <c:v>n9077</c:v>
                </c:pt>
                <c:pt idx="9077">
                  <c:v>n9078</c:v>
                </c:pt>
                <c:pt idx="9078">
                  <c:v>n9079</c:v>
                </c:pt>
                <c:pt idx="9079">
                  <c:v>n9080</c:v>
                </c:pt>
                <c:pt idx="9080">
                  <c:v>n9081</c:v>
                </c:pt>
                <c:pt idx="9081">
                  <c:v>n9082</c:v>
                </c:pt>
                <c:pt idx="9082">
                  <c:v>n9083</c:v>
                </c:pt>
                <c:pt idx="9083">
                  <c:v>n9084</c:v>
                </c:pt>
                <c:pt idx="9084">
                  <c:v>n9085</c:v>
                </c:pt>
                <c:pt idx="9085">
                  <c:v>n9086</c:v>
                </c:pt>
                <c:pt idx="9086">
                  <c:v>n9087</c:v>
                </c:pt>
                <c:pt idx="9087">
                  <c:v>n9088</c:v>
                </c:pt>
                <c:pt idx="9088">
                  <c:v>n9089</c:v>
                </c:pt>
                <c:pt idx="9089">
                  <c:v>n9090</c:v>
                </c:pt>
                <c:pt idx="9090">
                  <c:v>n9091</c:v>
                </c:pt>
                <c:pt idx="9091">
                  <c:v>n9092</c:v>
                </c:pt>
                <c:pt idx="9092">
                  <c:v>n9093</c:v>
                </c:pt>
                <c:pt idx="9093">
                  <c:v>n9094</c:v>
                </c:pt>
                <c:pt idx="9094">
                  <c:v>n9095</c:v>
                </c:pt>
                <c:pt idx="9095">
                  <c:v>n9096</c:v>
                </c:pt>
                <c:pt idx="9096">
                  <c:v>n9097</c:v>
                </c:pt>
                <c:pt idx="9097">
                  <c:v>n9098</c:v>
                </c:pt>
                <c:pt idx="9098">
                  <c:v>n9099</c:v>
                </c:pt>
                <c:pt idx="9099">
                  <c:v>n9100</c:v>
                </c:pt>
                <c:pt idx="9100">
                  <c:v>n9101</c:v>
                </c:pt>
                <c:pt idx="9101">
                  <c:v>n9102</c:v>
                </c:pt>
                <c:pt idx="9102">
                  <c:v>n9103</c:v>
                </c:pt>
                <c:pt idx="9103">
                  <c:v>n9104</c:v>
                </c:pt>
                <c:pt idx="9104">
                  <c:v>n9105</c:v>
                </c:pt>
                <c:pt idx="9105">
                  <c:v>n9106</c:v>
                </c:pt>
                <c:pt idx="9106">
                  <c:v>n9107</c:v>
                </c:pt>
                <c:pt idx="9107">
                  <c:v>n9108</c:v>
                </c:pt>
                <c:pt idx="9108">
                  <c:v>n9109</c:v>
                </c:pt>
                <c:pt idx="9109">
                  <c:v>n9110</c:v>
                </c:pt>
                <c:pt idx="9110">
                  <c:v>n9111</c:v>
                </c:pt>
                <c:pt idx="9111">
                  <c:v>n9112</c:v>
                </c:pt>
                <c:pt idx="9112">
                  <c:v>n9113</c:v>
                </c:pt>
                <c:pt idx="9113">
                  <c:v>n9114</c:v>
                </c:pt>
                <c:pt idx="9114">
                  <c:v>n9115</c:v>
                </c:pt>
                <c:pt idx="9115">
                  <c:v>n9116</c:v>
                </c:pt>
                <c:pt idx="9116">
                  <c:v>n9117</c:v>
                </c:pt>
                <c:pt idx="9117">
                  <c:v>n9118</c:v>
                </c:pt>
                <c:pt idx="9118">
                  <c:v>n9119</c:v>
                </c:pt>
                <c:pt idx="9119">
                  <c:v>n9120</c:v>
                </c:pt>
                <c:pt idx="9120">
                  <c:v>n9121</c:v>
                </c:pt>
                <c:pt idx="9121">
                  <c:v>n9122</c:v>
                </c:pt>
                <c:pt idx="9122">
                  <c:v>n9123</c:v>
                </c:pt>
                <c:pt idx="9123">
                  <c:v>n9124</c:v>
                </c:pt>
                <c:pt idx="9124">
                  <c:v>n9125</c:v>
                </c:pt>
                <c:pt idx="9125">
                  <c:v>n9126</c:v>
                </c:pt>
                <c:pt idx="9126">
                  <c:v>n9127</c:v>
                </c:pt>
                <c:pt idx="9127">
                  <c:v>n9128</c:v>
                </c:pt>
                <c:pt idx="9128">
                  <c:v>n9129</c:v>
                </c:pt>
                <c:pt idx="9129">
                  <c:v>n9130</c:v>
                </c:pt>
                <c:pt idx="9130">
                  <c:v>n9131</c:v>
                </c:pt>
                <c:pt idx="9131">
                  <c:v>n9132</c:v>
                </c:pt>
                <c:pt idx="9132">
                  <c:v>n9133</c:v>
                </c:pt>
                <c:pt idx="9133">
                  <c:v>n9134</c:v>
                </c:pt>
                <c:pt idx="9134">
                  <c:v>n9135</c:v>
                </c:pt>
                <c:pt idx="9135">
                  <c:v>n9136</c:v>
                </c:pt>
                <c:pt idx="9136">
                  <c:v>n9137</c:v>
                </c:pt>
                <c:pt idx="9137">
                  <c:v>n9138</c:v>
                </c:pt>
                <c:pt idx="9138">
                  <c:v>n9139</c:v>
                </c:pt>
                <c:pt idx="9139">
                  <c:v>n9140</c:v>
                </c:pt>
                <c:pt idx="9140">
                  <c:v>n9141</c:v>
                </c:pt>
                <c:pt idx="9141">
                  <c:v>n9142</c:v>
                </c:pt>
                <c:pt idx="9142">
                  <c:v>n9143</c:v>
                </c:pt>
                <c:pt idx="9143">
                  <c:v>n9144</c:v>
                </c:pt>
                <c:pt idx="9144">
                  <c:v>n9145</c:v>
                </c:pt>
                <c:pt idx="9145">
                  <c:v>n9146</c:v>
                </c:pt>
                <c:pt idx="9146">
                  <c:v>n9147</c:v>
                </c:pt>
                <c:pt idx="9147">
                  <c:v>n9148</c:v>
                </c:pt>
                <c:pt idx="9148">
                  <c:v>n9149</c:v>
                </c:pt>
                <c:pt idx="9149">
                  <c:v>n9150</c:v>
                </c:pt>
                <c:pt idx="9150">
                  <c:v>n9151</c:v>
                </c:pt>
                <c:pt idx="9151">
                  <c:v>n9152</c:v>
                </c:pt>
                <c:pt idx="9152">
                  <c:v>n9153</c:v>
                </c:pt>
                <c:pt idx="9153">
                  <c:v>n9154</c:v>
                </c:pt>
                <c:pt idx="9154">
                  <c:v>n9155</c:v>
                </c:pt>
                <c:pt idx="9155">
                  <c:v>n9156</c:v>
                </c:pt>
                <c:pt idx="9156">
                  <c:v>n9157</c:v>
                </c:pt>
                <c:pt idx="9157">
                  <c:v>n9158</c:v>
                </c:pt>
                <c:pt idx="9158">
                  <c:v>n9159</c:v>
                </c:pt>
                <c:pt idx="9159">
                  <c:v>n9160</c:v>
                </c:pt>
                <c:pt idx="9160">
                  <c:v>n9161</c:v>
                </c:pt>
                <c:pt idx="9161">
                  <c:v>n9162</c:v>
                </c:pt>
                <c:pt idx="9162">
                  <c:v>n9163</c:v>
                </c:pt>
                <c:pt idx="9163">
                  <c:v>n9164</c:v>
                </c:pt>
                <c:pt idx="9164">
                  <c:v>n9165</c:v>
                </c:pt>
                <c:pt idx="9165">
                  <c:v>n9166</c:v>
                </c:pt>
                <c:pt idx="9166">
                  <c:v>n9167</c:v>
                </c:pt>
                <c:pt idx="9167">
                  <c:v>n9168</c:v>
                </c:pt>
                <c:pt idx="9168">
                  <c:v>n9169</c:v>
                </c:pt>
                <c:pt idx="9169">
                  <c:v>n9170</c:v>
                </c:pt>
                <c:pt idx="9170">
                  <c:v>n9171</c:v>
                </c:pt>
                <c:pt idx="9171">
                  <c:v>n9172</c:v>
                </c:pt>
                <c:pt idx="9172">
                  <c:v>n9173</c:v>
                </c:pt>
                <c:pt idx="9173">
                  <c:v>n9174</c:v>
                </c:pt>
                <c:pt idx="9174">
                  <c:v>n9175</c:v>
                </c:pt>
                <c:pt idx="9175">
                  <c:v>n9176</c:v>
                </c:pt>
                <c:pt idx="9176">
                  <c:v>n9177</c:v>
                </c:pt>
                <c:pt idx="9177">
                  <c:v>n9178</c:v>
                </c:pt>
                <c:pt idx="9178">
                  <c:v>n9179</c:v>
                </c:pt>
                <c:pt idx="9179">
                  <c:v>n9180</c:v>
                </c:pt>
                <c:pt idx="9180">
                  <c:v>n9181</c:v>
                </c:pt>
                <c:pt idx="9181">
                  <c:v>n9182</c:v>
                </c:pt>
                <c:pt idx="9182">
                  <c:v>n9183</c:v>
                </c:pt>
                <c:pt idx="9183">
                  <c:v>n9184</c:v>
                </c:pt>
                <c:pt idx="9184">
                  <c:v>n9185</c:v>
                </c:pt>
                <c:pt idx="9185">
                  <c:v>n9186</c:v>
                </c:pt>
                <c:pt idx="9186">
                  <c:v>n9187</c:v>
                </c:pt>
                <c:pt idx="9187">
                  <c:v>n9188</c:v>
                </c:pt>
                <c:pt idx="9188">
                  <c:v>n9189</c:v>
                </c:pt>
                <c:pt idx="9189">
                  <c:v>n9190</c:v>
                </c:pt>
                <c:pt idx="9190">
                  <c:v>n9191</c:v>
                </c:pt>
                <c:pt idx="9191">
                  <c:v>n9192</c:v>
                </c:pt>
                <c:pt idx="9192">
                  <c:v>n9193</c:v>
                </c:pt>
                <c:pt idx="9193">
                  <c:v>n9194</c:v>
                </c:pt>
                <c:pt idx="9194">
                  <c:v>n9195</c:v>
                </c:pt>
                <c:pt idx="9195">
                  <c:v>n9196</c:v>
                </c:pt>
                <c:pt idx="9196">
                  <c:v>n9197</c:v>
                </c:pt>
                <c:pt idx="9197">
                  <c:v>n9198</c:v>
                </c:pt>
                <c:pt idx="9198">
                  <c:v>n9199</c:v>
                </c:pt>
                <c:pt idx="9199">
                  <c:v>n9200</c:v>
                </c:pt>
                <c:pt idx="9200">
                  <c:v>n9201</c:v>
                </c:pt>
                <c:pt idx="9201">
                  <c:v>n9202</c:v>
                </c:pt>
                <c:pt idx="9202">
                  <c:v>n9203</c:v>
                </c:pt>
                <c:pt idx="9203">
                  <c:v>n9204</c:v>
                </c:pt>
                <c:pt idx="9204">
                  <c:v>n9205</c:v>
                </c:pt>
                <c:pt idx="9205">
                  <c:v>n9206</c:v>
                </c:pt>
                <c:pt idx="9206">
                  <c:v>n9207</c:v>
                </c:pt>
                <c:pt idx="9207">
                  <c:v>n9208</c:v>
                </c:pt>
                <c:pt idx="9208">
                  <c:v>n9209</c:v>
                </c:pt>
                <c:pt idx="9209">
                  <c:v>n9210</c:v>
                </c:pt>
                <c:pt idx="9210">
                  <c:v>n9211</c:v>
                </c:pt>
                <c:pt idx="9211">
                  <c:v>n9212</c:v>
                </c:pt>
                <c:pt idx="9212">
                  <c:v>n9213</c:v>
                </c:pt>
                <c:pt idx="9213">
                  <c:v>n9214</c:v>
                </c:pt>
                <c:pt idx="9214">
                  <c:v>n9215</c:v>
                </c:pt>
                <c:pt idx="9215">
                  <c:v>n9216</c:v>
                </c:pt>
                <c:pt idx="9216">
                  <c:v>n9217</c:v>
                </c:pt>
                <c:pt idx="9217">
                  <c:v>n9218</c:v>
                </c:pt>
                <c:pt idx="9218">
                  <c:v>n9219</c:v>
                </c:pt>
                <c:pt idx="9219">
                  <c:v>n9220</c:v>
                </c:pt>
                <c:pt idx="9220">
                  <c:v>n9221</c:v>
                </c:pt>
                <c:pt idx="9221">
                  <c:v>n9222</c:v>
                </c:pt>
                <c:pt idx="9222">
                  <c:v>n9223</c:v>
                </c:pt>
                <c:pt idx="9223">
                  <c:v>n9224</c:v>
                </c:pt>
                <c:pt idx="9224">
                  <c:v>n9225</c:v>
                </c:pt>
                <c:pt idx="9225">
                  <c:v>n9226</c:v>
                </c:pt>
                <c:pt idx="9226">
                  <c:v>n9227</c:v>
                </c:pt>
                <c:pt idx="9227">
                  <c:v>n9228</c:v>
                </c:pt>
                <c:pt idx="9228">
                  <c:v>n9229</c:v>
                </c:pt>
                <c:pt idx="9229">
                  <c:v>n9230</c:v>
                </c:pt>
                <c:pt idx="9230">
                  <c:v>n9231</c:v>
                </c:pt>
                <c:pt idx="9231">
                  <c:v>n9232</c:v>
                </c:pt>
                <c:pt idx="9232">
                  <c:v>n9233</c:v>
                </c:pt>
                <c:pt idx="9233">
                  <c:v>n9234</c:v>
                </c:pt>
                <c:pt idx="9234">
                  <c:v>n9235</c:v>
                </c:pt>
                <c:pt idx="9235">
                  <c:v>n9236</c:v>
                </c:pt>
                <c:pt idx="9236">
                  <c:v>n9237</c:v>
                </c:pt>
                <c:pt idx="9237">
                  <c:v>n9238</c:v>
                </c:pt>
                <c:pt idx="9238">
                  <c:v>n9239</c:v>
                </c:pt>
                <c:pt idx="9239">
                  <c:v>n9240</c:v>
                </c:pt>
                <c:pt idx="9240">
                  <c:v>n9241</c:v>
                </c:pt>
                <c:pt idx="9241">
                  <c:v>n9242</c:v>
                </c:pt>
                <c:pt idx="9242">
                  <c:v>n9243</c:v>
                </c:pt>
                <c:pt idx="9243">
                  <c:v>n9244</c:v>
                </c:pt>
                <c:pt idx="9244">
                  <c:v>n9245</c:v>
                </c:pt>
                <c:pt idx="9245">
                  <c:v>n9246</c:v>
                </c:pt>
                <c:pt idx="9246">
                  <c:v>n9247</c:v>
                </c:pt>
                <c:pt idx="9247">
                  <c:v>n9248</c:v>
                </c:pt>
                <c:pt idx="9248">
                  <c:v>n9249</c:v>
                </c:pt>
                <c:pt idx="9249">
                  <c:v>n9250</c:v>
                </c:pt>
                <c:pt idx="9250">
                  <c:v>n9251</c:v>
                </c:pt>
                <c:pt idx="9251">
                  <c:v>n9252</c:v>
                </c:pt>
                <c:pt idx="9252">
                  <c:v>n9253</c:v>
                </c:pt>
                <c:pt idx="9253">
                  <c:v>n9254</c:v>
                </c:pt>
                <c:pt idx="9254">
                  <c:v>n9255</c:v>
                </c:pt>
                <c:pt idx="9255">
                  <c:v>n9256</c:v>
                </c:pt>
                <c:pt idx="9256">
                  <c:v>n9257</c:v>
                </c:pt>
                <c:pt idx="9257">
                  <c:v>n9258</c:v>
                </c:pt>
                <c:pt idx="9258">
                  <c:v>n9259</c:v>
                </c:pt>
                <c:pt idx="9259">
                  <c:v>n9260</c:v>
                </c:pt>
                <c:pt idx="9260">
                  <c:v>n9261</c:v>
                </c:pt>
                <c:pt idx="9261">
                  <c:v>n9262</c:v>
                </c:pt>
                <c:pt idx="9262">
                  <c:v>n9263</c:v>
                </c:pt>
                <c:pt idx="9263">
                  <c:v>n9264</c:v>
                </c:pt>
                <c:pt idx="9264">
                  <c:v>n9265</c:v>
                </c:pt>
                <c:pt idx="9265">
                  <c:v>n9266</c:v>
                </c:pt>
                <c:pt idx="9266">
                  <c:v>n9267</c:v>
                </c:pt>
                <c:pt idx="9267">
                  <c:v>n9268</c:v>
                </c:pt>
                <c:pt idx="9268">
                  <c:v>n9269</c:v>
                </c:pt>
                <c:pt idx="9269">
                  <c:v>n9270</c:v>
                </c:pt>
                <c:pt idx="9270">
                  <c:v>n9271</c:v>
                </c:pt>
                <c:pt idx="9271">
                  <c:v>n9272</c:v>
                </c:pt>
                <c:pt idx="9272">
                  <c:v>n9273</c:v>
                </c:pt>
                <c:pt idx="9273">
                  <c:v>n9274</c:v>
                </c:pt>
                <c:pt idx="9274">
                  <c:v>n9275</c:v>
                </c:pt>
                <c:pt idx="9275">
                  <c:v>n9276</c:v>
                </c:pt>
                <c:pt idx="9276">
                  <c:v>n9277</c:v>
                </c:pt>
                <c:pt idx="9277">
                  <c:v>n9278</c:v>
                </c:pt>
                <c:pt idx="9278">
                  <c:v>n9279</c:v>
                </c:pt>
                <c:pt idx="9279">
                  <c:v>n9280</c:v>
                </c:pt>
                <c:pt idx="9280">
                  <c:v>n9281</c:v>
                </c:pt>
                <c:pt idx="9281">
                  <c:v>n9282</c:v>
                </c:pt>
                <c:pt idx="9282">
                  <c:v>n9283</c:v>
                </c:pt>
                <c:pt idx="9283">
                  <c:v>n9284</c:v>
                </c:pt>
                <c:pt idx="9284">
                  <c:v>n9285</c:v>
                </c:pt>
                <c:pt idx="9285">
                  <c:v>n9286</c:v>
                </c:pt>
                <c:pt idx="9286">
                  <c:v>n9287</c:v>
                </c:pt>
                <c:pt idx="9287">
                  <c:v>n9288</c:v>
                </c:pt>
                <c:pt idx="9288">
                  <c:v>n9289</c:v>
                </c:pt>
                <c:pt idx="9289">
                  <c:v>n9290</c:v>
                </c:pt>
                <c:pt idx="9290">
                  <c:v>n9291</c:v>
                </c:pt>
                <c:pt idx="9291">
                  <c:v>n9292</c:v>
                </c:pt>
                <c:pt idx="9292">
                  <c:v>n9293</c:v>
                </c:pt>
                <c:pt idx="9293">
                  <c:v>n9294</c:v>
                </c:pt>
                <c:pt idx="9294">
                  <c:v>n9295</c:v>
                </c:pt>
                <c:pt idx="9295">
                  <c:v>n9296</c:v>
                </c:pt>
                <c:pt idx="9296">
                  <c:v>n9297</c:v>
                </c:pt>
                <c:pt idx="9297">
                  <c:v>n9298</c:v>
                </c:pt>
                <c:pt idx="9298">
                  <c:v>n9299</c:v>
                </c:pt>
                <c:pt idx="9299">
                  <c:v>n9300</c:v>
                </c:pt>
                <c:pt idx="9300">
                  <c:v>n9301</c:v>
                </c:pt>
                <c:pt idx="9301">
                  <c:v>n9302</c:v>
                </c:pt>
                <c:pt idx="9302">
                  <c:v>n9303</c:v>
                </c:pt>
                <c:pt idx="9303">
                  <c:v>n9304</c:v>
                </c:pt>
                <c:pt idx="9304">
                  <c:v>n9305</c:v>
                </c:pt>
                <c:pt idx="9305">
                  <c:v>n9306</c:v>
                </c:pt>
                <c:pt idx="9306">
                  <c:v>n9307</c:v>
                </c:pt>
                <c:pt idx="9307">
                  <c:v>n9308</c:v>
                </c:pt>
                <c:pt idx="9308">
                  <c:v>n9309</c:v>
                </c:pt>
                <c:pt idx="9309">
                  <c:v>n9310</c:v>
                </c:pt>
                <c:pt idx="9310">
                  <c:v>n9311</c:v>
                </c:pt>
                <c:pt idx="9311">
                  <c:v>n9312</c:v>
                </c:pt>
                <c:pt idx="9312">
                  <c:v>n9313</c:v>
                </c:pt>
                <c:pt idx="9313">
                  <c:v>n9314</c:v>
                </c:pt>
                <c:pt idx="9314">
                  <c:v>n9315</c:v>
                </c:pt>
                <c:pt idx="9315">
                  <c:v>n9316</c:v>
                </c:pt>
                <c:pt idx="9316">
                  <c:v>n9317</c:v>
                </c:pt>
                <c:pt idx="9317">
                  <c:v>n9318</c:v>
                </c:pt>
                <c:pt idx="9318">
                  <c:v>n9319</c:v>
                </c:pt>
                <c:pt idx="9319">
                  <c:v>n9320</c:v>
                </c:pt>
                <c:pt idx="9320">
                  <c:v>n9321</c:v>
                </c:pt>
                <c:pt idx="9321">
                  <c:v>n9322</c:v>
                </c:pt>
                <c:pt idx="9322">
                  <c:v>n9323</c:v>
                </c:pt>
                <c:pt idx="9323">
                  <c:v>n9324</c:v>
                </c:pt>
                <c:pt idx="9324">
                  <c:v>n9325</c:v>
                </c:pt>
                <c:pt idx="9325">
                  <c:v>n9326</c:v>
                </c:pt>
                <c:pt idx="9326">
                  <c:v>n9327</c:v>
                </c:pt>
                <c:pt idx="9327">
                  <c:v>n9328</c:v>
                </c:pt>
                <c:pt idx="9328">
                  <c:v>n9329</c:v>
                </c:pt>
                <c:pt idx="9329">
                  <c:v>n9330</c:v>
                </c:pt>
                <c:pt idx="9330">
                  <c:v>n9331</c:v>
                </c:pt>
                <c:pt idx="9331">
                  <c:v>n9332</c:v>
                </c:pt>
                <c:pt idx="9332">
                  <c:v>n9333</c:v>
                </c:pt>
                <c:pt idx="9333">
                  <c:v>n9334</c:v>
                </c:pt>
                <c:pt idx="9334">
                  <c:v>n9335</c:v>
                </c:pt>
                <c:pt idx="9335">
                  <c:v>n9336</c:v>
                </c:pt>
                <c:pt idx="9336">
                  <c:v>n9337</c:v>
                </c:pt>
                <c:pt idx="9337">
                  <c:v>n9338</c:v>
                </c:pt>
                <c:pt idx="9338">
                  <c:v>n9339</c:v>
                </c:pt>
                <c:pt idx="9339">
                  <c:v>n9340</c:v>
                </c:pt>
                <c:pt idx="9340">
                  <c:v>n9341</c:v>
                </c:pt>
                <c:pt idx="9341">
                  <c:v>n9342</c:v>
                </c:pt>
                <c:pt idx="9342">
                  <c:v>n9343</c:v>
                </c:pt>
                <c:pt idx="9343">
                  <c:v>n9344</c:v>
                </c:pt>
                <c:pt idx="9344">
                  <c:v>n9345</c:v>
                </c:pt>
                <c:pt idx="9345">
                  <c:v>n9346</c:v>
                </c:pt>
                <c:pt idx="9346">
                  <c:v>n9347</c:v>
                </c:pt>
                <c:pt idx="9347">
                  <c:v>n9348</c:v>
                </c:pt>
                <c:pt idx="9348">
                  <c:v>n9349</c:v>
                </c:pt>
                <c:pt idx="9349">
                  <c:v>n9350</c:v>
                </c:pt>
                <c:pt idx="9350">
                  <c:v>n9351</c:v>
                </c:pt>
                <c:pt idx="9351">
                  <c:v>n9352</c:v>
                </c:pt>
                <c:pt idx="9352">
                  <c:v>n9353</c:v>
                </c:pt>
                <c:pt idx="9353">
                  <c:v>n9354</c:v>
                </c:pt>
                <c:pt idx="9354">
                  <c:v>n9355</c:v>
                </c:pt>
                <c:pt idx="9355">
                  <c:v>n9356</c:v>
                </c:pt>
                <c:pt idx="9356">
                  <c:v>n9357</c:v>
                </c:pt>
                <c:pt idx="9357">
                  <c:v>n9358</c:v>
                </c:pt>
                <c:pt idx="9358">
                  <c:v>n9359</c:v>
                </c:pt>
                <c:pt idx="9359">
                  <c:v>n9360</c:v>
                </c:pt>
                <c:pt idx="9360">
                  <c:v>n9361</c:v>
                </c:pt>
                <c:pt idx="9361">
                  <c:v>n9362</c:v>
                </c:pt>
                <c:pt idx="9362">
                  <c:v>n9363</c:v>
                </c:pt>
                <c:pt idx="9363">
                  <c:v>n9364</c:v>
                </c:pt>
                <c:pt idx="9364">
                  <c:v>n9365</c:v>
                </c:pt>
                <c:pt idx="9365">
                  <c:v>n9366</c:v>
                </c:pt>
                <c:pt idx="9366">
                  <c:v>n9367</c:v>
                </c:pt>
                <c:pt idx="9367">
                  <c:v>n9368</c:v>
                </c:pt>
                <c:pt idx="9368">
                  <c:v>n9369</c:v>
                </c:pt>
                <c:pt idx="9369">
                  <c:v>n9370</c:v>
                </c:pt>
                <c:pt idx="9370">
                  <c:v>n9371</c:v>
                </c:pt>
                <c:pt idx="9371">
                  <c:v>n9372</c:v>
                </c:pt>
                <c:pt idx="9372">
                  <c:v>n9373</c:v>
                </c:pt>
                <c:pt idx="9373">
                  <c:v>n9374</c:v>
                </c:pt>
                <c:pt idx="9374">
                  <c:v>n9375</c:v>
                </c:pt>
                <c:pt idx="9375">
                  <c:v>n9376</c:v>
                </c:pt>
                <c:pt idx="9376">
                  <c:v>n9377</c:v>
                </c:pt>
                <c:pt idx="9377">
                  <c:v>n9378</c:v>
                </c:pt>
                <c:pt idx="9378">
                  <c:v>n9379</c:v>
                </c:pt>
                <c:pt idx="9379">
                  <c:v>n9380</c:v>
                </c:pt>
                <c:pt idx="9380">
                  <c:v>n9381</c:v>
                </c:pt>
                <c:pt idx="9381">
                  <c:v>n9382</c:v>
                </c:pt>
                <c:pt idx="9382">
                  <c:v>n9383</c:v>
                </c:pt>
                <c:pt idx="9383">
                  <c:v>n9384</c:v>
                </c:pt>
                <c:pt idx="9384">
                  <c:v>n9385</c:v>
                </c:pt>
                <c:pt idx="9385">
                  <c:v>n9386</c:v>
                </c:pt>
                <c:pt idx="9386">
                  <c:v>n9387</c:v>
                </c:pt>
                <c:pt idx="9387">
                  <c:v>n9388</c:v>
                </c:pt>
                <c:pt idx="9388">
                  <c:v>n9389</c:v>
                </c:pt>
                <c:pt idx="9389">
                  <c:v>n9390</c:v>
                </c:pt>
                <c:pt idx="9390">
                  <c:v>n9391</c:v>
                </c:pt>
                <c:pt idx="9391">
                  <c:v>n9392</c:v>
                </c:pt>
                <c:pt idx="9392">
                  <c:v>n9393</c:v>
                </c:pt>
                <c:pt idx="9393">
                  <c:v>n9394</c:v>
                </c:pt>
                <c:pt idx="9394">
                  <c:v>n9395</c:v>
                </c:pt>
                <c:pt idx="9395">
                  <c:v>n9396</c:v>
                </c:pt>
                <c:pt idx="9396">
                  <c:v>n9397</c:v>
                </c:pt>
                <c:pt idx="9397">
                  <c:v>n9398</c:v>
                </c:pt>
                <c:pt idx="9398">
                  <c:v>n9399</c:v>
                </c:pt>
                <c:pt idx="9399">
                  <c:v>n9400</c:v>
                </c:pt>
                <c:pt idx="9400">
                  <c:v>n9401</c:v>
                </c:pt>
                <c:pt idx="9401">
                  <c:v>n9402</c:v>
                </c:pt>
                <c:pt idx="9402">
                  <c:v>n9403</c:v>
                </c:pt>
                <c:pt idx="9403">
                  <c:v>n9404</c:v>
                </c:pt>
                <c:pt idx="9404">
                  <c:v>n9405</c:v>
                </c:pt>
                <c:pt idx="9405">
                  <c:v>n9406</c:v>
                </c:pt>
                <c:pt idx="9406">
                  <c:v>n9407</c:v>
                </c:pt>
                <c:pt idx="9407">
                  <c:v>n9408</c:v>
                </c:pt>
                <c:pt idx="9408">
                  <c:v>n9409</c:v>
                </c:pt>
                <c:pt idx="9409">
                  <c:v>n9410</c:v>
                </c:pt>
                <c:pt idx="9410">
                  <c:v>n9411</c:v>
                </c:pt>
                <c:pt idx="9411">
                  <c:v>n9412</c:v>
                </c:pt>
                <c:pt idx="9412">
                  <c:v>n9413</c:v>
                </c:pt>
                <c:pt idx="9413">
                  <c:v>n9414</c:v>
                </c:pt>
                <c:pt idx="9414">
                  <c:v>n9415</c:v>
                </c:pt>
                <c:pt idx="9415">
                  <c:v>n9416</c:v>
                </c:pt>
                <c:pt idx="9416">
                  <c:v>n9417</c:v>
                </c:pt>
                <c:pt idx="9417">
                  <c:v>n9418</c:v>
                </c:pt>
                <c:pt idx="9418">
                  <c:v>n9419</c:v>
                </c:pt>
                <c:pt idx="9419">
                  <c:v>n9420</c:v>
                </c:pt>
                <c:pt idx="9420">
                  <c:v>n9421</c:v>
                </c:pt>
                <c:pt idx="9421">
                  <c:v>n9422</c:v>
                </c:pt>
                <c:pt idx="9422">
                  <c:v>n9423</c:v>
                </c:pt>
                <c:pt idx="9423">
                  <c:v>n9424</c:v>
                </c:pt>
                <c:pt idx="9424">
                  <c:v>n9425</c:v>
                </c:pt>
                <c:pt idx="9425">
                  <c:v>n9426</c:v>
                </c:pt>
                <c:pt idx="9426">
                  <c:v>n9427</c:v>
                </c:pt>
                <c:pt idx="9427">
                  <c:v>n9428</c:v>
                </c:pt>
                <c:pt idx="9428">
                  <c:v>n9429</c:v>
                </c:pt>
                <c:pt idx="9429">
                  <c:v>n9430</c:v>
                </c:pt>
                <c:pt idx="9430">
                  <c:v>n9431</c:v>
                </c:pt>
                <c:pt idx="9431">
                  <c:v>n9432</c:v>
                </c:pt>
                <c:pt idx="9432">
                  <c:v>n9433</c:v>
                </c:pt>
                <c:pt idx="9433">
                  <c:v>n9434</c:v>
                </c:pt>
                <c:pt idx="9434">
                  <c:v>n9435</c:v>
                </c:pt>
                <c:pt idx="9435">
                  <c:v>n9436</c:v>
                </c:pt>
                <c:pt idx="9436">
                  <c:v>n9437</c:v>
                </c:pt>
                <c:pt idx="9437">
                  <c:v>n9438</c:v>
                </c:pt>
                <c:pt idx="9438">
                  <c:v>n9439</c:v>
                </c:pt>
                <c:pt idx="9439">
                  <c:v>n9440</c:v>
                </c:pt>
                <c:pt idx="9440">
                  <c:v>n9441</c:v>
                </c:pt>
                <c:pt idx="9441">
                  <c:v>n9442</c:v>
                </c:pt>
                <c:pt idx="9442">
                  <c:v>n9443</c:v>
                </c:pt>
                <c:pt idx="9443">
                  <c:v>n9444</c:v>
                </c:pt>
                <c:pt idx="9444">
                  <c:v>n9445</c:v>
                </c:pt>
                <c:pt idx="9445">
                  <c:v>n9446</c:v>
                </c:pt>
                <c:pt idx="9446">
                  <c:v>n9447</c:v>
                </c:pt>
                <c:pt idx="9447">
                  <c:v>n9448</c:v>
                </c:pt>
                <c:pt idx="9448">
                  <c:v>n9449</c:v>
                </c:pt>
                <c:pt idx="9449">
                  <c:v>n9450</c:v>
                </c:pt>
                <c:pt idx="9450">
                  <c:v>n9451</c:v>
                </c:pt>
                <c:pt idx="9451">
                  <c:v>n9452</c:v>
                </c:pt>
                <c:pt idx="9452">
                  <c:v>n9453</c:v>
                </c:pt>
                <c:pt idx="9453">
                  <c:v>n9454</c:v>
                </c:pt>
                <c:pt idx="9454">
                  <c:v>n9455</c:v>
                </c:pt>
                <c:pt idx="9455">
                  <c:v>n9456</c:v>
                </c:pt>
                <c:pt idx="9456">
                  <c:v>n9457</c:v>
                </c:pt>
                <c:pt idx="9457">
                  <c:v>n9458</c:v>
                </c:pt>
                <c:pt idx="9458">
                  <c:v>n9459</c:v>
                </c:pt>
                <c:pt idx="9459">
                  <c:v>n9460</c:v>
                </c:pt>
                <c:pt idx="9460">
                  <c:v>n9461</c:v>
                </c:pt>
                <c:pt idx="9461">
                  <c:v>n9462</c:v>
                </c:pt>
                <c:pt idx="9462">
                  <c:v>n9463</c:v>
                </c:pt>
                <c:pt idx="9463">
                  <c:v>n9464</c:v>
                </c:pt>
                <c:pt idx="9464">
                  <c:v>n9465</c:v>
                </c:pt>
                <c:pt idx="9465">
                  <c:v>n9466</c:v>
                </c:pt>
                <c:pt idx="9466">
                  <c:v>n9467</c:v>
                </c:pt>
                <c:pt idx="9467">
                  <c:v>n9468</c:v>
                </c:pt>
                <c:pt idx="9468">
                  <c:v>n9469</c:v>
                </c:pt>
                <c:pt idx="9469">
                  <c:v>n9470</c:v>
                </c:pt>
                <c:pt idx="9470">
                  <c:v>n9471</c:v>
                </c:pt>
                <c:pt idx="9471">
                  <c:v>n9472</c:v>
                </c:pt>
                <c:pt idx="9472">
                  <c:v>n9473</c:v>
                </c:pt>
                <c:pt idx="9473">
                  <c:v>n9474</c:v>
                </c:pt>
                <c:pt idx="9474">
                  <c:v>n9475</c:v>
                </c:pt>
                <c:pt idx="9475">
                  <c:v>n9476</c:v>
                </c:pt>
                <c:pt idx="9476">
                  <c:v>n9477</c:v>
                </c:pt>
                <c:pt idx="9477">
                  <c:v>n9478</c:v>
                </c:pt>
                <c:pt idx="9478">
                  <c:v>n9479</c:v>
                </c:pt>
                <c:pt idx="9479">
                  <c:v>n9480</c:v>
                </c:pt>
                <c:pt idx="9480">
                  <c:v>n9481</c:v>
                </c:pt>
                <c:pt idx="9481">
                  <c:v>n9482</c:v>
                </c:pt>
                <c:pt idx="9482">
                  <c:v>n9483</c:v>
                </c:pt>
                <c:pt idx="9483">
                  <c:v>n9484</c:v>
                </c:pt>
                <c:pt idx="9484">
                  <c:v>n9485</c:v>
                </c:pt>
                <c:pt idx="9485">
                  <c:v>n9486</c:v>
                </c:pt>
                <c:pt idx="9486">
                  <c:v>n9487</c:v>
                </c:pt>
                <c:pt idx="9487">
                  <c:v>n9488</c:v>
                </c:pt>
                <c:pt idx="9488">
                  <c:v>n9489</c:v>
                </c:pt>
                <c:pt idx="9489">
                  <c:v>n9490</c:v>
                </c:pt>
                <c:pt idx="9490">
                  <c:v>n9491</c:v>
                </c:pt>
                <c:pt idx="9491">
                  <c:v>n9492</c:v>
                </c:pt>
                <c:pt idx="9492">
                  <c:v>n9493</c:v>
                </c:pt>
                <c:pt idx="9493">
                  <c:v>n9494</c:v>
                </c:pt>
                <c:pt idx="9494">
                  <c:v>n9495</c:v>
                </c:pt>
                <c:pt idx="9495">
                  <c:v>n9496</c:v>
                </c:pt>
                <c:pt idx="9496">
                  <c:v>n9497</c:v>
                </c:pt>
                <c:pt idx="9497">
                  <c:v>n9498</c:v>
                </c:pt>
                <c:pt idx="9498">
                  <c:v>n9499</c:v>
                </c:pt>
                <c:pt idx="9499">
                  <c:v>n9500</c:v>
                </c:pt>
                <c:pt idx="9500">
                  <c:v>n9501</c:v>
                </c:pt>
                <c:pt idx="9501">
                  <c:v>n9502</c:v>
                </c:pt>
                <c:pt idx="9502">
                  <c:v>n9503</c:v>
                </c:pt>
                <c:pt idx="9503">
                  <c:v>n9504</c:v>
                </c:pt>
                <c:pt idx="9504">
                  <c:v>n9505</c:v>
                </c:pt>
                <c:pt idx="9505">
                  <c:v>n9506</c:v>
                </c:pt>
                <c:pt idx="9506">
                  <c:v>n9507</c:v>
                </c:pt>
                <c:pt idx="9507">
                  <c:v>n9508</c:v>
                </c:pt>
                <c:pt idx="9508">
                  <c:v>n9509</c:v>
                </c:pt>
                <c:pt idx="9509">
                  <c:v>n9510</c:v>
                </c:pt>
                <c:pt idx="9510">
                  <c:v>n9511</c:v>
                </c:pt>
                <c:pt idx="9511">
                  <c:v>n9512</c:v>
                </c:pt>
                <c:pt idx="9512">
                  <c:v>n9513</c:v>
                </c:pt>
                <c:pt idx="9513">
                  <c:v>n9514</c:v>
                </c:pt>
                <c:pt idx="9514">
                  <c:v>n9515</c:v>
                </c:pt>
                <c:pt idx="9515">
                  <c:v>n9516</c:v>
                </c:pt>
                <c:pt idx="9516">
                  <c:v>n9517</c:v>
                </c:pt>
                <c:pt idx="9517">
                  <c:v>n9518</c:v>
                </c:pt>
                <c:pt idx="9518">
                  <c:v>n9519</c:v>
                </c:pt>
                <c:pt idx="9519">
                  <c:v>n9520</c:v>
                </c:pt>
                <c:pt idx="9520">
                  <c:v>n9521</c:v>
                </c:pt>
                <c:pt idx="9521">
                  <c:v>n9522</c:v>
                </c:pt>
                <c:pt idx="9522">
                  <c:v>n9523</c:v>
                </c:pt>
                <c:pt idx="9523">
                  <c:v>n9524</c:v>
                </c:pt>
                <c:pt idx="9524">
                  <c:v>n9525</c:v>
                </c:pt>
                <c:pt idx="9525">
                  <c:v>n9526</c:v>
                </c:pt>
                <c:pt idx="9526">
                  <c:v>n9527</c:v>
                </c:pt>
                <c:pt idx="9527">
                  <c:v>n9528</c:v>
                </c:pt>
                <c:pt idx="9528">
                  <c:v>n9529</c:v>
                </c:pt>
                <c:pt idx="9529">
                  <c:v>n9530</c:v>
                </c:pt>
                <c:pt idx="9530">
                  <c:v>n9531</c:v>
                </c:pt>
                <c:pt idx="9531">
                  <c:v>n9532</c:v>
                </c:pt>
                <c:pt idx="9532">
                  <c:v>n9533</c:v>
                </c:pt>
                <c:pt idx="9533">
                  <c:v>n9534</c:v>
                </c:pt>
                <c:pt idx="9534">
                  <c:v>n9535</c:v>
                </c:pt>
                <c:pt idx="9535">
                  <c:v>n9536</c:v>
                </c:pt>
                <c:pt idx="9536">
                  <c:v>n9537</c:v>
                </c:pt>
                <c:pt idx="9537">
                  <c:v>n9538</c:v>
                </c:pt>
                <c:pt idx="9538">
                  <c:v>n9539</c:v>
                </c:pt>
                <c:pt idx="9539">
                  <c:v>n9540</c:v>
                </c:pt>
                <c:pt idx="9540">
                  <c:v>n9541</c:v>
                </c:pt>
                <c:pt idx="9541">
                  <c:v>n9542</c:v>
                </c:pt>
                <c:pt idx="9542">
                  <c:v>n9543</c:v>
                </c:pt>
                <c:pt idx="9543">
                  <c:v>n9544</c:v>
                </c:pt>
                <c:pt idx="9544">
                  <c:v>n9545</c:v>
                </c:pt>
                <c:pt idx="9545">
                  <c:v>n9546</c:v>
                </c:pt>
                <c:pt idx="9546">
                  <c:v>n9547</c:v>
                </c:pt>
                <c:pt idx="9547">
                  <c:v>n9548</c:v>
                </c:pt>
                <c:pt idx="9548">
                  <c:v>n9549</c:v>
                </c:pt>
                <c:pt idx="9549">
                  <c:v>n9550</c:v>
                </c:pt>
                <c:pt idx="9550">
                  <c:v>n9551</c:v>
                </c:pt>
                <c:pt idx="9551">
                  <c:v>n9552</c:v>
                </c:pt>
                <c:pt idx="9552">
                  <c:v>n9553</c:v>
                </c:pt>
                <c:pt idx="9553">
                  <c:v>n9554</c:v>
                </c:pt>
                <c:pt idx="9554">
                  <c:v>n9555</c:v>
                </c:pt>
                <c:pt idx="9555">
                  <c:v>n9556</c:v>
                </c:pt>
                <c:pt idx="9556">
                  <c:v>n9557</c:v>
                </c:pt>
                <c:pt idx="9557">
                  <c:v>n9558</c:v>
                </c:pt>
                <c:pt idx="9558">
                  <c:v>n9559</c:v>
                </c:pt>
                <c:pt idx="9559">
                  <c:v>n9560</c:v>
                </c:pt>
                <c:pt idx="9560">
                  <c:v>n9561</c:v>
                </c:pt>
                <c:pt idx="9561">
                  <c:v>n9562</c:v>
                </c:pt>
                <c:pt idx="9562">
                  <c:v>n9563</c:v>
                </c:pt>
                <c:pt idx="9563">
                  <c:v>n9564</c:v>
                </c:pt>
                <c:pt idx="9564">
                  <c:v>n9565</c:v>
                </c:pt>
                <c:pt idx="9565">
                  <c:v>n9566</c:v>
                </c:pt>
                <c:pt idx="9566">
                  <c:v>n9567</c:v>
                </c:pt>
                <c:pt idx="9567">
                  <c:v>n9568</c:v>
                </c:pt>
                <c:pt idx="9568">
                  <c:v>n9569</c:v>
                </c:pt>
                <c:pt idx="9569">
                  <c:v>n9570</c:v>
                </c:pt>
                <c:pt idx="9570">
                  <c:v>n9571</c:v>
                </c:pt>
                <c:pt idx="9571">
                  <c:v>n9572</c:v>
                </c:pt>
                <c:pt idx="9572">
                  <c:v>n9573</c:v>
                </c:pt>
                <c:pt idx="9573">
                  <c:v>n9574</c:v>
                </c:pt>
                <c:pt idx="9574">
                  <c:v>n9575</c:v>
                </c:pt>
                <c:pt idx="9575">
                  <c:v>n9576</c:v>
                </c:pt>
                <c:pt idx="9576">
                  <c:v>n9577</c:v>
                </c:pt>
                <c:pt idx="9577">
                  <c:v>n9578</c:v>
                </c:pt>
                <c:pt idx="9578">
                  <c:v>n9579</c:v>
                </c:pt>
                <c:pt idx="9579">
                  <c:v>n9580</c:v>
                </c:pt>
                <c:pt idx="9580">
                  <c:v>n9581</c:v>
                </c:pt>
                <c:pt idx="9581">
                  <c:v>n9582</c:v>
                </c:pt>
                <c:pt idx="9582">
                  <c:v>n9583</c:v>
                </c:pt>
                <c:pt idx="9583">
                  <c:v>n9584</c:v>
                </c:pt>
                <c:pt idx="9584">
                  <c:v>n9585</c:v>
                </c:pt>
                <c:pt idx="9585">
                  <c:v>n9586</c:v>
                </c:pt>
                <c:pt idx="9586">
                  <c:v>n9587</c:v>
                </c:pt>
                <c:pt idx="9587">
                  <c:v>n9588</c:v>
                </c:pt>
                <c:pt idx="9588">
                  <c:v>n9589</c:v>
                </c:pt>
                <c:pt idx="9589">
                  <c:v>n9590</c:v>
                </c:pt>
                <c:pt idx="9590">
                  <c:v>n9591</c:v>
                </c:pt>
                <c:pt idx="9591">
                  <c:v>n9592</c:v>
                </c:pt>
                <c:pt idx="9592">
                  <c:v>n9593</c:v>
                </c:pt>
                <c:pt idx="9593">
                  <c:v>n9594</c:v>
                </c:pt>
                <c:pt idx="9594">
                  <c:v>n9595</c:v>
                </c:pt>
                <c:pt idx="9595">
                  <c:v>n9596</c:v>
                </c:pt>
                <c:pt idx="9596">
                  <c:v>n9597</c:v>
                </c:pt>
                <c:pt idx="9597">
                  <c:v>n9598</c:v>
                </c:pt>
                <c:pt idx="9598">
                  <c:v>n9599</c:v>
                </c:pt>
                <c:pt idx="9599">
                  <c:v>n9600</c:v>
                </c:pt>
                <c:pt idx="9600">
                  <c:v>n9601</c:v>
                </c:pt>
                <c:pt idx="9601">
                  <c:v>n9602</c:v>
                </c:pt>
                <c:pt idx="9602">
                  <c:v>n9603</c:v>
                </c:pt>
                <c:pt idx="9603">
                  <c:v>n9604</c:v>
                </c:pt>
                <c:pt idx="9604">
                  <c:v>n9605</c:v>
                </c:pt>
                <c:pt idx="9605">
                  <c:v>n9606</c:v>
                </c:pt>
                <c:pt idx="9606">
                  <c:v>n9607</c:v>
                </c:pt>
                <c:pt idx="9607">
                  <c:v>n9608</c:v>
                </c:pt>
                <c:pt idx="9608">
                  <c:v>n9609</c:v>
                </c:pt>
                <c:pt idx="9609">
                  <c:v>n9610</c:v>
                </c:pt>
                <c:pt idx="9610">
                  <c:v>n9611</c:v>
                </c:pt>
                <c:pt idx="9611">
                  <c:v>n9612</c:v>
                </c:pt>
                <c:pt idx="9612">
                  <c:v>n9613</c:v>
                </c:pt>
                <c:pt idx="9613">
                  <c:v>n9614</c:v>
                </c:pt>
                <c:pt idx="9614">
                  <c:v>n9615</c:v>
                </c:pt>
                <c:pt idx="9615">
                  <c:v>n9616</c:v>
                </c:pt>
                <c:pt idx="9616">
                  <c:v>n9617</c:v>
                </c:pt>
                <c:pt idx="9617">
                  <c:v>n9618</c:v>
                </c:pt>
                <c:pt idx="9618">
                  <c:v>n9619</c:v>
                </c:pt>
                <c:pt idx="9619">
                  <c:v>n9620</c:v>
                </c:pt>
                <c:pt idx="9620">
                  <c:v>n9621</c:v>
                </c:pt>
                <c:pt idx="9621">
                  <c:v>n9622</c:v>
                </c:pt>
                <c:pt idx="9622">
                  <c:v>n9623</c:v>
                </c:pt>
                <c:pt idx="9623">
                  <c:v>n9624</c:v>
                </c:pt>
                <c:pt idx="9624">
                  <c:v>n9625</c:v>
                </c:pt>
                <c:pt idx="9625">
                  <c:v>n9626</c:v>
                </c:pt>
                <c:pt idx="9626">
                  <c:v>n9627</c:v>
                </c:pt>
                <c:pt idx="9627">
                  <c:v>n9628</c:v>
                </c:pt>
                <c:pt idx="9628">
                  <c:v>n9629</c:v>
                </c:pt>
                <c:pt idx="9629">
                  <c:v>n9630</c:v>
                </c:pt>
                <c:pt idx="9630">
                  <c:v>n9631</c:v>
                </c:pt>
                <c:pt idx="9631">
                  <c:v>n9632</c:v>
                </c:pt>
                <c:pt idx="9632">
                  <c:v>n9633</c:v>
                </c:pt>
                <c:pt idx="9633">
                  <c:v>n9634</c:v>
                </c:pt>
                <c:pt idx="9634">
                  <c:v>n9635</c:v>
                </c:pt>
                <c:pt idx="9635">
                  <c:v>n9636</c:v>
                </c:pt>
                <c:pt idx="9636">
                  <c:v>n9637</c:v>
                </c:pt>
                <c:pt idx="9637">
                  <c:v>n9638</c:v>
                </c:pt>
                <c:pt idx="9638">
                  <c:v>n9639</c:v>
                </c:pt>
                <c:pt idx="9639">
                  <c:v>n9640</c:v>
                </c:pt>
                <c:pt idx="9640">
                  <c:v>n9641</c:v>
                </c:pt>
                <c:pt idx="9641">
                  <c:v>n9642</c:v>
                </c:pt>
                <c:pt idx="9642">
                  <c:v>n9643</c:v>
                </c:pt>
                <c:pt idx="9643">
                  <c:v>n9644</c:v>
                </c:pt>
                <c:pt idx="9644">
                  <c:v>n9645</c:v>
                </c:pt>
                <c:pt idx="9645">
                  <c:v>n9646</c:v>
                </c:pt>
                <c:pt idx="9646">
                  <c:v>n9647</c:v>
                </c:pt>
                <c:pt idx="9647">
                  <c:v>n9648</c:v>
                </c:pt>
                <c:pt idx="9648">
                  <c:v>n9649</c:v>
                </c:pt>
                <c:pt idx="9649">
                  <c:v>n9650</c:v>
                </c:pt>
                <c:pt idx="9650">
                  <c:v>n9651</c:v>
                </c:pt>
                <c:pt idx="9651">
                  <c:v>n9652</c:v>
                </c:pt>
                <c:pt idx="9652">
                  <c:v>n9653</c:v>
                </c:pt>
                <c:pt idx="9653">
                  <c:v>n9654</c:v>
                </c:pt>
                <c:pt idx="9654">
                  <c:v>n9655</c:v>
                </c:pt>
                <c:pt idx="9655">
                  <c:v>n9656</c:v>
                </c:pt>
                <c:pt idx="9656">
                  <c:v>n9657</c:v>
                </c:pt>
                <c:pt idx="9657">
                  <c:v>n9658</c:v>
                </c:pt>
                <c:pt idx="9658">
                  <c:v>n9659</c:v>
                </c:pt>
                <c:pt idx="9659">
                  <c:v>n9660</c:v>
                </c:pt>
                <c:pt idx="9660">
                  <c:v>n9661</c:v>
                </c:pt>
                <c:pt idx="9661">
                  <c:v>n9662</c:v>
                </c:pt>
                <c:pt idx="9662">
                  <c:v>n9663</c:v>
                </c:pt>
                <c:pt idx="9663">
                  <c:v>n9664</c:v>
                </c:pt>
                <c:pt idx="9664">
                  <c:v>n9665</c:v>
                </c:pt>
                <c:pt idx="9665">
                  <c:v>n9666</c:v>
                </c:pt>
                <c:pt idx="9666">
                  <c:v>n9667</c:v>
                </c:pt>
                <c:pt idx="9667">
                  <c:v>n9668</c:v>
                </c:pt>
                <c:pt idx="9668">
                  <c:v>n9669</c:v>
                </c:pt>
                <c:pt idx="9669">
                  <c:v>n9670</c:v>
                </c:pt>
                <c:pt idx="9670">
                  <c:v>n9671</c:v>
                </c:pt>
                <c:pt idx="9671">
                  <c:v>n9672</c:v>
                </c:pt>
                <c:pt idx="9672">
                  <c:v>n9673</c:v>
                </c:pt>
                <c:pt idx="9673">
                  <c:v>n9674</c:v>
                </c:pt>
                <c:pt idx="9674">
                  <c:v>n9675</c:v>
                </c:pt>
                <c:pt idx="9675">
                  <c:v>n9676</c:v>
                </c:pt>
                <c:pt idx="9676">
                  <c:v>n9677</c:v>
                </c:pt>
                <c:pt idx="9677">
                  <c:v>n9678</c:v>
                </c:pt>
                <c:pt idx="9678">
                  <c:v>n9679</c:v>
                </c:pt>
                <c:pt idx="9679">
                  <c:v>n9680</c:v>
                </c:pt>
                <c:pt idx="9680">
                  <c:v>n9681</c:v>
                </c:pt>
                <c:pt idx="9681">
                  <c:v>n9682</c:v>
                </c:pt>
                <c:pt idx="9682">
                  <c:v>n9683</c:v>
                </c:pt>
                <c:pt idx="9683">
                  <c:v>n9684</c:v>
                </c:pt>
                <c:pt idx="9684">
                  <c:v>n9685</c:v>
                </c:pt>
                <c:pt idx="9685">
                  <c:v>n9686</c:v>
                </c:pt>
                <c:pt idx="9686">
                  <c:v>n9687</c:v>
                </c:pt>
                <c:pt idx="9687">
                  <c:v>n9688</c:v>
                </c:pt>
                <c:pt idx="9688">
                  <c:v>n9689</c:v>
                </c:pt>
                <c:pt idx="9689">
                  <c:v>n9690</c:v>
                </c:pt>
                <c:pt idx="9690">
                  <c:v>n9691</c:v>
                </c:pt>
                <c:pt idx="9691">
                  <c:v>n9692</c:v>
                </c:pt>
                <c:pt idx="9692">
                  <c:v>n9693</c:v>
                </c:pt>
                <c:pt idx="9693">
                  <c:v>n9694</c:v>
                </c:pt>
                <c:pt idx="9694">
                  <c:v>n9695</c:v>
                </c:pt>
                <c:pt idx="9695">
                  <c:v>n9696</c:v>
                </c:pt>
                <c:pt idx="9696">
                  <c:v>n9697</c:v>
                </c:pt>
                <c:pt idx="9697">
                  <c:v>n9698</c:v>
                </c:pt>
                <c:pt idx="9698">
                  <c:v>n9699</c:v>
                </c:pt>
                <c:pt idx="9699">
                  <c:v>n9700</c:v>
                </c:pt>
                <c:pt idx="9700">
                  <c:v>n9701</c:v>
                </c:pt>
                <c:pt idx="9701">
                  <c:v>n9702</c:v>
                </c:pt>
                <c:pt idx="9702">
                  <c:v>n9703</c:v>
                </c:pt>
                <c:pt idx="9703">
                  <c:v>n9704</c:v>
                </c:pt>
                <c:pt idx="9704">
                  <c:v>n9705</c:v>
                </c:pt>
                <c:pt idx="9705">
                  <c:v>n9706</c:v>
                </c:pt>
                <c:pt idx="9706">
                  <c:v>n9707</c:v>
                </c:pt>
                <c:pt idx="9707">
                  <c:v>n9708</c:v>
                </c:pt>
                <c:pt idx="9708">
                  <c:v>n9709</c:v>
                </c:pt>
                <c:pt idx="9709">
                  <c:v>n9710</c:v>
                </c:pt>
                <c:pt idx="9710">
                  <c:v>n9711</c:v>
                </c:pt>
                <c:pt idx="9711">
                  <c:v>n9712</c:v>
                </c:pt>
                <c:pt idx="9712">
                  <c:v>n9713</c:v>
                </c:pt>
                <c:pt idx="9713">
                  <c:v>n9714</c:v>
                </c:pt>
                <c:pt idx="9714">
                  <c:v>n9715</c:v>
                </c:pt>
                <c:pt idx="9715">
                  <c:v>n9716</c:v>
                </c:pt>
                <c:pt idx="9716">
                  <c:v>n9717</c:v>
                </c:pt>
                <c:pt idx="9717">
                  <c:v>n9718</c:v>
                </c:pt>
                <c:pt idx="9718">
                  <c:v>n9719</c:v>
                </c:pt>
                <c:pt idx="9719">
                  <c:v>n9720</c:v>
                </c:pt>
                <c:pt idx="9720">
                  <c:v>n9721</c:v>
                </c:pt>
                <c:pt idx="9721">
                  <c:v>n9722</c:v>
                </c:pt>
                <c:pt idx="9722">
                  <c:v>n9723</c:v>
                </c:pt>
                <c:pt idx="9723">
                  <c:v>n9724</c:v>
                </c:pt>
                <c:pt idx="9724">
                  <c:v>n9725</c:v>
                </c:pt>
                <c:pt idx="9725">
                  <c:v>n9726</c:v>
                </c:pt>
                <c:pt idx="9726">
                  <c:v>n9727</c:v>
                </c:pt>
                <c:pt idx="9727">
                  <c:v>n9728</c:v>
                </c:pt>
                <c:pt idx="9728">
                  <c:v>n9729</c:v>
                </c:pt>
                <c:pt idx="9729">
                  <c:v>n9730</c:v>
                </c:pt>
                <c:pt idx="9730">
                  <c:v>n9731</c:v>
                </c:pt>
                <c:pt idx="9731">
                  <c:v>n9732</c:v>
                </c:pt>
                <c:pt idx="9732">
                  <c:v>n9733</c:v>
                </c:pt>
                <c:pt idx="9733">
                  <c:v>n9734</c:v>
                </c:pt>
                <c:pt idx="9734">
                  <c:v>n9735</c:v>
                </c:pt>
                <c:pt idx="9735">
                  <c:v>n9736</c:v>
                </c:pt>
                <c:pt idx="9736">
                  <c:v>n9737</c:v>
                </c:pt>
                <c:pt idx="9737">
                  <c:v>n9738</c:v>
                </c:pt>
                <c:pt idx="9738">
                  <c:v>n9739</c:v>
                </c:pt>
                <c:pt idx="9739">
                  <c:v>n9740</c:v>
                </c:pt>
                <c:pt idx="9740">
                  <c:v>n9741</c:v>
                </c:pt>
                <c:pt idx="9741">
                  <c:v>n9742</c:v>
                </c:pt>
                <c:pt idx="9742">
                  <c:v>n9743</c:v>
                </c:pt>
                <c:pt idx="9743">
                  <c:v>n9744</c:v>
                </c:pt>
                <c:pt idx="9744">
                  <c:v>n9745</c:v>
                </c:pt>
                <c:pt idx="9745">
                  <c:v>n9746</c:v>
                </c:pt>
                <c:pt idx="9746">
                  <c:v>n9747</c:v>
                </c:pt>
                <c:pt idx="9747">
                  <c:v>n9748</c:v>
                </c:pt>
                <c:pt idx="9748">
                  <c:v>n9749</c:v>
                </c:pt>
                <c:pt idx="9749">
                  <c:v>n9750</c:v>
                </c:pt>
                <c:pt idx="9750">
                  <c:v>n9751</c:v>
                </c:pt>
                <c:pt idx="9751">
                  <c:v>n9752</c:v>
                </c:pt>
                <c:pt idx="9752">
                  <c:v>n9753</c:v>
                </c:pt>
                <c:pt idx="9753">
                  <c:v>n9754</c:v>
                </c:pt>
                <c:pt idx="9754">
                  <c:v>n9755</c:v>
                </c:pt>
                <c:pt idx="9755">
                  <c:v>n9756</c:v>
                </c:pt>
                <c:pt idx="9756">
                  <c:v>n9757</c:v>
                </c:pt>
                <c:pt idx="9757">
                  <c:v>n9758</c:v>
                </c:pt>
                <c:pt idx="9758">
                  <c:v>n9759</c:v>
                </c:pt>
                <c:pt idx="9759">
                  <c:v>n9760</c:v>
                </c:pt>
                <c:pt idx="9760">
                  <c:v>n9761</c:v>
                </c:pt>
                <c:pt idx="9761">
                  <c:v>n9762</c:v>
                </c:pt>
                <c:pt idx="9762">
                  <c:v>n9763</c:v>
                </c:pt>
                <c:pt idx="9763">
                  <c:v>n9764</c:v>
                </c:pt>
                <c:pt idx="9764">
                  <c:v>n9765</c:v>
                </c:pt>
                <c:pt idx="9765">
                  <c:v>n9766</c:v>
                </c:pt>
                <c:pt idx="9766">
                  <c:v>n9767</c:v>
                </c:pt>
                <c:pt idx="9767">
                  <c:v>n9768</c:v>
                </c:pt>
                <c:pt idx="9768">
                  <c:v>n9769</c:v>
                </c:pt>
                <c:pt idx="9769">
                  <c:v>n9770</c:v>
                </c:pt>
                <c:pt idx="9770">
                  <c:v>n9771</c:v>
                </c:pt>
                <c:pt idx="9771">
                  <c:v>n9772</c:v>
                </c:pt>
                <c:pt idx="9772">
                  <c:v>n9773</c:v>
                </c:pt>
                <c:pt idx="9773">
                  <c:v>n9774</c:v>
                </c:pt>
                <c:pt idx="9774">
                  <c:v>n9775</c:v>
                </c:pt>
                <c:pt idx="9775">
                  <c:v>n9776</c:v>
                </c:pt>
                <c:pt idx="9776">
                  <c:v>n9777</c:v>
                </c:pt>
                <c:pt idx="9777">
                  <c:v>n9778</c:v>
                </c:pt>
                <c:pt idx="9778">
                  <c:v>n9779</c:v>
                </c:pt>
                <c:pt idx="9779">
                  <c:v>n9780</c:v>
                </c:pt>
                <c:pt idx="9780">
                  <c:v>n9781</c:v>
                </c:pt>
                <c:pt idx="9781">
                  <c:v>n9782</c:v>
                </c:pt>
                <c:pt idx="9782">
                  <c:v>n9783</c:v>
                </c:pt>
                <c:pt idx="9783">
                  <c:v>n9784</c:v>
                </c:pt>
                <c:pt idx="9784">
                  <c:v>n9785</c:v>
                </c:pt>
                <c:pt idx="9785">
                  <c:v>n9786</c:v>
                </c:pt>
                <c:pt idx="9786">
                  <c:v>n9787</c:v>
                </c:pt>
                <c:pt idx="9787">
                  <c:v>n9788</c:v>
                </c:pt>
                <c:pt idx="9788">
                  <c:v>n9789</c:v>
                </c:pt>
                <c:pt idx="9789">
                  <c:v>n9790</c:v>
                </c:pt>
                <c:pt idx="9790">
                  <c:v>n9791</c:v>
                </c:pt>
                <c:pt idx="9791">
                  <c:v>n9792</c:v>
                </c:pt>
                <c:pt idx="9792">
                  <c:v>n9793</c:v>
                </c:pt>
                <c:pt idx="9793">
                  <c:v>n9794</c:v>
                </c:pt>
                <c:pt idx="9794">
                  <c:v>n9795</c:v>
                </c:pt>
                <c:pt idx="9795">
                  <c:v>n9796</c:v>
                </c:pt>
                <c:pt idx="9796">
                  <c:v>n9797</c:v>
                </c:pt>
                <c:pt idx="9797">
                  <c:v>n9798</c:v>
                </c:pt>
                <c:pt idx="9798">
                  <c:v>n9799</c:v>
                </c:pt>
                <c:pt idx="9799">
                  <c:v>n9800</c:v>
                </c:pt>
                <c:pt idx="9800">
                  <c:v>n9801</c:v>
                </c:pt>
                <c:pt idx="9801">
                  <c:v>n9802</c:v>
                </c:pt>
                <c:pt idx="9802">
                  <c:v>n9803</c:v>
                </c:pt>
                <c:pt idx="9803">
                  <c:v>n9804</c:v>
                </c:pt>
                <c:pt idx="9804">
                  <c:v>n9805</c:v>
                </c:pt>
                <c:pt idx="9805">
                  <c:v>n9806</c:v>
                </c:pt>
                <c:pt idx="9806">
                  <c:v>n9807</c:v>
                </c:pt>
                <c:pt idx="9807">
                  <c:v>n9808</c:v>
                </c:pt>
                <c:pt idx="9808">
                  <c:v>n9809</c:v>
                </c:pt>
                <c:pt idx="9809">
                  <c:v>n9810</c:v>
                </c:pt>
                <c:pt idx="9810">
                  <c:v>n9811</c:v>
                </c:pt>
                <c:pt idx="9811">
                  <c:v>n9812</c:v>
                </c:pt>
                <c:pt idx="9812">
                  <c:v>n9813</c:v>
                </c:pt>
                <c:pt idx="9813">
                  <c:v>n9814</c:v>
                </c:pt>
                <c:pt idx="9814">
                  <c:v>n9815</c:v>
                </c:pt>
                <c:pt idx="9815">
                  <c:v>n9816</c:v>
                </c:pt>
                <c:pt idx="9816">
                  <c:v>n9817</c:v>
                </c:pt>
                <c:pt idx="9817">
                  <c:v>n9818</c:v>
                </c:pt>
                <c:pt idx="9818">
                  <c:v>n9819</c:v>
                </c:pt>
                <c:pt idx="9819">
                  <c:v>n9820</c:v>
                </c:pt>
                <c:pt idx="9820">
                  <c:v>n9821</c:v>
                </c:pt>
                <c:pt idx="9821">
                  <c:v>n9822</c:v>
                </c:pt>
                <c:pt idx="9822">
                  <c:v>n9823</c:v>
                </c:pt>
                <c:pt idx="9823">
                  <c:v>n9824</c:v>
                </c:pt>
                <c:pt idx="9824">
                  <c:v>n9825</c:v>
                </c:pt>
                <c:pt idx="9825">
                  <c:v>n9826</c:v>
                </c:pt>
                <c:pt idx="9826">
                  <c:v>n9827</c:v>
                </c:pt>
                <c:pt idx="9827">
                  <c:v>n9828</c:v>
                </c:pt>
                <c:pt idx="9828">
                  <c:v>n9829</c:v>
                </c:pt>
                <c:pt idx="9829">
                  <c:v>n9830</c:v>
                </c:pt>
                <c:pt idx="9830">
                  <c:v>n9831</c:v>
                </c:pt>
                <c:pt idx="9831">
                  <c:v>n9832</c:v>
                </c:pt>
                <c:pt idx="9832">
                  <c:v>n9833</c:v>
                </c:pt>
                <c:pt idx="9833">
                  <c:v>n9834</c:v>
                </c:pt>
                <c:pt idx="9834">
                  <c:v>n9835</c:v>
                </c:pt>
                <c:pt idx="9835">
                  <c:v>n9836</c:v>
                </c:pt>
                <c:pt idx="9836">
                  <c:v>n9837</c:v>
                </c:pt>
                <c:pt idx="9837">
                  <c:v>n9838</c:v>
                </c:pt>
                <c:pt idx="9838">
                  <c:v>n9839</c:v>
                </c:pt>
                <c:pt idx="9839">
                  <c:v>n9840</c:v>
                </c:pt>
                <c:pt idx="9840">
                  <c:v>n9841</c:v>
                </c:pt>
                <c:pt idx="9841">
                  <c:v>n9842</c:v>
                </c:pt>
                <c:pt idx="9842">
                  <c:v>n9843</c:v>
                </c:pt>
                <c:pt idx="9843">
                  <c:v>n9844</c:v>
                </c:pt>
                <c:pt idx="9844">
                  <c:v>n9845</c:v>
                </c:pt>
                <c:pt idx="9845">
                  <c:v>n9846</c:v>
                </c:pt>
                <c:pt idx="9846">
                  <c:v>n9847</c:v>
                </c:pt>
                <c:pt idx="9847">
                  <c:v>n9848</c:v>
                </c:pt>
                <c:pt idx="9848">
                  <c:v>n9849</c:v>
                </c:pt>
                <c:pt idx="9849">
                  <c:v>n9850</c:v>
                </c:pt>
                <c:pt idx="9850">
                  <c:v>n9851</c:v>
                </c:pt>
                <c:pt idx="9851">
                  <c:v>n9852</c:v>
                </c:pt>
                <c:pt idx="9852">
                  <c:v>n9853</c:v>
                </c:pt>
                <c:pt idx="9853">
                  <c:v>n9854</c:v>
                </c:pt>
                <c:pt idx="9854">
                  <c:v>n9855</c:v>
                </c:pt>
                <c:pt idx="9855">
                  <c:v>n9856</c:v>
                </c:pt>
                <c:pt idx="9856">
                  <c:v>n9857</c:v>
                </c:pt>
                <c:pt idx="9857">
                  <c:v>n9858</c:v>
                </c:pt>
                <c:pt idx="9858">
                  <c:v>n9859</c:v>
                </c:pt>
                <c:pt idx="9859">
                  <c:v>n9860</c:v>
                </c:pt>
                <c:pt idx="9860">
                  <c:v>n9861</c:v>
                </c:pt>
                <c:pt idx="9861">
                  <c:v>n9862</c:v>
                </c:pt>
                <c:pt idx="9862">
                  <c:v>n9863</c:v>
                </c:pt>
                <c:pt idx="9863">
                  <c:v>n9864</c:v>
                </c:pt>
                <c:pt idx="9864">
                  <c:v>n9865</c:v>
                </c:pt>
                <c:pt idx="9865">
                  <c:v>n9866</c:v>
                </c:pt>
                <c:pt idx="9866">
                  <c:v>n9867</c:v>
                </c:pt>
                <c:pt idx="9867">
                  <c:v>n9868</c:v>
                </c:pt>
                <c:pt idx="9868">
                  <c:v>n9869</c:v>
                </c:pt>
                <c:pt idx="9869">
                  <c:v>n9870</c:v>
                </c:pt>
                <c:pt idx="9870">
                  <c:v>n9871</c:v>
                </c:pt>
                <c:pt idx="9871">
                  <c:v>n9872</c:v>
                </c:pt>
                <c:pt idx="9872">
                  <c:v>n9873</c:v>
                </c:pt>
                <c:pt idx="9873">
                  <c:v>n9874</c:v>
                </c:pt>
                <c:pt idx="9874">
                  <c:v>n9875</c:v>
                </c:pt>
                <c:pt idx="9875">
                  <c:v>n9876</c:v>
                </c:pt>
                <c:pt idx="9876">
                  <c:v>n9877</c:v>
                </c:pt>
                <c:pt idx="9877">
                  <c:v>n9878</c:v>
                </c:pt>
                <c:pt idx="9878">
                  <c:v>n9879</c:v>
                </c:pt>
                <c:pt idx="9879">
                  <c:v>n9880</c:v>
                </c:pt>
                <c:pt idx="9880">
                  <c:v>n9881</c:v>
                </c:pt>
                <c:pt idx="9881">
                  <c:v>n9882</c:v>
                </c:pt>
                <c:pt idx="9882">
                  <c:v>n9883</c:v>
                </c:pt>
                <c:pt idx="9883">
                  <c:v>n9884</c:v>
                </c:pt>
                <c:pt idx="9884">
                  <c:v>n9885</c:v>
                </c:pt>
                <c:pt idx="9885">
                  <c:v>n9886</c:v>
                </c:pt>
                <c:pt idx="9886">
                  <c:v>n9887</c:v>
                </c:pt>
                <c:pt idx="9887">
                  <c:v>n9888</c:v>
                </c:pt>
                <c:pt idx="9888">
                  <c:v>n9889</c:v>
                </c:pt>
                <c:pt idx="9889">
                  <c:v>n9890</c:v>
                </c:pt>
                <c:pt idx="9890">
                  <c:v>n9891</c:v>
                </c:pt>
                <c:pt idx="9891">
                  <c:v>n9892</c:v>
                </c:pt>
                <c:pt idx="9892">
                  <c:v>n9893</c:v>
                </c:pt>
                <c:pt idx="9893">
                  <c:v>n9894</c:v>
                </c:pt>
                <c:pt idx="9894">
                  <c:v>n9895</c:v>
                </c:pt>
                <c:pt idx="9895">
                  <c:v>n9896</c:v>
                </c:pt>
                <c:pt idx="9896">
                  <c:v>n9897</c:v>
                </c:pt>
                <c:pt idx="9897">
                  <c:v>n9898</c:v>
                </c:pt>
                <c:pt idx="9898">
                  <c:v>n9899</c:v>
                </c:pt>
                <c:pt idx="9899">
                  <c:v>n9900</c:v>
                </c:pt>
                <c:pt idx="9900">
                  <c:v>n9901</c:v>
                </c:pt>
                <c:pt idx="9901">
                  <c:v>n9902</c:v>
                </c:pt>
                <c:pt idx="9902">
                  <c:v>n9903</c:v>
                </c:pt>
                <c:pt idx="9903">
                  <c:v>n9904</c:v>
                </c:pt>
                <c:pt idx="9904">
                  <c:v>n9905</c:v>
                </c:pt>
                <c:pt idx="9905">
                  <c:v>n9906</c:v>
                </c:pt>
                <c:pt idx="9906">
                  <c:v>n9907</c:v>
                </c:pt>
                <c:pt idx="9907">
                  <c:v>n9908</c:v>
                </c:pt>
                <c:pt idx="9908">
                  <c:v>n9909</c:v>
                </c:pt>
                <c:pt idx="9909">
                  <c:v>n9910</c:v>
                </c:pt>
                <c:pt idx="9910">
                  <c:v>n9911</c:v>
                </c:pt>
                <c:pt idx="9911">
                  <c:v>n9912</c:v>
                </c:pt>
                <c:pt idx="9912">
                  <c:v>n9913</c:v>
                </c:pt>
                <c:pt idx="9913">
                  <c:v>n9914</c:v>
                </c:pt>
                <c:pt idx="9914">
                  <c:v>n9915</c:v>
                </c:pt>
                <c:pt idx="9915">
                  <c:v>n9916</c:v>
                </c:pt>
                <c:pt idx="9916">
                  <c:v>n9917</c:v>
                </c:pt>
                <c:pt idx="9917">
                  <c:v>n9918</c:v>
                </c:pt>
                <c:pt idx="9918">
                  <c:v>n9919</c:v>
                </c:pt>
                <c:pt idx="9919">
                  <c:v>n9920</c:v>
                </c:pt>
                <c:pt idx="9920">
                  <c:v>n9921</c:v>
                </c:pt>
                <c:pt idx="9921">
                  <c:v>n9922</c:v>
                </c:pt>
                <c:pt idx="9922">
                  <c:v>n9923</c:v>
                </c:pt>
                <c:pt idx="9923">
                  <c:v>n9924</c:v>
                </c:pt>
                <c:pt idx="9924">
                  <c:v>n9925</c:v>
                </c:pt>
                <c:pt idx="9925">
                  <c:v>n9926</c:v>
                </c:pt>
                <c:pt idx="9926">
                  <c:v>n9927</c:v>
                </c:pt>
                <c:pt idx="9927">
                  <c:v>n9928</c:v>
                </c:pt>
                <c:pt idx="9928">
                  <c:v>n9929</c:v>
                </c:pt>
                <c:pt idx="9929">
                  <c:v>n9930</c:v>
                </c:pt>
                <c:pt idx="9930">
                  <c:v>n9931</c:v>
                </c:pt>
                <c:pt idx="9931">
                  <c:v>n9932</c:v>
                </c:pt>
                <c:pt idx="9932">
                  <c:v>n9933</c:v>
                </c:pt>
                <c:pt idx="9933">
                  <c:v>n9934</c:v>
                </c:pt>
                <c:pt idx="9934">
                  <c:v>n9935</c:v>
                </c:pt>
                <c:pt idx="9935">
                  <c:v>n9936</c:v>
                </c:pt>
                <c:pt idx="9936">
                  <c:v>n9937</c:v>
                </c:pt>
                <c:pt idx="9937">
                  <c:v>n9938</c:v>
                </c:pt>
                <c:pt idx="9938">
                  <c:v>n9939</c:v>
                </c:pt>
                <c:pt idx="9939">
                  <c:v>n9940</c:v>
                </c:pt>
                <c:pt idx="9940">
                  <c:v>n9941</c:v>
                </c:pt>
                <c:pt idx="9941">
                  <c:v>n9942</c:v>
                </c:pt>
                <c:pt idx="9942">
                  <c:v>n9943</c:v>
                </c:pt>
                <c:pt idx="9943">
                  <c:v>n9944</c:v>
                </c:pt>
                <c:pt idx="9944">
                  <c:v>n9945</c:v>
                </c:pt>
                <c:pt idx="9945">
                  <c:v>n9946</c:v>
                </c:pt>
                <c:pt idx="9946">
                  <c:v>n9947</c:v>
                </c:pt>
                <c:pt idx="9947">
                  <c:v>n9948</c:v>
                </c:pt>
                <c:pt idx="9948">
                  <c:v>n9949</c:v>
                </c:pt>
                <c:pt idx="9949">
                  <c:v>n9950</c:v>
                </c:pt>
                <c:pt idx="9950">
                  <c:v>n9951</c:v>
                </c:pt>
                <c:pt idx="9951">
                  <c:v>n9952</c:v>
                </c:pt>
                <c:pt idx="9952">
                  <c:v>n9953</c:v>
                </c:pt>
                <c:pt idx="9953">
                  <c:v>n9954</c:v>
                </c:pt>
                <c:pt idx="9954">
                  <c:v>n9955</c:v>
                </c:pt>
                <c:pt idx="9955">
                  <c:v>n9956</c:v>
                </c:pt>
                <c:pt idx="9956">
                  <c:v>n9957</c:v>
                </c:pt>
                <c:pt idx="9957">
                  <c:v>n9958</c:v>
                </c:pt>
                <c:pt idx="9958">
                  <c:v>n9959</c:v>
                </c:pt>
                <c:pt idx="9959">
                  <c:v>n9960</c:v>
                </c:pt>
                <c:pt idx="9960">
                  <c:v>n9961</c:v>
                </c:pt>
                <c:pt idx="9961">
                  <c:v>n9962</c:v>
                </c:pt>
                <c:pt idx="9962">
                  <c:v>n9963</c:v>
                </c:pt>
                <c:pt idx="9963">
                  <c:v>n9964</c:v>
                </c:pt>
                <c:pt idx="9964">
                  <c:v>n9965</c:v>
                </c:pt>
                <c:pt idx="9965">
                  <c:v>n9966</c:v>
                </c:pt>
                <c:pt idx="9966">
                  <c:v>n9967</c:v>
                </c:pt>
                <c:pt idx="9967">
                  <c:v>n9968</c:v>
                </c:pt>
                <c:pt idx="9968">
                  <c:v>n9969</c:v>
                </c:pt>
                <c:pt idx="9969">
                  <c:v>n9970</c:v>
                </c:pt>
                <c:pt idx="9970">
                  <c:v>n9971</c:v>
                </c:pt>
                <c:pt idx="9971">
                  <c:v>n9972</c:v>
                </c:pt>
                <c:pt idx="9972">
                  <c:v>n9973</c:v>
                </c:pt>
                <c:pt idx="9973">
                  <c:v>n9974</c:v>
                </c:pt>
                <c:pt idx="9974">
                  <c:v>n9975</c:v>
                </c:pt>
                <c:pt idx="9975">
                  <c:v>n9976</c:v>
                </c:pt>
                <c:pt idx="9976">
                  <c:v>n9977</c:v>
                </c:pt>
                <c:pt idx="9977">
                  <c:v>n9978</c:v>
                </c:pt>
                <c:pt idx="9978">
                  <c:v>n9979</c:v>
                </c:pt>
                <c:pt idx="9979">
                  <c:v>n9980</c:v>
                </c:pt>
                <c:pt idx="9980">
                  <c:v>n9981</c:v>
                </c:pt>
                <c:pt idx="9981">
                  <c:v>n9982</c:v>
                </c:pt>
                <c:pt idx="9982">
                  <c:v>n9983</c:v>
                </c:pt>
                <c:pt idx="9983">
                  <c:v>n9984</c:v>
                </c:pt>
                <c:pt idx="9984">
                  <c:v>n9985</c:v>
                </c:pt>
                <c:pt idx="9985">
                  <c:v>n9986</c:v>
                </c:pt>
                <c:pt idx="9986">
                  <c:v>n9987</c:v>
                </c:pt>
                <c:pt idx="9987">
                  <c:v>n9988</c:v>
                </c:pt>
                <c:pt idx="9988">
                  <c:v>n9989</c:v>
                </c:pt>
                <c:pt idx="9989">
                  <c:v>n9990</c:v>
                </c:pt>
                <c:pt idx="9990">
                  <c:v>n9991</c:v>
                </c:pt>
                <c:pt idx="9991">
                  <c:v>n9992</c:v>
                </c:pt>
                <c:pt idx="9992">
                  <c:v>n9993</c:v>
                </c:pt>
                <c:pt idx="9993">
                  <c:v>n9994</c:v>
                </c:pt>
                <c:pt idx="9994">
                  <c:v>n9995</c:v>
                </c:pt>
                <c:pt idx="9995">
                  <c:v>n9996</c:v>
                </c:pt>
                <c:pt idx="9996">
                  <c:v>n9997</c:v>
                </c:pt>
                <c:pt idx="9997">
                  <c:v>n9998</c:v>
                </c:pt>
                <c:pt idx="9998">
                  <c:v>n9999</c:v>
                </c:pt>
                <c:pt idx="9999">
                  <c:v>n10000</c:v>
                </c:pt>
              </c:strCache>
            </c:strRef>
          </c:xVal>
          <c:yVal>
            <c:numRef>
              <c:f>socrit!$B$2:$B$10001</c:f>
              <c:numCache>
                <c:formatCode>0.000</c:formatCode>
                <c:ptCount val="10000"/>
                <c:pt idx="0">
                  <c:v>94.944000000000003</c:v>
                </c:pt>
                <c:pt idx="1">
                  <c:v>79.194999999999993</c:v>
                </c:pt>
                <c:pt idx="2">
                  <c:v>75.227999999999994</c:v>
                </c:pt>
                <c:pt idx="3">
                  <c:v>36.43</c:v>
                </c:pt>
                <c:pt idx="4">
                  <c:v>35.459000000000003</c:v>
                </c:pt>
                <c:pt idx="5">
                  <c:v>33.164999999999999</c:v>
                </c:pt>
                <c:pt idx="6">
                  <c:v>32.381999999999998</c:v>
                </c:pt>
                <c:pt idx="7">
                  <c:v>30.501999999999999</c:v>
                </c:pt>
                <c:pt idx="8">
                  <c:v>29.445</c:v>
                </c:pt>
                <c:pt idx="9">
                  <c:v>26.29</c:v>
                </c:pt>
                <c:pt idx="10">
                  <c:v>23.359000000000002</c:v>
                </c:pt>
                <c:pt idx="11">
                  <c:v>22.699000000000002</c:v>
                </c:pt>
                <c:pt idx="12">
                  <c:v>22.047000000000001</c:v>
                </c:pt>
                <c:pt idx="13">
                  <c:v>20.841999999999999</c:v>
                </c:pt>
                <c:pt idx="14">
                  <c:v>19.736000000000001</c:v>
                </c:pt>
                <c:pt idx="15">
                  <c:v>19.475000000000001</c:v>
                </c:pt>
                <c:pt idx="16">
                  <c:v>19.375</c:v>
                </c:pt>
                <c:pt idx="17">
                  <c:v>17.812000000000001</c:v>
                </c:pt>
                <c:pt idx="18">
                  <c:v>17.783999999999999</c:v>
                </c:pt>
                <c:pt idx="19">
                  <c:v>17.283000000000001</c:v>
                </c:pt>
                <c:pt idx="20">
                  <c:v>16.952999999999999</c:v>
                </c:pt>
                <c:pt idx="21">
                  <c:v>16.103000000000002</c:v>
                </c:pt>
                <c:pt idx="22">
                  <c:v>15.025</c:v>
                </c:pt>
                <c:pt idx="23">
                  <c:v>14.907999999999999</c:v>
                </c:pt>
                <c:pt idx="24">
                  <c:v>14.62</c:v>
                </c:pt>
                <c:pt idx="25">
                  <c:v>14.236000000000001</c:v>
                </c:pt>
                <c:pt idx="26">
                  <c:v>14.179</c:v>
                </c:pt>
                <c:pt idx="27">
                  <c:v>14.131</c:v>
                </c:pt>
                <c:pt idx="28">
                  <c:v>13.743</c:v>
                </c:pt>
                <c:pt idx="29">
                  <c:v>13.3</c:v>
                </c:pt>
                <c:pt idx="30">
                  <c:v>12.949</c:v>
                </c:pt>
                <c:pt idx="31">
                  <c:v>12.932</c:v>
                </c:pt>
                <c:pt idx="32">
                  <c:v>12.76</c:v>
                </c:pt>
                <c:pt idx="33">
                  <c:v>11.978999999999999</c:v>
                </c:pt>
                <c:pt idx="34">
                  <c:v>11.843</c:v>
                </c:pt>
                <c:pt idx="35">
                  <c:v>11.78</c:v>
                </c:pt>
                <c:pt idx="36">
                  <c:v>11.56</c:v>
                </c:pt>
                <c:pt idx="37">
                  <c:v>11.39</c:v>
                </c:pt>
                <c:pt idx="38">
                  <c:v>11.356999999999999</c:v>
                </c:pt>
                <c:pt idx="39">
                  <c:v>11.321</c:v>
                </c:pt>
                <c:pt idx="40">
                  <c:v>11.192</c:v>
                </c:pt>
                <c:pt idx="41">
                  <c:v>11.025</c:v>
                </c:pt>
                <c:pt idx="42">
                  <c:v>10.968</c:v>
                </c:pt>
                <c:pt idx="43">
                  <c:v>10.93</c:v>
                </c:pt>
                <c:pt idx="44">
                  <c:v>10.465999999999999</c:v>
                </c:pt>
                <c:pt idx="45">
                  <c:v>10.39</c:v>
                </c:pt>
                <c:pt idx="46">
                  <c:v>10.382999999999999</c:v>
                </c:pt>
                <c:pt idx="47">
                  <c:v>10.356999999999999</c:v>
                </c:pt>
                <c:pt idx="48">
                  <c:v>10.260999999999999</c:v>
                </c:pt>
                <c:pt idx="49">
                  <c:v>10.254</c:v>
                </c:pt>
                <c:pt idx="50">
                  <c:v>10.239000000000001</c:v>
                </c:pt>
                <c:pt idx="51">
                  <c:v>10.228</c:v>
                </c:pt>
                <c:pt idx="52">
                  <c:v>10.084</c:v>
                </c:pt>
                <c:pt idx="53">
                  <c:v>10.012</c:v>
                </c:pt>
                <c:pt idx="54">
                  <c:v>9.8629999999999995</c:v>
                </c:pt>
                <c:pt idx="55">
                  <c:v>9.7110000000000003</c:v>
                </c:pt>
                <c:pt idx="56">
                  <c:v>9.6389999999999993</c:v>
                </c:pt>
                <c:pt idx="57">
                  <c:v>9.43</c:v>
                </c:pt>
                <c:pt idx="58">
                  <c:v>9.1809999999999992</c:v>
                </c:pt>
                <c:pt idx="59">
                  <c:v>8.8369999999999997</c:v>
                </c:pt>
                <c:pt idx="60">
                  <c:v>8.7929999999999993</c:v>
                </c:pt>
                <c:pt idx="61">
                  <c:v>8.7279999999999998</c:v>
                </c:pt>
                <c:pt idx="62">
                  <c:v>8.702</c:v>
                </c:pt>
                <c:pt idx="63">
                  <c:v>8.69</c:v>
                </c:pt>
                <c:pt idx="64">
                  <c:v>8.6219999999999999</c:v>
                </c:pt>
                <c:pt idx="65">
                  <c:v>8.452</c:v>
                </c:pt>
                <c:pt idx="66">
                  <c:v>8.3610000000000007</c:v>
                </c:pt>
                <c:pt idx="67">
                  <c:v>8.2449999999999992</c:v>
                </c:pt>
                <c:pt idx="68">
                  <c:v>8.2089999999999996</c:v>
                </c:pt>
                <c:pt idx="69">
                  <c:v>8.1790000000000003</c:v>
                </c:pt>
                <c:pt idx="70">
                  <c:v>8.15</c:v>
                </c:pt>
                <c:pt idx="71">
                  <c:v>8.0719999999999992</c:v>
                </c:pt>
                <c:pt idx="72">
                  <c:v>8.0570000000000004</c:v>
                </c:pt>
                <c:pt idx="73">
                  <c:v>7.7729999999999997</c:v>
                </c:pt>
                <c:pt idx="74">
                  <c:v>7.758</c:v>
                </c:pt>
                <c:pt idx="75">
                  <c:v>7.7389999999999999</c:v>
                </c:pt>
                <c:pt idx="76">
                  <c:v>7.7240000000000002</c:v>
                </c:pt>
                <c:pt idx="77">
                  <c:v>7.7030000000000003</c:v>
                </c:pt>
                <c:pt idx="78">
                  <c:v>7.6760000000000002</c:v>
                </c:pt>
                <c:pt idx="79">
                  <c:v>7.64</c:v>
                </c:pt>
                <c:pt idx="80">
                  <c:v>7.625</c:v>
                </c:pt>
                <c:pt idx="81">
                  <c:v>7.609</c:v>
                </c:pt>
                <c:pt idx="82">
                  <c:v>7.5330000000000004</c:v>
                </c:pt>
                <c:pt idx="83">
                  <c:v>7.5250000000000004</c:v>
                </c:pt>
                <c:pt idx="84">
                  <c:v>7.5190000000000001</c:v>
                </c:pt>
                <c:pt idx="85">
                  <c:v>7.4930000000000003</c:v>
                </c:pt>
                <c:pt idx="86">
                  <c:v>7.4790000000000001</c:v>
                </c:pt>
                <c:pt idx="87">
                  <c:v>7.4720000000000004</c:v>
                </c:pt>
                <c:pt idx="88">
                  <c:v>7.4340000000000002</c:v>
                </c:pt>
                <c:pt idx="89">
                  <c:v>7.42</c:v>
                </c:pt>
                <c:pt idx="90">
                  <c:v>7.38</c:v>
                </c:pt>
                <c:pt idx="91">
                  <c:v>7.1909999999999998</c:v>
                </c:pt>
                <c:pt idx="92">
                  <c:v>7.1239999999999997</c:v>
                </c:pt>
                <c:pt idx="93">
                  <c:v>7.1239999999999997</c:v>
                </c:pt>
                <c:pt idx="94">
                  <c:v>7.1120000000000001</c:v>
                </c:pt>
                <c:pt idx="95">
                  <c:v>7.0279999999999996</c:v>
                </c:pt>
                <c:pt idx="96">
                  <c:v>6.9450000000000003</c:v>
                </c:pt>
                <c:pt idx="97">
                  <c:v>6.8520000000000003</c:v>
                </c:pt>
                <c:pt idx="98">
                  <c:v>6.8490000000000002</c:v>
                </c:pt>
                <c:pt idx="99">
                  <c:v>6.8390000000000004</c:v>
                </c:pt>
                <c:pt idx="100">
                  <c:v>6.7729999999999997</c:v>
                </c:pt>
                <c:pt idx="101">
                  <c:v>6.7359999999999998</c:v>
                </c:pt>
                <c:pt idx="102">
                  <c:v>6.7080000000000002</c:v>
                </c:pt>
                <c:pt idx="103">
                  <c:v>6.6890000000000001</c:v>
                </c:pt>
                <c:pt idx="104">
                  <c:v>6.5049999999999999</c:v>
                </c:pt>
                <c:pt idx="105">
                  <c:v>6.4569999999999999</c:v>
                </c:pt>
                <c:pt idx="106">
                  <c:v>6.45</c:v>
                </c:pt>
                <c:pt idx="107">
                  <c:v>6.3929999999999998</c:v>
                </c:pt>
                <c:pt idx="108">
                  <c:v>6.3570000000000002</c:v>
                </c:pt>
                <c:pt idx="109">
                  <c:v>6.351</c:v>
                </c:pt>
                <c:pt idx="110">
                  <c:v>6.3440000000000003</c:v>
                </c:pt>
                <c:pt idx="111">
                  <c:v>6.3419999999999996</c:v>
                </c:pt>
                <c:pt idx="112">
                  <c:v>6.34</c:v>
                </c:pt>
                <c:pt idx="113">
                  <c:v>6.3330000000000002</c:v>
                </c:pt>
                <c:pt idx="114">
                  <c:v>6.3150000000000004</c:v>
                </c:pt>
                <c:pt idx="115">
                  <c:v>6.2930000000000001</c:v>
                </c:pt>
                <c:pt idx="116">
                  <c:v>6.2409999999999997</c:v>
                </c:pt>
                <c:pt idx="117">
                  <c:v>6.218</c:v>
                </c:pt>
                <c:pt idx="118">
                  <c:v>6.2160000000000002</c:v>
                </c:pt>
                <c:pt idx="119">
                  <c:v>6.1849999999999996</c:v>
                </c:pt>
                <c:pt idx="120">
                  <c:v>6.181</c:v>
                </c:pt>
                <c:pt idx="121">
                  <c:v>6.1740000000000004</c:v>
                </c:pt>
                <c:pt idx="122">
                  <c:v>6.149</c:v>
                </c:pt>
                <c:pt idx="123">
                  <c:v>6.1150000000000002</c:v>
                </c:pt>
                <c:pt idx="124">
                  <c:v>6.1109999999999998</c:v>
                </c:pt>
                <c:pt idx="125">
                  <c:v>6.1020000000000003</c:v>
                </c:pt>
                <c:pt idx="126">
                  <c:v>6.0739999999999998</c:v>
                </c:pt>
                <c:pt idx="127">
                  <c:v>6.0359999999999996</c:v>
                </c:pt>
                <c:pt idx="128">
                  <c:v>6.0190000000000001</c:v>
                </c:pt>
                <c:pt idx="129">
                  <c:v>6.0090000000000003</c:v>
                </c:pt>
                <c:pt idx="130">
                  <c:v>5.9770000000000003</c:v>
                </c:pt>
                <c:pt idx="131">
                  <c:v>5.9429999999999996</c:v>
                </c:pt>
                <c:pt idx="132">
                  <c:v>5.9340000000000002</c:v>
                </c:pt>
                <c:pt idx="133">
                  <c:v>5.9059999999999997</c:v>
                </c:pt>
                <c:pt idx="134">
                  <c:v>5.87</c:v>
                </c:pt>
                <c:pt idx="135">
                  <c:v>5.8620000000000001</c:v>
                </c:pt>
                <c:pt idx="136">
                  <c:v>5.8369999999999997</c:v>
                </c:pt>
                <c:pt idx="137">
                  <c:v>5.8339999999999996</c:v>
                </c:pt>
                <c:pt idx="138">
                  <c:v>5.8280000000000003</c:v>
                </c:pt>
                <c:pt idx="139">
                  <c:v>5.7969999999999997</c:v>
                </c:pt>
                <c:pt idx="140">
                  <c:v>5.782</c:v>
                </c:pt>
                <c:pt idx="141">
                  <c:v>5.7679999999999998</c:v>
                </c:pt>
                <c:pt idx="142">
                  <c:v>5.7450000000000001</c:v>
                </c:pt>
                <c:pt idx="143">
                  <c:v>5.734</c:v>
                </c:pt>
                <c:pt idx="144">
                  <c:v>5.7249999999999996</c:v>
                </c:pt>
                <c:pt idx="145">
                  <c:v>5.7240000000000002</c:v>
                </c:pt>
                <c:pt idx="146">
                  <c:v>5.6749999999999998</c:v>
                </c:pt>
                <c:pt idx="147">
                  <c:v>5.6710000000000003</c:v>
                </c:pt>
                <c:pt idx="148">
                  <c:v>5.6529999999999996</c:v>
                </c:pt>
                <c:pt idx="149">
                  <c:v>5.6470000000000002</c:v>
                </c:pt>
                <c:pt idx="150">
                  <c:v>5.6440000000000001</c:v>
                </c:pt>
                <c:pt idx="151">
                  <c:v>5.5949999999999998</c:v>
                </c:pt>
                <c:pt idx="152">
                  <c:v>5.5830000000000002</c:v>
                </c:pt>
                <c:pt idx="153">
                  <c:v>5.569</c:v>
                </c:pt>
                <c:pt idx="154">
                  <c:v>5.5449999999999999</c:v>
                </c:pt>
                <c:pt idx="155">
                  <c:v>5.5380000000000003</c:v>
                </c:pt>
                <c:pt idx="156">
                  <c:v>5.5289999999999999</c:v>
                </c:pt>
                <c:pt idx="157">
                  <c:v>5.5140000000000002</c:v>
                </c:pt>
                <c:pt idx="158">
                  <c:v>5.5129999999999999</c:v>
                </c:pt>
                <c:pt idx="159">
                  <c:v>5.5010000000000003</c:v>
                </c:pt>
                <c:pt idx="160">
                  <c:v>5.4640000000000004</c:v>
                </c:pt>
                <c:pt idx="161">
                  <c:v>5.4160000000000004</c:v>
                </c:pt>
                <c:pt idx="162">
                  <c:v>5.4089999999999998</c:v>
                </c:pt>
                <c:pt idx="163">
                  <c:v>5.3810000000000002</c:v>
                </c:pt>
                <c:pt idx="164">
                  <c:v>5.3760000000000003</c:v>
                </c:pt>
                <c:pt idx="165">
                  <c:v>5.367</c:v>
                </c:pt>
                <c:pt idx="166">
                  <c:v>5.3179999999999996</c:v>
                </c:pt>
                <c:pt idx="167">
                  <c:v>5.3109999999999999</c:v>
                </c:pt>
                <c:pt idx="168">
                  <c:v>5.3109999999999999</c:v>
                </c:pt>
                <c:pt idx="169">
                  <c:v>5.3070000000000004</c:v>
                </c:pt>
                <c:pt idx="170">
                  <c:v>5.2830000000000004</c:v>
                </c:pt>
                <c:pt idx="171">
                  <c:v>5.2720000000000002</c:v>
                </c:pt>
                <c:pt idx="172">
                  <c:v>5.26</c:v>
                </c:pt>
                <c:pt idx="173">
                  <c:v>5.2389999999999999</c:v>
                </c:pt>
                <c:pt idx="174">
                  <c:v>5.2030000000000003</c:v>
                </c:pt>
                <c:pt idx="175">
                  <c:v>5.17</c:v>
                </c:pt>
                <c:pt idx="176">
                  <c:v>5.1520000000000001</c:v>
                </c:pt>
                <c:pt idx="177">
                  <c:v>5.14</c:v>
                </c:pt>
                <c:pt idx="178">
                  <c:v>5.14</c:v>
                </c:pt>
                <c:pt idx="179">
                  <c:v>5.1289999999999996</c:v>
                </c:pt>
                <c:pt idx="180">
                  <c:v>5.1100000000000003</c:v>
                </c:pt>
                <c:pt idx="181">
                  <c:v>5.0910000000000002</c:v>
                </c:pt>
                <c:pt idx="182">
                  <c:v>5.09</c:v>
                </c:pt>
                <c:pt idx="183">
                  <c:v>5.0890000000000004</c:v>
                </c:pt>
                <c:pt idx="184">
                  <c:v>5.0739999999999998</c:v>
                </c:pt>
                <c:pt idx="185">
                  <c:v>5.0720000000000001</c:v>
                </c:pt>
                <c:pt idx="186">
                  <c:v>5.0350000000000001</c:v>
                </c:pt>
                <c:pt idx="187">
                  <c:v>4.9989999999999997</c:v>
                </c:pt>
                <c:pt idx="188">
                  <c:v>4.984</c:v>
                </c:pt>
                <c:pt idx="189">
                  <c:v>4.9820000000000002</c:v>
                </c:pt>
                <c:pt idx="190">
                  <c:v>4.9790000000000001</c:v>
                </c:pt>
                <c:pt idx="191">
                  <c:v>4.9779999999999998</c:v>
                </c:pt>
                <c:pt idx="192">
                  <c:v>4.9770000000000003</c:v>
                </c:pt>
                <c:pt idx="193">
                  <c:v>4.9720000000000004</c:v>
                </c:pt>
                <c:pt idx="194">
                  <c:v>4.9470000000000001</c:v>
                </c:pt>
                <c:pt idx="195">
                  <c:v>4.9279999999999999</c:v>
                </c:pt>
                <c:pt idx="196">
                  <c:v>4.9180000000000001</c:v>
                </c:pt>
                <c:pt idx="197">
                  <c:v>4.9119999999999999</c:v>
                </c:pt>
                <c:pt idx="198">
                  <c:v>4.9089999999999998</c:v>
                </c:pt>
                <c:pt idx="199">
                  <c:v>4.8860000000000001</c:v>
                </c:pt>
                <c:pt idx="200">
                  <c:v>4.8559999999999999</c:v>
                </c:pt>
                <c:pt idx="201">
                  <c:v>4.8479999999999999</c:v>
                </c:pt>
                <c:pt idx="202">
                  <c:v>4.8239999999999998</c:v>
                </c:pt>
                <c:pt idx="203">
                  <c:v>4.8040000000000003</c:v>
                </c:pt>
                <c:pt idx="204">
                  <c:v>4.8010000000000002</c:v>
                </c:pt>
                <c:pt idx="205">
                  <c:v>4.7880000000000003</c:v>
                </c:pt>
                <c:pt idx="206">
                  <c:v>4.7850000000000001</c:v>
                </c:pt>
                <c:pt idx="207">
                  <c:v>4.7789999999999999</c:v>
                </c:pt>
                <c:pt idx="208">
                  <c:v>4.7619999999999996</c:v>
                </c:pt>
                <c:pt idx="209">
                  <c:v>4.7430000000000003</c:v>
                </c:pt>
                <c:pt idx="210">
                  <c:v>4.7169999999999996</c:v>
                </c:pt>
                <c:pt idx="211">
                  <c:v>4.7160000000000002</c:v>
                </c:pt>
                <c:pt idx="212">
                  <c:v>4.7119999999999997</c:v>
                </c:pt>
                <c:pt idx="213">
                  <c:v>4.702</c:v>
                </c:pt>
                <c:pt idx="214">
                  <c:v>4.6980000000000004</c:v>
                </c:pt>
                <c:pt idx="215">
                  <c:v>4.6909999999999998</c:v>
                </c:pt>
                <c:pt idx="216">
                  <c:v>4.681</c:v>
                </c:pt>
                <c:pt idx="217">
                  <c:v>4.6790000000000003</c:v>
                </c:pt>
                <c:pt idx="218">
                  <c:v>4.67</c:v>
                </c:pt>
                <c:pt idx="219">
                  <c:v>4.66</c:v>
                </c:pt>
                <c:pt idx="220">
                  <c:v>4.6440000000000001</c:v>
                </c:pt>
                <c:pt idx="221">
                  <c:v>4.6340000000000003</c:v>
                </c:pt>
                <c:pt idx="222">
                  <c:v>4.6040000000000001</c:v>
                </c:pt>
                <c:pt idx="223">
                  <c:v>4.59</c:v>
                </c:pt>
                <c:pt idx="224">
                  <c:v>4.5860000000000003</c:v>
                </c:pt>
                <c:pt idx="225">
                  <c:v>4.5789999999999997</c:v>
                </c:pt>
                <c:pt idx="226">
                  <c:v>4.5789999999999997</c:v>
                </c:pt>
                <c:pt idx="227">
                  <c:v>4.5579999999999998</c:v>
                </c:pt>
                <c:pt idx="228">
                  <c:v>4.5410000000000004</c:v>
                </c:pt>
                <c:pt idx="229">
                  <c:v>4.524</c:v>
                </c:pt>
                <c:pt idx="230">
                  <c:v>4.51</c:v>
                </c:pt>
                <c:pt idx="231">
                  <c:v>4.508</c:v>
                </c:pt>
                <c:pt idx="232">
                  <c:v>4.4939999999999998</c:v>
                </c:pt>
                <c:pt idx="233">
                  <c:v>4.492</c:v>
                </c:pt>
                <c:pt idx="234">
                  <c:v>4.4889999999999999</c:v>
                </c:pt>
                <c:pt idx="235">
                  <c:v>4.4790000000000001</c:v>
                </c:pt>
                <c:pt idx="236">
                  <c:v>4.4470000000000001</c:v>
                </c:pt>
                <c:pt idx="237">
                  <c:v>4.4340000000000002</c:v>
                </c:pt>
                <c:pt idx="238">
                  <c:v>4.4290000000000003</c:v>
                </c:pt>
                <c:pt idx="239">
                  <c:v>4.4020000000000001</c:v>
                </c:pt>
                <c:pt idx="240">
                  <c:v>4.3979999999999997</c:v>
                </c:pt>
                <c:pt idx="241">
                  <c:v>4.3879999999999999</c:v>
                </c:pt>
                <c:pt idx="242">
                  <c:v>4.3849999999999998</c:v>
                </c:pt>
                <c:pt idx="243">
                  <c:v>4.38</c:v>
                </c:pt>
                <c:pt idx="244">
                  <c:v>4.3730000000000002</c:v>
                </c:pt>
                <c:pt idx="245">
                  <c:v>4.3730000000000002</c:v>
                </c:pt>
                <c:pt idx="246">
                  <c:v>4.3319999999999999</c:v>
                </c:pt>
                <c:pt idx="247">
                  <c:v>4.3090000000000002</c:v>
                </c:pt>
                <c:pt idx="248">
                  <c:v>4.3090000000000002</c:v>
                </c:pt>
                <c:pt idx="249">
                  <c:v>4.3079999999999998</c:v>
                </c:pt>
                <c:pt idx="250">
                  <c:v>4.306</c:v>
                </c:pt>
                <c:pt idx="251">
                  <c:v>4.2949999999999999</c:v>
                </c:pt>
                <c:pt idx="252">
                  <c:v>4.2919999999999998</c:v>
                </c:pt>
                <c:pt idx="253">
                  <c:v>4.2750000000000004</c:v>
                </c:pt>
                <c:pt idx="254">
                  <c:v>4.2679999999999998</c:v>
                </c:pt>
                <c:pt idx="255">
                  <c:v>4.25</c:v>
                </c:pt>
                <c:pt idx="256">
                  <c:v>4.2329999999999997</c:v>
                </c:pt>
                <c:pt idx="257">
                  <c:v>4.2190000000000003</c:v>
                </c:pt>
                <c:pt idx="258">
                  <c:v>4.218</c:v>
                </c:pt>
                <c:pt idx="259">
                  <c:v>4.2060000000000004</c:v>
                </c:pt>
                <c:pt idx="260">
                  <c:v>4.202</c:v>
                </c:pt>
                <c:pt idx="261">
                  <c:v>4.194</c:v>
                </c:pt>
                <c:pt idx="262">
                  <c:v>4.1929999999999996</c:v>
                </c:pt>
                <c:pt idx="263">
                  <c:v>4.1779999999999999</c:v>
                </c:pt>
                <c:pt idx="264">
                  <c:v>4.1710000000000003</c:v>
                </c:pt>
                <c:pt idx="265">
                  <c:v>4.1630000000000003</c:v>
                </c:pt>
                <c:pt idx="266">
                  <c:v>4.1589999999999998</c:v>
                </c:pt>
                <c:pt idx="267">
                  <c:v>4.1559999999999997</c:v>
                </c:pt>
                <c:pt idx="268">
                  <c:v>4.1509999999999998</c:v>
                </c:pt>
                <c:pt idx="269">
                  <c:v>4.1479999999999997</c:v>
                </c:pt>
                <c:pt idx="270">
                  <c:v>4.1399999999999997</c:v>
                </c:pt>
                <c:pt idx="271">
                  <c:v>4.1340000000000003</c:v>
                </c:pt>
                <c:pt idx="272">
                  <c:v>4.1340000000000003</c:v>
                </c:pt>
                <c:pt idx="273">
                  <c:v>4.1100000000000003</c:v>
                </c:pt>
                <c:pt idx="274">
                  <c:v>4.1059999999999999</c:v>
                </c:pt>
                <c:pt idx="275">
                  <c:v>4.0990000000000002</c:v>
                </c:pt>
                <c:pt idx="276">
                  <c:v>4.093</c:v>
                </c:pt>
                <c:pt idx="277">
                  <c:v>4.0839999999999996</c:v>
                </c:pt>
                <c:pt idx="278">
                  <c:v>4.0780000000000003</c:v>
                </c:pt>
                <c:pt idx="279">
                  <c:v>4.0750000000000002</c:v>
                </c:pt>
                <c:pt idx="280">
                  <c:v>4.0579999999999998</c:v>
                </c:pt>
                <c:pt idx="281">
                  <c:v>4.0540000000000003</c:v>
                </c:pt>
                <c:pt idx="282">
                  <c:v>4.0529999999999999</c:v>
                </c:pt>
                <c:pt idx="283">
                  <c:v>4.0519999999999996</c:v>
                </c:pt>
                <c:pt idx="284">
                  <c:v>4.0419999999999998</c:v>
                </c:pt>
                <c:pt idx="285">
                  <c:v>4.0350000000000001</c:v>
                </c:pt>
                <c:pt idx="286">
                  <c:v>4.0170000000000003</c:v>
                </c:pt>
                <c:pt idx="287">
                  <c:v>4.0010000000000003</c:v>
                </c:pt>
                <c:pt idx="288">
                  <c:v>3.9969999999999999</c:v>
                </c:pt>
                <c:pt idx="289">
                  <c:v>3.996</c:v>
                </c:pt>
                <c:pt idx="290">
                  <c:v>3.984</c:v>
                </c:pt>
                <c:pt idx="291">
                  <c:v>3.9780000000000002</c:v>
                </c:pt>
                <c:pt idx="292">
                  <c:v>3.9660000000000002</c:v>
                </c:pt>
                <c:pt idx="293">
                  <c:v>3.9620000000000002</c:v>
                </c:pt>
                <c:pt idx="294">
                  <c:v>3.9510000000000001</c:v>
                </c:pt>
                <c:pt idx="295">
                  <c:v>3.95</c:v>
                </c:pt>
                <c:pt idx="296">
                  <c:v>3.9470000000000001</c:v>
                </c:pt>
                <c:pt idx="297">
                  <c:v>3.9449999999999998</c:v>
                </c:pt>
                <c:pt idx="298">
                  <c:v>3.9350000000000001</c:v>
                </c:pt>
                <c:pt idx="299">
                  <c:v>3.9319999999999999</c:v>
                </c:pt>
                <c:pt idx="300">
                  <c:v>3.931</c:v>
                </c:pt>
                <c:pt idx="301">
                  <c:v>3.911</c:v>
                </c:pt>
                <c:pt idx="302">
                  <c:v>3.91</c:v>
                </c:pt>
                <c:pt idx="303">
                  <c:v>3.9079999999999999</c:v>
                </c:pt>
                <c:pt idx="304">
                  <c:v>3.9079999999999999</c:v>
                </c:pt>
                <c:pt idx="305">
                  <c:v>3.9060000000000001</c:v>
                </c:pt>
                <c:pt idx="306">
                  <c:v>3.9039999999999999</c:v>
                </c:pt>
                <c:pt idx="307">
                  <c:v>3.9039999999999999</c:v>
                </c:pt>
                <c:pt idx="308">
                  <c:v>3.9</c:v>
                </c:pt>
                <c:pt idx="309">
                  <c:v>3.8980000000000001</c:v>
                </c:pt>
                <c:pt idx="310">
                  <c:v>3.8929999999999998</c:v>
                </c:pt>
                <c:pt idx="311">
                  <c:v>3.887</c:v>
                </c:pt>
                <c:pt idx="312">
                  <c:v>3.887</c:v>
                </c:pt>
                <c:pt idx="313">
                  <c:v>3.883</c:v>
                </c:pt>
                <c:pt idx="314">
                  <c:v>3.8820000000000001</c:v>
                </c:pt>
                <c:pt idx="315">
                  <c:v>3.8780000000000001</c:v>
                </c:pt>
                <c:pt idx="316">
                  <c:v>3.8639999999999999</c:v>
                </c:pt>
                <c:pt idx="317">
                  <c:v>3.8620000000000001</c:v>
                </c:pt>
                <c:pt idx="318">
                  <c:v>3.86</c:v>
                </c:pt>
                <c:pt idx="319">
                  <c:v>3.86</c:v>
                </c:pt>
                <c:pt idx="320">
                  <c:v>3.859</c:v>
                </c:pt>
                <c:pt idx="321">
                  <c:v>3.859</c:v>
                </c:pt>
                <c:pt idx="322">
                  <c:v>3.85</c:v>
                </c:pt>
                <c:pt idx="323">
                  <c:v>3.8490000000000002</c:v>
                </c:pt>
                <c:pt idx="324">
                  <c:v>3.8450000000000002</c:v>
                </c:pt>
                <c:pt idx="325">
                  <c:v>3.8439999999999999</c:v>
                </c:pt>
                <c:pt idx="326">
                  <c:v>3.8370000000000002</c:v>
                </c:pt>
                <c:pt idx="327">
                  <c:v>3.8330000000000002</c:v>
                </c:pt>
                <c:pt idx="328">
                  <c:v>3.827</c:v>
                </c:pt>
                <c:pt idx="329">
                  <c:v>3.823</c:v>
                </c:pt>
                <c:pt idx="330">
                  <c:v>3.8210000000000002</c:v>
                </c:pt>
                <c:pt idx="331">
                  <c:v>3.8180000000000001</c:v>
                </c:pt>
                <c:pt idx="332">
                  <c:v>3.8149999999999999</c:v>
                </c:pt>
                <c:pt idx="333">
                  <c:v>3.8130000000000002</c:v>
                </c:pt>
                <c:pt idx="334">
                  <c:v>3.8079999999999998</c:v>
                </c:pt>
                <c:pt idx="335">
                  <c:v>3.8010000000000002</c:v>
                </c:pt>
                <c:pt idx="336">
                  <c:v>3.798</c:v>
                </c:pt>
                <c:pt idx="337">
                  <c:v>3.7919999999999998</c:v>
                </c:pt>
                <c:pt idx="338">
                  <c:v>3.7829999999999999</c:v>
                </c:pt>
                <c:pt idx="339">
                  <c:v>3.77</c:v>
                </c:pt>
                <c:pt idx="340">
                  <c:v>3.77</c:v>
                </c:pt>
                <c:pt idx="341">
                  <c:v>3.7679999999999998</c:v>
                </c:pt>
                <c:pt idx="342">
                  <c:v>3.766</c:v>
                </c:pt>
                <c:pt idx="343">
                  <c:v>3.7589999999999999</c:v>
                </c:pt>
                <c:pt idx="344">
                  <c:v>3.7549999999999999</c:v>
                </c:pt>
                <c:pt idx="345">
                  <c:v>3.7509999999999999</c:v>
                </c:pt>
                <c:pt idx="346">
                  <c:v>3.7490000000000001</c:v>
                </c:pt>
                <c:pt idx="347">
                  <c:v>3.7090000000000001</c:v>
                </c:pt>
                <c:pt idx="348">
                  <c:v>3.7050000000000001</c:v>
                </c:pt>
                <c:pt idx="349">
                  <c:v>3.6970000000000001</c:v>
                </c:pt>
                <c:pt idx="350">
                  <c:v>3.6859999999999999</c:v>
                </c:pt>
                <c:pt idx="351">
                  <c:v>3.6779999999999999</c:v>
                </c:pt>
                <c:pt idx="352">
                  <c:v>3.669</c:v>
                </c:pt>
                <c:pt idx="353">
                  <c:v>3.669</c:v>
                </c:pt>
                <c:pt idx="354">
                  <c:v>3.65</c:v>
                </c:pt>
                <c:pt idx="355">
                  <c:v>3.6419999999999999</c:v>
                </c:pt>
                <c:pt idx="356">
                  <c:v>3.637</c:v>
                </c:pt>
                <c:pt idx="357">
                  <c:v>3.63</c:v>
                </c:pt>
                <c:pt idx="358">
                  <c:v>3.6240000000000001</c:v>
                </c:pt>
                <c:pt idx="359">
                  <c:v>3.6230000000000002</c:v>
                </c:pt>
                <c:pt idx="360">
                  <c:v>3.6190000000000002</c:v>
                </c:pt>
                <c:pt idx="361">
                  <c:v>3.61</c:v>
                </c:pt>
                <c:pt idx="362">
                  <c:v>3.6030000000000002</c:v>
                </c:pt>
                <c:pt idx="363">
                  <c:v>3.5960000000000001</c:v>
                </c:pt>
                <c:pt idx="364">
                  <c:v>3.5920000000000001</c:v>
                </c:pt>
                <c:pt idx="365">
                  <c:v>3.5859999999999999</c:v>
                </c:pt>
                <c:pt idx="366">
                  <c:v>3.581</c:v>
                </c:pt>
                <c:pt idx="367">
                  <c:v>3.5790000000000002</c:v>
                </c:pt>
                <c:pt idx="368">
                  <c:v>3.577</c:v>
                </c:pt>
                <c:pt idx="369">
                  <c:v>3.5760000000000001</c:v>
                </c:pt>
                <c:pt idx="370">
                  <c:v>3.5670000000000002</c:v>
                </c:pt>
                <c:pt idx="371">
                  <c:v>3.5659999999999998</c:v>
                </c:pt>
                <c:pt idx="372">
                  <c:v>3.55</c:v>
                </c:pt>
                <c:pt idx="373">
                  <c:v>3.5329999999999999</c:v>
                </c:pt>
                <c:pt idx="374">
                  <c:v>3.5230000000000001</c:v>
                </c:pt>
                <c:pt idx="375">
                  <c:v>3.52</c:v>
                </c:pt>
                <c:pt idx="376">
                  <c:v>3.5139999999999998</c:v>
                </c:pt>
                <c:pt idx="377">
                  <c:v>3.5049999999999999</c:v>
                </c:pt>
                <c:pt idx="378">
                  <c:v>3.5049999999999999</c:v>
                </c:pt>
                <c:pt idx="379">
                  <c:v>3.4950000000000001</c:v>
                </c:pt>
                <c:pt idx="380">
                  <c:v>3.484</c:v>
                </c:pt>
                <c:pt idx="381">
                  <c:v>3.4830000000000001</c:v>
                </c:pt>
                <c:pt idx="382">
                  <c:v>3.4769999999999999</c:v>
                </c:pt>
                <c:pt idx="383">
                  <c:v>3.472</c:v>
                </c:pt>
                <c:pt idx="384">
                  <c:v>3.47</c:v>
                </c:pt>
                <c:pt idx="385">
                  <c:v>3.4670000000000001</c:v>
                </c:pt>
                <c:pt idx="386">
                  <c:v>3.464</c:v>
                </c:pt>
                <c:pt idx="387">
                  <c:v>3.4620000000000002</c:v>
                </c:pt>
                <c:pt idx="388">
                  <c:v>3.4550000000000001</c:v>
                </c:pt>
                <c:pt idx="389">
                  <c:v>3.4540000000000002</c:v>
                </c:pt>
                <c:pt idx="390">
                  <c:v>3.4420000000000002</c:v>
                </c:pt>
                <c:pt idx="391">
                  <c:v>3.4369999999999998</c:v>
                </c:pt>
                <c:pt idx="392">
                  <c:v>3.4350000000000001</c:v>
                </c:pt>
                <c:pt idx="393">
                  <c:v>3.4340000000000002</c:v>
                </c:pt>
                <c:pt idx="394">
                  <c:v>3.4319999999999999</c:v>
                </c:pt>
                <c:pt idx="395">
                  <c:v>3.4289999999999998</c:v>
                </c:pt>
                <c:pt idx="396">
                  <c:v>3.42</c:v>
                </c:pt>
                <c:pt idx="397">
                  <c:v>3.4119999999999999</c:v>
                </c:pt>
                <c:pt idx="398">
                  <c:v>3.4119999999999999</c:v>
                </c:pt>
                <c:pt idx="399">
                  <c:v>3.407</c:v>
                </c:pt>
                <c:pt idx="400">
                  <c:v>3.3969999999999998</c:v>
                </c:pt>
                <c:pt idx="401">
                  <c:v>3.3959999999999999</c:v>
                </c:pt>
                <c:pt idx="402">
                  <c:v>3.3919999999999999</c:v>
                </c:pt>
                <c:pt idx="403">
                  <c:v>3.391</c:v>
                </c:pt>
                <c:pt idx="404">
                  <c:v>3.3839999999999999</c:v>
                </c:pt>
                <c:pt idx="405">
                  <c:v>3.3730000000000002</c:v>
                </c:pt>
                <c:pt idx="406">
                  <c:v>3.3730000000000002</c:v>
                </c:pt>
                <c:pt idx="407">
                  <c:v>3.371</c:v>
                </c:pt>
                <c:pt idx="408">
                  <c:v>3.3479999999999999</c:v>
                </c:pt>
                <c:pt idx="409">
                  <c:v>3.347</c:v>
                </c:pt>
                <c:pt idx="410">
                  <c:v>3.3460000000000001</c:v>
                </c:pt>
                <c:pt idx="411">
                  <c:v>3.3410000000000002</c:v>
                </c:pt>
                <c:pt idx="412">
                  <c:v>3.3340000000000001</c:v>
                </c:pt>
                <c:pt idx="413">
                  <c:v>3.33</c:v>
                </c:pt>
                <c:pt idx="414">
                  <c:v>3.33</c:v>
                </c:pt>
                <c:pt idx="415">
                  <c:v>3.3250000000000002</c:v>
                </c:pt>
                <c:pt idx="416">
                  <c:v>3.323</c:v>
                </c:pt>
                <c:pt idx="417">
                  <c:v>3.32</c:v>
                </c:pt>
                <c:pt idx="418">
                  <c:v>3.3170000000000002</c:v>
                </c:pt>
                <c:pt idx="419">
                  <c:v>3.302</c:v>
                </c:pt>
                <c:pt idx="420">
                  <c:v>3.2959999999999998</c:v>
                </c:pt>
                <c:pt idx="421">
                  <c:v>3.294</c:v>
                </c:pt>
                <c:pt idx="422">
                  <c:v>3.294</c:v>
                </c:pt>
                <c:pt idx="423">
                  <c:v>3.2919999999999998</c:v>
                </c:pt>
                <c:pt idx="424">
                  <c:v>3.2909999999999999</c:v>
                </c:pt>
                <c:pt idx="425">
                  <c:v>3.2909999999999999</c:v>
                </c:pt>
                <c:pt idx="426">
                  <c:v>3.2879999999999998</c:v>
                </c:pt>
                <c:pt idx="427">
                  <c:v>3.2850000000000001</c:v>
                </c:pt>
                <c:pt idx="428">
                  <c:v>3.282</c:v>
                </c:pt>
                <c:pt idx="429">
                  <c:v>3.2789999999999999</c:v>
                </c:pt>
                <c:pt idx="430">
                  <c:v>3.2730000000000001</c:v>
                </c:pt>
                <c:pt idx="431">
                  <c:v>3.2730000000000001</c:v>
                </c:pt>
                <c:pt idx="432">
                  <c:v>3.2650000000000001</c:v>
                </c:pt>
                <c:pt idx="433">
                  <c:v>3.2549999999999999</c:v>
                </c:pt>
                <c:pt idx="434">
                  <c:v>3.2440000000000002</c:v>
                </c:pt>
                <c:pt idx="435">
                  <c:v>3.2429999999999999</c:v>
                </c:pt>
                <c:pt idx="436">
                  <c:v>3.2429999999999999</c:v>
                </c:pt>
                <c:pt idx="437">
                  <c:v>3.2410000000000001</c:v>
                </c:pt>
                <c:pt idx="438">
                  <c:v>3.234</c:v>
                </c:pt>
                <c:pt idx="439">
                  <c:v>3.2290000000000001</c:v>
                </c:pt>
                <c:pt idx="440">
                  <c:v>3.2229999999999999</c:v>
                </c:pt>
                <c:pt idx="441">
                  <c:v>3.2170000000000001</c:v>
                </c:pt>
                <c:pt idx="442">
                  <c:v>3.21</c:v>
                </c:pt>
                <c:pt idx="443">
                  <c:v>3.2080000000000002</c:v>
                </c:pt>
                <c:pt idx="444">
                  <c:v>3.2040000000000002</c:v>
                </c:pt>
                <c:pt idx="445">
                  <c:v>3.202</c:v>
                </c:pt>
                <c:pt idx="446">
                  <c:v>3.1930000000000001</c:v>
                </c:pt>
                <c:pt idx="447">
                  <c:v>3.1869999999999998</c:v>
                </c:pt>
                <c:pt idx="448">
                  <c:v>3.1859999999999999</c:v>
                </c:pt>
                <c:pt idx="449">
                  <c:v>3.1859999999999999</c:v>
                </c:pt>
                <c:pt idx="450">
                  <c:v>3.1760000000000002</c:v>
                </c:pt>
                <c:pt idx="451">
                  <c:v>3.1749999999999998</c:v>
                </c:pt>
                <c:pt idx="452">
                  <c:v>3.1739999999999999</c:v>
                </c:pt>
                <c:pt idx="453">
                  <c:v>3.1709999999999998</c:v>
                </c:pt>
                <c:pt idx="454">
                  <c:v>3.17</c:v>
                </c:pt>
                <c:pt idx="455">
                  <c:v>3.169</c:v>
                </c:pt>
                <c:pt idx="456">
                  <c:v>3.16</c:v>
                </c:pt>
                <c:pt idx="457">
                  <c:v>3.16</c:v>
                </c:pt>
                <c:pt idx="458">
                  <c:v>3.1520000000000001</c:v>
                </c:pt>
                <c:pt idx="459">
                  <c:v>3.1469999999999998</c:v>
                </c:pt>
                <c:pt idx="460">
                  <c:v>3.1379999999999999</c:v>
                </c:pt>
                <c:pt idx="461">
                  <c:v>3.1360000000000001</c:v>
                </c:pt>
                <c:pt idx="462">
                  <c:v>3.13</c:v>
                </c:pt>
                <c:pt idx="463">
                  <c:v>3.125</c:v>
                </c:pt>
                <c:pt idx="464">
                  <c:v>3.1179999999999999</c:v>
                </c:pt>
                <c:pt idx="465">
                  <c:v>3.117</c:v>
                </c:pt>
                <c:pt idx="466">
                  <c:v>3.117</c:v>
                </c:pt>
                <c:pt idx="467">
                  <c:v>3.117</c:v>
                </c:pt>
                <c:pt idx="468">
                  <c:v>3.1110000000000002</c:v>
                </c:pt>
                <c:pt idx="469">
                  <c:v>3.105</c:v>
                </c:pt>
                <c:pt idx="470">
                  <c:v>3.105</c:v>
                </c:pt>
                <c:pt idx="471">
                  <c:v>3.1019999999999999</c:v>
                </c:pt>
                <c:pt idx="472">
                  <c:v>3.0979999999999999</c:v>
                </c:pt>
                <c:pt idx="473">
                  <c:v>3.0960000000000001</c:v>
                </c:pt>
                <c:pt idx="474">
                  <c:v>3.093</c:v>
                </c:pt>
                <c:pt idx="475">
                  <c:v>3.093</c:v>
                </c:pt>
                <c:pt idx="476">
                  <c:v>3.085</c:v>
                </c:pt>
                <c:pt idx="477">
                  <c:v>3.077</c:v>
                </c:pt>
                <c:pt idx="478">
                  <c:v>3.073</c:v>
                </c:pt>
                <c:pt idx="479">
                  <c:v>3.0649999999999999</c:v>
                </c:pt>
                <c:pt idx="480">
                  <c:v>3.0649999999999999</c:v>
                </c:pt>
                <c:pt idx="481">
                  <c:v>3.0640000000000001</c:v>
                </c:pt>
                <c:pt idx="482">
                  <c:v>3.06</c:v>
                </c:pt>
                <c:pt idx="483">
                  <c:v>3.0550000000000002</c:v>
                </c:pt>
                <c:pt idx="484">
                  <c:v>3.0539999999999998</c:v>
                </c:pt>
                <c:pt idx="485">
                  <c:v>3.0510000000000002</c:v>
                </c:pt>
                <c:pt idx="486">
                  <c:v>3.05</c:v>
                </c:pt>
                <c:pt idx="487">
                  <c:v>3.048</c:v>
                </c:pt>
                <c:pt idx="488">
                  <c:v>3.0379999999999998</c:v>
                </c:pt>
                <c:pt idx="489">
                  <c:v>3.0350000000000001</c:v>
                </c:pt>
                <c:pt idx="490">
                  <c:v>3.032</c:v>
                </c:pt>
                <c:pt idx="491">
                  <c:v>3.0310000000000001</c:v>
                </c:pt>
                <c:pt idx="492">
                  <c:v>3.03</c:v>
                </c:pt>
                <c:pt idx="493">
                  <c:v>3.028</c:v>
                </c:pt>
                <c:pt idx="494">
                  <c:v>3.0270000000000001</c:v>
                </c:pt>
                <c:pt idx="495">
                  <c:v>3.0270000000000001</c:v>
                </c:pt>
                <c:pt idx="496">
                  <c:v>3.024</c:v>
                </c:pt>
                <c:pt idx="497">
                  <c:v>3.0219999999999998</c:v>
                </c:pt>
                <c:pt idx="498">
                  <c:v>3.02</c:v>
                </c:pt>
                <c:pt idx="499">
                  <c:v>3.0169999999999999</c:v>
                </c:pt>
                <c:pt idx="500">
                  <c:v>3.01</c:v>
                </c:pt>
                <c:pt idx="501">
                  <c:v>3.0089999999999999</c:v>
                </c:pt>
                <c:pt idx="502">
                  <c:v>3.0059999999999998</c:v>
                </c:pt>
                <c:pt idx="503">
                  <c:v>2.9980000000000002</c:v>
                </c:pt>
                <c:pt idx="504">
                  <c:v>2.9910000000000001</c:v>
                </c:pt>
                <c:pt idx="505">
                  <c:v>2.9849999999999999</c:v>
                </c:pt>
                <c:pt idx="506">
                  <c:v>2.9849999999999999</c:v>
                </c:pt>
                <c:pt idx="507">
                  <c:v>2.9790000000000001</c:v>
                </c:pt>
                <c:pt idx="508">
                  <c:v>2.9769999999999999</c:v>
                </c:pt>
                <c:pt idx="509">
                  <c:v>2.9729999999999999</c:v>
                </c:pt>
                <c:pt idx="510">
                  <c:v>2.964</c:v>
                </c:pt>
                <c:pt idx="511">
                  <c:v>2.9630000000000001</c:v>
                </c:pt>
                <c:pt idx="512">
                  <c:v>2.9620000000000002</c:v>
                </c:pt>
                <c:pt idx="513">
                  <c:v>2.9609999999999999</c:v>
                </c:pt>
                <c:pt idx="514">
                  <c:v>2.9590000000000001</c:v>
                </c:pt>
                <c:pt idx="515">
                  <c:v>2.9580000000000002</c:v>
                </c:pt>
                <c:pt idx="516">
                  <c:v>2.9529999999999998</c:v>
                </c:pt>
                <c:pt idx="517">
                  <c:v>2.9510000000000001</c:v>
                </c:pt>
                <c:pt idx="518">
                  <c:v>2.9329999999999998</c:v>
                </c:pt>
                <c:pt idx="519">
                  <c:v>2.9289999999999998</c:v>
                </c:pt>
                <c:pt idx="520">
                  <c:v>2.9249999999999998</c:v>
                </c:pt>
                <c:pt idx="521">
                  <c:v>2.923</c:v>
                </c:pt>
                <c:pt idx="522">
                  <c:v>2.9140000000000001</c:v>
                </c:pt>
                <c:pt idx="523">
                  <c:v>2.9129999999999998</c:v>
                </c:pt>
                <c:pt idx="524">
                  <c:v>2.9119999999999999</c:v>
                </c:pt>
                <c:pt idx="525">
                  <c:v>2.9049999999999998</c:v>
                </c:pt>
                <c:pt idx="526">
                  <c:v>2.903</c:v>
                </c:pt>
                <c:pt idx="527">
                  <c:v>2.9</c:v>
                </c:pt>
                <c:pt idx="528">
                  <c:v>2.899</c:v>
                </c:pt>
                <c:pt idx="529">
                  <c:v>2.8929999999999998</c:v>
                </c:pt>
                <c:pt idx="530">
                  <c:v>2.8740000000000001</c:v>
                </c:pt>
                <c:pt idx="531">
                  <c:v>2.8690000000000002</c:v>
                </c:pt>
                <c:pt idx="532">
                  <c:v>2.867</c:v>
                </c:pt>
                <c:pt idx="533">
                  <c:v>2.8620000000000001</c:v>
                </c:pt>
                <c:pt idx="534">
                  <c:v>2.8620000000000001</c:v>
                </c:pt>
                <c:pt idx="535">
                  <c:v>2.855</c:v>
                </c:pt>
                <c:pt idx="536">
                  <c:v>2.8530000000000002</c:v>
                </c:pt>
                <c:pt idx="537">
                  <c:v>2.8460000000000001</c:v>
                </c:pt>
                <c:pt idx="538">
                  <c:v>2.8460000000000001</c:v>
                </c:pt>
                <c:pt idx="539">
                  <c:v>2.8370000000000002</c:v>
                </c:pt>
                <c:pt idx="540">
                  <c:v>2.8359999999999999</c:v>
                </c:pt>
                <c:pt idx="541">
                  <c:v>2.8330000000000002</c:v>
                </c:pt>
                <c:pt idx="542">
                  <c:v>2.8279999999999998</c:v>
                </c:pt>
                <c:pt idx="543">
                  <c:v>2.8250000000000002</c:v>
                </c:pt>
                <c:pt idx="544">
                  <c:v>2.823</c:v>
                </c:pt>
                <c:pt idx="545">
                  <c:v>2.819</c:v>
                </c:pt>
                <c:pt idx="546">
                  <c:v>2.8029999999999999</c:v>
                </c:pt>
                <c:pt idx="547">
                  <c:v>2.7989999999999999</c:v>
                </c:pt>
                <c:pt idx="548">
                  <c:v>2.798</c:v>
                </c:pt>
                <c:pt idx="549">
                  <c:v>2.798</c:v>
                </c:pt>
                <c:pt idx="550">
                  <c:v>2.7959999999999998</c:v>
                </c:pt>
                <c:pt idx="551">
                  <c:v>2.7949999999999999</c:v>
                </c:pt>
                <c:pt idx="552">
                  <c:v>2.79</c:v>
                </c:pt>
                <c:pt idx="553">
                  <c:v>2.7879999999999998</c:v>
                </c:pt>
                <c:pt idx="554">
                  <c:v>2.7839999999999998</c:v>
                </c:pt>
                <c:pt idx="555">
                  <c:v>2.7829999999999999</c:v>
                </c:pt>
                <c:pt idx="556">
                  <c:v>2.782</c:v>
                </c:pt>
                <c:pt idx="557">
                  <c:v>2.78</c:v>
                </c:pt>
                <c:pt idx="558">
                  <c:v>2.78</c:v>
                </c:pt>
                <c:pt idx="559">
                  <c:v>2.766</c:v>
                </c:pt>
                <c:pt idx="560">
                  <c:v>2.766</c:v>
                </c:pt>
                <c:pt idx="561">
                  <c:v>2.766</c:v>
                </c:pt>
                <c:pt idx="562">
                  <c:v>2.7650000000000001</c:v>
                </c:pt>
                <c:pt idx="563">
                  <c:v>2.7610000000000001</c:v>
                </c:pt>
                <c:pt idx="564">
                  <c:v>2.76</c:v>
                </c:pt>
                <c:pt idx="565">
                  <c:v>2.7530000000000001</c:v>
                </c:pt>
                <c:pt idx="566">
                  <c:v>2.7450000000000001</c:v>
                </c:pt>
                <c:pt idx="567">
                  <c:v>2.7389999999999999</c:v>
                </c:pt>
                <c:pt idx="568">
                  <c:v>2.7370000000000001</c:v>
                </c:pt>
                <c:pt idx="569">
                  <c:v>2.7360000000000002</c:v>
                </c:pt>
                <c:pt idx="570">
                  <c:v>2.7309999999999999</c:v>
                </c:pt>
                <c:pt idx="571">
                  <c:v>2.7309999999999999</c:v>
                </c:pt>
                <c:pt idx="572">
                  <c:v>2.7309999999999999</c:v>
                </c:pt>
                <c:pt idx="573">
                  <c:v>2.7280000000000002</c:v>
                </c:pt>
                <c:pt idx="574">
                  <c:v>2.7210000000000001</c:v>
                </c:pt>
                <c:pt idx="575">
                  <c:v>2.718</c:v>
                </c:pt>
                <c:pt idx="576">
                  <c:v>2.7149999999999999</c:v>
                </c:pt>
                <c:pt idx="577">
                  <c:v>2.7109999999999999</c:v>
                </c:pt>
                <c:pt idx="578">
                  <c:v>2.71</c:v>
                </c:pt>
                <c:pt idx="579">
                  <c:v>2.7040000000000002</c:v>
                </c:pt>
                <c:pt idx="580">
                  <c:v>2.6989999999999998</c:v>
                </c:pt>
                <c:pt idx="581">
                  <c:v>2.6970000000000001</c:v>
                </c:pt>
                <c:pt idx="582">
                  <c:v>2.694</c:v>
                </c:pt>
                <c:pt idx="583">
                  <c:v>2.694</c:v>
                </c:pt>
                <c:pt idx="584">
                  <c:v>2.694</c:v>
                </c:pt>
                <c:pt idx="585">
                  <c:v>2.6930000000000001</c:v>
                </c:pt>
                <c:pt idx="586">
                  <c:v>2.6930000000000001</c:v>
                </c:pt>
                <c:pt idx="587">
                  <c:v>2.6920000000000002</c:v>
                </c:pt>
                <c:pt idx="588">
                  <c:v>2.6909999999999998</c:v>
                </c:pt>
                <c:pt idx="589">
                  <c:v>2.677</c:v>
                </c:pt>
                <c:pt idx="590">
                  <c:v>2.6760000000000002</c:v>
                </c:pt>
                <c:pt idx="591">
                  <c:v>2.673</c:v>
                </c:pt>
                <c:pt idx="592">
                  <c:v>2.6720000000000002</c:v>
                </c:pt>
                <c:pt idx="593">
                  <c:v>2.6709999999999998</c:v>
                </c:pt>
                <c:pt idx="594">
                  <c:v>2.6680000000000001</c:v>
                </c:pt>
                <c:pt idx="595">
                  <c:v>2.665</c:v>
                </c:pt>
                <c:pt idx="596">
                  <c:v>2.6640000000000001</c:v>
                </c:pt>
                <c:pt idx="597">
                  <c:v>2.6589999999999998</c:v>
                </c:pt>
                <c:pt idx="598">
                  <c:v>2.6560000000000001</c:v>
                </c:pt>
                <c:pt idx="599">
                  <c:v>2.6440000000000001</c:v>
                </c:pt>
                <c:pt idx="600">
                  <c:v>2.6429999999999998</c:v>
                </c:pt>
                <c:pt idx="601">
                  <c:v>2.6429999999999998</c:v>
                </c:pt>
                <c:pt idx="602">
                  <c:v>2.6419999999999999</c:v>
                </c:pt>
                <c:pt idx="603">
                  <c:v>2.633</c:v>
                </c:pt>
                <c:pt idx="604">
                  <c:v>2.63</c:v>
                </c:pt>
                <c:pt idx="605">
                  <c:v>2.629</c:v>
                </c:pt>
                <c:pt idx="606">
                  <c:v>2.6280000000000001</c:v>
                </c:pt>
                <c:pt idx="607">
                  <c:v>2.6259999999999999</c:v>
                </c:pt>
                <c:pt idx="608">
                  <c:v>2.6230000000000002</c:v>
                </c:pt>
                <c:pt idx="609">
                  <c:v>2.6150000000000002</c:v>
                </c:pt>
                <c:pt idx="610">
                  <c:v>2.6120000000000001</c:v>
                </c:pt>
                <c:pt idx="611">
                  <c:v>2.6110000000000002</c:v>
                </c:pt>
                <c:pt idx="612">
                  <c:v>2.6080000000000001</c:v>
                </c:pt>
                <c:pt idx="613">
                  <c:v>2.5950000000000002</c:v>
                </c:pt>
                <c:pt idx="614">
                  <c:v>2.5950000000000002</c:v>
                </c:pt>
                <c:pt idx="615">
                  <c:v>2.5910000000000002</c:v>
                </c:pt>
                <c:pt idx="616">
                  <c:v>2.59</c:v>
                </c:pt>
                <c:pt idx="617">
                  <c:v>2.5870000000000002</c:v>
                </c:pt>
                <c:pt idx="618">
                  <c:v>2.585</c:v>
                </c:pt>
                <c:pt idx="619">
                  <c:v>2.585</c:v>
                </c:pt>
                <c:pt idx="620">
                  <c:v>2.5840000000000001</c:v>
                </c:pt>
                <c:pt idx="621">
                  <c:v>2.5819999999999999</c:v>
                </c:pt>
                <c:pt idx="622">
                  <c:v>2.581</c:v>
                </c:pt>
                <c:pt idx="623">
                  <c:v>2.581</c:v>
                </c:pt>
                <c:pt idx="624">
                  <c:v>2.5779999999999998</c:v>
                </c:pt>
                <c:pt idx="625">
                  <c:v>2.5779999999999998</c:v>
                </c:pt>
                <c:pt idx="626">
                  <c:v>2.577</c:v>
                </c:pt>
                <c:pt idx="627">
                  <c:v>2.577</c:v>
                </c:pt>
                <c:pt idx="628">
                  <c:v>2.5750000000000002</c:v>
                </c:pt>
                <c:pt idx="629">
                  <c:v>2.5670000000000002</c:v>
                </c:pt>
                <c:pt idx="630">
                  <c:v>2.5670000000000002</c:v>
                </c:pt>
                <c:pt idx="631">
                  <c:v>2.5609999999999999</c:v>
                </c:pt>
                <c:pt idx="632">
                  <c:v>2.5579999999999998</c:v>
                </c:pt>
                <c:pt idx="633">
                  <c:v>2.5579999999999998</c:v>
                </c:pt>
                <c:pt idx="634">
                  <c:v>2.5539999999999998</c:v>
                </c:pt>
                <c:pt idx="635">
                  <c:v>2.5529999999999999</c:v>
                </c:pt>
                <c:pt idx="636">
                  <c:v>2.548</c:v>
                </c:pt>
                <c:pt idx="637">
                  <c:v>2.548</c:v>
                </c:pt>
                <c:pt idx="638">
                  <c:v>2.5459999999999998</c:v>
                </c:pt>
                <c:pt idx="639">
                  <c:v>2.5449999999999999</c:v>
                </c:pt>
                <c:pt idx="640">
                  <c:v>2.5449999999999999</c:v>
                </c:pt>
                <c:pt idx="641">
                  <c:v>2.5430000000000001</c:v>
                </c:pt>
                <c:pt idx="642">
                  <c:v>2.5419999999999998</c:v>
                </c:pt>
                <c:pt idx="643">
                  <c:v>2.54</c:v>
                </c:pt>
                <c:pt idx="644">
                  <c:v>2.5379999999999998</c:v>
                </c:pt>
                <c:pt idx="645">
                  <c:v>2.5379999999999998</c:v>
                </c:pt>
                <c:pt idx="646">
                  <c:v>2.5369999999999999</c:v>
                </c:pt>
                <c:pt idx="647">
                  <c:v>2.5310000000000001</c:v>
                </c:pt>
                <c:pt idx="648">
                  <c:v>2.5310000000000001</c:v>
                </c:pt>
                <c:pt idx="649">
                  <c:v>2.5289999999999999</c:v>
                </c:pt>
                <c:pt idx="650">
                  <c:v>2.5259999999999998</c:v>
                </c:pt>
                <c:pt idx="651">
                  <c:v>2.5259999999999998</c:v>
                </c:pt>
                <c:pt idx="652">
                  <c:v>2.5230000000000001</c:v>
                </c:pt>
                <c:pt idx="653">
                  <c:v>2.52</c:v>
                </c:pt>
                <c:pt idx="654">
                  <c:v>2.5179999999999998</c:v>
                </c:pt>
                <c:pt idx="655">
                  <c:v>2.5150000000000001</c:v>
                </c:pt>
                <c:pt idx="656">
                  <c:v>2.5139999999999998</c:v>
                </c:pt>
                <c:pt idx="657">
                  <c:v>2.5099999999999998</c:v>
                </c:pt>
                <c:pt idx="658">
                  <c:v>2.5089999999999999</c:v>
                </c:pt>
                <c:pt idx="659">
                  <c:v>2.508</c:v>
                </c:pt>
                <c:pt idx="660">
                  <c:v>2.508</c:v>
                </c:pt>
                <c:pt idx="661">
                  <c:v>2.504</c:v>
                </c:pt>
                <c:pt idx="662">
                  <c:v>2.5019999999999998</c:v>
                </c:pt>
                <c:pt idx="663">
                  <c:v>2.5</c:v>
                </c:pt>
                <c:pt idx="664">
                  <c:v>2.4980000000000002</c:v>
                </c:pt>
                <c:pt idx="665">
                  <c:v>2.4969999999999999</c:v>
                </c:pt>
                <c:pt idx="666">
                  <c:v>2.496</c:v>
                </c:pt>
                <c:pt idx="667">
                  <c:v>2.496</c:v>
                </c:pt>
                <c:pt idx="668">
                  <c:v>2.496</c:v>
                </c:pt>
                <c:pt idx="669">
                  <c:v>2.4870000000000001</c:v>
                </c:pt>
                <c:pt idx="670">
                  <c:v>2.4870000000000001</c:v>
                </c:pt>
                <c:pt idx="671">
                  <c:v>2.4870000000000001</c:v>
                </c:pt>
                <c:pt idx="672">
                  <c:v>2.4860000000000002</c:v>
                </c:pt>
                <c:pt idx="673">
                  <c:v>2.4849999999999999</c:v>
                </c:pt>
                <c:pt idx="674">
                  <c:v>2.484</c:v>
                </c:pt>
                <c:pt idx="675">
                  <c:v>2.4820000000000002</c:v>
                </c:pt>
                <c:pt idx="676">
                  <c:v>2.4809999999999999</c:v>
                </c:pt>
                <c:pt idx="677">
                  <c:v>2.4780000000000002</c:v>
                </c:pt>
                <c:pt idx="678">
                  <c:v>2.476</c:v>
                </c:pt>
                <c:pt idx="679">
                  <c:v>2.4750000000000001</c:v>
                </c:pt>
                <c:pt idx="680">
                  <c:v>2.468</c:v>
                </c:pt>
                <c:pt idx="681">
                  <c:v>2.4670000000000001</c:v>
                </c:pt>
                <c:pt idx="682">
                  <c:v>2.456</c:v>
                </c:pt>
                <c:pt idx="683">
                  <c:v>2.456</c:v>
                </c:pt>
                <c:pt idx="684">
                  <c:v>2.4540000000000002</c:v>
                </c:pt>
                <c:pt idx="685">
                  <c:v>2.4430000000000001</c:v>
                </c:pt>
                <c:pt idx="686">
                  <c:v>2.4420000000000002</c:v>
                </c:pt>
                <c:pt idx="687">
                  <c:v>2.4390000000000001</c:v>
                </c:pt>
                <c:pt idx="688">
                  <c:v>2.4380000000000002</c:v>
                </c:pt>
                <c:pt idx="689">
                  <c:v>2.4380000000000002</c:v>
                </c:pt>
                <c:pt idx="690">
                  <c:v>2.4369999999999998</c:v>
                </c:pt>
                <c:pt idx="691">
                  <c:v>2.4359999999999999</c:v>
                </c:pt>
                <c:pt idx="692">
                  <c:v>2.4340000000000002</c:v>
                </c:pt>
                <c:pt idx="693">
                  <c:v>2.4319999999999999</c:v>
                </c:pt>
                <c:pt idx="694">
                  <c:v>2.4319999999999999</c:v>
                </c:pt>
                <c:pt idx="695">
                  <c:v>2.4300000000000002</c:v>
                </c:pt>
                <c:pt idx="696">
                  <c:v>2.4260000000000002</c:v>
                </c:pt>
                <c:pt idx="697">
                  <c:v>2.4260000000000002</c:v>
                </c:pt>
                <c:pt idx="698">
                  <c:v>2.4209999999999998</c:v>
                </c:pt>
                <c:pt idx="699">
                  <c:v>2.4129999999999998</c:v>
                </c:pt>
                <c:pt idx="700">
                  <c:v>2.411</c:v>
                </c:pt>
                <c:pt idx="701">
                  <c:v>2.411</c:v>
                </c:pt>
                <c:pt idx="702">
                  <c:v>2.411</c:v>
                </c:pt>
                <c:pt idx="703">
                  <c:v>2.41</c:v>
                </c:pt>
                <c:pt idx="704">
                  <c:v>2.407</c:v>
                </c:pt>
                <c:pt idx="705">
                  <c:v>2.4049999999999998</c:v>
                </c:pt>
                <c:pt idx="706">
                  <c:v>2.4049999999999998</c:v>
                </c:pt>
                <c:pt idx="707">
                  <c:v>2.4039999999999999</c:v>
                </c:pt>
                <c:pt idx="708">
                  <c:v>2.4039999999999999</c:v>
                </c:pt>
                <c:pt idx="709">
                  <c:v>2.403</c:v>
                </c:pt>
                <c:pt idx="710">
                  <c:v>2.4009999999999998</c:v>
                </c:pt>
                <c:pt idx="711">
                  <c:v>2.399</c:v>
                </c:pt>
                <c:pt idx="712">
                  <c:v>2.3980000000000001</c:v>
                </c:pt>
                <c:pt idx="713">
                  <c:v>2.3959999999999999</c:v>
                </c:pt>
                <c:pt idx="714">
                  <c:v>2.395</c:v>
                </c:pt>
                <c:pt idx="715">
                  <c:v>2.39</c:v>
                </c:pt>
                <c:pt idx="716">
                  <c:v>2.3879999999999999</c:v>
                </c:pt>
                <c:pt idx="717">
                  <c:v>2.3860000000000001</c:v>
                </c:pt>
                <c:pt idx="718">
                  <c:v>2.3849999999999998</c:v>
                </c:pt>
                <c:pt idx="719">
                  <c:v>2.3839999999999999</c:v>
                </c:pt>
                <c:pt idx="720">
                  <c:v>2.38</c:v>
                </c:pt>
                <c:pt idx="721">
                  <c:v>2.38</c:v>
                </c:pt>
                <c:pt idx="722">
                  <c:v>2.375</c:v>
                </c:pt>
                <c:pt idx="723">
                  <c:v>2.3740000000000001</c:v>
                </c:pt>
                <c:pt idx="724">
                  <c:v>2.3719999999999999</c:v>
                </c:pt>
                <c:pt idx="725">
                  <c:v>2.3690000000000002</c:v>
                </c:pt>
                <c:pt idx="726">
                  <c:v>2.3610000000000002</c:v>
                </c:pt>
                <c:pt idx="727">
                  <c:v>2.3559999999999999</c:v>
                </c:pt>
                <c:pt idx="728">
                  <c:v>2.3559999999999999</c:v>
                </c:pt>
                <c:pt idx="729">
                  <c:v>2.355</c:v>
                </c:pt>
                <c:pt idx="730">
                  <c:v>2.3519999999999999</c:v>
                </c:pt>
                <c:pt idx="731">
                  <c:v>2.3519999999999999</c:v>
                </c:pt>
                <c:pt idx="732">
                  <c:v>2.351</c:v>
                </c:pt>
                <c:pt idx="733">
                  <c:v>2.35</c:v>
                </c:pt>
                <c:pt idx="734">
                  <c:v>2.3439999999999999</c:v>
                </c:pt>
                <c:pt idx="735">
                  <c:v>2.343</c:v>
                </c:pt>
                <c:pt idx="736">
                  <c:v>2.343</c:v>
                </c:pt>
                <c:pt idx="737">
                  <c:v>2.3420000000000001</c:v>
                </c:pt>
                <c:pt idx="738">
                  <c:v>2.34</c:v>
                </c:pt>
                <c:pt idx="739">
                  <c:v>2.3380000000000001</c:v>
                </c:pt>
                <c:pt idx="740">
                  <c:v>2.3380000000000001</c:v>
                </c:pt>
                <c:pt idx="741">
                  <c:v>2.3370000000000002</c:v>
                </c:pt>
                <c:pt idx="742">
                  <c:v>2.33</c:v>
                </c:pt>
                <c:pt idx="743">
                  <c:v>2.3250000000000002</c:v>
                </c:pt>
                <c:pt idx="744">
                  <c:v>2.323</c:v>
                </c:pt>
                <c:pt idx="745">
                  <c:v>2.323</c:v>
                </c:pt>
                <c:pt idx="746">
                  <c:v>2.323</c:v>
                </c:pt>
                <c:pt idx="747">
                  <c:v>2.3199999999999998</c:v>
                </c:pt>
                <c:pt idx="748">
                  <c:v>2.3199999999999998</c:v>
                </c:pt>
                <c:pt idx="749">
                  <c:v>2.3199999999999998</c:v>
                </c:pt>
                <c:pt idx="750">
                  <c:v>2.3180000000000001</c:v>
                </c:pt>
                <c:pt idx="751">
                  <c:v>2.3130000000000002</c:v>
                </c:pt>
                <c:pt idx="752">
                  <c:v>2.3130000000000002</c:v>
                </c:pt>
                <c:pt idx="753">
                  <c:v>2.3119999999999998</c:v>
                </c:pt>
                <c:pt idx="754">
                  <c:v>2.3119999999999998</c:v>
                </c:pt>
                <c:pt idx="755">
                  <c:v>2.3109999999999999</c:v>
                </c:pt>
                <c:pt idx="756">
                  <c:v>2.3090000000000002</c:v>
                </c:pt>
                <c:pt idx="757">
                  <c:v>2.3079999999999998</c:v>
                </c:pt>
                <c:pt idx="758">
                  <c:v>2.3069999999999999</c:v>
                </c:pt>
                <c:pt idx="759">
                  <c:v>2.3069999999999999</c:v>
                </c:pt>
                <c:pt idx="760">
                  <c:v>2.306</c:v>
                </c:pt>
                <c:pt idx="761">
                  <c:v>2.306</c:v>
                </c:pt>
                <c:pt idx="762">
                  <c:v>2.3050000000000002</c:v>
                </c:pt>
                <c:pt idx="763">
                  <c:v>2.3039999999999998</c:v>
                </c:pt>
                <c:pt idx="764">
                  <c:v>2.3010000000000002</c:v>
                </c:pt>
                <c:pt idx="765">
                  <c:v>2.2999999999999998</c:v>
                </c:pt>
                <c:pt idx="766">
                  <c:v>2.2989999999999999</c:v>
                </c:pt>
                <c:pt idx="767">
                  <c:v>2.2989999999999999</c:v>
                </c:pt>
                <c:pt idx="768">
                  <c:v>2.2989999999999999</c:v>
                </c:pt>
                <c:pt idx="769">
                  <c:v>2.298</c:v>
                </c:pt>
                <c:pt idx="770">
                  <c:v>2.294</c:v>
                </c:pt>
                <c:pt idx="771">
                  <c:v>2.294</c:v>
                </c:pt>
                <c:pt idx="772">
                  <c:v>2.2890000000000001</c:v>
                </c:pt>
                <c:pt idx="773">
                  <c:v>2.2839999999999998</c:v>
                </c:pt>
                <c:pt idx="774">
                  <c:v>2.2839999999999998</c:v>
                </c:pt>
                <c:pt idx="775">
                  <c:v>2.2829999999999999</c:v>
                </c:pt>
                <c:pt idx="776">
                  <c:v>2.2829999999999999</c:v>
                </c:pt>
                <c:pt idx="777">
                  <c:v>2.2810000000000001</c:v>
                </c:pt>
                <c:pt idx="778">
                  <c:v>2.2789999999999999</c:v>
                </c:pt>
                <c:pt idx="779">
                  <c:v>2.2770000000000001</c:v>
                </c:pt>
                <c:pt idx="780">
                  <c:v>2.2759999999999998</c:v>
                </c:pt>
                <c:pt idx="781">
                  <c:v>2.274</c:v>
                </c:pt>
                <c:pt idx="782">
                  <c:v>2.2730000000000001</c:v>
                </c:pt>
                <c:pt idx="783">
                  <c:v>2.2679999999999998</c:v>
                </c:pt>
                <c:pt idx="784">
                  <c:v>2.2650000000000001</c:v>
                </c:pt>
                <c:pt idx="785">
                  <c:v>2.262</c:v>
                </c:pt>
                <c:pt idx="786">
                  <c:v>2.262</c:v>
                </c:pt>
                <c:pt idx="787">
                  <c:v>2.2610000000000001</c:v>
                </c:pt>
                <c:pt idx="788">
                  <c:v>2.2599999999999998</c:v>
                </c:pt>
                <c:pt idx="789">
                  <c:v>2.2589999999999999</c:v>
                </c:pt>
                <c:pt idx="790">
                  <c:v>2.2530000000000001</c:v>
                </c:pt>
                <c:pt idx="791">
                  <c:v>2.2519999999999998</c:v>
                </c:pt>
                <c:pt idx="792">
                  <c:v>2.2469999999999999</c:v>
                </c:pt>
                <c:pt idx="793">
                  <c:v>2.2440000000000002</c:v>
                </c:pt>
                <c:pt idx="794">
                  <c:v>2.2440000000000002</c:v>
                </c:pt>
                <c:pt idx="795">
                  <c:v>2.2429999999999999</c:v>
                </c:pt>
                <c:pt idx="796">
                  <c:v>2.2410000000000001</c:v>
                </c:pt>
                <c:pt idx="797">
                  <c:v>2.2389999999999999</c:v>
                </c:pt>
                <c:pt idx="798">
                  <c:v>2.238</c:v>
                </c:pt>
                <c:pt idx="799">
                  <c:v>2.2349999999999999</c:v>
                </c:pt>
                <c:pt idx="800">
                  <c:v>2.2349999999999999</c:v>
                </c:pt>
                <c:pt idx="801">
                  <c:v>2.2330000000000001</c:v>
                </c:pt>
                <c:pt idx="802">
                  <c:v>2.2320000000000002</c:v>
                </c:pt>
                <c:pt idx="803">
                  <c:v>2.23</c:v>
                </c:pt>
                <c:pt idx="804">
                  <c:v>2.23</c:v>
                </c:pt>
                <c:pt idx="805">
                  <c:v>2.2269999999999999</c:v>
                </c:pt>
                <c:pt idx="806">
                  <c:v>2.226</c:v>
                </c:pt>
                <c:pt idx="807">
                  <c:v>2.226</c:v>
                </c:pt>
                <c:pt idx="808">
                  <c:v>2.2250000000000001</c:v>
                </c:pt>
                <c:pt idx="809">
                  <c:v>2.2240000000000002</c:v>
                </c:pt>
                <c:pt idx="810">
                  <c:v>2.2189999999999999</c:v>
                </c:pt>
                <c:pt idx="811">
                  <c:v>2.2160000000000002</c:v>
                </c:pt>
                <c:pt idx="812">
                  <c:v>2.2149999999999999</c:v>
                </c:pt>
                <c:pt idx="813">
                  <c:v>2.214</c:v>
                </c:pt>
                <c:pt idx="814">
                  <c:v>2.2130000000000001</c:v>
                </c:pt>
                <c:pt idx="815">
                  <c:v>2.2090000000000001</c:v>
                </c:pt>
                <c:pt idx="816">
                  <c:v>2.2069999999999999</c:v>
                </c:pt>
                <c:pt idx="817">
                  <c:v>2.206</c:v>
                </c:pt>
                <c:pt idx="818">
                  <c:v>2.2050000000000001</c:v>
                </c:pt>
                <c:pt idx="819">
                  <c:v>2.202</c:v>
                </c:pt>
                <c:pt idx="820">
                  <c:v>2.2010000000000001</c:v>
                </c:pt>
                <c:pt idx="821">
                  <c:v>2.1989999999999998</c:v>
                </c:pt>
                <c:pt idx="822">
                  <c:v>2.198</c:v>
                </c:pt>
                <c:pt idx="823">
                  <c:v>2.198</c:v>
                </c:pt>
                <c:pt idx="824">
                  <c:v>2.1970000000000001</c:v>
                </c:pt>
                <c:pt idx="825">
                  <c:v>2.1970000000000001</c:v>
                </c:pt>
                <c:pt idx="826">
                  <c:v>2.1960000000000002</c:v>
                </c:pt>
                <c:pt idx="827">
                  <c:v>2.1920000000000002</c:v>
                </c:pt>
                <c:pt idx="828">
                  <c:v>2.1920000000000002</c:v>
                </c:pt>
                <c:pt idx="829">
                  <c:v>2.1909999999999998</c:v>
                </c:pt>
                <c:pt idx="830">
                  <c:v>2.1909999999999998</c:v>
                </c:pt>
                <c:pt idx="831">
                  <c:v>2.19</c:v>
                </c:pt>
                <c:pt idx="832">
                  <c:v>2.1890000000000001</c:v>
                </c:pt>
                <c:pt idx="833">
                  <c:v>2.1890000000000001</c:v>
                </c:pt>
                <c:pt idx="834">
                  <c:v>2.1869999999999998</c:v>
                </c:pt>
                <c:pt idx="835">
                  <c:v>2.1859999999999999</c:v>
                </c:pt>
                <c:pt idx="836">
                  <c:v>2.1840000000000002</c:v>
                </c:pt>
                <c:pt idx="837">
                  <c:v>2.1840000000000002</c:v>
                </c:pt>
                <c:pt idx="838">
                  <c:v>2.1829999999999998</c:v>
                </c:pt>
                <c:pt idx="839">
                  <c:v>2.1829999999999998</c:v>
                </c:pt>
                <c:pt idx="840">
                  <c:v>2.1819999999999999</c:v>
                </c:pt>
                <c:pt idx="841">
                  <c:v>2.1800000000000002</c:v>
                </c:pt>
                <c:pt idx="842">
                  <c:v>2.1789999999999998</c:v>
                </c:pt>
                <c:pt idx="843">
                  <c:v>2.1760000000000002</c:v>
                </c:pt>
                <c:pt idx="844">
                  <c:v>2.173</c:v>
                </c:pt>
                <c:pt idx="845">
                  <c:v>2.1720000000000002</c:v>
                </c:pt>
                <c:pt idx="846">
                  <c:v>2.17</c:v>
                </c:pt>
                <c:pt idx="847">
                  <c:v>2.1680000000000001</c:v>
                </c:pt>
                <c:pt idx="848">
                  <c:v>2.1669999999999998</c:v>
                </c:pt>
                <c:pt idx="849">
                  <c:v>2.1640000000000001</c:v>
                </c:pt>
                <c:pt idx="850">
                  <c:v>2.1629999999999998</c:v>
                </c:pt>
                <c:pt idx="851">
                  <c:v>2.16</c:v>
                </c:pt>
                <c:pt idx="852">
                  <c:v>2.1589999999999998</c:v>
                </c:pt>
                <c:pt idx="853">
                  <c:v>2.1579999999999999</c:v>
                </c:pt>
                <c:pt idx="854">
                  <c:v>2.1579999999999999</c:v>
                </c:pt>
                <c:pt idx="855">
                  <c:v>2.157</c:v>
                </c:pt>
                <c:pt idx="856">
                  <c:v>2.1560000000000001</c:v>
                </c:pt>
                <c:pt idx="857">
                  <c:v>2.1560000000000001</c:v>
                </c:pt>
                <c:pt idx="858">
                  <c:v>2.1549999999999998</c:v>
                </c:pt>
                <c:pt idx="859">
                  <c:v>2.1539999999999999</c:v>
                </c:pt>
                <c:pt idx="860">
                  <c:v>2.1539999999999999</c:v>
                </c:pt>
                <c:pt idx="861">
                  <c:v>2.153</c:v>
                </c:pt>
                <c:pt idx="862">
                  <c:v>2.1520000000000001</c:v>
                </c:pt>
                <c:pt idx="863">
                  <c:v>2.1469999999999998</c:v>
                </c:pt>
                <c:pt idx="864">
                  <c:v>2.1469999999999998</c:v>
                </c:pt>
                <c:pt idx="865">
                  <c:v>2.1440000000000001</c:v>
                </c:pt>
                <c:pt idx="866">
                  <c:v>2.141</c:v>
                </c:pt>
                <c:pt idx="867">
                  <c:v>2.14</c:v>
                </c:pt>
                <c:pt idx="868">
                  <c:v>2.1389999999999998</c:v>
                </c:pt>
                <c:pt idx="869">
                  <c:v>2.1379999999999999</c:v>
                </c:pt>
                <c:pt idx="870">
                  <c:v>2.1379999999999999</c:v>
                </c:pt>
                <c:pt idx="871">
                  <c:v>2.1339999999999999</c:v>
                </c:pt>
                <c:pt idx="872">
                  <c:v>2.133</c:v>
                </c:pt>
                <c:pt idx="873">
                  <c:v>2.13</c:v>
                </c:pt>
                <c:pt idx="874">
                  <c:v>2.129</c:v>
                </c:pt>
                <c:pt idx="875">
                  <c:v>2.1280000000000001</c:v>
                </c:pt>
                <c:pt idx="876">
                  <c:v>2.1269999999999998</c:v>
                </c:pt>
                <c:pt idx="877">
                  <c:v>2.1269999999999998</c:v>
                </c:pt>
                <c:pt idx="878">
                  <c:v>2.1259999999999999</c:v>
                </c:pt>
                <c:pt idx="879">
                  <c:v>2.1240000000000001</c:v>
                </c:pt>
                <c:pt idx="880">
                  <c:v>2.1240000000000001</c:v>
                </c:pt>
                <c:pt idx="881">
                  <c:v>2.12</c:v>
                </c:pt>
                <c:pt idx="882">
                  <c:v>2.12</c:v>
                </c:pt>
                <c:pt idx="883">
                  <c:v>2.1179999999999999</c:v>
                </c:pt>
                <c:pt idx="884">
                  <c:v>2.1150000000000002</c:v>
                </c:pt>
                <c:pt idx="885">
                  <c:v>2.1150000000000002</c:v>
                </c:pt>
                <c:pt idx="886">
                  <c:v>2.1139999999999999</c:v>
                </c:pt>
                <c:pt idx="887">
                  <c:v>2.113</c:v>
                </c:pt>
                <c:pt idx="888">
                  <c:v>2.1120000000000001</c:v>
                </c:pt>
                <c:pt idx="889">
                  <c:v>2.1110000000000002</c:v>
                </c:pt>
                <c:pt idx="890">
                  <c:v>2.109</c:v>
                </c:pt>
                <c:pt idx="891">
                  <c:v>2.109</c:v>
                </c:pt>
                <c:pt idx="892">
                  <c:v>2.109</c:v>
                </c:pt>
                <c:pt idx="893">
                  <c:v>2.1080000000000001</c:v>
                </c:pt>
                <c:pt idx="894">
                  <c:v>2.1030000000000002</c:v>
                </c:pt>
                <c:pt idx="895">
                  <c:v>2.1030000000000002</c:v>
                </c:pt>
                <c:pt idx="896">
                  <c:v>2.101</c:v>
                </c:pt>
                <c:pt idx="897">
                  <c:v>2.1</c:v>
                </c:pt>
                <c:pt idx="898">
                  <c:v>2.0979999999999999</c:v>
                </c:pt>
                <c:pt idx="899">
                  <c:v>2.0960000000000001</c:v>
                </c:pt>
                <c:pt idx="900">
                  <c:v>2.0960000000000001</c:v>
                </c:pt>
                <c:pt idx="901">
                  <c:v>2.0950000000000002</c:v>
                </c:pt>
                <c:pt idx="902">
                  <c:v>2.0950000000000002</c:v>
                </c:pt>
                <c:pt idx="903">
                  <c:v>2.0859999999999999</c:v>
                </c:pt>
                <c:pt idx="904">
                  <c:v>2.0840000000000001</c:v>
                </c:pt>
                <c:pt idx="905">
                  <c:v>2.0819999999999999</c:v>
                </c:pt>
                <c:pt idx="906">
                  <c:v>2.0819999999999999</c:v>
                </c:pt>
                <c:pt idx="907">
                  <c:v>2.081</c:v>
                </c:pt>
                <c:pt idx="908">
                  <c:v>2.081</c:v>
                </c:pt>
                <c:pt idx="909">
                  <c:v>2.08</c:v>
                </c:pt>
                <c:pt idx="910">
                  <c:v>2.0790000000000002</c:v>
                </c:pt>
                <c:pt idx="911">
                  <c:v>2.0750000000000002</c:v>
                </c:pt>
                <c:pt idx="912">
                  <c:v>2.073</c:v>
                </c:pt>
                <c:pt idx="913">
                  <c:v>2.073</c:v>
                </c:pt>
                <c:pt idx="914">
                  <c:v>2.0720000000000001</c:v>
                </c:pt>
                <c:pt idx="915">
                  <c:v>2.0720000000000001</c:v>
                </c:pt>
                <c:pt idx="916">
                  <c:v>2.0710000000000002</c:v>
                </c:pt>
                <c:pt idx="917">
                  <c:v>2.0699999999999998</c:v>
                </c:pt>
                <c:pt idx="918">
                  <c:v>2.069</c:v>
                </c:pt>
                <c:pt idx="919">
                  <c:v>2.0680000000000001</c:v>
                </c:pt>
                <c:pt idx="920">
                  <c:v>2.0680000000000001</c:v>
                </c:pt>
                <c:pt idx="921">
                  <c:v>2.0670000000000002</c:v>
                </c:pt>
                <c:pt idx="922">
                  <c:v>2.0670000000000002</c:v>
                </c:pt>
                <c:pt idx="923">
                  <c:v>2.0670000000000002</c:v>
                </c:pt>
                <c:pt idx="924">
                  <c:v>2.0670000000000002</c:v>
                </c:pt>
                <c:pt idx="925">
                  <c:v>2.0659999999999998</c:v>
                </c:pt>
                <c:pt idx="926">
                  <c:v>2.0659999999999998</c:v>
                </c:pt>
                <c:pt idx="927">
                  <c:v>2.0640000000000001</c:v>
                </c:pt>
                <c:pt idx="928">
                  <c:v>2.0630000000000002</c:v>
                </c:pt>
                <c:pt idx="929">
                  <c:v>2.0630000000000002</c:v>
                </c:pt>
                <c:pt idx="930">
                  <c:v>2.0609999999999999</c:v>
                </c:pt>
                <c:pt idx="931">
                  <c:v>2.0609999999999999</c:v>
                </c:pt>
                <c:pt idx="932">
                  <c:v>2.0609999999999999</c:v>
                </c:pt>
                <c:pt idx="933">
                  <c:v>2.0590000000000002</c:v>
                </c:pt>
                <c:pt idx="934">
                  <c:v>2.0579999999999998</c:v>
                </c:pt>
                <c:pt idx="935">
                  <c:v>2.0579999999999998</c:v>
                </c:pt>
                <c:pt idx="936">
                  <c:v>2.0569999999999999</c:v>
                </c:pt>
                <c:pt idx="937">
                  <c:v>2.0529999999999999</c:v>
                </c:pt>
                <c:pt idx="938">
                  <c:v>2.0499999999999998</c:v>
                </c:pt>
                <c:pt idx="939">
                  <c:v>2.0499999999999998</c:v>
                </c:pt>
                <c:pt idx="940">
                  <c:v>2.0459999999999998</c:v>
                </c:pt>
                <c:pt idx="941">
                  <c:v>2.0459999999999998</c:v>
                </c:pt>
                <c:pt idx="942">
                  <c:v>2.0459999999999998</c:v>
                </c:pt>
                <c:pt idx="943">
                  <c:v>2.0449999999999999</c:v>
                </c:pt>
                <c:pt idx="944">
                  <c:v>2.0409999999999999</c:v>
                </c:pt>
                <c:pt idx="945">
                  <c:v>2.0409999999999999</c:v>
                </c:pt>
                <c:pt idx="946">
                  <c:v>2.0379999999999998</c:v>
                </c:pt>
                <c:pt idx="947">
                  <c:v>2.0369999999999999</c:v>
                </c:pt>
                <c:pt idx="948">
                  <c:v>2.0350000000000001</c:v>
                </c:pt>
                <c:pt idx="949">
                  <c:v>2.0350000000000001</c:v>
                </c:pt>
                <c:pt idx="950">
                  <c:v>2.0350000000000001</c:v>
                </c:pt>
                <c:pt idx="951">
                  <c:v>2.0329999999999999</c:v>
                </c:pt>
                <c:pt idx="952">
                  <c:v>2.0329999999999999</c:v>
                </c:pt>
                <c:pt idx="953">
                  <c:v>2.0329999999999999</c:v>
                </c:pt>
                <c:pt idx="954">
                  <c:v>2.0310000000000001</c:v>
                </c:pt>
                <c:pt idx="955">
                  <c:v>2.028</c:v>
                </c:pt>
                <c:pt idx="956">
                  <c:v>2.0259999999999998</c:v>
                </c:pt>
                <c:pt idx="957">
                  <c:v>2.0249999999999999</c:v>
                </c:pt>
                <c:pt idx="958">
                  <c:v>2.0249999999999999</c:v>
                </c:pt>
                <c:pt idx="959">
                  <c:v>2.0219999999999998</c:v>
                </c:pt>
                <c:pt idx="960">
                  <c:v>2.0209999999999999</c:v>
                </c:pt>
                <c:pt idx="961">
                  <c:v>2.02</c:v>
                </c:pt>
                <c:pt idx="962">
                  <c:v>2.0190000000000001</c:v>
                </c:pt>
                <c:pt idx="963">
                  <c:v>2.0190000000000001</c:v>
                </c:pt>
                <c:pt idx="964">
                  <c:v>2.0179999999999998</c:v>
                </c:pt>
                <c:pt idx="965">
                  <c:v>2.0169999999999999</c:v>
                </c:pt>
                <c:pt idx="966">
                  <c:v>2.0169999999999999</c:v>
                </c:pt>
                <c:pt idx="967">
                  <c:v>2.0150000000000001</c:v>
                </c:pt>
                <c:pt idx="968">
                  <c:v>2.0150000000000001</c:v>
                </c:pt>
                <c:pt idx="969">
                  <c:v>2.0139999999999998</c:v>
                </c:pt>
                <c:pt idx="970">
                  <c:v>2.0129999999999999</c:v>
                </c:pt>
                <c:pt idx="971">
                  <c:v>2.0099999999999998</c:v>
                </c:pt>
                <c:pt idx="972">
                  <c:v>2.0099999999999998</c:v>
                </c:pt>
                <c:pt idx="973">
                  <c:v>2.008</c:v>
                </c:pt>
                <c:pt idx="974">
                  <c:v>2.008</c:v>
                </c:pt>
                <c:pt idx="975">
                  <c:v>2.0070000000000001</c:v>
                </c:pt>
                <c:pt idx="976">
                  <c:v>2.004</c:v>
                </c:pt>
                <c:pt idx="977">
                  <c:v>2.0030000000000001</c:v>
                </c:pt>
                <c:pt idx="978">
                  <c:v>2.0019999999999998</c:v>
                </c:pt>
                <c:pt idx="979">
                  <c:v>2.0009999999999999</c:v>
                </c:pt>
                <c:pt idx="980">
                  <c:v>2</c:v>
                </c:pt>
                <c:pt idx="981">
                  <c:v>2</c:v>
                </c:pt>
                <c:pt idx="982">
                  <c:v>2</c:v>
                </c:pt>
                <c:pt idx="983">
                  <c:v>1.998</c:v>
                </c:pt>
                <c:pt idx="984">
                  <c:v>1.9950000000000001</c:v>
                </c:pt>
                <c:pt idx="985">
                  <c:v>1.9950000000000001</c:v>
                </c:pt>
                <c:pt idx="986">
                  <c:v>1.994</c:v>
                </c:pt>
                <c:pt idx="987">
                  <c:v>1.992</c:v>
                </c:pt>
                <c:pt idx="988">
                  <c:v>1.99</c:v>
                </c:pt>
                <c:pt idx="989">
                  <c:v>1.9890000000000001</c:v>
                </c:pt>
                <c:pt idx="990">
                  <c:v>1.988</c:v>
                </c:pt>
                <c:pt idx="991">
                  <c:v>1.988</c:v>
                </c:pt>
                <c:pt idx="992">
                  <c:v>1.988</c:v>
                </c:pt>
                <c:pt idx="993">
                  <c:v>1.9830000000000001</c:v>
                </c:pt>
                <c:pt idx="994">
                  <c:v>1.9830000000000001</c:v>
                </c:pt>
                <c:pt idx="995">
                  <c:v>1.982</c:v>
                </c:pt>
                <c:pt idx="996">
                  <c:v>1.9810000000000001</c:v>
                </c:pt>
                <c:pt idx="997">
                  <c:v>1.9810000000000001</c:v>
                </c:pt>
                <c:pt idx="998">
                  <c:v>1.9810000000000001</c:v>
                </c:pt>
                <c:pt idx="999">
                  <c:v>1.98</c:v>
                </c:pt>
                <c:pt idx="1000">
                  <c:v>1.9790000000000001</c:v>
                </c:pt>
                <c:pt idx="1001">
                  <c:v>1.978</c:v>
                </c:pt>
                <c:pt idx="1002">
                  <c:v>1.978</c:v>
                </c:pt>
                <c:pt idx="1003">
                  <c:v>1.9770000000000001</c:v>
                </c:pt>
                <c:pt idx="1004">
                  <c:v>1.9770000000000001</c:v>
                </c:pt>
                <c:pt idx="1005">
                  <c:v>1.976</c:v>
                </c:pt>
                <c:pt idx="1006">
                  <c:v>1.976</c:v>
                </c:pt>
                <c:pt idx="1007">
                  <c:v>1.974</c:v>
                </c:pt>
                <c:pt idx="1008">
                  <c:v>1.972</c:v>
                </c:pt>
                <c:pt idx="1009">
                  <c:v>1.972</c:v>
                </c:pt>
                <c:pt idx="1010">
                  <c:v>1.972</c:v>
                </c:pt>
                <c:pt idx="1011">
                  <c:v>1.966</c:v>
                </c:pt>
                <c:pt idx="1012">
                  <c:v>1.9650000000000001</c:v>
                </c:pt>
                <c:pt idx="1013">
                  <c:v>1.9630000000000001</c:v>
                </c:pt>
                <c:pt idx="1014">
                  <c:v>1.96</c:v>
                </c:pt>
                <c:pt idx="1015">
                  <c:v>1.958</c:v>
                </c:pt>
                <c:pt idx="1016">
                  <c:v>1.956</c:v>
                </c:pt>
                <c:pt idx="1017">
                  <c:v>1.956</c:v>
                </c:pt>
                <c:pt idx="1018">
                  <c:v>1.954</c:v>
                </c:pt>
                <c:pt idx="1019">
                  <c:v>1.952</c:v>
                </c:pt>
                <c:pt idx="1020">
                  <c:v>1.95</c:v>
                </c:pt>
                <c:pt idx="1021">
                  <c:v>1.948</c:v>
                </c:pt>
                <c:pt idx="1022">
                  <c:v>1.9470000000000001</c:v>
                </c:pt>
                <c:pt idx="1023">
                  <c:v>1.946</c:v>
                </c:pt>
                <c:pt idx="1024">
                  <c:v>1.9450000000000001</c:v>
                </c:pt>
                <c:pt idx="1025">
                  <c:v>1.944</c:v>
                </c:pt>
                <c:pt idx="1026">
                  <c:v>1.944</c:v>
                </c:pt>
                <c:pt idx="1027">
                  <c:v>1.9430000000000001</c:v>
                </c:pt>
                <c:pt idx="1028">
                  <c:v>1.9419999999999999</c:v>
                </c:pt>
                <c:pt idx="1029">
                  <c:v>1.9410000000000001</c:v>
                </c:pt>
                <c:pt idx="1030">
                  <c:v>1.9410000000000001</c:v>
                </c:pt>
                <c:pt idx="1031">
                  <c:v>1.94</c:v>
                </c:pt>
                <c:pt idx="1032">
                  <c:v>1.94</c:v>
                </c:pt>
                <c:pt idx="1033">
                  <c:v>1.94</c:v>
                </c:pt>
                <c:pt idx="1034">
                  <c:v>1.94</c:v>
                </c:pt>
                <c:pt idx="1035">
                  <c:v>1.9390000000000001</c:v>
                </c:pt>
                <c:pt idx="1036">
                  <c:v>1.9379999999999999</c:v>
                </c:pt>
                <c:pt idx="1037">
                  <c:v>1.9379999999999999</c:v>
                </c:pt>
                <c:pt idx="1038">
                  <c:v>1.9339999999999999</c:v>
                </c:pt>
                <c:pt idx="1039">
                  <c:v>1.9339999999999999</c:v>
                </c:pt>
                <c:pt idx="1040">
                  <c:v>1.9319999999999999</c:v>
                </c:pt>
                <c:pt idx="1041">
                  <c:v>1.9319999999999999</c:v>
                </c:pt>
                <c:pt idx="1042">
                  <c:v>1.931</c:v>
                </c:pt>
                <c:pt idx="1043">
                  <c:v>1.929</c:v>
                </c:pt>
                <c:pt idx="1044">
                  <c:v>1.9259999999999999</c:v>
                </c:pt>
                <c:pt idx="1045">
                  <c:v>1.9259999999999999</c:v>
                </c:pt>
                <c:pt idx="1046">
                  <c:v>1.925</c:v>
                </c:pt>
                <c:pt idx="1047">
                  <c:v>1.9239999999999999</c:v>
                </c:pt>
                <c:pt idx="1048">
                  <c:v>1.923</c:v>
                </c:pt>
                <c:pt idx="1049">
                  <c:v>1.923</c:v>
                </c:pt>
                <c:pt idx="1050">
                  <c:v>1.923</c:v>
                </c:pt>
                <c:pt idx="1051">
                  <c:v>1.921</c:v>
                </c:pt>
                <c:pt idx="1052">
                  <c:v>1.921</c:v>
                </c:pt>
                <c:pt idx="1053">
                  <c:v>1.919</c:v>
                </c:pt>
                <c:pt idx="1054">
                  <c:v>1.919</c:v>
                </c:pt>
                <c:pt idx="1055">
                  <c:v>1.919</c:v>
                </c:pt>
                <c:pt idx="1056">
                  <c:v>1.9179999999999999</c:v>
                </c:pt>
                <c:pt idx="1057">
                  <c:v>1.9159999999999999</c:v>
                </c:pt>
                <c:pt idx="1058">
                  <c:v>1.913</c:v>
                </c:pt>
                <c:pt idx="1059">
                  <c:v>1.913</c:v>
                </c:pt>
                <c:pt idx="1060">
                  <c:v>1.9119999999999999</c:v>
                </c:pt>
                <c:pt idx="1061">
                  <c:v>1.911</c:v>
                </c:pt>
                <c:pt idx="1062">
                  <c:v>1.91</c:v>
                </c:pt>
                <c:pt idx="1063">
                  <c:v>1.9059999999999999</c:v>
                </c:pt>
                <c:pt idx="1064">
                  <c:v>1.9019999999999999</c:v>
                </c:pt>
                <c:pt idx="1065">
                  <c:v>1.9019999999999999</c:v>
                </c:pt>
                <c:pt idx="1066">
                  <c:v>1.901</c:v>
                </c:pt>
                <c:pt idx="1067">
                  <c:v>1.9</c:v>
                </c:pt>
                <c:pt idx="1068">
                  <c:v>1.899</c:v>
                </c:pt>
                <c:pt idx="1069">
                  <c:v>1.899</c:v>
                </c:pt>
                <c:pt idx="1070">
                  <c:v>1.8959999999999999</c:v>
                </c:pt>
                <c:pt idx="1071">
                  <c:v>1.893</c:v>
                </c:pt>
                <c:pt idx="1072">
                  <c:v>1.8919999999999999</c:v>
                </c:pt>
                <c:pt idx="1073">
                  <c:v>1.891</c:v>
                </c:pt>
                <c:pt idx="1074">
                  <c:v>1.891</c:v>
                </c:pt>
                <c:pt idx="1075">
                  <c:v>1.889</c:v>
                </c:pt>
                <c:pt idx="1076">
                  <c:v>1.889</c:v>
                </c:pt>
                <c:pt idx="1077">
                  <c:v>1.889</c:v>
                </c:pt>
                <c:pt idx="1078">
                  <c:v>1.8879999999999999</c:v>
                </c:pt>
                <c:pt idx="1079">
                  <c:v>1.8879999999999999</c:v>
                </c:pt>
                <c:pt idx="1080">
                  <c:v>1.887</c:v>
                </c:pt>
                <c:pt idx="1081">
                  <c:v>1.887</c:v>
                </c:pt>
                <c:pt idx="1082">
                  <c:v>1.8859999999999999</c:v>
                </c:pt>
                <c:pt idx="1083">
                  <c:v>1.8859999999999999</c:v>
                </c:pt>
                <c:pt idx="1084">
                  <c:v>1.8839999999999999</c:v>
                </c:pt>
                <c:pt idx="1085">
                  <c:v>1.883</c:v>
                </c:pt>
                <c:pt idx="1086">
                  <c:v>1.883</c:v>
                </c:pt>
                <c:pt idx="1087">
                  <c:v>1.881</c:v>
                </c:pt>
                <c:pt idx="1088">
                  <c:v>1.881</c:v>
                </c:pt>
                <c:pt idx="1089">
                  <c:v>1.881</c:v>
                </c:pt>
                <c:pt idx="1090">
                  <c:v>1.8779999999999999</c:v>
                </c:pt>
                <c:pt idx="1091">
                  <c:v>1.8759999999999999</c:v>
                </c:pt>
                <c:pt idx="1092">
                  <c:v>1.875</c:v>
                </c:pt>
                <c:pt idx="1093">
                  <c:v>1.875</c:v>
                </c:pt>
                <c:pt idx="1094">
                  <c:v>1.8720000000000001</c:v>
                </c:pt>
                <c:pt idx="1095">
                  <c:v>1.8680000000000001</c:v>
                </c:pt>
                <c:pt idx="1096">
                  <c:v>1.8640000000000001</c:v>
                </c:pt>
                <c:pt idx="1097">
                  <c:v>1.8640000000000001</c:v>
                </c:pt>
                <c:pt idx="1098">
                  <c:v>1.8640000000000001</c:v>
                </c:pt>
                <c:pt idx="1099">
                  <c:v>1.8640000000000001</c:v>
                </c:pt>
                <c:pt idx="1100">
                  <c:v>1.863</c:v>
                </c:pt>
                <c:pt idx="1101">
                  <c:v>1.861</c:v>
                </c:pt>
                <c:pt idx="1102">
                  <c:v>1.86</c:v>
                </c:pt>
                <c:pt idx="1103">
                  <c:v>1.859</c:v>
                </c:pt>
                <c:pt idx="1104">
                  <c:v>1.859</c:v>
                </c:pt>
                <c:pt idx="1105">
                  <c:v>1.859</c:v>
                </c:pt>
                <c:pt idx="1106">
                  <c:v>1.859</c:v>
                </c:pt>
                <c:pt idx="1107">
                  <c:v>1.8580000000000001</c:v>
                </c:pt>
                <c:pt idx="1108">
                  <c:v>1.857</c:v>
                </c:pt>
                <c:pt idx="1109">
                  <c:v>1.857</c:v>
                </c:pt>
                <c:pt idx="1110">
                  <c:v>1.8560000000000001</c:v>
                </c:pt>
                <c:pt idx="1111">
                  <c:v>1.8560000000000001</c:v>
                </c:pt>
                <c:pt idx="1112">
                  <c:v>1.8540000000000001</c:v>
                </c:pt>
                <c:pt idx="1113">
                  <c:v>1.853</c:v>
                </c:pt>
                <c:pt idx="1114">
                  <c:v>1.853</c:v>
                </c:pt>
                <c:pt idx="1115">
                  <c:v>1.853</c:v>
                </c:pt>
                <c:pt idx="1116">
                  <c:v>1.853</c:v>
                </c:pt>
                <c:pt idx="1117">
                  <c:v>1.8520000000000001</c:v>
                </c:pt>
                <c:pt idx="1118">
                  <c:v>1.8520000000000001</c:v>
                </c:pt>
                <c:pt idx="1119">
                  <c:v>1.8520000000000001</c:v>
                </c:pt>
                <c:pt idx="1120">
                  <c:v>1.851</c:v>
                </c:pt>
                <c:pt idx="1121">
                  <c:v>1.847</c:v>
                </c:pt>
                <c:pt idx="1122">
                  <c:v>1.8460000000000001</c:v>
                </c:pt>
                <c:pt idx="1123">
                  <c:v>1.845</c:v>
                </c:pt>
                <c:pt idx="1124">
                  <c:v>1.845</c:v>
                </c:pt>
                <c:pt idx="1125">
                  <c:v>1.845</c:v>
                </c:pt>
                <c:pt idx="1126">
                  <c:v>1.845</c:v>
                </c:pt>
                <c:pt idx="1127">
                  <c:v>1.8440000000000001</c:v>
                </c:pt>
                <c:pt idx="1128">
                  <c:v>1.843</c:v>
                </c:pt>
                <c:pt idx="1129">
                  <c:v>1.843</c:v>
                </c:pt>
                <c:pt idx="1130">
                  <c:v>1.8420000000000001</c:v>
                </c:pt>
                <c:pt idx="1131">
                  <c:v>1.841</c:v>
                </c:pt>
                <c:pt idx="1132">
                  <c:v>1.84</c:v>
                </c:pt>
                <c:pt idx="1133">
                  <c:v>1.84</c:v>
                </c:pt>
                <c:pt idx="1134">
                  <c:v>1.84</c:v>
                </c:pt>
                <c:pt idx="1135">
                  <c:v>1.8380000000000001</c:v>
                </c:pt>
                <c:pt idx="1136">
                  <c:v>1.8380000000000001</c:v>
                </c:pt>
                <c:pt idx="1137">
                  <c:v>1.8380000000000001</c:v>
                </c:pt>
                <c:pt idx="1138">
                  <c:v>1.837</c:v>
                </c:pt>
                <c:pt idx="1139">
                  <c:v>1.8360000000000001</c:v>
                </c:pt>
                <c:pt idx="1140">
                  <c:v>1.8340000000000001</c:v>
                </c:pt>
                <c:pt idx="1141">
                  <c:v>1.829</c:v>
                </c:pt>
                <c:pt idx="1142">
                  <c:v>1.8280000000000001</c:v>
                </c:pt>
                <c:pt idx="1143">
                  <c:v>1.8280000000000001</c:v>
                </c:pt>
                <c:pt idx="1144">
                  <c:v>1.8260000000000001</c:v>
                </c:pt>
                <c:pt idx="1145">
                  <c:v>1.825</c:v>
                </c:pt>
                <c:pt idx="1146">
                  <c:v>1.8220000000000001</c:v>
                </c:pt>
                <c:pt idx="1147">
                  <c:v>1.8220000000000001</c:v>
                </c:pt>
                <c:pt idx="1148">
                  <c:v>1.821</c:v>
                </c:pt>
                <c:pt idx="1149">
                  <c:v>1.821</c:v>
                </c:pt>
                <c:pt idx="1150">
                  <c:v>1.82</c:v>
                </c:pt>
                <c:pt idx="1151">
                  <c:v>1.82</c:v>
                </c:pt>
                <c:pt idx="1152">
                  <c:v>1.8180000000000001</c:v>
                </c:pt>
                <c:pt idx="1153">
                  <c:v>1.8169999999999999</c:v>
                </c:pt>
                <c:pt idx="1154">
                  <c:v>1.8149999999999999</c:v>
                </c:pt>
                <c:pt idx="1155">
                  <c:v>1.8149999999999999</c:v>
                </c:pt>
                <c:pt idx="1156">
                  <c:v>1.8149999999999999</c:v>
                </c:pt>
                <c:pt idx="1157">
                  <c:v>1.8149999999999999</c:v>
                </c:pt>
                <c:pt idx="1158">
                  <c:v>1.8149999999999999</c:v>
                </c:pt>
                <c:pt idx="1159">
                  <c:v>1.8140000000000001</c:v>
                </c:pt>
                <c:pt idx="1160">
                  <c:v>1.8120000000000001</c:v>
                </c:pt>
                <c:pt idx="1161">
                  <c:v>1.8120000000000001</c:v>
                </c:pt>
                <c:pt idx="1162">
                  <c:v>1.8120000000000001</c:v>
                </c:pt>
                <c:pt idx="1163">
                  <c:v>1.8109999999999999</c:v>
                </c:pt>
                <c:pt idx="1164">
                  <c:v>1.81</c:v>
                </c:pt>
                <c:pt idx="1165">
                  <c:v>1.8069999999999999</c:v>
                </c:pt>
                <c:pt idx="1166">
                  <c:v>1.804</c:v>
                </c:pt>
                <c:pt idx="1167">
                  <c:v>1.8029999999999999</c:v>
                </c:pt>
                <c:pt idx="1168">
                  <c:v>1.802</c:v>
                </c:pt>
                <c:pt idx="1169">
                  <c:v>1.802</c:v>
                </c:pt>
                <c:pt idx="1170">
                  <c:v>1.7989999999999999</c:v>
                </c:pt>
                <c:pt idx="1171">
                  <c:v>1.796</c:v>
                </c:pt>
                <c:pt idx="1172">
                  <c:v>1.796</c:v>
                </c:pt>
                <c:pt idx="1173">
                  <c:v>1.796</c:v>
                </c:pt>
                <c:pt idx="1174">
                  <c:v>1.796</c:v>
                </c:pt>
                <c:pt idx="1175">
                  <c:v>1.7949999999999999</c:v>
                </c:pt>
                <c:pt idx="1176">
                  <c:v>1.794</c:v>
                </c:pt>
                <c:pt idx="1177">
                  <c:v>1.7929999999999999</c:v>
                </c:pt>
                <c:pt idx="1178">
                  <c:v>1.7929999999999999</c:v>
                </c:pt>
                <c:pt idx="1179">
                  <c:v>1.792</c:v>
                </c:pt>
                <c:pt idx="1180">
                  <c:v>1.792</c:v>
                </c:pt>
                <c:pt idx="1181">
                  <c:v>1.7909999999999999</c:v>
                </c:pt>
                <c:pt idx="1182">
                  <c:v>1.7909999999999999</c:v>
                </c:pt>
                <c:pt idx="1183">
                  <c:v>1.7909999999999999</c:v>
                </c:pt>
                <c:pt idx="1184">
                  <c:v>1.79</c:v>
                </c:pt>
                <c:pt idx="1185">
                  <c:v>1.7889999999999999</c:v>
                </c:pt>
                <c:pt idx="1186">
                  <c:v>1.7889999999999999</c:v>
                </c:pt>
                <c:pt idx="1187">
                  <c:v>1.786</c:v>
                </c:pt>
                <c:pt idx="1188">
                  <c:v>1.784</c:v>
                </c:pt>
                <c:pt idx="1189">
                  <c:v>1.784</c:v>
                </c:pt>
                <c:pt idx="1190">
                  <c:v>1.784</c:v>
                </c:pt>
                <c:pt idx="1191">
                  <c:v>1.7829999999999999</c:v>
                </c:pt>
                <c:pt idx="1192">
                  <c:v>1.7829999999999999</c:v>
                </c:pt>
                <c:pt idx="1193">
                  <c:v>1.782</c:v>
                </c:pt>
                <c:pt idx="1194">
                  <c:v>1.7789999999999999</c:v>
                </c:pt>
                <c:pt idx="1195">
                  <c:v>1.7789999999999999</c:v>
                </c:pt>
                <c:pt idx="1196">
                  <c:v>1.778</c:v>
                </c:pt>
                <c:pt idx="1197">
                  <c:v>1.778</c:v>
                </c:pt>
                <c:pt idx="1198">
                  <c:v>1.778</c:v>
                </c:pt>
                <c:pt idx="1199">
                  <c:v>1.776</c:v>
                </c:pt>
                <c:pt idx="1200">
                  <c:v>1.776</c:v>
                </c:pt>
                <c:pt idx="1201">
                  <c:v>1.776</c:v>
                </c:pt>
                <c:pt idx="1202">
                  <c:v>1.7749999999999999</c:v>
                </c:pt>
                <c:pt idx="1203">
                  <c:v>1.774</c:v>
                </c:pt>
                <c:pt idx="1204">
                  <c:v>1.7729999999999999</c:v>
                </c:pt>
                <c:pt idx="1205">
                  <c:v>1.7729999999999999</c:v>
                </c:pt>
                <c:pt idx="1206">
                  <c:v>1.772</c:v>
                </c:pt>
                <c:pt idx="1207">
                  <c:v>1.772</c:v>
                </c:pt>
                <c:pt idx="1208">
                  <c:v>1.768</c:v>
                </c:pt>
                <c:pt idx="1209">
                  <c:v>1.7669999999999999</c:v>
                </c:pt>
                <c:pt idx="1210">
                  <c:v>1.7669999999999999</c:v>
                </c:pt>
                <c:pt idx="1211">
                  <c:v>1.766</c:v>
                </c:pt>
                <c:pt idx="1212">
                  <c:v>1.7629999999999999</c:v>
                </c:pt>
                <c:pt idx="1213">
                  <c:v>1.7629999999999999</c:v>
                </c:pt>
                <c:pt idx="1214">
                  <c:v>1.7629999999999999</c:v>
                </c:pt>
                <c:pt idx="1215">
                  <c:v>1.762</c:v>
                </c:pt>
                <c:pt idx="1216">
                  <c:v>1.758</c:v>
                </c:pt>
                <c:pt idx="1217">
                  <c:v>1.7569999999999999</c:v>
                </c:pt>
                <c:pt idx="1218">
                  <c:v>1.756</c:v>
                </c:pt>
                <c:pt idx="1219">
                  <c:v>1.756</c:v>
                </c:pt>
                <c:pt idx="1220">
                  <c:v>1.7549999999999999</c:v>
                </c:pt>
                <c:pt idx="1221">
                  <c:v>1.7529999999999999</c:v>
                </c:pt>
                <c:pt idx="1222">
                  <c:v>1.752</c:v>
                </c:pt>
                <c:pt idx="1223">
                  <c:v>1.7509999999999999</c:v>
                </c:pt>
                <c:pt idx="1224">
                  <c:v>1.7509999999999999</c:v>
                </c:pt>
                <c:pt idx="1225">
                  <c:v>1.7509999999999999</c:v>
                </c:pt>
                <c:pt idx="1226">
                  <c:v>1.7509999999999999</c:v>
                </c:pt>
                <c:pt idx="1227">
                  <c:v>1.75</c:v>
                </c:pt>
                <c:pt idx="1228">
                  <c:v>1.75</c:v>
                </c:pt>
                <c:pt idx="1229">
                  <c:v>1.75</c:v>
                </c:pt>
                <c:pt idx="1230">
                  <c:v>1.746</c:v>
                </c:pt>
                <c:pt idx="1231">
                  <c:v>1.746</c:v>
                </c:pt>
                <c:pt idx="1232">
                  <c:v>1.746</c:v>
                </c:pt>
                <c:pt idx="1233">
                  <c:v>1.744</c:v>
                </c:pt>
                <c:pt idx="1234">
                  <c:v>1.744</c:v>
                </c:pt>
                <c:pt idx="1235">
                  <c:v>1.7430000000000001</c:v>
                </c:pt>
                <c:pt idx="1236">
                  <c:v>1.7390000000000001</c:v>
                </c:pt>
                <c:pt idx="1237">
                  <c:v>1.7370000000000001</c:v>
                </c:pt>
                <c:pt idx="1238">
                  <c:v>1.7350000000000001</c:v>
                </c:pt>
                <c:pt idx="1239">
                  <c:v>1.7350000000000001</c:v>
                </c:pt>
                <c:pt idx="1240">
                  <c:v>1.7330000000000001</c:v>
                </c:pt>
                <c:pt idx="1241">
                  <c:v>1.7330000000000001</c:v>
                </c:pt>
                <c:pt idx="1242">
                  <c:v>1.732</c:v>
                </c:pt>
                <c:pt idx="1243">
                  <c:v>1.7290000000000001</c:v>
                </c:pt>
                <c:pt idx="1244">
                  <c:v>1.7290000000000001</c:v>
                </c:pt>
                <c:pt idx="1245">
                  <c:v>1.7270000000000001</c:v>
                </c:pt>
                <c:pt idx="1246">
                  <c:v>1.7270000000000001</c:v>
                </c:pt>
                <c:pt idx="1247">
                  <c:v>1.7270000000000001</c:v>
                </c:pt>
                <c:pt idx="1248">
                  <c:v>1.726</c:v>
                </c:pt>
                <c:pt idx="1249">
                  <c:v>1.7250000000000001</c:v>
                </c:pt>
                <c:pt idx="1250">
                  <c:v>1.7250000000000001</c:v>
                </c:pt>
                <c:pt idx="1251">
                  <c:v>1.7210000000000001</c:v>
                </c:pt>
                <c:pt idx="1252">
                  <c:v>1.7210000000000001</c:v>
                </c:pt>
                <c:pt idx="1253">
                  <c:v>1.72</c:v>
                </c:pt>
                <c:pt idx="1254">
                  <c:v>1.72</c:v>
                </c:pt>
                <c:pt idx="1255">
                  <c:v>1.7190000000000001</c:v>
                </c:pt>
                <c:pt idx="1256">
                  <c:v>1.7170000000000001</c:v>
                </c:pt>
                <c:pt idx="1257">
                  <c:v>1.716</c:v>
                </c:pt>
                <c:pt idx="1258">
                  <c:v>1.716</c:v>
                </c:pt>
                <c:pt idx="1259">
                  <c:v>1.7150000000000001</c:v>
                </c:pt>
                <c:pt idx="1260">
                  <c:v>1.714</c:v>
                </c:pt>
                <c:pt idx="1261">
                  <c:v>1.714</c:v>
                </c:pt>
                <c:pt idx="1262">
                  <c:v>1.7110000000000001</c:v>
                </c:pt>
                <c:pt idx="1263">
                  <c:v>1.71</c:v>
                </c:pt>
                <c:pt idx="1264">
                  <c:v>1.7090000000000001</c:v>
                </c:pt>
                <c:pt idx="1265">
                  <c:v>1.7070000000000001</c:v>
                </c:pt>
                <c:pt idx="1266">
                  <c:v>1.7050000000000001</c:v>
                </c:pt>
                <c:pt idx="1267">
                  <c:v>1.7050000000000001</c:v>
                </c:pt>
                <c:pt idx="1268">
                  <c:v>1.704</c:v>
                </c:pt>
                <c:pt idx="1269">
                  <c:v>1.704</c:v>
                </c:pt>
                <c:pt idx="1270">
                  <c:v>1.7030000000000001</c:v>
                </c:pt>
                <c:pt idx="1271">
                  <c:v>1.7030000000000001</c:v>
                </c:pt>
                <c:pt idx="1272">
                  <c:v>1.702</c:v>
                </c:pt>
                <c:pt idx="1273">
                  <c:v>1.7010000000000001</c:v>
                </c:pt>
                <c:pt idx="1274">
                  <c:v>1.7010000000000001</c:v>
                </c:pt>
                <c:pt idx="1275">
                  <c:v>1.6990000000000001</c:v>
                </c:pt>
                <c:pt idx="1276">
                  <c:v>1.698</c:v>
                </c:pt>
                <c:pt idx="1277">
                  <c:v>1.698</c:v>
                </c:pt>
                <c:pt idx="1278">
                  <c:v>1.698</c:v>
                </c:pt>
                <c:pt idx="1279">
                  <c:v>1.6970000000000001</c:v>
                </c:pt>
                <c:pt idx="1280">
                  <c:v>1.6970000000000001</c:v>
                </c:pt>
                <c:pt idx="1281">
                  <c:v>1.6970000000000001</c:v>
                </c:pt>
                <c:pt idx="1282">
                  <c:v>1.696</c:v>
                </c:pt>
                <c:pt idx="1283">
                  <c:v>1.696</c:v>
                </c:pt>
                <c:pt idx="1284">
                  <c:v>1.6930000000000001</c:v>
                </c:pt>
                <c:pt idx="1285">
                  <c:v>1.6919999999999999</c:v>
                </c:pt>
                <c:pt idx="1286">
                  <c:v>1.6919999999999999</c:v>
                </c:pt>
                <c:pt idx="1287">
                  <c:v>1.69</c:v>
                </c:pt>
                <c:pt idx="1288">
                  <c:v>1.6890000000000001</c:v>
                </c:pt>
                <c:pt idx="1289">
                  <c:v>1.6890000000000001</c:v>
                </c:pt>
                <c:pt idx="1290">
                  <c:v>1.6890000000000001</c:v>
                </c:pt>
                <c:pt idx="1291">
                  <c:v>1.6879999999999999</c:v>
                </c:pt>
                <c:pt idx="1292">
                  <c:v>1.6870000000000001</c:v>
                </c:pt>
                <c:pt idx="1293">
                  <c:v>1.6850000000000001</c:v>
                </c:pt>
                <c:pt idx="1294">
                  <c:v>1.6850000000000001</c:v>
                </c:pt>
                <c:pt idx="1295">
                  <c:v>1.6839999999999999</c:v>
                </c:pt>
                <c:pt idx="1296">
                  <c:v>1.6830000000000001</c:v>
                </c:pt>
                <c:pt idx="1297">
                  <c:v>1.6830000000000001</c:v>
                </c:pt>
                <c:pt idx="1298">
                  <c:v>1.6819999999999999</c:v>
                </c:pt>
                <c:pt idx="1299">
                  <c:v>1.6819999999999999</c:v>
                </c:pt>
                <c:pt idx="1300">
                  <c:v>1.681</c:v>
                </c:pt>
                <c:pt idx="1301">
                  <c:v>1.679</c:v>
                </c:pt>
                <c:pt idx="1302">
                  <c:v>1.6779999999999999</c:v>
                </c:pt>
                <c:pt idx="1303">
                  <c:v>1.6759999999999999</c:v>
                </c:pt>
                <c:pt idx="1304">
                  <c:v>1.6759999999999999</c:v>
                </c:pt>
                <c:pt idx="1305">
                  <c:v>1.675</c:v>
                </c:pt>
                <c:pt idx="1306">
                  <c:v>1.6739999999999999</c:v>
                </c:pt>
                <c:pt idx="1307">
                  <c:v>1.673</c:v>
                </c:pt>
                <c:pt idx="1308">
                  <c:v>1.673</c:v>
                </c:pt>
                <c:pt idx="1309">
                  <c:v>1.673</c:v>
                </c:pt>
                <c:pt idx="1310">
                  <c:v>1.6719999999999999</c:v>
                </c:pt>
                <c:pt idx="1311">
                  <c:v>1.6719999999999999</c:v>
                </c:pt>
                <c:pt idx="1312">
                  <c:v>1.6719999999999999</c:v>
                </c:pt>
                <c:pt idx="1313">
                  <c:v>1.671</c:v>
                </c:pt>
                <c:pt idx="1314">
                  <c:v>1.67</c:v>
                </c:pt>
                <c:pt idx="1315">
                  <c:v>1.67</c:v>
                </c:pt>
                <c:pt idx="1316">
                  <c:v>1.669</c:v>
                </c:pt>
                <c:pt idx="1317">
                  <c:v>1.669</c:v>
                </c:pt>
                <c:pt idx="1318">
                  <c:v>1.669</c:v>
                </c:pt>
                <c:pt idx="1319">
                  <c:v>1.6679999999999999</c:v>
                </c:pt>
                <c:pt idx="1320">
                  <c:v>1.6679999999999999</c:v>
                </c:pt>
                <c:pt idx="1321">
                  <c:v>1.667</c:v>
                </c:pt>
                <c:pt idx="1322">
                  <c:v>1.667</c:v>
                </c:pt>
                <c:pt idx="1323">
                  <c:v>1.6659999999999999</c:v>
                </c:pt>
                <c:pt idx="1324">
                  <c:v>1.6639999999999999</c:v>
                </c:pt>
                <c:pt idx="1325">
                  <c:v>1.663</c:v>
                </c:pt>
                <c:pt idx="1326">
                  <c:v>1.6619999999999999</c:v>
                </c:pt>
                <c:pt idx="1327">
                  <c:v>1.6619999999999999</c:v>
                </c:pt>
                <c:pt idx="1328">
                  <c:v>1.6619999999999999</c:v>
                </c:pt>
                <c:pt idx="1329">
                  <c:v>1.66</c:v>
                </c:pt>
                <c:pt idx="1330">
                  <c:v>1.6579999999999999</c:v>
                </c:pt>
                <c:pt idx="1331">
                  <c:v>1.657</c:v>
                </c:pt>
                <c:pt idx="1332">
                  <c:v>1.6559999999999999</c:v>
                </c:pt>
                <c:pt idx="1333">
                  <c:v>1.6559999999999999</c:v>
                </c:pt>
                <c:pt idx="1334">
                  <c:v>1.6559999999999999</c:v>
                </c:pt>
                <c:pt idx="1335">
                  <c:v>1.655</c:v>
                </c:pt>
                <c:pt idx="1336">
                  <c:v>1.6539999999999999</c:v>
                </c:pt>
                <c:pt idx="1337">
                  <c:v>1.653</c:v>
                </c:pt>
                <c:pt idx="1338">
                  <c:v>1.6519999999999999</c:v>
                </c:pt>
                <c:pt idx="1339">
                  <c:v>1.651</c:v>
                </c:pt>
                <c:pt idx="1340">
                  <c:v>1.651</c:v>
                </c:pt>
                <c:pt idx="1341">
                  <c:v>1.65</c:v>
                </c:pt>
                <c:pt idx="1342">
                  <c:v>1.65</c:v>
                </c:pt>
                <c:pt idx="1343">
                  <c:v>1.65</c:v>
                </c:pt>
                <c:pt idx="1344">
                  <c:v>1.6479999999999999</c:v>
                </c:pt>
                <c:pt idx="1345">
                  <c:v>1.6479999999999999</c:v>
                </c:pt>
                <c:pt idx="1346">
                  <c:v>1.645</c:v>
                </c:pt>
                <c:pt idx="1347">
                  <c:v>1.645</c:v>
                </c:pt>
                <c:pt idx="1348">
                  <c:v>1.645</c:v>
                </c:pt>
                <c:pt idx="1349">
                  <c:v>1.645</c:v>
                </c:pt>
                <c:pt idx="1350">
                  <c:v>1.643</c:v>
                </c:pt>
                <c:pt idx="1351">
                  <c:v>1.6419999999999999</c:v>
                </c:pt>
                <c:pt idx="1352">
                  <c:v>1.6419999999999999</c:v>
                </c:pt>
                <c:pt idx="1353">
                  <c:v>1.641</c:v>
                </c:pt>
                <c:pt idx="1354">
                  <c:v>1.641</c:v>
                </c:pt>
                <c:pt idx="1355">
                  <c:v>1.639</c:v>
                </c:pt>
                <c:pt idx="1356">
                  <c:v>1.6379999999999999</c:v>
                </c:pt>
                <c:pt idx="1357">
                  <c:v>1.637</c:v>
                </c:pt>
                <c:pt idx="1358">
                  <c:v>1.6359999999999999</c:v>
                </c:pt>
                <c:pt idx="1359">
                  <c:v>1.6359999999999999</c:v>
                </c:pt>
                <c:pt idx="1360">
                  <c:v>1.635</c:v>
                </c:pt>
                <c:pt idx="1361">
                  <c:v>1.6339999999999999</c:v>
                </c:pt>
                <c:pt idx="1362">
                  <c:v>1.6339999999999999</c:v>
                </c:pt>
                <c:pt idx="1363">
                  <c:v>1.6319999999999999</c:v>
                </c:pt>
                <c:pt idx="1364">
                  <c:v>1.631</c:v>
                </c:pt>
                <c:pt idx="1365">
                  <c:v>1.631</c:v>
                </c:pt>
                <c:pt idx="1366">
                  <c:v>1.631</c:v>
                </c:pt>
                <c:pt idx="1367">
                  <c:v>1.631</c:v>
                </c:pt>
                <c:pt idx="1368">
                  <c:v>1.63</c:v>
                </c:pt>
                <c:pt idx="1369">
                  <c:v>1.63</c:v>
                </c:pt>
                <c:pt idx="1370">
                  <c:v>1.63</c:v>
                </c:pt>
                <c:pt idx="1371">
                  <c:v>1.629</c:v>
                </c:pt>
                <c:pt idx="1372">
                  <c:v>1.6279999999999999</c:v>
                </c:pt>
                <c:pt idx="1373">
                  <c:v>1.6259999999999999</c:v>
                </c:pt>
                <c:pt idx="1374">
                  <c:v>1.625</c:v>
                </c:pt>
                <c:pt idx="1375">
                  <c:v>1.625</c:v>
                </c:pt>
                <c:pt idx="1376">
                  <c:v>1.625</c:v>
                </c:pt>
                <c:pt idx="1377">
                  <c:v>1.6240000000000001</c:v>
                </c:pt>
                <c:pt idx="1378">
                  <c:v>1.623</c:v>
                </c:pt>
                <c:pt idx="1379">
                  <c:v>1.623</c:v>
                </c:pt>
                <c:pt idx="1380">
                  <c:v>1.6220000000000001</c:v>
                </c:pt>
                <c:pt idx="1381">
                  <c:v>1.6220000000000001</c:v>
                </c:pt>
                <c:pt idx="1382">
                  <c:v>1.6220000000000001</c:v>
                </c:pt>
                <c:pt idx="1383">
                  <c:v>1.6220000000000001</c:v>
                </c:pt>
                <c:pt idx="1384">
                  <c:v>1.621</c:v>
                </c:pt>
                <c:pt idx="1385">
                  <c:v>1.621</c:v>
                </c:pt>
                <c:pt idx="1386">
                  <c:v>1.62</c:v>
                </c:pt>
                <c:pt idx="1387">
                  <c:v>1.619</c:v>
                </c:pt>
                <c:pt idx="1388">
                  <c:v>1.6180000000000001</c:v>
                </c:pt>
                <c:pt idx="1389">
                  <c:v>1.6180000000000001</c:v>
                </c:pt>
                <c:pt idx="1390">
                  <c:v>1.6180000000000001</c:v>
                </c:pt>
                <c:pt idx="1391">
                  <c:v>1.617</c:v>
                </c:pt>
                <c:pt idx="1392">
                  <c:v>1.617</c:v>
                </c:pt>
                <c:pt idx="1393">
                  <c:v>1.617</c:v>
                </c:pt>
                <c:pt idx="1394">
                  <c:v>1.6160000000000001</c:v>
                </c:pt>
                <c:pt idx="1395">
                  <c:v>1.613</c:v>
                </c:pt>
                <c:pt idx="1396">
                  <c:v>1.613</c:v>
                </c:pt>
                <c:pt idx="1397">
                  <c:v>1.613</c:v>
                </c:pt>
                <c:pt idx="1398">
                  <c:v>1.613</c:v>
                </c:pt>
                <c:pt idx="1399">
                  <c:v>1.6120000000000001</c:v>
                </c:pt>
                <c:pt idx="1400">
                  <c:v>1.6120000000000001</c:v>
                </c:pt>
                <c:pt idx="1401">
                  <c:v>1.611</c:v>
                </c:pt>
                <c:pt idx="1402">
                  <c:v>1.61</c:v>
                </c:pt>
                <c:pt idx="1403">
                  <c:v>1.609</c:v>
                </c:pt>
                <c:pt idx="1404">
                  <c:v>1.6080000000000001</c:v>
                </c:pt>
                <c:pt idx="1405">
                  <c:v>1.607</c:v>
                </c:pt>
                <c:pt idx="1406">
                  <c:v>1.6060000000000001</c:v>
                </c:pt>
                <c:pt idx="1407">
                  <c:v>1.6060000000000001</c:v>
                </c:pt>
                <c:pt idx="1408">
                  <c:v>1.6040000000000001</c:v>
                </c:pt>
                <c:pt idx="1409">
                  <c:v>1.603</c:v>
                </c:pt>
                <c:pt idx="1410">
                  <c:v>1.603</c:v>
                </c:pt>
                <c:pt idx="1411">
                  <c:v>1.6020000000000001</c:v>
                </c:pt>
                <c:pt idx="1412">
                  <c:v>1.6020000000000001</c:v>
                </c:pt>
                <c:pt idx="1413">
                  <c:v>1.6020000000000001</c:v>
                </c:pt>
                <c:pt idx="1414">
                  <c:v>1.6020000000000001</c:v>
                </c:pt>
                <c:pt idx="1415">
                  <c:v>1.6</c:v>
                </c:pt>
                <c:pt idx="1416">
                  <c:v>1.6</c:v>
                </c:pt>
                <c:pt idx="1417">
                  <c:v>1.6</c:v>
                </c:pt>
                <c:pt idx="1418">
                  <c:v>1.599</c:v>
                </c:pt>
                <c:pt idx="1419">
                  <c:v>1.5980000000000001</c:v>
                </c:pt>
                <c:pt idx="1420">
                  <c:v>1.5980000000000001</c:v>
                </c:pt>
                <c:pt idx="1421">
                  <c:v>1.597</c:v>
                </c:pt>
                <c:pt idx="1422">
                  <c:v>1.597</c:v>
                </c:pt>
                <c:pt idx="1423">
                  <c:v>1.5960000000000001</c:v>
                </c:pt>
                <c:pt idx="1424">
                  <c:v>1.5960000000000001</c:v>
                </c:pt>
                <c:pt idx="1425">
                  <c:v>1.595</c:v>
                </c:pt>
                <c:pt idx="1426">
                  <c:v>1.595</c:v>
                </c:pt>
                <c:pt idx="1427">
                  <c:v>1.5940000000000001</c:v>
                </c:pt>
                <c:pt idx="1428">
                  <c:v>1.5940000000000001</c:v>
                </c:pt>
                <c:pt idx="1429">
                  <c:v>1.593</c:v>
                </c:pt>
                <c:pt idx="1430">
                  <c:v>1.593</c:v>
                </c:pt>
                <c:pt idx="1431">
                  <c:v>1.593</c:v>
                </c:pt>
                <c:pt idx="1432">
                  <c:v>1.5920000000000001</c:v>
                </c:pt>
                <c:pt idx="1433">
                  <c:v>1.5920000000000001</c:v>
                </c:pt>
                <c:pt idx="1434">
                  <c:v>1.591</c:v>
                </c:pt>
                <c:pt idx="1435">
                  <c:v>1.59</c:v>
                </c:pt>
                <c:pt idx="1436">
                  <c:v>1.59</c:v>
                </c:pt>
                <c:pt idx="1437">
                  <c:v>1.59</c:v>
                </c:pt>
                <c:pt idx="1438">
                  <c:v>1.589</c:v>
                </c:pt>
                <c:pt idx="1439">
                  <c:v>1.589</c:v>
                </c:pt>
                <c:pt idx="1440">
                  <c:v>1.5880000000000001</c:v>
                </c:pt>
                <c:pt idx="1441">
                  <c:v>1.5880000000000001</c:v>
                </c:pt>
                <c:pt idx="1442">
                  <c:v>1.5880000000000001</c:v>
                </c:pt>
                <c:pt idx="1443">
                  <c:v>1.5880000000000001</c:v>
                </c:pt>
                <c:pt idx="1444">
                  <c:v>1.587</c:v>
                </c:pt>
                <c:pt idx="1445">
                  <c:v>1.587</c:v>
                </c:pt>
                <c:pt idx="1446">
                  <c:v>1.5860000000000001</c:v>
                </c:pt>
                <c:pt idx="1447">
                  <c:v>1.5860000000000001</c:v>
                </c:pt>
                <c:pt idx="1448">
                  <c:v>1.5840000000000001</c:v>
                </c:pt>
                <c:pt idx="1449">
                  <c:v>1.5840000000000001</c:v>
                </c:pt>
                <c:pt idx="1450">
                  <c:v>1.5840000000000001</c:v>
                </c:pt>
                <c:pt idx="1451">
                  <c:v>1.5840000000000001</c:v>
                </c:pt>
                <c:pt idx="1452">
                  <c:v>1.583</c:v>
                </c:pt>
                <c:pt idx="1453">
                  <c:v>1.5820000000000001</c:v>
                </c:pt>
                <c:pt idx="1454">
                  <c:v>1.581</c:v>
                </c:pt>
                <c:pt idx="1455">
                  <c:v>1.581</c:v>
                </c:pt>
                <c:pt idx="1456">
                  <c:v>1.58</c:v>
                </c:pt>
                <c:pt idx="1457">
                  <c:v>1.5780000000000001</c:v>
                </c:pt>
                <c:pt idx="1458">
                  <c:v>1.577</c:v>
                </c:pt>
                <c:pt idx="1459">
                  <c:v>1.577</c:v>
                </c:pt>
                <c:pt idx="1460">
                  <c:v>1.5760000000000001</c:v>
                </c:pt>
                <c:pt idx="1461">
                  <c:v>1.575</c:v>
                </c:pt>
                <c:pt idx="1462">
                  <c:v>1.575</c:v>
                </c:pt>
                <c:pt idx="1463">
                  <c:v>1.575</c:v>
                </c:pt>
                <c:pt idx="1464">
                  <c:v>1.575</c:v>
                </c:pt>
                <c:pt idx="1465">
                  <c:v>1.575</c:v>
                </c:pt>
                <c:pt idx="1466">
                  <c:v>1.5740000000000001</c:v>
                </c:pt>
                <c:pt idx="1467">
                  <c:v>1.573</c:v>
                </c:pt>
                <c:pt idx="1468">
                  <c:v>1.573</c:v>
                </c:pt>
                <c:pt idx="1469">
                  <c:v>1.5720000000000001</c:v>
                </c:pt>
                <c:pt idx="1470">
                  <c:v>1.5720000000000001</c:v>
                </c:pt>
                <c:pt idx="1471">
                  <c:v>1.57</c:v>
                </c:pt>
                <c:pt idx="1472">
                  <c:v>1.57</c:v>
                </c:pt>
                <c:pt idx="1473">
                  <c:v>1.569</c:v>
                </c:pt>
                <c:pt idx="1474">
                  <c:v>1.5680000000000001</c:v>
                </c:pt>
                <c:pt idx="1475">
                  <c:v>1.5669999999999999</c:v>
                </c:pt>
                <c:pt idx="1476">
                  <c:v>1.5669999999999999</c:v>
                </c:pt>
                <c:pt idx="1477">
                  <c:v>1.5669999999999999</c:v>
                </c:pt>
                <c:pt idx="1478">
                  <c:v>1.5660000000000001</c:v>
                </c:pt>
                <c:pt idx="1479">
                  <c:v>1.5660000000000001</c:v>
                </c:pt>
                <c:pt idx="1480">
                  <c:v>1.5660000000000001</c:v>
                </c:pt>
                <c:pt idx="1481">
                  <c:v>1.5660000000000001</c:v>
                </c:pt>
                <c:pt idx="1482">
                  <c:v>1.5660000000000001</c:v>
                </c:pt>
                <c:pt idx="1483">
                  <c:v>1.5649999999999999</c:v>
                </c:pt>
                <c:pt idx="1484">
                  <c:v>1.5649999999999999</c:v>
                </c:pt>
                <c:pt idx="1485">
                  <c:v>1.5649999999999999</c:v>
                </c:pt>
                <c:pt idx="1486">
                  <c:v>1.5629999999999999</c:v>
                </c:pt>
                <c:pt idx="1487">
                  <c:v>1.5620000000000001</c:v>
                </c:pt>
                <c:pt idx="1488">
                  <c:v>1.5620000000000001</c:v>
                </c:pt>
                <c:pt idx="1489">
                  <c:v>1.5609999999999999</c:v>
                </c:pt>
                <c:pt idx="1490">
                  <c:v>1.5609999999999999</c:v>
                </c:pt>
                <c:pt idx="1491">
                  <c:v>1.56</c:v>
                </c:pt>
                <c:pt idx="1492">
                  <c:v>1.56</c:v>
                </c:pt>
                <c:pt idx="1493">
                  <c:v>1.56</c:v>
                </c:pt>
                <c:pt idx="1494">
                  <c:v>1.5580000000000001</c:v>
                </c:pt>
                <c:pt idx="1495">
                  <c:v>1.5569999999999999</c:v>
                </c:pt>
                <c:pt idx="1496">
                  <c:v>1.5569999999999999</c:v>
                </c:pt>
                <c:pt idx="1497">
                  <c:v>1.556</c:v>
                </c:pt>
                <c:pt idx="1498">
                  <c:v>1.556</c:v>
                </c:pt>
                <c:pt idx="1499">
                  <c:v>1.554</c:v>
                </c:pt>
                <c:pt idx="1500">
                  <c:v>1.554</c:v>
                </c:pt>
                <c:pt idx="1501">
                  <c:v>1.554</c:v>
                </c:pt>
                <c:pt idx="1502">
                  <c:v>1.552</c:v>
                </c:pt>
                <c:pt idx="1503">
                  <c:v>1.552</c:v>
                </c:pt>
                <c:pt idx="1504">
                  <c:v>1.552</c:v>
                </c:pt>
                <c:pt idx="1505">
                  <c:v>1.5509999999999999</c:v>
                </c:pt>
                <c:pt idx="1506">
                  <c:v>1.5509999999999999</c:v>
                </c:pt>
                <c:pt idx="1507">
                  <c:v>1.5509999999999999</c:v>
                </c:pt>
                <c:pt idx="1508">
                  <c:v>1.55</c:v>
                </c:pt>
                <c:pt idx="1509">
                  <c:v>1.5489999999999999</c:v>
                </c:pt>
                <c:pt idx="1510">
                  <c:v>1.5489999999999999</c:v>
                </c:pt>
                <c:pt idx="1511">
                  <c:v>1.548</c:v>
                </c:pt>
                <c:pt idx="1512">
                  <c:v>1.548</c:v>
                </c:pt>
                <c:pt idx="1513">
                  <c:v>1.548</c:v>
                </c:pt>
                <c:pt idx="1514">
                  <c:v>1.5469999999999999</c:v>
                </c:pt>
                <c:pt idx="1515">
                  <c:v>1.546</c:v>
                </c:pt>
                <c:pt idx="1516">
                  <c:v>1.5449999999999999</c:v>
                </c:pt>
                <c:pt idx="1517">
                  <c:v>1.5449999999999999</c:v>
                </c:pt>
                <c:pt idx="1518">
                  <c:v>1.5449999999999999</c:v>
                </c:pt>
                <c:pt idx="1519">
                  <c:v>1.5429999999999999</c:v>
                </c:pt>
                <c:pt idx="1520">
                  <c:v>1.542</c:v>
                </c:pt>
                <c:pt idx="1521">
                  <c:v>1.542</c:v>
                </c:pt>
                <c:pt idx="1522">
                  <c:v>1.542</c:v>
                </c:pt>
                <c:pt idx="1523">
                  <c:v>1.5409999999999999</c:v>
                </c:pt>
                <c:pt idx="1524">
                  <c:v>1.54</c:v>
                </c:pt>
                <c:pt idx="1525">
                  <c:v>1.54</c:v>
                </c:pt>
                <c:pt idx="1526">
                  <c:v>1.54</c:v>
                </c:pt>
                <c:pt idx="1527">
                  <c:v>1.5389999999999999</c:v>
                </c:pt>
                <c:pt idx="1528">
                  <c:v>1.538</c:v>
                </c:pt>
                <c:pt idx="1529">
                  <c:v>1.5369999999999999</c:v>
                </c:pt>
                <c:pt idx="1530">
                  <c:v>1.536</c:v>
                </c:pt>
                <c:pt idx="1531">
                  <c:v>1.536</c:v>
                </c:pt>
                <c:pt idx="1532">
                  <c:v>1.536</c:v>
                </c:pt>
                <c:pt idx="1533">
                  <c:v>1.5349999999999999</c:v>
                </c:pt>
                <c:pt idx="1534">
                  <c:v>1.5349999999999999</c:v>
                </c:pt>
                <c:pt idx="1535">
                  <c:v>1.5349999999999999</c:v>
                </c:pt>
                <c:pt idx="1536">
                  <c:v>1.534</c:v>
                </c:pt>
                <c:pt idx="1537">
                  <c:v>1.5329999999999999</c:v>
                </c:pt>
                <c:pt idx="1538">
                  <c:v>1.532</c:v>
                </c:pt>
                <c:pt idx="1539">
                  <c:v>1.5309999999999999</c:v>
                </c:pt>
                <c:pt idx="1540">
                  <c:v>1.5309999999999999</c:v>
                </c:pt>
                <c:pt idx="1541">
                  <c:v>1.53</c:v>
                </c:pt>
                <c:pt idx="1542">
                  <c:v>1.53</c:v>
                </c:pt>
                <c:pt idx="1543">
                  <c:v>1.5289999999999999</c:v>
                </c:pt>
                <c:pt idx="1544">
                  <c:v>1.5289999999999999</c:v>
                </c:pt>
                <c:pt idx="1545">
                  <c:v>1.528</c:v>
                </c:pt>
                <c:pt idx="1546">
                  <c:v>1.5269999999999999</c:v>
                </c:pt>
                <c:pt idx="1547">
                  <c:v>1.5269999999999999</c:v>
                </c:pt>
                <c:pt idx="1548">
                  <c:v>1.5269999999999999</c:v>
                </c:pt>
                <c:pt idx="1549">
                  <c:v>1.5269999999999999</c:v>
                </c:pt>
                <c:pt idx="1550">
                  <c:v>1.526</c:v>
                </c:pt>
                <c:pt idx="1551">
                  <c:v>1.526</c:v>
                </c:pt>
                <c:pt idx="1552">
                  <c:v>1.5249999999999999</c:v>
                </c:pt>
                <c:pt idx="1553">
                  <c:v>1.5229999999999999</c:v>
                </c:pt>
                <c:pt idx="1554">
                  <c:v>1.5229999999999999</c:v>
                </c:pt>
                <c:pt idx="1555">
                  <c:v>1.5229999999999999</c:v>
                </c:pt>
                <c:pt idx="1556">
                  <c:v>1.522</c:v>
                </c:pt>
                <c:pt idx="1557">
                  <c:v>1.522</c:v>
                </c:pt>
                <c:pt idx="1558">
                  <c:v>1.5209999999999999</c:v>
                </c:pt>
                <c:pt idx="1559">
                  <c:v>1.52</c:v>
                </c:pt>
                <c:pt idx="1560">
                  <c:v>1.52</c:v>
                </c:pt>
                <c:pt idx="1561">
                  <c:v>1.52</c:v>
                </c:pt>
                <c:pt idx="1562">
                  <c:v>1.5189999999999999</c:v>
                </c:pt>
                <c:pt idx="1563">
                  <c:v>1.516</c:v>
                </c:pt>
                <c:pt idx="1564">
                  <c:v>1.5149999999999999</c:v>
                </c:pt>
                <c:pt idx="1565">
                  <c:v>1.5149999999999999</c:v>
                </c:pt>
                <c:pt idx="1566">
                  <c:v>1.514</c:v>
                </c:pt>
                <c:pt idx="1567">
                  <c:v>1.514</c:v>
                </c:pt>
                <c:pt idx="1568">
                  <c:v>1.5129999999999999</c:v>
                </c:pt>
                <c:pt idx="1569">
                  <c:v>1.5129999999999999</c:v>
                </c:pt>
                <c:pt idx="1570">
                  <c:v>1.5129999999999999</c:v>
                </c:pt>
                <c:pt idx="1571">
                  <c:v>1.5109999999999999</c:v>
                </c:pt>
                <c:pt idx="1572">
                  <c:v>1.5109999999999999</c:v>
                </c:pt>
                <c:pt idx="1573">
                  <c:v>1.5109999999999999</c:v>
                </c:pt>
                <c:pt idx="1574">
                  <c:v>1.5109999999999999</c:v>
                </c:pt>
                <c:pt idx="1575">
                  <c:v>1.51</c:v>
                </c:pt>
                <c:pt idx="1576">
                  <c:v>1.51</c:v>
                </c:pt>
                <c:pt idx="1577">
                  <c:v>1.51</c:v>
                </c:pt>
                <c:pt idx="1578">
                  <c:v>1.5089999999999999</c:v>
                </c:pt>
                <c:pt idx="1579">
                  <c:v>1.5089999999999999</c:v>
                </c:pt>
                <c:pt idx="1580">
                  <c:v>1.508</c:v>
                </c:pt>
                <c:pt idx="1581">
                  <c:v>1.5069999999999999</c:v>
                </c:pt>
                <c:pt idx="1582">
                  <c:v>1.506</c:v>
                </c:pt>
                <c:pt idx="1583">
                  <c:v>1.5049999999999999</c:v>
                </c:pt>
                <c:pt idx="1584">
                  <c:v>1.504</c:v>
                </c:pt>
                <c:pt idx="1585">
                  <c:v>1.504</c:v>
                </c:pt>
                <c:pt idx="1586">
                  <c:v>1.5029999999999999</c:v>
                </c:pt>
                <c:pt idx="1587">
                  <c:v>1.5029999999999999</c:v>
                </c:pt>
                <c:pt idx="1588">
                  <c:v>1.502</c:v>
                </c:pt>
                <c:pt idx="1589">
                  <c:v>1.5</c:v>
                </c:pt>
                <c:pt idx="1590">
                  <c:v>1.4990000000000001</c:v>
                </c:pt>
                <c:pt idx="1591">
                  <c:v>1.498</c:v>
                </c:pt>
                <c:pt idx="1592">
                  <c:v>1.498</c:v>
                </c:pt>
                <c:pt idx="1593">
                  <c:v>1.4970000000000001</c:v>
                </c:pt>
                <c:pt idx="1594">
                  <c:v>1.4970000000000001</c:v>
                </c:pt>
                <c:pt idx="1595">
                  <c:v>1.496</c:v>
                </c:pt>
                <c:pt idx="1596">
                  <c:v>1.496</c:v>
                </c:pt>
                <c:pt idx="1597">
                  <c:v>1.4950000000000001</c:v>
                </c:pt>
                <c:pt idx="1598">
                  <c:v>1.4950000000000001</c:v>
                </c:pt>
                <c:pt idx="1599">
                  <c:v>1.494</c:v>
                </c:pt>
                <c:pt idx="1600">
                  <c:v>1.4930000000000001</c:v>
                </c:pt>
                <c:pt idx="1601">
                  <c:v>1.4930000000000001</c:v>
                </c:pt>
                <c:pt idx="1602">
                  <c:v>1.4930000000000001</c:v>
                </c:pt>
                <c:pt idx="1603">
                  <c:v>1.4930000000000001</c:v>
                </c:pt>
                <c:pt idx="1604">
                  <c:v>1.4930000000000001</c:v>
                </c:pt>
                <c:pt idx="1605">
                  <c:v>1.492</c:v>
                </c:pt>
                <c:pt idx="1606">
                  <c:v>1.492</c:v>
                </c:pt>
                <c:pt idx="1607">
                  <c:v>1.492</c:v>
                </c:pt>
                <c:pt idx="1608">
                  <c:v>1.4910000000000001</c:v>
                </c:pt>
                <c:pt idx="1609">
                  <c:v>1.4910000000000001</c:v>
                </c:pt>
                <c:pt idx="1610">
                  <c:v>1.4910000000000001</c:v>
                </c:pt>
                <c:pt idx="1611">
                  <c:v>1.49</c:v>
                </c:pt>
                <c:pt idx="1612">
                  <c:v>1.4890000000000001</c:v>
                </c:pt>
                <c:pt idx="1613">
                  <c:v>1.4890000000000001</c:v>
                </c:pt>
                <c:pt idx="1614">
                  <c:v>1.4890000000000001</c:v>
                </c:pt>
                <c:pt idx="1615">
                  <c:v>1.488</c:v>
                </c:pt>
                <c:pt idx="1616">
                  <c:v>1.4870000000000001</c:v>
                </c:pt>
                <c:pt idx="1617">
                  <c:v>1.4870000000000001</c:v>
                </c:pt>
                <c:pt idx="1618">
                  <c:v>1.4870000000000001</c:v>
                </c:pt>
                <c:pt idx="1619">
                  <c:v>1.4870000000000001</c:v>
                </c:pt>
                <c:pt idx="1620">
                  <c:v>1.4870000000000001</c:v>
                </c:pt>
                <c:pt idx="1621">
                  <c:v>1.4850000000000001</c:v>
                </c:pt>
                <c:pt idx="1622">
                  <c:v>1.484</c:v>
                </c:pt>
                <c:pt idx="1623">
                  <c:v>1.4830000000000001</c:v>
                </c:pt>
                <c:pt idx="1624">
                  <c:v>1.4830000000000001</c:v>
                </c:pt>
                <c:pt idx="1625">
                  <c:v>1.4830000000000001</c:v>
                </c:pt>
                <c:pt idx="1626">
                  <c:v>1.4830000000000001</c:v>
                </c:pt>
                <c:pt idx="1627">
                  <c:v>1.482</c:v>
                </c:pt>
                <c:pt idx="1628">
                  <c:v>1.482</c:v>
                </c:pt>
                <c:pt idx="1629">
                  <c:v>1.482</c:v>
                </c:pt>
                <c:pt idx="1630">
                  <c:v>1.482</c:v>
                </c:pt>
                <c:pt idx="1631">
                  <c:v>1.4810000000000001</c:v>
                </c:pt>
                <c:pt idx="1632">
                  <c:v>1.48</c:v>
                </c:pt>
                <c:pt idx="1633">
                  <c:v>1.48</c:v>
                </c:pt>
                <c:pt idx="1634">
                  <c:v>1.4790000000000001</c:v>
                </c:pt>
                <c:pt idx="1635">
                  <c:v>1.478</c:v>
                </c:pt>
                <c:pt idx="1636">
                  <c:v>1.478</c:v>
                </c:pt>
                <c:pt idx="1637">
                  <c:v>1.478</c:v>
                </c:pt>
                <c:pt idx="1638">
                  <c:v>1.478</c:v>
                </c:pt>
                <c:pt idx="1639">
                  <c:v>1.4770000000000001</c:v>
                </c:pt>
                <c:pt idx="1640">
                  <c:v>1.4770000000000001</c:v>
                </c:pt>
                <c:pt idx="1641">
                  <c:v>1.4770000000000001</c:v>
                </c:pt>
                <c:pt idx="1642">
                  <c:v>1.4770000000000001</c:v>
                </c:pt>
                <c:pt idx="1643">
                  <c:v>1.476</c:v>
                </c:pt>
                <c:pt idx="1644">
                  <c:v>1.474</c:v>
                </c:pt>
                <c:pt idx="1645">
                  <c:v>1.4730000000000001</c:v>
                </c:pt>
                <c:pt idx="1646">
                  <c:v>1.4730000000000001</c:v>
                </c:pt>
                <c:pt idx="1647">
                  <c:v>1.4730000000000001</c:v>
                </c:pt>
                <c:pt idx="1648">
                  <c:v>1.472</c:v>
                </c:pt>
                <c:pt idx="1649">
                  <c:v>1.4710000000000001</c:v>
                </c:pt>
                <c:pt idx="1650">
                  <c:v>1.4710000000000001</c:v>
                </c:pt>
                <c:pt idx="1651">
                  <c:v>1.47</c:v>
                </c:pt>
                <c:pt idx="1652">
                  <c:v>1.47</c:v>
                </c:pt>
                <c:pt idx="1653">
                  <c:v>1.468</c:v>
                </c:pt>
                <c:pt idx="1654">
                  <c:v>1.4670000000000001</c:v>
                </c:pt>
                <c:pt idx="1655">
                  <c:v>1.4670000000000001</c:v>
                </c:pt>
                <c:pt idx="1656">
                  <c:v>1.4670000000000001</c:v>
                </c:pt>
                <c:pt idx="1657">
                  <c:v>1.4650000000000001</c:v>
                </c:pt>
                <c:pt idx="1658">
                  <c:v>1.4650000000000001</c:v>
                </c:pt>
                <c:pt idx="1659">
                  <c:v>1.4650000000000001</c:v>
                </c:pt>
                <c:pt idx="1660">
                  <c:v>1.464</c:v>
                </c:pt>
                <c:pt idx="1661">
                  <c:v>1.462</c:v>
                </c:pt>
                <c:pt idx="1662">
                  <c:v>1.4610000000000001</c:v>
                </c:pt>
                <c:pt idx="1663">
                  <c:v>1.4610000000000001</c:v>
                </c:pt>
                <c:pt idx="1664">
                  <c:v>1.4610000000000001</c:v>
                </c:pt>
                <c:pt idx="1665">
                  <c:v>1.46</c:v>
                </c:pt>
                <c:pt idx="1666">
                  <c:v>1.4590000000000001</c:v>
                </c:pt>
                <c:pt idx="1667">
                  <c:v>1.4590000000000001</c:v>
                </c:pt>
                <c:pt idx="1668">
                  <c:v>1.4570000000000001</c:v>
                </c:pt>
                <c:pt idx="1669">
                  <c:v>1.4570000000000001</c:v>
                </c:pt>
                <c:pt idx="1670">
                  <c:v>1.456</c:v>
                </c:pt>
                <c:pt idx="1671">
                  <c:v>1.456</c:v>
                </c:pt>
                <c:pt idx="1672">
                  <c:v>1.4550000000000001</c:v>
                </c:pt>
                <c:pt idx="1673">
                  <c:v>1.4550000000000001</c:v>
                </c:pt>
                <c:pt idx="1674">
                  <c:v>1.4530000000000001</c:v>
                </c:pt>
                <c:pt idx="1675">
                  <c:v>1.452</c:v>
                </c:pt>
                <c:pt idx="1676">
                  <c:v>1.45</c:v>
                </c:pt>
                <c:pt idx="1677">
                  <c:v>1.4490000000000001</c:v>
                </c:pt>
                <c:pt idx="1678">
                  <c:v>1.448</c:v>
                </c:pt>
                <c:pt idx="1679">
                  <c:v>1.4470000000000001</c:v>
                </c:pt>
                <c:pt idx="1680">
                  <c:v>1.446</c:v>
                </c:pt>
                <c:pt idx="1681">
                  <c:v>1.446</c:v>
                </c:pt>
                <c:pt idx="1682">
                  <c:v>1.446</c:v>
                </c:pt>
                <c:pt idx="1683">
                  <c:v>1.446</c:v>
                </c:pt>
                <c:pt idx="1684">
                  <c:v>1.446</c:v>
                </c:pt>
                <c:pt idx="1685">
                  <c:v>1.444</c:v>
                </c:pt>
                <c:pt idx="1686">
                  <c:v>1.4430000000000001</c:v>
                </c:pt>
                <c:pt idx="1687">
                  <c:v>1.4430000000000001</c:v>
                </c:pt>
                <c:pt idx="1688">
                  <c:v>1.4419999999999999</c:v>
                </c:pt>
                <c:pt idx="1689">
                  <c:v>1.4410000000000001</c:v>
                </c:pt>
                <c:pt idx="1690">
                  <c:v>1.4410000000000001</c:v>
                </c:pt>
                <c:pt idx="1691">
                  <c:v>1.44</c:v>
                </c:pt>
                <c:pt idx="1692">
                  <c:v>1.4390000000000001</c:v>
                </c:pt>
                <c:pt idx="1693">
                  <c:v>1.4390000000000001</c:v>
                </c:pt>
                <c:pt idx="1694">
                  <c:v>1.4390000000000001</c:v>
                </c:pt>
                <c:pt idx="1695">
                  <c:v>1.4390000000000001</c:v>
                </c:pt>
                <c:pt idx="1696">
                  <c:v>1.4379999999999999</c:v>
                </c:pt>
                <c:pt idx="1697">
                  <c:v>1.4379999999999999</c:v>
                </c:pt>
                <c:pt idx="1698">
                  <c:v>1.4379999999999999</c:v>
                </c:pt>
                <c:pt idx="1699">
                  <c:v>1.4370000000000001</c:v>
                </c:pt>
                <c:pt idx="1700">
                  <c:v>1.4359999999999999</c:v>
                </c:pt>
                <c:pt idx="1701">
                  <c:v>1.4359999999999999</c:v>
                </c:pt>
                <c:pt idx="1702">
                  <c:v>1.4359999999999999</c:v>
                </c:pt>
                <c:pt idx="1703">
                  <c:v>1.4350000000000001</c:v>
                </c:pt>
                <c:pt idx="1704">
                  <c:v>1.4339999999999999</c:v>
                </c:pt>
                <c:pt idx="1705">
                  <c:v>1.4330000000000001</c:v>
                </c:pt>
                <c:pt idx="1706">
                  <c:v>1.4330000000000001</c:v>
                </c:pt>
                <c:pt idx="1707">
                  <c:v>1.4330000000000001</c:v>
                </c:pt>
                <c:pt idx="1708">
                  <c:v>1.4330000000000001</c:v>
                </c:pt>
                <c:pt idx="1709">
                  <c:v>1.4319999999999999</c:v>
                </c:pt>
                <c:pt idx="1710">
                  <c:v>1.431</c:v>
                </c:pt>
                <c:pt idx="1711">
                  <c:v>1.431</c:v>
                </c:pt>
                <c:pt idx="1712">
                  <c:v>1.431</c:v>
                </c:pt>
                <c:pt idx="1713">
                  <c:v>1.43</c:v>
                </c:pt>
                <c:pt idx="1714">
                  <c:v>1.429</c:v>
                </c:pt>
                <c:pt idx="1715">
                  <c:v>1.429</c:v>
                </c:pt>
                <c:pt idx="1716">
                  <c:v>1.4279999999999999</c:v>
                </c:pt>
                <c:pt idx="1717">
                  <c:v>1.4279999999999999</c:v>
                </c:pt>
                <c:pt idx="1718">
                  <c:v>1.4259999999999999</c:v>
                </c:pt>
                <c:pt idx="1719">
                  <c:v>1.4259999999999999</c:v>
                </c:pt>
                <c:pt idx="1720">
                  <c:v>1.425</c:v>
                </c:pt>
                <c:pt idx="1721">
                  <c:v>1.425</c:v>
                </c:pt>
                <c:pt idx="1722">
                  <c:v>1.4239999999999999</c:v>
                </c:pt>
                <c:pt idx="1723">
                  <c:v>1.4239999999999999</c:v>
                </c:pt>
                <c:pt idx="1724">
                  <c:v>1.4239999999999999</c:v>
                </c:pt>
                <c:pt idx="1725">
                  <c:v>1.423</c:v>
                </c:pt>
                <c:pt idx="1726">
                  <c:v>1.423</c:v>
                </c:pt>
                <c:pt idx="1727">
                  <c:v>1.423</c:v>
                </c:pt>
                <c:pt idx="1728">
                  <c:v>1.4219999999999999</c:v>
                </c:pt>
                <c:pt idx="1729">
                  <c:v>1.4219999999999999</c:v>
                </c:pt>
                <c:pt idx="1730">
                  <c:v>1.421</c:v>
                </c:pt>
                <c:pt idx="1731">
                  <c:v>1.421</c:v>
                </c:pt>
                <c:pt idx="1732">
                  <c:v>1.42</c:v>
                </c:pt>
                <c:pt idx="1733">
                  <c:v>1.42</c:v>
                </c:pt>
                <c:pt idx="1734">
                  <c:v>1.42</c:v>
                </c:pt>
                <c:pt idx="1735">
                  <c:v>1.419</c:v>
                </c:pt>
                <c:pt idx="1736">
                  <c:v>1.419</c:v>
                </c:pt>
                <c:pt idx="1737">
                  <c:v>1.4179999999999999</c:v>
                </c:pt>
                <c:pt idx="1738">
                  <c:v>1.4179999999999999</c:v>
                </c:pt>
                <c:pt idx="1739">
                  <c:v>1.417</c:v>
                </c:pt>
                <c:pt idx="1740">
                  <c:v>1.417</c:v>
                </c:pt>
                <c:pt idx="1741">
                  <c:v>1.415</c:v>
                </c:pt>
                <c:pt idx="1742">
                  <c:v>1.415</c:v>
                </c:pt>
                <c:pt idx="1743">
                  <c:v>1.4139999999999999</c:v>
                </c:pt>
                <c:pt idx="1744">
                  <c:v>1.413</c:v>
                </c:pt>
                <c:pt idx="1745">
                  <c:v>1.413</c:v>
                </c:pt>
                <c:pt idx="1746">
                  <c:v>1.4119999999999999</c:v>
                </c:pt>
                <c:pt idx="1747">
                  <c:v>1.4119999999999999</c:v>
                </c:pt>
                <c:pt idx="1748">
                  <c:v>1.411</c:v>
                </c:pt>
                <c:pt idx="1749">
                  <c:v>1.411</c:v>
                </c:pt>
                <c:pt idx="1750">
                  <c:v>1.411</c:v>
                </c:pt>
                <c:pt idx="1751">
                  <c:v>1.41</c:v>
                </c:pt>
                <c:pt idx="1752">
                  <c:v>1.409</c:v>
                </c:pt>
                <c:pt idx="1753">
                  <c:v>1.409</c:v>
                </c:pt>
                <c:pt idx="1754">
                  <c:v>1.409</c:v>
                </c:pt>
                <c:pt idx="1755">
                  <c:v>1.409</c:v>
                </c:pt>
                <c:pt idx="1756">
                  <c:v>1.4079999999999999</c:v>
                </c:pt>
                <c:pt idx="1757">
                  <c:v>1.4079999999999999</c:v>
                </c:pt>
                <c:pt idx="1758">
                  <c:v>1.407</c:v>
                </c:pt>
                <c:pt idx="1759">
                  <c:v>1.407</c:v>
                </c:pt>
                <c:pt idx="1760">
                  <c:v>1.407</c:v>
                </c:pt>
                <c:pt idx="1761">
                  <c:v>1.407</c:v>
                </c:pt>
                <c:pt idx="1762">
                  <c:v>1.407</c:v>
                </c:pt>
                <c:pt idx="1763">
                  <c:v>1.4059999999999999</c:v>
                </c:pt>
                <c:pt idx="1764">
                  <c:v>1.4059999999999999</c:v>
                </c:pt>
                <c:pt idx="1765">
                  <c:v>1.4059999999999999</c:v>
                </c:pt>
                <c:pt idx="1766">
                  <c:v>1.4039999999999999</c:v>
                </c:pt>
                <c:pt idx="1767">
                  <c:v>1.4039999999999999</c:v>
                </c:pt>
                <c:pt idx="1768">
                  <c:v>1.4039999999999999</c:v>
                </c:pt>
                <c:pt idx="1769">
                  <c:v>1.4039999999999999</c:v>
                </c:pt>
                <c:pt idx="1770">
                  <c:v>1.403</c:v>
                </c:pt>
                <c:pt idx="1771">
                  <c:v>1.403</c:v>
                </c:pt>
                <c:pt idx="1772">
                  <c:v>1.403</c:v>
                </c:pt>
                <c:pt idx="1773">
                  <c:v>1.403</c:v>
                </c:pt>
                <c:pt idx="1774">
                  <c:v>1.4019999999999999</c:v>
                </c:pt>
                <c:pt idx="1775">
                  <c:v>1.4019999999999999</c:v>
                </c:pt>
                <c:pt idx="1776">
                  <c:v>1.401</c:v>
                </c:pt>
                <c:pt idx="1777">
                  <c:v>1.401</c:v>
                </c:pt>
                <c:pt idx="1778">
                  <c:v>1.401</c:v>
                </c:pt>
                <c:pt idx="1779">
                  <c:v>1.4</c:v>
                </c:pt>
                <c:pt idx="1780">
                  <c:v>1.4</c:v>
                </c:pt>
                <c:pt idx="1781">
                  <c:v>1.4</c:v>
                </c:pt>
                <c:pt idx="1782">
                  <c:v>1.4</c:v>
                </c:pt>
                <c:pt idx="1783">
                  <c:v>1.4</c:v>
                </c:pt>
                <c:pt idx="1784">
                  <c:v>1.399</c:v>
                </c:pt>
                <c:pt idx="1785">
                  <c:v>1.399</c:v>
                </c:pt>
                <c:pt idx="1786">
                  <c:v>1.3979999999999999</c:v>
                </c:pt>
                <c:pt idx="1787">
                  <c:v>1.3979999999999999</c:v>
                </c:pt>
                <c:pt idx="1788">
                  <c:v>1.3979999999999999</c:v>
                </c:pt>
                <c:pt idx="1789">
                  <c:v>1.397</c:v>
                </c:pt>
                <c:pt idx="1790">
                  <c:v>1.3959999999999999</c:v>
                </c:pt>
                <c:pt idx="1791">
                  <c:v>1.3959999999999999</c:v>
                </c:pt>
                <c:pt idx="1792">
                  <c:v>1.3959999999999999</c:v>
                </c:pt>
                <c:pt idx="1793">
                  <c:v>1.3959999999999999</c:v>
                </c:pt>
                <c:pt idx="1794">
                  <c:v>1.395</c:v>
                </c:pt>
                <c:pt idx="1795">
                  <c:v>1.395</c:v>
                </c:pt>
                <c:pt idx="1796">
                  <c:v>1.3939999999999999</c:v>
                </c:pt>
                <c:pt idx="1797">
                  <c:v>1.3939999999999999</c:v>
                </c:pt>
                <c:pt idx="1798">
                  <c:v>1.3939999999999999</c:v>
                </c:pt>
                <c:pt idx="1799">
                  <c:v>1.393</c:v>
                </c:pt>
                <c:pt idx="1800">
                  <c:v>1.3919999999999999</c:v>
                </c:pt>
                <c:pt idx="1801">
                  <c:v>1.3919999999999999</c:v>
                </c:pt>
                <c:pt idx="1802">
                  <c:v>1.3919999999999999</c:v>
                </c:pt>
                <c:pt idx="1803">
                  <c:v>1.3919999999999999</c:v>
                </c:pt>
                <c:pt idx="1804">
                  <c:v>1.3919999999999999</c:v>
                </c:pt>
                <c:pt idx="1805">
                  <c:v>1.39</c:v>
                </c:pt>
                <c:pt idx="1806">
                  <c:v>1.39</c:v>
                </c:pt>
                <c:pt idx="1807">
                  <c:v>1.3879999999999999</c:v>
                </c:pt>
                <c:pt idx="1808">
                  <c:v>1.3879999999999999</c:v>
                </c:pt>
                <c:pt idx="1809">
                  <c:v>1.3879999999999999</c:v>
                </c:pt>
                <c:pt idx="1810">
                  <c:v>1.387</c:v>
                </c:pt>
                <c:pt idx="1811">
                  <c:v>1.387</c:v>
                </c:pt>
                <c:pt idx="1812">
                  <c:v>1.3859999999999999</c:v>
                </c:pt>
                <c:pt idx="1813">
                  <c:v>1.3859999999999999</c:v>
                </c:pt>
                <c:pt idx="1814">
                  <c:v>1.385</c:v>
                </c:pt>
                <c:pt idx="1815">
                  <c:v>1.385</c:v>
                </c:pt>
                <c:pt idx="1816">
                  <c:v>1.385</c:v>
                </c:pt>
                <c:pt idx="1817">
                  <c:v>1.3839999999999999</c:v>
                </c:pt>
                <c:pt idx="1818">
                  <c:v>1.3839999999999999</c:v>
                </c:pt>
                <c:pt idx="1819">
                  <c:v>1.3839999999999999</c:v>
                </c:pt>
                <c:pt idx="1820">
                  <c:v>1.3839999999999999</c:v>
                </c:pt>
                <c:pt idx="1821">
                  <c:v>1.383</c:v>
                </c:pt>
                <c:pt idx="1822">
                  <c:v>1.3819999999999999</c:v>
                </c:pt>
                <c:pt idx="1823">
                  <c:v>1.38</c:v>
                </c:pt>
                <c:pt idx="1824">
                  <c:v>1.379</c:v>
                </c:pt>
                <c:pt idx="1825">
                  <c:v>1.379</c:v>
                </c:pt>
                <c:pt idx="1826">
                  <c:v>1.379</c:v>
                </c:pt>
                <c:pt idx="1827">
                  <c:v>1.379</c:v>
                </c:pt>
                <c:pt idx="1828">
                  <c:v>1.3779999999999999</c:v>
                </c:pt>
                <c:pt idx="1829">
                  <c:v>1.3759999999999999</c:v>
                </c:pt>
                <c:pt idx="1830">
                  <c:v>1.3759999999999999</c:v>
                </c:pt>
                <c:pt idx="1831">
                  <c:v>1.375</c:v>
                </c:pt>
                <c:pt idx="1832">
                  <c:v>1.375</c:v>
                </c:pt>
                <c:pt idx="1833">
                  <c:v>1.375</c:v>
                </c:pt>
                <c:pt idx="1834">
                  <c:v>1.375</c:v>
                </c:pt>
                <c:pt idx="1835">
                  <c:v>1.3740000000000001</c:v>
                </c:pt>
                <c:pt idx="1836">
                  <c:v>1.3740000000000001</c:v>
                </c:pt>
                <c:pt idx="1837">
                  <c:v>1.3740000000000001</c:v>
                </c:pt>
                <c:pt idx="1838">
                  <c:v>1.373</c:v>
                </c:pt>
                <c:pt idx="1839">
                  <c:v>1.373</c:v>
                </c:pt>
                <c:pt idx="1840">
                  <c:v>1.3720000000000001</c:v>
                </c:pt>
                <c:pt idx="1841">
                  <c:v>1.3720000000000001</c:v>
                </c:pt>
                <c:pt idx="1842">
                  <c:v>1.371</c:v>
                </c:pt>
                <c:pt idx="1843">
                  <c:v>1.371</c:v>
                </c:pt>
                <c:pt idx="1844">
                  <c:v>1.371</c:v>
                </c:pt>
                <c:pt idx="1845">
                  <c:v>1.371</c:v>
                </c:pt>
                <c:pt idx="1846">
                  <c:v>1.371</c:v>
                </c:pt>
                <c:pt idx="1847">
                  <c:v>1.37</c:v>
                </c:pt>
                <c:pt idx="1848">
                  <c:v>1.37</c:v>
                </c:pt>
                <c:pt idx="1849">
                  <c:v>1.37</c:v>
                </c:pt>
                <c:pt idx="1850">
                  <c:v>1.369</c:v>
                </c:pt>
                <c:pt idx="1851">
                  <c:v>1.3680000000000001</c:v>
                </c:pt>
                <c:pt idx="1852">
                  <c:v>1.3680000000000001</c:v>
                </c:pt>
                <c:pt idx="1853">
                  <c:v>1.367</c:v>
                </c:pt>
                <c:pt idx="1854">
                  <c:v>1.367</c:v>
                </c:pt>
                <c:pt idx="1855">
                  <c:v>1.367</c:v>
                </c:pt>
                <c:pt idx="1856">
                  <c:v>1.3660000000000001</c:v>
                </c:pt>
                <c:pt idx="1857">
                  <c:v>1.3660000000000001</c:v>
                </c:pt>
                <c:pt idx="1858">
                  <c:v>1.365</c:v>
                </c:pt>
                <c:pt idx="1859">
                  <c:v>1.365</c:v>
                </c:pt>
                <c:pt idx="1860">
                  <c:v>1.365</c:v>
                </c:pt>
                <c:pt idx="1861">
                  <c:v>1.365</c:v>
                </c:pt>
                <c:pt idx="1862">
                  <c:v>1.3640000000000001</c:v>
                </c:pt>
                <c:pt idx="1863">
                  <c:v>1.3640000000000001</c:v>
                </c:pt>
                <c:pt idx="1864">
                  <c:v>1.363</c:v>
                </c:pt>
                <c:pt idx="1865">
                  <c:v>1.3620000000000001</c:v>
                </c:pt>
                <c:pt idx="1866">
                  <c:v>1.361</c:v>
                </c:pt>
                <c:pt idx="1867">
                  <c:v>1.36</c:v>
                </c:pt>
                <c:pt idx="1868">
                  <c:v>1.36</c:v>
                </c:pt>
                <c:pt idx="1869">
                  <c:v>1.36</c:v>
                </c:pt>
                <c:pt idx="1870">
                  <c:v>1.359</c:v>
                </c:pt>
                <c:pt idx="1871">
                  <c:v>1.3580000000000001</c:v>
                </c:pt>
                <c:pt idx="1872">
                  <c:v>1.3580000000000001</c:v>
                </c:pt>
                <c:pt idx="1873">
                  <c:v>1.357</c:v>
                </c:pt>
                <c:pt idx="1874">
                  <c:v>1.357</c:v>
                </c:pt>
                <c:pt idx="1875">
                  <c:v>1.3560000000000001</c:v>
                </c:pt>
                <c:pt idx="1876">
                  <c:v>1.3560000000000001</c:v>
                </c:pt>
                <c:pt idx="1877">
                  <c:v>1.355</c:v>
                </c:pt>
                <c:pt idx="1878">
                  <c:v>1.353</c:v>
                </c:pt>
                <c:pt idx="1879">
                  <c:v>1.353</c:v>
                </c:pt>
                <c:pt idx="1880">
                  <c:v>1.3520000000000001</c:v>
                </c:pt>
                <c:pt idx="1881">
                  <c:v>1.351</c:v>
                </c:pt>
                <c:pt idx="1882">
                  <c:v>1.351</c:v>
                </c:pt>
                <c:pt idx="1883">
                  <c:v>1.351</c:v>
                </c:pt>
                <c:pt idx="1884">
                  <c:v>1.351</c:v>
                </c:pt>
                <c:pt idx="1885">
                  <c:v>1.35</c:v>
                </c:pt>
                <c:pt idx="1886">
                  <c:v>1.35</c:v>
                </c:pt>
                <c:pt idx="1887">
                  <c:v>1.35</c:v>
                </c:pt>
                <c:pt idx="1888">
                  <c:v>1.349</c:v>
                </c:pt>
                <c:pt idx="1889">
                  <c:v>1.349</c:v>
                </c:pt>
                <c:pt idx="1890">
                  <c:v>1.349</c:v>
                </c:pt>
                <c:pt idx="1891">
                  <c:v>1.3480000000000001</c:v>
                </c:pt>
                <c:pt idx="1892">
                  <c:v>1.3480000000000001</c:v>
                </c:pt>
                <c:pt idx="1893">
                  <c:v>1.347</c:v>
                </c:pt>
                <c:pt idx="1894">
                  <c:v>1.347</c:v>
                </c:pt>
                <c:pt idx="1895">
                  <c:v>1.3460000000000001</c:v>
                </c:pt>
                <c:pt idx="1896">
                  <c:v>1.3460000000000001</c:v>
                </c:pt>
                <c:pt idx="1897">
                  <c:v>1.3460000000000001</c:v>
                </c:pt>
                <c:pt idx="1898">
                  <c:v>1.3460000000000001</c:v>
                </c:pt>
                <c:pt idx="1899">
                  <c:v>1.345</c:v>
                </c:pt>
                <c:pt idx="1900">
                  <c:v>1.345</c:v>
                </c:pt>
                <c:pt idx="1901">
                  <c:v>1.3440000000000001</c:v>
                </c:pt>
                <c:pt idx="1902">
                  <c:v>1.343</c:v>
                </c:pt>
                <c:pt idx="1903">
                  <c:v>1.3420000000000001</c:v>
                </c:pt>
                <c:pt idx="1904">
                  <c:v>1.3420000000000001</c:v>
                </c:pt>
                <c:pt idx="1905">
                  <c:v>1.3420000000000001</c:v>
                </c:pt>
                <c:pt idx="1906">
                  <c:v>1.3420000000000001</c:v>
                </c:pt>
                <c:pt idx="1907">
                  <c:v>1.3420000000000001</c:v>
                </c:pt>
                <c:pt idx="1908">
                  <c:v>1.339</c:v>
                </c:pt>
                <c:pt idx="1909">
                  <c:v>1.339</c:v>
                </c:pt>
                <c:pt idx="1910">
                  <c:v>1.3380000000000001</c:v>
                </c:pt>
                <c:pt idx="1911">
                  <c:v>1.3380000000000001</c:v>
                </c:pt>
                <c:pt idx="1912">
                  <c:v>1.3360000000000001</c:v>
                </c:pt>
                <c:pt idx="1913">
                  <c:v>1.3360000000000001</c:v>
                </c:pt>
                <c:pt idx="1914">
                  <c:v>1.3360000000000001</c:v>
                </c:pt>
                <c:pt idx="1915">
                  <c:v>1.335</c:v>
                </c:pt>
                <c:pt idx="1916">
                  <c:v>1.335</c:v>
                </c:pt>
                <c:pt idx="1917">
                  <c:v>1.3340000000000001</c:v>
                </c:pt>
                <c:pt idx="1918">
                  <c:v>1.3340000000000001</c:v>
                </c:pt>
                <c:pt idx="1919">
                  <c:v>1.3340000000000001</c:v>
                </c:pt>
                <c:pt idx="1920">
                  <c:v>1.3340000000000001</c:v>
                </c:pt>
                <c:pt idx="1921">
                  <c:v>1.3340000000000001</c:v>
                </c:pt>
                <c:pt idx="1922">
                  <c:v>1.333</c:v>
                </c:pt>
                <c:pt idx="1923">
                  <c:v>1.333</c:v>
                </c:pt>
                <c:pt idx="1924">
                  <c:v>1.333</c:v>
                </c:pt>
                <c:pt idx="1925">
                  <c:v>1.333</c:v>
                </c:pt>
                <c:pt idx="1926">
                  <c:v>1.333</c:v>
                </c:pt>
                <c:pt idx="1927">
                  <c:v>1.333</c:v>
                </c:pt>
                <c:pt idx="1928">
                  <c:v>1.331</c:v>
                </c:pt>
                <c:pt idx="1929">
                  <c:v>1.331</c:v>
                </c:pt>
                <c:pt idx="1930">
                  <c:v>1.331</c:v>
                </c:pt>
                <c:pt idx="1931">
                  <c:v>1.331</c:v>
                </c:pt>
                <c:pt idx="1932">
                  <c:v>1.33</c:v>
                </c:pt>
                <c:pt idx="1933">
                  <c:v>1.33</c:v>
                </c:pt>
                <c:pt idx="1934">
                  <c:v>1.33</c:v>
                </c:pt>
                <c:pt idx="1935">
                  <c:v>1.33</c:v>
                </c:pt>
                <c:pt idx="1936">
                  <c:v>1.329</c:v>
                </c:pt>
                <c:pt idx="1937">
                  <c:v>1.329</c:v>
                </c:pt>
                <c:pt idx="1938">
                  <c:v>1.3280000000000001</c:v>
                </c:pt>
                <c:pt idx="1939">
                  <c:v>1.3280000000000001</c:v>
                </c:pt>
                <c:pt idx="1940">
                  <c:v>1.3280000000000001</c:v>
                </c:pt>
                <c:pt idx="1941">
                  <c:v>1.327</c:v>
                </c:pt>
                <c:pt idx="1942">
                  <c:v>1.327</c:v>
                </c:pt>
                <c:pt idx="1943">
                  <c:v>1.3260000000000001</c:v>
                </c:pt>
                <c:pt idx="1944">
                  <c:v>1.3260000000000001</c:v>
                </c:pt>
                <c:pt idx="1945">
                  <c:v>1.3260000000000001</c:v>
                </c:pt>
                <c:pt idx="1946">
                  <c:v>1.325</c:v>
                </c:pt>
                <c:pt idx="1947">
                  <c:v>1.325</c:v>
                </c:pt>
                <c:pt idx="1948">
                  <c:v>1.325</c:v>
                </c:pt>
                <c:pt idx="1949">
                  <c:v>1.3240000000000001</c:v>
                </c:pt>
                <c:pt idx="1950">
                  <c:v>1.3240000000000001</c:v>
                </c:pt>
                <c:pt idx="1951">
                  <c:v>1.323</c:v>
                </c:pt>
                <c:pt idx="1952">
                  <c:v>1.323</c:v>
                </c:pt>
                <c:pt idx="1953">
                  <c:v>1.323</c:v>
                </c:pt>
                <c:pt idx="1954">
                  <c:v>1.3220000000000001</c:v>
                </c:pt>
                <c:pt idx="1955">
                  <c:v>1.3220000000000001</c:v>
                </c:pt>
                <c:pt idx="1956">
                  <c:v>1.3220000000000001</c:v>
                </c:pt>
                <c:pt idx="1957">
                  <c:v>1.321</c:v>
                </c:pt>
                <c:pt idx="1958">
                  <c:v>1.32</c:v>
                </c:pt>
                <c:pt idx="1959">
                  <c:v>1.32</c:v>
                </c:pt>
                <c:pt idx="1960">
                  <c:v>1.32</c:v>
                </c:pt>
                <c:pt idx="1961">
                  <c:v>1.32</c:v>
                </c:pt>
                <c:pt idx="1962">
                  <c:v>1.319</c:v>
                </c:pt>
                <c:pt idx="1963">
                  <c:v>1.319</c:v>
                </c:pt>
                <c:pt idx="1964">
                  <c:v>1.319</c:v>
                </c:pt>
                <c:pt idx="1965">
                  <c:v>1.319</c:v>
                </c:pt>
                <c:pt idx="1966">
                  <c:v>1.319</c:v>
                </c:pt>
                <c:pt idx="1967">
                  <c:v>1.3180000000000001</c:v>
                </c:pt>
                <c:pt idx="1968">
                  <c:v>1.3169999999999999</c:v>
                </c:pt>
                <c:pt idx="1969">
                  <c:v>1.3160000000000001</c:v>
                </c:pt>
                <c:pt idx="1970">
                  <c:v>1.3160000000000001</c:v>
                </c:pt>
                <c:pt idx="1971">
                  <c:v>1.3160000000000001</c:v>
                </c:pt>
                <c:pt idx="1972">
                  <c:v>1.3149999999999999</c:v>
                </c:pt>
                <c:pt idx="1973">
                  <c:v>1.3140000000000001</c:v>
                </c:pt>
                <c:pt idx="1974">
                  <c:v>1.3140000000000001</c:v>
                </c:pt>
                <c:pt idx="1975">
                  <c:v>1.3129999999999999</c:v>
                </c:pt>
                <c:pt idx="1976">
                  <c:v>1.3129999999999999</c:v>
                </c:pt>
                <c:pt idx="1977">
                  <c:v>1.3129999999999999</c:v>
                </c:pt>
                <c:pt idx="1978">
                  <c:v>1.3129999999999999</c:v>
                </c:pt>
                <c:pt idx="1979">
                  <c:v>1.3109999999999999</c:v>
                </c:pt>
                <c:pt idx="1980">
                  <c:v>1.3109999999999999</c:v>
                </c:pt>
                <c:pt idx="1981">
                  <c:v>1.3089999999999999</c:v>
                </c:pt>
                <c:pt idx="1982">
                  <c:v>1.3089999999999999</c:v>
                </c:pt>
                <c:pt idx="1983">
                  <c:v>1.3080000000000001</c:v>
                </c:pt>
                <c:pt idx="1984">
                  <c:v>1.3080000000000001</c:v>
                </c:pt>
                <c:pt idx="1985">
                  <c:v>1.3080000000000001</c:v>
                </c:pt>
                <c:pt idx="1986">
                  <c:v>1.3080000000000001</c:v>
                </c:pt>
                <c:pt idx="1987">
                  <c:v>1.3069999999999999</c:v>
                </c:pt>
                <c:pt idx="1988">
                  <c:v>1.306</c:v>
                </c:pt>
                <c:pt idx="1989">
                  <c:v>1.306</c:v>
                </c:pt>
                <c:pt idx="1990">
                  <c:v>1.306</c:v>
                </c:pt>
                <c:pt idx="1991">
                  <c:v>1.306</c:v>
                </c:pt>
                <c:pt idx="1992">
                  <c:v>1.3049999999999999</c:v>
                </c:pt>
                <c:pt idx="1993">
                  <c:v>1.304</c:v>
                </c:pt>
                <c:pt idx="1994">
                  <c:v>1.304</c:v>
                </c:pt>
                <c:pt idx="1995">
                  <c:v>1.302</c:v>
                </c:pt>
                <c:pt idx="1996">
                  <c:v>1.302</c:v>
                </c:pt>
                <c:pt idx="1997">
                  <c:v>1.302</c:v>
                </c:pt>
                <c:pt idx="1998">
                  <c:v>1.3</c:v>
                </c:pt>
                <c:pt idx="1999">
                  <c:v>1.3</c:v>
                </c:pt>
                <c:pt idx="2000">
                  <c:v>1.2989999999999999</c:v>
                </c:pt>
                <c:pt idx="2001">
                  <c:v>1.298</c:v>
                </c:pt>
                <c:pt idx="2002">
                  <c:v>1.298</c:v>
                </c:pt>
                <c:pt idx="2003">
                  <c:v>1.2969999999999999</c:v>
                </c:pt>
                <c:pt idx="2004">
                  <c:v>1.2949999999999999</c:v>
                </c:pt>
                <c:pt idx="2005">
                  <c:v>1.2949999999999999</c:v>
                </c:pt>
                <c:pt idx="2006">
                  <c:v>1.2949999999999999</c:v>
                </c:pt>
                <c:pt idx="2007">
                  <c:v>1.2949999999999999</c:v>
                </c:pt>
                <c:pt idx="2008">
                  <c:v>1.294</c:v>
                </c:pt>
                <c:pt idx="2009">
                  <c:v>1.294</c:v>
                </c:pt>
                <c:pt idx="2010">
                  <c:v>1.294</c:v>
                </c:pt>
                <c:pt idx="2011">
                  <c:v>1.2929999999999999</c:v>
                </c:pt>
                <c:pt idx="2012">
                  <c:v>1.2929999999999999</c:v>
                </c:pt>
                <c:pt idx="2013">
                  <c:v>1.2929999999999999</c:v>
                </c:pt>
                <c:pt idx="2014">
                  <c:v>1.2929999999999999</c:v>
                </c:pt>
                <c:pt idx="2015">
                  <c:v>1.292</c:v>
                </c:pt>
                <c:pt idx="2016">
                  <c:v>1.292</c:v>
                </c:pt>
                <c:pt idx="2017">
                  <c:v>1.29</c:v>
                </c:pt>
                <c:pt idx="2018">
                  <c:v>1.29</c:v>
                </c:pt>
                <c:pt idx="2019">
                  <c:v>1.29</c:v>
                </c:pt>
                <c:pt idx="2020">
                  <c:v>1.2889999999999999</c:v>
                </c:pt>
                <c:pt idx="2021">
                  <c:v>1.288</c:v>
                </c:pt>
                <c:pt idx="2022">
                  <c:v>1.2869999999999999</c:v>
                </c:pt>
                <c:pt idx="2023">
                  <c:v>1.2869999999999999</c:v>
                </c:pt>
                <c:pt idx="2024">
                  <c:v>1.286</c:v>
                </c:pt>
                <c:pt idx="2025">
                  <c:v>1.286</c:v>
                </c:pt>
                <c:pt idx="2026">
                  <c:v>1.286</c:v>
                </c:pt>
                <c:pt idx="2027">
                  <c:v>1.286</c:v>
                </c:pt>
                <c:pt idx="2028">
                  <c:v>1.286</c:v>
                </c:pt>
                <c:pt idx="2029">
                  <c:v>1.2849999999999999</c:v>
                </c:pt>
                <c:pt idx="2030">
                  <c:v>1.284</c:v>
                </c:pt>
                <c:pt idx="2031">
                  <c:v>1.284</c:v>
                </c:pt>
                <c:pt idx="2032">
                  <c:v>1.284</c:v>
                </c:pt>
                <c:pt idx="2033">
                  <c:v>1.284</c:v>
                </c:pt>
                <c:pt idx="2034">
                  <c:v>1.2829999999999999</c:v>
                </c:pt>
                <c:pt idx="2035">
                  <c:v>1.2829999999999999</c:v>
                </c:pt>
                <c:pt idx="2036">
                  <c:v>1.2829999999999999</c:v>
                </c:pt>
                <c:pt idx="2037">
                  <c:v>1.282</c:v>
                </c:pt>
                <c:pt idx="2038">
                  <c:v>1.282</c:v>
                </c:pt>
                <c:pt idx="2039">
                  <c:v>1.282</c:v>
                </c:pt>
                <c:pt idx="2040">
                  <c:v>1.28</c:v>
                </c:pt>
                <c:pt idx="2041">
                  <c:v>1.28</c:v>
                </c:pt>
                <c:pt idx="2042">
                  <c:v>1.28</c:v>
                </c:pt>
                <c:pt idx="2043">
                  <c:v>1.28</c:v>
                </c:pt>
                <c:pt idx="2044">
                  <c:v>1.28</c:v>
                </c:pt>
                <c:pt idx="2045">
                  <c:v>1.28</c:v>
                </c:pt>
                <c:pt idx="2046">
                  <c:v>1.2789999999999999</c:v>
                </c:pt>
                <c:pt idx="2047">
                  <c:v>1.2789999999999999</c:v>
                </c:pt>
                <c:pt idx="2048">
                  <c:v>1.2789999999999999</c:v>
                </c:pt>
                <c:pt idx="2049">
                  <c:v>1.278</c:v>
                </c:pt>
                <c:pt idx="2050">
                  <c:v>1.2769999999999999</c:v>
                </c:pt>
                <c:pt idx="2051">
                  <c:v>1.2769999999999999</c:v>
                </c:pt>
                <c:pt idx="2052">
                  <c:v>1.2769999999999999</c:v>
                </c:pt>
                <c:pt idx="2053">
                  <c:v>1.276</c:v>
                </c:pt>
                <c:pt idx="2054">
                  <c:v>1.2749999999999999</c:v>
                </c:pt>
                <c:pt idx="2055">
                  <c:v>1.2749999999999999</c:v>
                </c:pt>
                <c:pt idx="2056">
                  <c:v>1.2749999999999999</c:v>
                </c:pt>
                <c:pt idx="2057">
                  <c:v>1.2729999999999999</c:v>
                </c:pt>
                <c:pt idx="2058">
                  <c:v>1.272</c:v>
                </c:pt>
                <c:pt idx="2059">
                  <c:v>1.2709999999999999</c:v>
                </c:pt>
                <c:pt idx="2060">
                  <c:v>1.27</c:v>
                </c:pt>
                <c:pt idx="2061">
                  <c:v>1.27</c:v>
                </c:pt>
                <c:pt idx="2062">
                  <c:v>1.27</c:v>
                </c:pt>
                <c:pt idx="2063">
                  <c:v>1.2689999999999999</c:v>
                </c:pt>
                <c:pt idx="2064">
                  <c:v>1.2689999999999999</c:v>
                </c:pt>
                <c:pt idx="2065">
                  <c:v>1.2689999999999999</c:v>
                </c:pt>
                <c:pt idx="2066">
                  <c:v>1.268</c:v>
                </c:pt>
                <c:pt idx="2067">
                  <c:v>1.266</c:v>
                </c:pt>
                <c:pt idx="2068">
                  <c:v>1.266</c:v>
                </c:pt>
                <c:pt idx="2069">
                  <c:v>1.266</c:v>
                </c:pt>
                <c:pt idx="2070">
                  <c:v>1.266</c:v>
                </c:pt>
                <c:pt idx="2071">
                  <c:v>1.2649999999999999</c:v>
                </c:pt>
                <c:pt idx="2072">
                  <c:v>1.2649999999999999</c:v>
                </c:pt>
                <c:pt idx="2073">
                  <c:v>1.264</c:v>
                </c:pt>
                <c:pt idx="2074">
                  <c:v>1.264</c:v>
                </c:pt>
                <c:pt idx="2075">
                  <c:v>1.264</c:v>
                </c:pt>
                <c:pt idx="2076">
                  <c:v>1.264</c:v>
                </c:pt>
                <c:pt idx="2077">
                  <c:v>1.262</c:v>
                </c:pt>
                <c:pt idx="2078">
                  <c:v>1.262</c:v>
                </c:pt>
                <c:pt idx="2079">
                  <c:v>1.262</c:v>
                </c:pt>
                <c:pt idx="2080">
                  <c:v>1.2609999999999999</c:v>
                </c:pt>
                <c:pt idx="2081">
                  <c:v>1.2609999999999999</c:v>
                </c:pt>
                <c:pt idx="2082">
                  <c:v>1.26</c:v>
                </c:pt>
                <c:pt idx="2083">
                  <c:v>1.26</c:v>
                </c:pt>
                <c:pt idx="2084">
                  <c:v>1.26</c:v>
                </c:pt>
                <c:pt idx="2085">
                  <c:v>1.26</c:v>
                </c:pt>
                <c:pt idx="2086">
                  <c:v>1.2589999999999999</c:v>
                </c:pt>
                <c:pt idx="2087">
                  <c:v>1.2589999999999999</c:v>
                </c:pt>
                <c:pt idx="2088">
                  <c:v>1.2589999999999999</c:v>
                </c:pt>
                <c:pt idx="2089">
                  <c:v>1.2589999999999999</c:v>
                </c:pt>
                <c:pt idx="2090">
                  <c:v>1.2589999999999999</c:v>
                </c:pt>
                <c:pt idx="2091">
                  <c:v>1.2569999999999999</c:v>
                </c:pt>
                <c:pt idx="2092">
                  <c:v>1.2569999999999999</c:v>
                </c:pt>
                <c:pt idx="2093">
                  <c:v>1.2569999999999999</c:v>
                </c:pt>
                <c:pt idx="2094">
                  <c:v>1.2569999999999999</c:v>
                </c:pt>
                <c:pt idx="2095">
                  <c:v>1.256</c:v>
                </c:pt>
                <c:pt idx="2096">
                  <c:v>1.256</c:v>
                </c:pt>
                <c:pt idx="2097">
                  <c:v>1.256</c:v>
                </c:pt>
                <c:pt idx="2098">
                  <c:v>1.256</c:v>
                </c:pt>
                <c:pt idx="2099">
                  <c:v>1.256</c:v>
                </c:pt>
                <c:pt idx="2100">
                  <c:v>1.2549999999999999</c:v>
                </c:pt>
                <c:pt idx="2101">
                  <c:v>1.2549999999999999</c:v>
                </c:pt>
                <c:pt idx="2102">
                  <c:v>1.2549999999999999</c:v>
                </c:pt>
                <c:pt idx="2103">
                  <c:v>1.2549999999999999</c:v>
                </c:pt>
                <c:pt idx="2104">
                  <c:v>1.254</c:v>
                </c:pt>
                <c:pt idx="2105">
                  <c:v>1.254</c:v>
                </c:pt>
                <c:pt idx="2106">
                  <c:v>1.2529999999999999</c:v>
                </c:pt>
                <c:pt idx="2107">
                  <c:v>1.2529999999999999</c:v>
                </c:pt>
                <c:pt idx="2108">
                  <c:v>1.252</c:v>
                </c:pt>
                <c:pt idx="2109">
                  <c:v>1.2509999999999999</c:v>
                </c:pt>
                <c:pt idx="2110">
                  <c:v>1.2509999999999999</c:v>
                </c:pt>
                <c:pt idx="2111">
                  <c:v>1.25</c:v>
                </c:pt>
                <c:pt idx="2112">
                  <c:v>1.25</c:v>
                </c:pt>
                <c:pt idx="2113">
                  <c:v>1.2490000000000001</c:v>
                </c:pt>
                <c:pt idx="2114">
                  <c:v>1.2490000000000001</c:v>
                </c:pt>
                <c:pt idx="2115">
                  <c:v>1.2490000000000001</c:v>
                </c:pt>
                <c:pt idx="2116">
                  <c:v>1.2490000000000001</c:v>
                </c:pt>
                <c:pt idx="2117">
                  <c:v>1.2490000000000001</c:v>
                </c:pt>
                <c:pt idx="2118">
                  <c:v>1.2490000000000001</c:v>
                </c:pt>
                <c:pt idx="2119">
                  <c:v>1.2490000000000001</c:v>
                </c:pt>
                <c:pt idx="2120">
                  <c:v>1.248</c:v>
                </c:pt>
                <c:pt idx="2121">
                  <c:v>1.248</c:v>
                </c:pt>
                <c:pt idx="2122">
                  <c:v>1.2470000000000001</c:v>
                </c:pt>
                <c:pt idx="2123">
                  <c:v>1.246</c:v>
                </c:pt>
                <c:pt idx="2124">
                  <c:v>1.246</c:v>
                </c:pt>
                <c:pt idx="2125">
                  <c:v>1.246</c:v>
                </c:pt>
                <c:pt idx="2126">
                  <c:v>1.246</c:v>
                </c:pt>
                <c:pt idx="2127">
                  <c:v>1.2450000000000001</c:v>
                </c:pt>
                <c:pt idx="2128">
                  <c:v>1.244</c:v>
                </c:pt>
                <c:pt idx="2129">
                  <c:v>1.244</c:v>
                </c:pt>
                <c:pt idx="2130">
                  <c:v>1.244</c:v>
                </c:pt>
                <c:pt idx="2131">
                  <c:v>1.244</c:v>
                </c:pt>
                <c:pt idx="2132">
                  <c:v>1.244</c:v>
                </c:pt>
                <c:pt idx="2133">
                  <c:v>1.2430000000000001</c:v>
                </c:pt>
                <c:pt idx="2134">
                  <c:v>1.2430000000000001</c:v>
                </c:pt>
                <c:pt idx="2135">
                  <c:v>1.2430000000000001</c:v>
                </c:pt>
                <c:pt idx="2136">
                  <c:v>1.242</c:v>
                </c:pt>
                <c:pt idx="2137">
                  <c:v>1.2410000000000001</c:v>
                </c:pt>
                <c:pt idx="2138">
                  <c:v>1.2410000000000001</c:v>
                </c:pt>
                <c:pt idx="2139">
                  <c:v>1.2410000000000001</c:v>
                </c:pt>
                <c:pt idx="2140">
                  <c:v>1.24</c:v>
                </c:pt>
                <c:pt idx="2141">
                  <c:v>1.24</c:v>
                </c:pt>
                <c:pt idx="2142">
                  <c:v>1.2390000000000001</c:v>
                </c:pt>
                <c:pt idx="2143">
                  <c:v>1.2390000000000001</c:v>
                </c:pt>
                <c:pt idx="2144">
                  <c:v>1.2390000000000001</c:v>
                </c:pt>
                <c:pt idx="2145">
                  <c:v>1.2390000000000001</c:v>
                </c:pt>
                <c:pt idx="2146">
                  <c:v>1.238</c:v>
                </c:pt>
                <c:pt idx="2147">
                  <c:v>1.2370000000000001</c:v>
                </c:pt>
                <c:pt idx="2148">
                  <c:v>1.2370000000000001</c:v>
                </c:pt>
                <c:pt idx="2149">
                  <c:v>1.2370000000000001</c:v>
                </c:pt>
                <c:pt idx="2150">
                  <c:v>1.2370000000000001</c:v>
                </c:pt>
                <c:pt idx="2151">
                  <c:v>1.2370000000000001</c:v>
                </c:pt>
                <c:pt idx="2152">
                  <c:v>1.2370000000000001</c:v>
                </c:pt>
                <c:pt idx="2153">
                  <c:v>1.236</c:v>
                </c:pt>
                <c:pt idx="2154">
                  <c:v>1.236</c:v>
                </c:pt>
                <c:pt idx="2155">
                  <c:v>1.236</c:v>
                </c:pt>
                <c:pt idx="2156">
                  <c:v>1.234</c:v>
                </c:pt>
                <c:pt idx="2157">
                  <c:v>1.234</c:v>
                </c:pt>
                <c:pt idx="2158">
                  <c:v>1.234</c:v>
                </c:pt>
                <c:pt idx="2159">
                  <c:v>1.232</c:v>
                </c:pt>
                <c:pt idx="2160">
                  <c:v>1.232</c:v>
                </c:pt>
                <c:pt idx="2161">
                  <c:v>1.232</c:v>
                </c:pt>
                <c:pt idx="2162">
                  <c:v>1.2310000000000001</c:v>
                </c:pt>
                <c:pt idx="2163">
                  <c:v>1.2310000000000001</c:v>
                </c:pt>
                <c:pt idx="2164">
                  <c:v>1.23</c:v>
                </c:pt>
                <c:pt idx="2165">
                  <c:v>1.23</c:v>
                </c:pt>
                <c:pt idx="2166">
                  <c:v>1.2290000000000001</c:v>
                </c:pt>
                <c:pt idx="2167">
                  <c:v>1.2290000000000001</c:v>
                </c:pt>
                <c:pt idx="2168">
                  <c:v>1.228</c:v>
                </c:pt>
                <c:pt idx="2169">
                  <c:v>1.228</c:v>
                </c:pt>
                <c:pt idx="2170">
                  <c:v>1.228</c:v>
                </c:pt>
                <c:pt idx="2171">
                  <c:v>1.228</c:v>
                </c:pt>
                <c:pt idx="2172">
                  <c:v>1.2270000000000001</c:v>
                </c:pt>
                <c:pt idx="2173">
                  <c:v>1.2270000000000001</c:v>
                </c:pt>
                <c:pt idx="2174">
                  <c:v>1.2270000000000001</c:v>
                </c:pt>
                <c:pt idx="2175">
                  <c:v>1.2270000000000001</c:v>
                </c:pt>
                <c:pt idx="2176">
                  <c:v>1.226</c:v>
                </c:pt>
                <c:pt idx="2177">
                  <c:v>1.2250000000000001</c:v>
                </c:pt>
                <c:pt idx="2178">
                  <c:v>1.2250000000000001</c:v>
                </c:pt>
                <c:pt idx="2179">
                  <c:v>1.2250000000000001</c:v>
                </c:pt>
                <c:pt idx="2180">
                  <c:v>1.2250000000000001</c:v>
                </c:pt>
                <c:pt idx="2181">
                  <c:v>1.224</c:v>
                </c:pt>
                <c:pt idx="2182">
                  <c:v>1.224</c:v>
                </c:pt>
                <c:pt idx="2183">
                  <c:v>1.224</c:v>
                </c:pt>
                <c:pt idx="2184">
                  <c:v>1.224</c:v>
                </c:pt>
                <c:pt idx="2185">
                  <c:v>1.2230000000000001</c:v>
                </c:pt>
                <c:pt idx="2186">
                  <c:v>1.2230000000000001</c:v>
                </c:pt>
                <c:pt idx="2187">
                  <c:v>1.2230000000000001</c:v>
                </c:pt>
                <c:pt idx="2188">
                  <c:v>1.2230000000000001</c:v>
                </c:pt>
                <c:pt idx="2189">
                  <c:v>1.222</c:v>
                </c:pt>
                <c:pt idx="2190">
                  <c:v>1.2210000000000001</c:v>
                </c:pt>
                <c:pt idx="2191">
                  <c:v>1.2210000000000001</c:v>
                </c:pt>
                <c:pt idx="2192">
                  <c:v>1.22</c:v>
                </c:pt>
                <c:pt idx="2193">
                  <c:v>1.22</c:v>
                </c:pt>
                <c:pt idx="2194">
                  <c:v>1.22</c:v>
                </c:pt>
                <c:pt idx="2195">
                  <c:v>1.22</c:v>
                </c:pt>
                <c:pt idx="2196">
                  <c:v>1.22</c:v>
                </c:pt>
                <c:pt idx="2197">
                  <c:v>1.2190000000000001</c:v>
                </c:pt>
                <c:pt idx="2198">
                  <c:v>1.2190000000000001</c:v>
                </c:pt>
                <c:pt idx="2199">
                  <c:v>1.2190000000000001</c:v>
                </c:pt>
                <c:pt idx="2200">
                  <c:v>1.2190000000000001</c:v>
                </c:pt>
                <c:pt idx="2201">
                  <c:v>1.218</c:v>
                </c:pt>
                <c:pt idx="2202">
                  <c:v>1.218</c:v>
                </c:pt>
                <c:pt idx="2203">
                  <c:v>1.218</c:v>
                </c:pt>
                <c:pt idx="2204">
                  <c:v>1.218</c:v>
                </c:pt>
                <c:pt idx="2205">
                  <c:v>1.2170000000000001</c:v>
                </c:pt>
                <c:pt idx="2206">
                  <c:v>1.2170000000000001</c:v>
                </c:pt>
                <c:pt idx="2207">
                  <c:v>1.2170000000000001</c:v>
                </c:pt>
                <c:pt idx="2208">
                  <c:v>1.216</c:v>
                </c:pt>
                <c:pt idx="2209">
                  <c:v>1.216</c:v>
                </c:pt>
                <c:pt idx="2210">
                  <c:v>1.2150000000000001</c:v>
                </c:pt>
                <c:pt idx="2211">
                  <c:v>1.2150000000000001</c:v>
                </c:pt>
                <c:pt idx="2212">
                  <c:v>1.2150000000000001</c:v>
                </c:pt>
                <c:pt idx="2213">
                  <c:v>1.2150000000000001</c:v>
                </c:pt>
                <c:pt idx="2214">
                  <c:v>1.2150000000000001</c:v>
                </c:pt>
                <c:pt idx="2215">
                  <c:v>1.214</c:v>
                </c:pt>
                <c:pt idx="2216">
                  <c:v>1.214</c:v>
                </c:pt>
                <c:pt idx="2217">
                  <c:v>1.214</c:v>
                </c:pt>
                <c:pt idx="2218">
                  <c:v>1.214</c:v>
                </c:pt>
                <c:pt idx="2219">
                  <c:v>1.2130000000000001</c:v>
                </c:pt>
                <c:pt idx="2220">
                  <c:v>1.2130000000000001</c:v>
                </c:pt>
                <c:pt idx="2221">
                  <c:v>1.2130000000000001</c:v>
                </c:pt>
                <c:pt idx="2222">
                  <c:v>1.212</c:v>
                </c:pt>
                <c:pt idx="2223">
                  <c:v>1.212</c:v>
                </c:pt>
                <c:pt idx="2224">
                  <c:v>1.212</c:v>
                </c:pt>
                <c:pt idx="2225">
                  <c:v>1.2110000000000001</c:v>
                </c:pt>
                <c:pt idx="2226">
                  <c:v>1.2110000000000001</c:v>
                </c:pt>
                <c:pt idx="2227">
                  <c:v>1.2110000000000001</c:v>
                </c:pt>
                <c:pt idx="2228">
                  <c:v>1.21</c:v>
                </c:pt>
                <c:pt idx="2229">
                  <c:v>1.21</c:v>
                </c:pt>
                <c:pt idx="2230">
                  <c:v>1.21</c:v>
                </c:pt>
                <c:pt idx="2231">
                  <c:v>1.21</c:v>
                </c:pt>
                <c:pt idx="2232">
                  <c:v>1.21</c:v>
                </c:pt>
                <c:pt idx="2233">
                  <c:v>1.2090000000000001</c:v>
                </c:pt>
                <c:pt idx="2234">
                  <c:v>1.2090000000000001</c:v>
                </c:pt>
                <c:pt idx="2235">
                  <c:v>1.2090000000000001</c:v>
                </c:pt>
                <c:pt idx="2236">
                  <c:v>1.2090000000000001</c:v>
                </c:pt>
                <c:pt idx="2237">
                  <c:v>1.208</c:v>
                </c:pt>
                <c:pt idx="2238">
                  <c:v>1.208</c:v>
                </c:pt>
                <c:pt idx="2239">
                  <c:v>1.208</c:v>
                </c:pt>
                <c:pt idx="2240">
                  <c:v>1.208</c:v>
                </c:pt>
                <c:pt idx="2241">
                  <c:v>1.2070000000000001</c:v>
                </c:pt>
                <c:pt idx="2242">
                  <c:v>1.2070000000000001</c:v>
                </c:pt>
                <c:pt idx="2243">
                  <c:v>1.206</c:v>
                </c:pt>
                <c:pt idx="2244">
                  <c:v>1.2050000000000001</c:v>
                </c:pt>
                <c:pt idx="2245">
                  <c:v>1.2050000000000001</c:v>
                </c:pt>
                <c:pt idx="2246">
                  <c:v>1.2050000000000001</c:v>
                </c:pt>
                <c:pt idx="2247">
                  <c:v>1.2050000000000001</c:v>
                </c:pt>
                <c:pt idx="2248">
                  <c:v>1.2050000000000001</c:v>
                </c:pt>
                <c:pt idx="2249">
                  <c:v>1.204</c:v>
                </c:pt>
                <c:pt idx="2250">
                  <c:v>1.204</c:v>
                </c:pt>
                <c:pt idx="2251">
                  <c:v>1.204</c:v>
                </c:pt>
                <c:pt idx="2252">
                  <c:v>1.2030000000000001</c:v>
                </c:pt>
                <c:pt idx="2253">
                  <c:v>1.2030000000000001</c:v>
                </c:pt>
                <c:pt idx="2254">
                  <c:v>1.202</c:v>
                </c:pt>
                <c:pt idx="2255">
                  <c:v>1.202</c:v>
                </c:pt>
                <c:pt idx="2256">
                  <c:v>1.2010000000000001</c:v>
                </c:pt>
                <c:pt idx="2257">
                  <c:v>1.2010000000000001</c:v>
                </c:pt>
                <c:pt idx="2258">
                  <c:v>1.2010000000000001</c:v>
                </c:pt>
                <c:pt idx="2259">
                  <c:v>1.2</c:v>
                </c:pt>
                <c:pt idx="2260">
                  <c:v>1.2</c:v>
                </c:pt>
                <c:pt idx="2261">
                  <c:v>1.2</c:v>
                </c:pt>
                <c:pt idx="2262">
                  <c:v>1.2</c:v>
                </c:pt>
                <c:pt idx="2263">
                  <c:v>1.2</c:v>
                </c:pt>
                <c:pt idx="2264">
                  <c:v>1.2</c:v>
                </c:pt>
                <c:pt idx="2265">
                  <c:v>1.1990000000000001</c:v>
                </c:pt>
                <c:pt idx="2266">
                  <c:v>1.1970000000000001</c:v>
                </c:pt>
                <c:pt idx="2267">
                  <c:v>1.196</c:v>
                </c:pt>
                <c:pt idx="2268">
                  <c:v>1.196</c:v>
                </c:pt>
                <c:pt idx="2269">
                  <c:v>1.196</c:v>
                </c:pt>
                <c:pt idx="2270">
                  <c:v>1.1950000000000001</c:v>
                </c:pt>
                <c:pt idx="2271">
                  <c:v>1.1950000000000001</c:v>
                </c:pt>
                <c:pt idx="2272">
                  <c:v>1.1950000000000001</c:v>
                </c:pt>
                <c:pt idx="2273">
                  <c:v>1.1950000000000001</c:v>
                </c:pt>
                <c:pt idx="2274">
                  <c:v>1.194</c:v>
                </c:pt>
                <c:pt idx="2275">
                  <c:v>1.194</c:v>
                </c:pt>
                <c:pt idx="2276">
                  <c:v>1.194</c:v>
                </c:pt>
                <c:pt idx="2277">
                  <c:v>1.194</c:v>
                </c:pt>
                <c:pt idx="2278">
                  <c:v>1.194</c:v>
                </c:pt>
                <c:pt idx="2279">
                  <c:v>1.1930000000000001</c:v>
                </c:pt>
                <c:pt idx="2280">
                  <c:v>1.1930000000000001</c:v>
                </c:pt>
                <c:pt idx="2281">
                  <c:v>1.1919999999999999</c:v>
                </c:pt>
                <c:pt idx="2282">
                  <c:v>1.1919999999999999</c:v>
                </c:pt>
                <c:pt idx="2283">
                  <c:v>1.1919999999999999</c:v>
                </c:pt>
                <c:pt idx="2284">
                  <c:v>1.1910000000000001</c:v>
                </c:pt>
                <c:pt idx="2285">
                  <c:v>1.1910000000000001</c:v>
                </c:pt>
                <c:pt idx="2286">
                  <c:v>1.1910000000000001</c:v>
                </c:pt>
                <c:pt idx="2287">
                  <c:v>1.1910000000000001</c:v>
                </c:pt>
                <c:pt idx="2288">
                  <c:v>1.1910000000000001</c:v>
                </c:pt>
                <c:pt idx="2289">
                  <c:v>1.19</c:v>
                </c:pt>
                <c:pt idx="2290">
                  <c:v>1.19</c:v>
                </c:pt>
                <c:pt idx="2291">
                  <c:v>1.19</c:v>
                </c:pt>
                <c:pt idx="2292">
                  <c:v>1.19</c:v>
                </c:pt>
                <c:pt idx="2293">
                  <c:v>1.1890000000000001</c:v>
                </c:pt>
                <c:pt idx="2294">
                  <c:v>1.1890000000000001</c:v>
                </c:pt>
                <c:pt idx="2295">
                  <c:v>1.1890000000000001</c:v>
                </c:pt>
                <c:pt idx="2296">
                  <c:v>1.1890000000000001</c:v>
                </c:pt>
                <c:pt idx="2297">
                  <c:v>1.1879999999999999</c:v>
                </c:pt>
                <c:pt idx="2298">
                  <c:v>1.1879999999999999</c:v>
                </c:pt>
                <c:pt idx="2299">
                  <c:v>1.1879999999999999</c:v>
                </c:pt>
                <c:pt idx="2300">
                  <c:v>1.1879999999999999</c:v>
                </c:pt>
                <c:pt idx="2301">
                  <c:v>1.1870000000000001</c:v>
                </c:pt>
                <c:pt idx="2302">
                  <c:v>1.1870000000000001</c:v>
                </c:pt>
                <c:pt idx="2303">
                  <c:v>1.1859999999999999</c:v>
                </c:pt>
                <c:pt idx="2304">
                  <c:v>1.1850000000000001</c:v>
                </c:pt>
                <c:pt idx="2305">
                  <c:v>1.1850000000000001</c:v>
                </c:pt>
                <c:pt idx="2306">
                  <c:v>1.1850000000000001</c:v>
                </c:pt>
                <c:pt idx="2307">
                  <c:v>1.1850000000000001</c:v>
                </c:pt>
                <c:pt idx="2308">
                  <c:v>1.1850000000000001</c:v>
                </c:pt>
                <c:pt idx="2309">
                  <c:v>1.1839999999999999</c:v>
                </c:pt>
                <c:pt idx="2310">
                  <c:v>1.1839999999999999</c:v>
                </c:pt>
                <c:pt idx="2311">
                  <c:v>1.1839999999999999</c:v>
                </c:pt>
                <c:pt idx="2312">
                  <c:v>1.1830000000000001</c:v>
                </c:pt>
                <c:pt idx="2313">
                  <c:v>1.1830000000000001</c:v>
                </c:pt>
                <c:pt idx="2314">
                  <c:v>1.1830000000000001</c:v>
                </c:pt>
                <c:pt idx="2315">
                  <c:v>1.1830000000000001</c:v>
                </c:pt>
                <c:pt idx="2316">
                  <c:v>1.1819999999999999</c:v>
                </c:pt>
                <c:pt idx="2317">
                  <c:v>1.1819999999999999</c:v>
                </c:pt>
                <c:pt idx="2318">
                  <c:v>1.181</c:v>
                </c:pt>
                <c:pt idx="2319">
                  <c:v>1.181</c:v>
                </c:pt>
                <c:pt idx="2320">
                  <c:v>1.181</c:v>
                </c:pt>
                <c:pt idx="2321">
                  <c:v>1.181</c:v>
                </c:pt>
                <c:pt idx="2322">
                  <c:v>1.18</c:v>
                </c:pt>
                <c:pt idx="2323">
                  <c:v>1.18</c:v>
                </c:pt>
                <c:pt idx="2324">
                  <c:v>1.18</c:v>
                </c:pt>
                <c:pt idx="2325">
                  <c:v>1.179</c:v>
                </c:pt>
                <c:pt idx="2326">
                  <c:v>1.179</c:v>
                </c:pt>
                <c:pt idx="2327">
                  <c:v>1.179</c:v>
                </c:pt>
                <c:pt idx="2328">
                  <c:v>1.1779999999999999</c:v>
                </c:pt>
                <c:pt idx="2329">
                  <c:v>1.1779999999999999</c:v>
                </c:pt>
                <c:pt idx="2330">
                  <c:v>1.1779999999999999</c:v>
                </c:pt>
                <c:pt idx="2331">
                  <c:v>1.1779999999999999</c:v>
                </c:pt>
                <c:pt idx="2332">
                  <c:v>1.1779999999999999</c:v>
                </c:pt>
                <c:pt idx="2333">
                  <c:v>1.177</c:v>
                </c:pt>
                <c:pt idx="2334">
                  <c:v>1.177</c:v>
                </c:pt>
                <c:pt idx="2335">
                  <c:v>1.177</c:v>
                </c:pt>
                <c:pt idx="2336">
                  <c:v>1.177</c:v>
                </c:pt>
                <c:pt idx="2337">
                  <c:v>1.1759999999999999</c:v>
                </c:pt>
                <c:pt idx="2338">
                  <c:v>1.1759999999999999</c:v>
                </c:pt>
                <c:pt idx="2339">
                  <c:v>1.175</c:v>
                </c:pt>
                <c:pt idx="2340">
                  <c:v>1.175</c:v>
                </c:pt>
                <c:pt idx="2341">
                  <c:v>1.175</c:v>
                </c:pt>
                <c:pt idx="2342">
                  <c:v>1.175</c:v>
                </c:pt>
                <c:pt idx="2343">
                  <c:v>1.175</c:v>
                </c:pt>
                <c:pt idx="2344">
                  <c:v>1.1739999999999999</c:v>
                </c:pt>
                <c:pt idx="2345">
                  <c:v>1.1739999999999999</c:v>
                </c:pt>
                <c:pt idx="2346">
                  <c:v>1.1739999999999999</c:v>
                </c:pt>
                <c:pt idx="2347">
                  <c:v>1.173</c:v>
                </c:pt>
                <c:pt idx="2348">
                  <c:v>1.173</c:v>
                </c:pt>
                <c:pt idx="2349">
                  <c:v>1.1719999999999999</c:v>
                </c:pt>
                <c:pt idx="2350">
                  <c:v>1.1719999999999999</c:v>
                </c:pt>
                <c:pt idx="2351">
                  <c:v>1.1719999999999999</c:v>
                </c:pt>
                <c:pt idx="2352">
                  <c:v>1.1719999999999999</c:v>
                </c:pt>
                <c:pt idx="2353">
                  <c:v>1.171</c:v>
                </c:pt>
                <c:pt idx="2354">
                  <c:v>1.171</c:v>
                </c:pt>
                <c:pt idx="2355">
                  <c:v>1.171</c:v>
                </c:pt>
                <c:pt idx="2356">
                  <c:v>1.171</c:v>
                </c:pt>
                <c:pt idx="2357">
                  <c:v>1.171</c:v>
                </c:pt>
                <c:pt idx="2358">
                  <c:v>1.171</c:v>
                </c:pt>
                <c:pt idx="2359">
                  <c:v>1.17</c:v>
                </c:pt>
                <c:pt idx="2360">
                  <c:v>1.169</c:v>
                </c:pt>
                <c:pt idx="2361">
                  <c:v>1.169</c:v>
                </c:pt>
                <c:pt idx="2362">
                  <c:v>1.169</c:v>
                </c:pt>
                <c:pt idx="2363">
                  <c:v>1.1679999999999999</c:v>
                </c:pt>
                <c:pt idx="2364">
                  <c:v>1.1679999999999999</c:v>
                </c:pt>
                <c:pt idx="2365">
                  <c:v>1.1679999999999999</c:v>
                </c:pt>
                <c:pt idx="2366">
                  <c:v>1.1679999999999999</c:v>
                </c:pt>
                <c:pt idx="2367">
                  <c:v>1.1679999999999999</c:v>
                </c:pt>
                <c:pt idx="2368">
                  <c:v>1.167</c:v>
                </c:pt>
                <c:pt idx="2369">
                  <c:v>1.167</c:v>
                </c:pt>
                <c:pt idx="2370">
                  <c:v>1.167</c:v>
                </c:pt>
                <c:pt idx="2371">
                  <c:v>1.1659999999999999</c:v>
                </c:pt>
                <c:pt idx="2372">
                  <c:v>1.1659999999999999</c:v>
                </c:pt>
                <c:pt idx="2373">
                  <c:v>1.1659999999999999</c:v>
                </c:pt>
                <c:pt idx="2374">
                  <c:v>1.1659999999999999</c:v>
                </c:pt>
                <c:pt idx="2375">
                  <c:v>1.1659999999999999</c:v>
                </c:pt>
                <c:pt idx="2376">
                  <c:v>1.165</c:v>
                </c:pt>
                <c:pt idx="2377">
                  <c:v>1.165</c:v>
                </c:pt>
                <c:pt idx="2378">
                  <c:v>1.165</c:v>
                </c:pt>
                <c:pt idx="2379">
                  <c:v>1.1639999999999999</c:v>
                </c:pt>
                <c:pt idx="2380">
                  <c:v>1.163</c:v>
                </c:pt>
                <c:pt idx="2381">
                  <c:v>1.163</c:v>
                </c:pt>
                <c:pt idx="2382">
                  <c:v>1.163</c:v>
                </c:pt>
                <c:pt idx="2383">
                  <c:v>1.163</c:v>
                </c:pt>
                <c:pt idx="2384">
                  <c:v>1.163</c:v>
                </c:pt>
                <c:pt idx="2385">
                  <c:v>1.163</c:v>
                </c:pt>
                <c:pt idx="2386">
                  <c:v>1.163</c:v>
                </c:pt>
                <c:pt idx="2387">
                  <c:v>1.1619999999999999</c:v>
                </c:pt>
                <c:pt idx="2388">
                  <c:v>1.1619999999999999</c:v>
                </c:pt>
                <c:pt idx="2389">
                  <c:v>1.161</c:v>
                </c:pt>
                <c:pt idx="2390">
                  <c:v>1.161</c:v>
                </c:pt>
                <c:pt idx="2391">
                  <c:v>1.1599999999999999</c:v>
                </c:pt>
                <c:pt idx="2392">
                  <c:v>1.159</c:v>
                </c:pt>
                <c:pt idx="2393">
                  <c:v>1.159</c:v>
                </c:pt>
                <c:pt idx="2394">
                  <c:v>1.159</c:v>
                </c:pt>
                <c:pt idx="2395">
                  <c:v>1.1579999999999999</c:v>
                </c:pt>
                <c:pt idx="2396">
                  <c:v>1.1579999999999999</c:v>
                </c:pt>
                <c:pt idx="2397">
                  <c:v>1.1579999999999999</c:v>
                </c:pt>
                <c:pt idx="2398">
                  <c:v>1.1579999999999999</c:v>
                </c:pt>
                <c:pt idx="2399">
                  <c:v>1.157</c:v>
                </c:pt>
                <c:pt idx="2400">
                  <c:v>1.157</c:v>
                </c:pt>
                <c:pt idx="2401">
                  <c:v>1.157</c:v>
                </c:pt>
                <c:pt idx="2402">
                  <c:v>1.157</c:v>
                </c:pt>
                <c:pt idx="2403">
                  <c:v>1.157</c:v>
                </c:pt>
                <c:pt idx="2404">
                  <c:v>1.157</c:v>
                </c:pt>
                <c:pt idx="2405">
                  <c:v>1.157</c:v>
                </c:pt>
                <c:pt idx="2406">
                  <c:v>1.1559999999999999</c:v>
                </c:pt>
                <c:pt idx="2407">
                  <c:v>1.1559999999999999</c:v>
                </c:pt>
                <c:pt idx="2408">
                  <c:v>1.1559999999999999</c:v>
                </c:pt>
                <c:pt idx="2409">
                  <c:v>1.155</c:v>
                </c:pt>
                <c:pt idx="2410">
                  <c:v>1.155</c:v>
                </c:pt>
                <c:pt idx="2411">
                  <c:v>1.1539999999999999</c:v>
                </c:pt>
                <c:pt idx="2412">
                  <c:v>1.153</c:v>
                </c:pt>
                <c:pt idx="2413">
                  <c:v>1.153</c:v>
                </c:pt>
                <c:pt idx="2414">
                  <c:v>1.153</c:v>
                </c:pt>
                <c:pt idx="2415">
                  <c:v>1.1519999999999999</c:v>
                </c:pt>
                <c:pt idx="2416">
                  <c:v>1.1519999999999999</c:v>
                </c:pt>
                <c:pt idx="2417">
                  <c:v>1.1519999999999999</c:v>
                </c:pt>
                <c:pt idx="2418">
                  <c:v>1.1519999999999999</c:v>
                </c:pt>
                <c:pt idx="2419">
                  <c:v>1.1519999999999999</c:v>
                </c:pt>
                <c:pt idx="2420">
                  <c:v>1.151</c:v>
                </c:pt>
                <c:pt idx="2421">
                  <c:v>1.151</c:v>
                </c:pt>
                <c:pt idx="2422">
                  <c:v>1.1499999999999999</c:v>
                </c:pt>
                <c:pt idx="2423">
                  <c:v>1.1499999999999999</c:v>
                </c:pt>
                <c:pt idx="2424">
                  <c:v>1.1499999999999999</c:v>
                </c:pt>
                <c:pt idx="2425">
                  <c:v>1.149</c:v>
                </c:pt>
                <c:pt idx="2426">
                  <c:v>1.149</c:v>
                </c:pt>
                <c:pt idx="2427">
                  <c:v>1.149</c:v>
                </c:pt>
                <c:pt idx="2428">
                  <c:v>1.147</c:v>
                </c:pt>
                <c:pt idx="2429">
                  <c:v>1.1459999999999999</c:v>
                </c:pt>
                <c:pt idx="2430">
                  <c:v>1.1459999999999999</c:v>
                </c:pt>
                <c:pt idx="2431">
                  <c:v>1.1459999999999999</c:v>
                </c:pt>
                <c:pt idx="2432">
                  <c:v>1.1459999999999999</c:v>
                </c:pt>
                <c:pt idx="2433">
                  <c:v>1.145</c:v>
                </c:pt>
                <c:pt idx="2434">
                  <c:v>1.1439999999999999</c:v>
                </c:pt>
                <c:pt idx="2435">
                  <c:v>1.1439999999999999</c:v>
                </c:pt>
                <c:pt idx="2436">
                  <c:v>1.1439999999999999</c:v>
                </c:pt>
                <c:pt idx="2437">
                  <c:v>1.1439999999999999</c:v>
                </c:pt>
                <c:pt idx="2438">
                  <c:v>1.1439999999999999</c:v>
                </c:pt>
                <c:pt idx="2439">
                  <c:v>1.143</c:v>
                </c:pt>
                <c:pt idx="2440">
                  <c:v>1.143</c:v>
                </c:pt>
                <c:pt idx="2441">
                  <c:v>1.1419999999999999</c:v>
                </c:pt>
                <c:pt idx="2442">
                  <c:v>1.141</c:v>
                </c:pt>
                <c:pt idx="2443">
                  <c:v>1.141</c:v>
                </c:pt>
                <c:pt idx="2444">
                  <c:v>1.1399999999999999</c:v>
                </c:pt>
                <c:pt idx="2445">
                  <c:v>1.139</c:v>
                </c:pt>
                <c:pt idx="2446">
                  <c:v>1.139</c:v>
                </c:pt>
                <c:pt idx="2447">
                  <c:v>1.139</c:v>
                </c:pt>
                <c:pt idx="2448">
                  <c:v>1.139</c:v>
                </c:pt>
                <c:pt idx="2449">
                  <c:v>1.139</c:v>
                </c:pt>
                <c:pt idx="2450">
                  <c:v>1.1379999999999999</c:v>
                </c:pt>
                <c:pt idx="2451">
                  <c:v>1.1379999999999999</c:v>
                </c:pt>
                <c:pt idx="2452">
                  <c:v>1.1379999999999999</c:v>
                </c:pt>
                <c:pt idx="2453">
                  <c:v>1.137</c:v>
                </c:pt>
                <c:pt idx="2454">
                  <c:v>1.137</c:v>
                </c:pt>
                <c:pt idx="2455">
                  <c:v>1.137</c:v>
                </c:pt>
                <c:pt idx="2456">
                  <c:v>1.137</c:v>
                </c:pt>
                <c:pt idx="2457">
                  <c:v>1.1359999999999999</c:v>
                </c:pt>
                <c:pt idx="2458">
                  <c:v>1.1359999999999999</c:v>
                </c:pt>
                <c:pt idx="2459">
                  <c:v>1.1359999999999999</c:v>
                </c:pt>
                <c:pt idx="2460">
                  <c:v>1.1359999999999999</c:v>
                </c:pt>
                <c:pt idx="2461">
                  <c:v>1.135</c:v>
                </c:pt>
                <c:pt idx="2462">
                  <c:v>1.135</c:v>
                </c:pt>
                <c:pt idx="2463">
                  <c:v>1.135</c:v>
                </c:pt>
                <c:pt idx="2464">
                  <c:v>1.1339999999999999</c:v>
                </c:pt>
                <c:pt idx="2465">
                  <c:v>1.1339999999999999</c:v>
                </c:pt>
                <c:pt idx="2466">
                  <c:v>1.1339999999999999</c:v>
                </c:pt>
                <c:pt idx="2467">
                  <c:v>1.1339999999999999</c:v>
                </c:pt>
                <c:pt idx="2468">
                  <c:v>1.1339999999999999</c:v>
                </c:pt>
                <c:pt idx="2469">
                  <c:v>1.1339999999999999</c:v>
                </c:pt>
                <c:pt idx="2470">
                  <c:v>1.1319999999999999</c:v>
                </c:pt>
                <c:pt idx="2471">
                  <c:v>1.1319999999999999</c:v>
                </c:pt>
                <c:pt idx="2472">
                  <c:v>1.131</c:v>
                </c:pt>
                <c:pt idx="2473">
                  <c:v>1.131</c:v>
                </c:pt>
                <c:pt idx="2474">
                  <c:v>1.131</c:v>
                </c:pt>
                <c:pt idx="2475">
                  <c:v>1.131</c:v>
                </c:pt>
                <c:pt idx="2476">
                  <c:v>1.129</c:v>
                </c:pt>
                <c:pt idx="2477">
                  <c:v>1.129</c:v>
                </c:pt>
                <c:pt idx="2478">
                  <c:v>1.1279999999999999</c:v>
                </c:pt>
                <c:pt idx="2479">
                  <c:v>1.1279999999999999</c:v>
                </c:pt>
                <c:pt idx="2480">
                  <c:v>1.1279999999999999</c:v>
                </c:pt>
                <c:pt idx="2481">
                  <c:v>1.127</c:v>
                </c:pt>
                <c:pt idx="2482">
                  <c:v>1.1259999999999999</c:v>
                </c:pt>
                <c:pt idx="2483">
                  <c:v>1.1259999999999999</c:v>
                </c:pt>
                <c:pt idx="2484">
                  <c:v>1.1259999999999999</c:v>
                </c:pt>
                <c:pt idx="2485">
                  <c:v>1.1259999999999999</c:v>
                </c:pt>
                <c:pt idx="2486">
                  <c:v>1.1259999999999999</c:v>
                </c:pt>
                <c:pt idx="2487">
                  <c:v>1.1259999999999999</c:v>
                </c:pt>
                <c:pt idx="2488">
                  <c:v>1.1259999999999999</c:v>
                </c:pt>
                <c:pt idx="2489">
                  <c:v>1.125</c:v>
                </c:pt>
                <c:pt idx="2490">
                  <c:v>1.1240000000000001</c:v>
                </c:pt>
                <c:pt idx="2491">
                  <c:v>1.123</c:v>
                </c:pt>
                <c:pt idx="2492">
                  <c:v>1.123</c:v>
                </c:pt>
                <c:pt idx="2493">
                  <c:v>1.123</c:v>
                </c:pt>
                <c:pt idx="2494">
                  <c:v>1.123</c:v>
                </c:pt>
                <c:pt idx="2495">
                  <c:v>1.121</c:v>
                </c:pt>
                <c:pt idx="2496">
                  <c:v>1.121</c:v>
                </c:pt>
                <c:pt idx="2497">
                  <c:v>1.121</c:v>
                </c:pt>
                <c:pt idx="2498">
                  <c:v>1.121</c:v>
                </c:pt>
                <c:pt idx="2499">
                  <c:v>1.121</c:v>
                </c:pt>
                <c:pt idx="2500">
                  <c:v>1.1200000000000001</c:v>
                </c:pt>
                <c:pt idx="2501">
                  <c:v>1.1200000000000001</c:v>
                </c:pt>
                <c:pt idx="2502">
                  <c:v>1.119</c:v>
                </c:pt>
                <c:pt idx="2503">
                  <c:v>1.119</c:v>
                </c:pt>
                <c:pt idx="2504">
                  <c:v>1.119</c:v>
                </c:pt>
                <c:pt idx="2505">
                  <c:v>1.119</c:v>
                </c:pt>
                <c:pt idx="2506">
                  <c:v>1.119</c:v>
                </c:pt>
                <c:pt idx="2507">
                  <c:v>1.119</c:v>
                </c:pt>
                <c:pt idx="2508">
                  <c:v>1.1180000000000001</c:v>
                </c:pt>
                <c:pt idx="2509">
                  <c:v>1.1180000000000001</c:v>
                </c:pt>
                <c:pt idx="2510">
                  <c:v>1.1180000000000001</c:v>
                </c:pt>
                <c:pt idx="2511">
                  <c:v>1.1180000000000001</c:v>
                </c:pt>
                <c:pt idx="2512">
                  <c:v>1.1180000000000001</c:v>
                </c:pt>
                <c:pt idx="2513">
                  <c:v>1.1180000000000001</c:v>
                </c:pt>
                <c:pt idx="2514">
                  <c:v>1.1180000000000001</c:v>
                </c:pt>
                <c:pt idx="2515">
                  <c:v>1.1180000000000001</c:v>
                </c:pt>
                <c:pt idx="2516">
                  <c:v>1.117</c:v>
                </c:pt>
                <c:pt idx="2517">
                  <c:v>1.117</c:v>
                </c:pt>
                <c:pt idx="2518">
                  <c:v>1.117</c:v>
                </c:pt>
                <c:pt idx="2519">
                  <c:v>1.1160000000000001</c:v>
                </c:pt>
                <c:pt idx="2520">
                  <c:v>1.1160000000000001</c:v>
                </c:pt>
                <c:pt idx="2521">
                  <c:v>1.1160000000000001</c:v>
                </c:pt>
                <c:pt idx="2522">
                  <c:v>1.1140000000000001</c:v>
                </c:pt>
                <c:pt idx="2523">
                  <c:v>1.1140000000000001</c:v>
                </c:pt>
                <c:pt idx="2524">
                  <c:v>1.1140000000000001</c:v>
                </c:pt>
                <c:pt idx="2525">
                  <c:v>1.113</c:v>
                </c:pt>
                <c:pt idx="2526">
                  <c:v>1.113</c:v>
                </c:pt>
                <c:pt idx="2527">
                  <c:v>1.113</c:v>
                </c:pt>
                <c:pt idx="2528">
                  <c:v>1.1120000000000001</c:v>
                </c:pt>
                <c:pt idx="2529">
                  <c:v>1.1120000000000001</c:v>
                </c:pt>
                <c:pt idx="2530">
                  <c:v>1.111</c:v>
                </c:pt>
                <c:pt idx="2531">
                  <c:v>1.111</c:v>
                </c:pt>
                <c:pt idx="2532">
                  <c:v>1.111</c:v>
                </c:pt>
                <c:pt idx="2533">
                  <c:v>1.111</c:v>
                </c:pt>
                <c:pt idx="2534">
                  <c:v>1.111</c:v>
                </c:pt>
                <c:pt idx="2535">
                  <c:v>1.111</c:v>
                </c:pt>
                <c:pt idx="2536">
                  <c:v>1.111</c:v>
                </c:pt>
                <c:pt idx="2537">
                  <c:v>1.1100000000000001</c:v>
                </c:pt>
                <c:pt idx="2538">
                  <c:v>1.1100000000000001</c:v>
                </c:pt>
                <c:pt idx="2539">
                  <c:v>1.1100000000000001</c:v>
                </c:pt>
                <c:pt idx="2540">
                  <c:v>1.1100000000000001</c:v>
                </c:pt>
                <c:pt idx="2541">
                  <c:v>1.1100000000000001</c:v>
                </c:pt>
                <c:pt idx="2542">
                  <c:v>1.1100000000000001</c:v>
                </c:pt>
                <c:pt idx="2543">
                  <c:v>1.1100000000000001</c:v>
                </c:pt>
                <c:pt idx="2544">
                  <c:v>1.1100000000000001</c:v>
                </c:pt>
                <c:pt idx="2545">
                  <c:v>1.1100000000000001</c:v>
                </c:pt>
                <c:pt idx="2546">
                  <c:v>1.109</c:v>
                </c:pt>
                <c:pt idx="2547">
                  <c:v>1.109</c:v>
                </c:pt>
                <c:pt idx="2548">
                  <c:v>1.109</c:v>
                </c:pt>
                <c:pt idx="2549">
                  <c:v>1.109</c:v>
                </c:pt>
                <c:pt idx="2550">
                  <c:v>1.1080000000000001</c:v>
                </c:pt>
                <c:pt idx="2551">
                  <c:v>1.1080000000000001</c:v>
                </c:pt>
                <c:pt idx="2552">
                  <c:v>1.1080000000000001</c:v>
                </c:pt>
                <c:pt idx="2553">
                  <c:v>1.1080000000000001</c:v>
                </c:pt>
                <c:pt idx="2554">
                  <c:v>1.107</c:v>
                </c:pt>
                <c:pt idx="2555">
                  <c:v>1.107</c:v>
                </c:pt>
                <c:pt idx="2556">
                  <c:v>1.107</c:v>
                </c:pt>
                <c:pt idx="2557">
                  <c:v>1.1060000000000001</c:v>
                </c:pt>
                <c:pt idx="2558">
                  <c:v>1.1060000000000001</c:v>
                </c:pt>
                <c:pt idx="2559">
                  <c:v>1.1060000000000001</c:v>
                </c:pt>
                <c:pt idx="2560">
                  <c:v>1.105</c:v>
                </c:pt>
                <c:pt idx="2561">
                  <c:v>1.1040000000000001</c:v>
                </c:pt>
                <c:pt idx="2562">
                  <c:v>1.1040000000000001</c:v>
                </c:pt>
                <c:pt idx="2563">
                  <c:v>1.1040000000000001</c:v>
                </c:pt>
                <c:pt idx="2564">
                  <c:v>1.1040000000000001</c:v>
                </c:pt>
                <c:pt idx="2565">
                  <c:v>1.1040000000000001</c:v>
                </c:pt>
                <c:pt idx="2566">
                  <c:v>1.103</c:v>
                </c:pt>
                <c:pt idx="2567">
                  <c:v>1.1020000000000001</c:v>
                </c:pt>
                <c:pt idx="2568">
                  <c:v>1.1020000000000001</c:v>
                </c:pt>
                <c:pt idx="2569">
                  <c:v>1.1020000000000001</c:v>
                </c:pt>
                <c:pt idx="2570">
                  <c:v>1.101</c:v>
                </c:pt>
                <c:pt idx="2571">
                  <c:v>1.101</c:v>
                </c:pt>
                <c:pt idx="2572">
                  <c:v>1.101</c:v>
                </c:pt>
                <c:pt idx="2573">
                  <c:v>1.101</c:v>
                </c:pt>
                <c:pt idx="2574">
                  <c:v>1.101</c:v>
                </c:pt>
                <c:pt idx="2575">
                  <c:v>1.1000000000000001</c:v>
                </c:pt>
                <c:pt idx="2576">
                  <c:v>1.1000000000000001</c:v>
                </c:pt>
                <c:pt idx="2577">
                  <c:v>1.1000000000000001</c:v>
                </c:pt>
                <c:pt idx="2578">
                  <c:v>1.099</c:v>
                </c:pt>
                <c:pt idx="2579">
                  <c:v>1.099</c:v>
                </c:pt>
                <c:pt idx="2580">
                  <c:v>1.099</c:v>
                </c:pt>
                <c:pt idx="2581">
                  <c:v>1.099</c:v>
                </c:pt>
                <c:pt idx="2582">
                  <c:v>1.0980000000000001</c:v>
                </c:pt>
                <c:pt idx="2583">
                  <c:v>1.0980000000000001</c:v>
                </c:pt>
                <c:pt idx="2584">
                  <c:v>1.0980000000000001</c:v>
                </c:pt>
                <c:pt idx="2585">
                  <c:v>1.0980000000000001</c:v>
                </c:pt>
                <c:pt idx="2586">
                  <c:v>1.097</c:v>
                </c:pt>
                <c:pt idx="2587">
                  <c:v>1.097</c:v>
                </c:pt>
                <c:pt idx="2588">
                  <c:v>1.097</c:v>
                </c:pt>
                <c:pt idx="2589">
                  <c:v>1.0960000000000001</c:v>
                </c:pt>
                <c:pt idx="2590">
                  <c:v>1.0960000000000001</c:v>
                </c:pt>
                <c:pt idx="2591">
                  <c:v>1.0960000000000001</c:v>
                </c:pt>
                <c:pt idx="2592">
                  <c:v>1.0960000000000001</c:v>
                </c:pt>
                <c:pt idx="2593">
                  <c:v>1.095</c:v>
                </c:pt>
                <c:pt idx="2594">
                  <c:v>1.0940000000000001</c:v>
                </c:pt>
                <c:pt idx="2595">
                  <c:v>1.0940000000000001</c:v>
                </c:pt>
                <c:pt idx="2596">
                  <c:v>1.093</c:v>
                </c:pt>
                <c:pt idx="2597">
                  <c:v>1.093</c:v>
                </c:pt>
                <c:pt idx="2598">
                  <c:v>1.093</c:v>
                </c:pt>
                <c:pt idx="2599">
                  <c:v>1.093</c:v>
                </c:pt>
                <c:pt idx="2600">
                  <c:v>1.0920000000000001</c:v>
                </c:pt>
                <c:pt idx="2601">
                  <c:v>1.0920000000000001</c:v>
                </c:pt>
                <c:pt idx="2602">
                  <c:v>1.0920000000000001</c:v>
                </c:pt>
                <c:pt idx="2603">
                  <c:v>1.0920000000000001</c:v>
                </c:pt>
                <c:pt idx="2604">
                  <c:v>1.091</c:v>
                </c:pt>
                <c:pt idx="2605">
                  <c:v>1.091</c:v>
                </c:pt>
                <c:pt idx="2606">
                  <c:v>1.091</c:v>
                </c:pt>
                <c:pt idx="2607">
                  <c:v>1.091</c:v>
                </c:pt>
                <c:pt idx="2608">
                  <c:v>1.091</c:v>
                </c:pt>
                <c:pt idx="2609">
                  <c:v>1.0900000000000001</c:v>
                </c:pt>
                <c:pt idx="2610">
                  <c:v>1.0900000000000001</c:v>
                </c:pt>
                <c:pt idx="2611">
                  <c:v>1.0900000000000001</c:v>
                </c:pt>
                <c:pt idx="2612">
                  <c:v>1.089</c:v>
                </c:pt>
                <c:pt idx="2613">
                  <c:v>1.089</c:v>
                </c:pt>
                <c:pt idx="2614">
                  <c:v>1.089</c:v>
                </c:pt>
                <c:pt idx="2615">
                  <c:v>1.089</c:v>
                </c:pt>
                <c:pt idx="2616">
                  <c:v>1.089</c:v>
                </c:pt>
                <c:pt idx="2617">
                  <c:v>1.089</c:v>
                </c:pt>
                <c:pt idx="2618">
                  <c:v>1.0880000000000001</c:v>
                </c:pt>
                <c:pt idx="2619">
                  <c:v>1.0880000000000001</c:v>
                </c:pt>
                <c:pt idx="2620">
                  <c:v>1.0880000000000001</c:v>
                </c:pt>
                <c:pt idx="2621">
                  <c:v>1.087</c:v>
                </c:pt>
                <c:pt idx="2622">
                  <c:v>1.087</c:v>
                </c:pt>
                <c:pt idx="2623">
                  <c:v>1.087</c:v>
                </c:pt>
                <c:pt idx="2624">
                  <c:v>1.087</c:v>
                </c:pt>
                <c:pt idx="2625">
                  <c:v>1.0860000000000001</c:v>
                </c:pt>
                <c:pt idx="2626">
                  <c:v>1.0860000000000001</c:v>
                </c:pt>
                <c:pt idx="2627">
                  <c:v>1.0860000000000001</c:v>
                </c:pt>
                <c:pt idx="2628">
                  <c:v>1.0860000000000001</c:v>
                </c:pt>
                <c:pt idx="2629">
                  <c:v>1.0860000000000001</c:v>
                </c:pt>
                <c:pt idx="2630">
                  <c:v>1.085</c:v>
                </c:pt>
                <c:pt idx="2631">
                  <c:v>1.085</c:v>
                </c:pt>
                <c:pt idx="2632">
                  <c:v>1.085</c:v>
                </c:pt>
                <c:pt idx="2633">
                  <c:v>1.085</c:v>
                </c:pt>
                <c:pt idx="2634">
                  <c:v>1.0840000000000001</c:v>
                </c:pt>
                <c:pt idx="2635">
                  <c:v>1.0840000000000001</c:v>
                </c:pt>
                <c:pt idx="2636">
                  <c:v>1.0840000000000001</c:v>
                </c:pt>
                <c:pt idx="2637">
                  <c:v>1.0840000000000001</c:v>
                </c:pt>
                <c:pt idx="2638">
                  <c:v>1.0840000000000001</c:v>
                </c:pt>
                <c:pt idx="2639">
                  <c:v>1.083</c:v>
                </c:pt>
                <c:pt idx="2640">
                  <c:v>1.083</c:v>
                </c:pt>
                <c:pt idx="2641">
                  <c:v>1.083</c:v>
                </c:pt>
                <c:pt idx="2642">
                  <c:v>1.083</c:v>
                </c:pt>
                <c:pt idx="2643">
                  <c:v>1.083</c:v>
                </c:pt>
                <c:pt idx="2644">
                  <c:v>1.0820000000000001</c:v>
                </c:pt>
                <c:pt idx="2645">
                  <c:v>1.0820000000000001</c:v>
                </c:pt>
                <c:pt idx="2646">
                  <c:v>1.0820000000000001</c:v>
                </c:pt>
                <c:pt idx="2647">
                  <c:v>1.081</c:v>
                </c:pt>
                <c:pt idx="2648">
                  <c:v>1.081</c:v>
                </c:pt>
                <c:pt idx="2649">
                  <c:v>1.08</c:v>
                </c:pt>
                <c:pt idx="2650">
                  <c:v>1.08</c:v>
                </c:pt>
                <c:pt idx="2651">
                  <c:v>1.08</c:v>
                </c:pt>
                <c:pt idx="2652">
                  <c:v>1.08</c:v>
                </c:pt>
                <c:pt idx="2653">
                  <c:v>1.08</c:v>
                </c:pt>
                <c:pt idx="2654">
                  <c:v>1.08</c:v>
                </c:pt>
                <c:pt idx="2655">
                  <c:v>1.079</c:v>
                </c:pt>
                <c:pt idx="2656">
                  <c:v>1.079</c:v>
                </c:pt>
                <c:pt idx="2657">
                  <c:v>1.079</c:v>
                </c:pt>
                <c:pt idx="2658">
                  <c:v>1.079</c:v>
                </c:pt>
                <c:pt idx="2659">
                  <c:v>1.079</c:v>
                </c:pt>
                <c:pt idx="2660">
                  <c:v>1.079</c:v>
                </c:pt>
                <c:pt idx="2661">
                  <c:v>1.0780000000000001</c:v>
                </c:pt>
                <c:pt idx="2662">
                  <c:v>1.0780000000000001</c:v>
                </c:pt>
                <c:pt idx="2663">
                  <c:v>1.0780000000000001</c:v>
                </c:pt>
                <c:pt idx="2664">
                  <c:v>1.0780000000000001</c:v>
                </c:pt>
                <c:pt idx="2665">
                  <c:v>1.077</c:v>
                </c:pt>
                <c:pt idx="2666">
                  <c:v>1.077</c:v>
                </c:pt>
                <c:pt idx="2667">
                  <c:v>1.077</c:v>
                </c:pt>
                <c:pt idx="2668">
                  <c:v>1.077</c:v>
                </c:pt>
                <c:pt idx="2669">
                  <c:v>1.0760000000000001</c:v>
                </c:pt>
                <c:pt idx="2670">
                  <c:v>1.0760000000000001</c:v>
                </c:pt>
                <c:pt idx="2671">
                  <c:v>1.0760000000000001</c:v>
                </c:pt>
                <c:pt idx="2672">
                  <c:v>1.0760000000000001</c:v>
                </c:pt>
                <c:pt idx="2673">
                  <c:v>1.075</c:v>
                </c:pt>
                <c:pt idx="2674">
                  <c:v>1.075</c:v>
                </c:pt>
                <c:pt idx="2675">
                  <c:v>1.075</c:v>
                </c:pt>
                <c:pt idx="2676">
                  <c:v>1.075</c:v>
                </c:pt>
                <c:pt idx="2677">
                  <c:v>1.075</c:v>
                </c:pt>
                <c:pt idx="2678">
                  <c:v>1.075</c:v>
                </c:pt>
                <c:pt idx="2679">
                  <c:v>1.0740000000000001</c:v>
                </c:pt>
                <c:pt idx="2680">
                  <c:v>1.0740000000000001</c:v>
                </c:pt>
                <c:pt idx="2681">
                  <c:v>1.0740000000000001</c:v>
                </c:pt>
                <c:pt idx="2682">
                  <c:v>1.073</c:v>
                </c:pt>
                <c:pt idx="2683">
                  <c:v>1.073</c:v>
                </c:pt>
                <c:pt idx="2684">
                  <c:v>1.073</c:v>
                </c:pt>
                <c:pt idx="2685">
                  <c:v>1.073</c:v>
                </c:pt>
                <c:pt idx="2686">
                  <c:v>1.073</c:v>
                </c:pt>
                <c:pt idx="2687">
                  <c:v>1.0720000000000001</c:v>
                </c:pt>
                <c:pt idx="2688">
                  <c:v>1.0720000000000001</c:v>
                </c:pt>
                <c:pt idx="2689">
                  <c:v>1.0720000000000001</c:v>
                </c:pt>
                <c:pt idx="2690">
                  <c:v>1.0720000000000001</c:v>
                </c:pt>
                <c:pt idx="2691">
                  <c:v>1.0720000000000001</c:v>
                </c:pt>
                <c:pt idx="2692">
                  <c:v>1.071</c:v>
                </c:pt>
                <c:pt idx="2693">
                  <c:v>1.071</c:v>
                </c:pt>
                <c:pt idx="2694">
                  <c:v>1.071</c:v>
                </c:pt>
                <c:pt idx="2695">
                  <c:v>1.07</c:v>
                </c:pt>
                <c:pt idx="2696">
                  <c:v>1.07</c:v>
                </c:pt>
                <c:pt idx="2697">
                  <c:v>1.07</c:v>
                </c:pt>
                <c:pt idx="2698">
                  <c:v>1.07</c:v>
                </c:pt>
                <c:pt idx="2699">
                  <c:v>1.069</c:v>
                </c:pt>
                <c:pt idx="2700">
                  <c:v>1.069</c:v>
                </c:pt>
                <c:pt idx="2701">
                  <c:v>1.069</c:v>
                </c:pt>
                <c:pt idx="2702">
                  <c:v>1.069</c:v>
                </c:pt>
                <c:pt idx="2703">
                  <c:v>1.0680000000000001</c:v>
                </c:pt>
                <c:pt idx="2704">
                  <c:v>1.0680000000000001</c:v>
                </c:pt>
                <c:pt idx="2705">
                  <c:v>1.0680000000000001</c:v>
                </c:pt>
                <c:pt idx="2706">
                  <c:v>1.0680000000000001</c:v>
                </c:pt>
                <c:pt idx="2707">
                  <c:v>1.0669999999999999</c:v>
                </c:pt>
                <c:pt idx="2708">
                  <c:v>1.0669999999999999</c:v>
                </c:pt>
                <c:pt idx="2709">
                  <c:v>1.0669999999999999</c:v>
                </c:pt>
                <c:pt idx="2710">
                  <c:v>1.0669999999999999</c:v>
                </c:pt>
                <c:pt idx="2711">
                  <c:v>1.0660000000000001</c:v>
                </c:pt>
                <c:pt idx="2712">
                  <c:v>1.0660000000000001</c:v>
                </c:pt>
                <c:pt idx="2713">
                  <c:v>1.0660000000000001</c:v>
                </c:pt>
                <c:pt idx="2714">
                  <c:v>1.0649999999999999</c:v>
                </c:pt>
                <c:pt idx="2715">
                  <c:v>1.0649999999999999</c:v>
                </c:pt>
                <c:pt idx="2716">
                  <c:v>1.0649999999999999</c:v>
                </c:pt>
                <c:pt idx="2717">
                  <c:v>1.0649999999999999</c:v>
                </c:pt>
                <c:pt idx="2718">
                  <c:v>1.0640000000000001</c:v>
                </c:pt>
                <c:pt idx="2719">
                  <c:v>1.0640000000000001</c:v>
                </c:pt>
                <c:pt idx="2720">
                  <c:v>1.0640000000000001</c:v>
                </c:pt>
                <c:pt idx="2721">
                  <c:v>1.0640000000000001</c:v>
                </c:pt>
                <c:pt idx="2722">
                  <c:v>1.0640000000000001</c:v>
                </c:pt>
                <c:pt idx="2723">
                  <c:v>1.0629999999999999</c:v>
                </c:pt>
                <c:pt idx="2724">
                  <c:v>1.0629999999999999</c:v>
                </c:pt>
                <c:pt idx="2725">
                  <c:v>1.0629999999999999</c:v>
                </c:pt>
                <c:pt idx="2726">
                  <c:v>1.0629999999999999</c:v>
                </c:pt>
                <c:pt idx="2727">
                  <c:v>1.0629999999999999</c:v>
                </c:pt>
                <c:pt idx="2728">
                  <c:v>1.0629999999999999</c:v>
                </c:pt>
                <c:pt idx="2729">
                  <c:v>1.0620000000000001</c:v>
                </c:pt>
                <c:pt idx="2730">
                  <c:v>1.0620000000000001</c:v>
                </c:pt>
                <c:pt idx="2731">
                  <c:v>1.0620000000000001</c:v>
                </c:pt>
                <c:pt idx="2732">
                  <c:v>1.0620000000000001</c:v>
                </c:pt>
                <c:pt idx="2733">
                  <c:v>1.0620000000000001</c:v>
                </c:pt>
                <c:pt idx="2734">
                  <c:v>1.0620000000000001</c:v>
                </c:pt>
                <c:pt idx="2735">
                  <c:v>1.0609999999999999</c:v>
                </c:pt>
                <c:pt idx="2736">
                  <c:v>1.0609999999999999</c:v>
                </c:pt>
                <c:pt idx="2737">
                  <c:v>1.0609999999999999</c:v>
                </c:pt>
                <c:pt idx="2738">
                  <c:v>1.0609999999999999</c:v>
                </c:pt>
                <c:pt idx="2739">
                  <c:v>1.0609999999999999</c:v>
                </c:pt>
                <c:pt idx="2740">
                  <c:v>1.0609999999999999</c:v>
                </c:pt>
                <c:pt idx="2741">
                  <c:v>1.0609999999999999</c:v>
                </c:pt>
                <c:pt idx="2742">
                  <c:v>1.0609999999999999</c:v>
                </c:pt>
                <c:pt idx="2743">
                  <c:v>1.06</c:v>
                </c:pt>
                <c:pt idx="2744">
                  <c:v>1.06</c:v>
                </c:pt>
                <c:pt idx="2745">
                  <c:v>1.06</c:v>
                </c:pt>
                <c:pt idx="2746">
                  <c:v>1.06</c:v>
                </c:pt>
                <c:pt idx="2747">
                  <c:v>1.06</c:v>
                </c:pt>
                <c:pt idx="2748">
                  <c:v>1.06</c:v>
                </c:pt>
                <c:pt idx="2749">
                  <c:v>1.0589999999999999</c:v>
                </c:pt>
                <c:pt idx="2750">
                  <c:v>1.0589999999999999</c:v>
                </c:pt>
                <c:pt idx="2751">
                  <c:v>1.0589999999999999</c:v>
                </c:pt>
                <c:pt idx="2752">
                  <c:v>1.0589999999999999</c:v>
                </c:pt>
                <c:pt idx="2753">
                  <c:v>1.0589999999999999</c:v>
                </c:pt>
                <c:pt idx="2754">
                  <c:v>1.0580000000000001</c:v>
                </c:pt>
                <c:pt idx="2755">
                  <c:v>1.0580000000000001</c:v>
                </c:pt>
                <c:pt idx="2756">
                  <c:v>1.0580000000000001</c:v>
                </c:pt>
                <c:pt idx="2757">
                  <c:v>1.0580000000000001</c:v>
                </c:pt>
                <c:pt idx="2758">
                  <c:v>1.0580000000000001</c:v>
                </c:pt>
                <c:pt idx="2759">
                  <c:v>1.0580000000000001</c:v>
                </c:pt>
                <c:pt idx="2760">
                  <c:v>1.0580000000000001</c:v>
                </c:pt>
                <c:pt idx="2761">
                  <c:v>1.0580000000000001</c:v>
                </c:pt>
                <c:pt idx="2762">
                  <c:v>1.0569999999999999</c:v>
                </c:pt>
                <c:pt idx="2763">
                  <c:v>1.0569999999999999</c:v>
                </c:pt>
                <c:pt idx="2764">
                  <c:v>1.0569999999999999</c:v>
                </c:pt>
                <c:pt idx="2765">
                  <c:v>1.0569999999999999</c:v>
                </c:pt>
                <c:pt idx="2766">
                  <c:v>1.0569999999999999</c:v>
                </c:pt>
                <c:pt idx="2767">
                  <c:v>1.0569999999999999</c:v>
                </c:pt>
                <c:pt idx="2768">
                  <c:v>1.056</c:v>
                </c:pt>
                <c:pt idx="2769">
                  <c:v>1.0549999999999999</c:v>
                </c:pt>
                <c:pt idx="2770">
                  <c:v>1.0549999999999999</c:v>
                </c:pt>
                <c:pt idx="2771">
                  <c:v>1.054</c:v>
                </c:pt>
                <c:pt idx="2772">
                  <c:v>1.054</c:v>
                </c:pt>
                <c:pt idx="2773">
                  <c:v>1.054</c:v>
                </c:pt>
                <c:pt idx="2774">
                  <c:v>1.054</c:v>
                </c:pt>
                <c:pt idx="2775">
                  <c:v>1.054</c:v>
                </c:pt>
                <c:pt idx="2776">
                  <c:v>1.054</c:v>
                </c:pt>
                <c:pt idx="2777">
                  <c:v>1.054</c:v>
                </c:pt>
                <c:pt idx="2778">
                  <c:v>1.054</c:v>
                </c:pt>
                <c:pt idx="2779">
                  <c:v>1.054</c:v>
                </c:pt>
                <c:pt idx="2780">
                  <c:v>1.0529999999999999</c:v>
                </c:pt>
                <c:pt idx="2781">
                  <c:v>1.0529999999999999</c:v>
                </c:pt>
                <c:pt idx="2782">
                  <c:v>1.0529999999999999</c:v>
                </c:pt>
                <c:pt idx="2783">
                  <c:v>1.0529999999999999</c:v>
                </c:pt>
                <c:pt idx="2784">
                  <c:v>1.0529999999999999</c:v>
                </c:pt>
                <c:pt idx="2785">
                  <c:v>1.052</c:v>
                </c:pt>
                <c:pt idx="2786">
                  <c:v>1.052</c:v>
                </c:pt>
                <c:pt idx="2787">
                  <c:v>1.052</c:v>
                </c:pt>
                <c:pt idx="2788">
                  <c:v>1.052</c:v>
                </c:pt>
                <c:pt idx="2789">
                  <c:v>1.052</c:v>
                </c:pt>
                <c:pt idx="2790">
                  <c:v>1.0509999999999999</c:v>
                </c:pt>
                <c:pt idx="2791">
                  <c:v>1.0509999999999999</c:v>
                </c:pt>
                <c:pt idx="2792">
                  <c:v>1.0509999999999999</c:v>
                </c:pt>
                <c:pt idx="2793">
                  <c:v>1.0489999999999999</c:v>
                </c:pt>
                <c:pt idx="2794">
                  <c:v>1.0489999999999999</c:v>
                </c:pt>
                <c:pt idx="2795">
                  <c:v>1.048</c:v>
                </c:pt>
                <c:pt idx="2796">
                  <c:v>1.048</c:v>
                </c:pt>
                <c:pt idx="2797">
                  <c:v>1.0469999999999999</c:v>
                </c:pt>
                <c:pt idx="2798">
                  <c:v>1.0469999999999999</c:v>
                </c:pt>
                <c:pt idx="2799">
                  <c:v>1.0469999999999999</c:v>
                </c:pt>
                <c:pt idx="2800">
                  <c:v>1.0469999999999999</c:v>
                </c:pt>
                <c:pt idx="2801">
                  <c:v>1.0469999999999999</c:v>
                </c:pt>
                <c:pt idx="2802">
                  <c:v>1.046</c:v>
                </c:pt>
                <c:pt idx="2803">
                  <c:v>1.046</c:v>
                </c:pt>
                <c:pt idx="2804">
                  <c:v>1.046</c:v>
                </c:pt>
                <c:pt idx="2805">
                  <c:v>1.046</c:v>
                </c:pt>
                <c:pt idx="2806">
                  <c:v>1.0449999999999999</c:v>
                </c:pt>
                <c:pt idx="2807">
                  <c:v>1.0449999999999999</c:v>
                </c:pt>
                <c:pt idx="2808">
                  <c:v>1.0449999999999999</c:v>
                </c:pt>
                <c:pt idx="2809">
                  <c:v>1.0449999999999999</c:v>
                </c:pt>
                <c:pt idx="2810">
                  <c:v>1.0449999999999999</c:v>
                </c:pt>
                <c:pt idx="2811">
                  <c:v>1.0449999999999999</c:v>
                </c:pt>
                <c:pt idx="2812">
                  <c:v>1.0449999999999999</c:v>
                </c:pt>
                <c:pt idx="2813">
                  <c:v>1.044</c:v>
                </c:pt>
                <c:pt idx="2814">
                  <c:v>1.044</c:v>
                </c:pt>
                <c:pt idx="2815">
                  <c:v>1.044</c:v>
                </c:pt>
                <c:pt idx="2816">
                  <c:v>1.0429999999999999</c:v>
                </c:pt>
                <c:pt idx="2817">
                  <c:v>1.0429999999999999</c:v>
                </c:pt>
                <c:pt idx="2818">
                  <c:v>1.0429999999999999</c:v>
                </c:pt>
                <c:pt idx="2819">
                  <c:v>1.0429999999999999</c:v>
                </c:pt>
                <c:pt idx="2820">
                  <c:v>1.0429999999999999</c:v>
                </c:pt>
                <c:pt idx="2821">
                  <c:v>1.0429999999999999</c:v>
                </c:pt>
                <c:pt idx="2822">
                  <c:v>1.0429999999999999</c:v>
                </c:pt>
                <c:pt idx="2823">
                  <c:v>1.0429999999999999</c:v>
                </c:pt>
                <c:pt idx="2824">
                  <c:v>1.042</c:v>
                </c:pt>
                <c:pt idx="2825">
                  <c:v>1.042</c:v>
                </c:pt>
                <c:pt idx="2826">
                  <c:v>1.042</c:v>
                </c:pt>
                <c:pt idx="2827">
                  <c:v>1.042</c:v>
                </c:pt>
                <c:pt idx="2828">
                  <c:v>1.042</c:v>
                </c:pt>
                <c:pt idx="2829">
                  <c:v>1.0409999999999999</c:v>
                </c:pt>
                <c:pt idx="2830">
                  <c:v>1.0409999999999999</c:v>
                </c:pt>
                <c:pt idx="2831">
                  <c:v>1.0409999999999999</c:v>
                </c:pt>
                <c:pt idx="2832">
                  <c:v>1.0409999999999999</c:v>
                </c:pt>
                <c:pt idx="2833">
                  <c:v>1.0409999999999999</c:v>
                </c:pt>
                <c:pt idx="2834">
                  <c:v>1.0409999999999999</c:v>
                </c:pt>
                <c:pt idx="2835">
                  <c:v>1.04</c:v>
                </c:pt>
                <c:pt idx="2836">
                  <c:v>1.04</c:v>
                </c:pt>
                <c:pt idx="2837">
                  <c:v>1.04</c:v>
                </c:pt>
                <c:pt idx="2838">
                  <c:v>1.04</c:v>
                </c:pt>
                <c:pt idx="2839">
                  <c:v>1.04</c:v>
                </c:pt>
                <c:pt idx="2840">
                  <c:v>1.04</c:v>
                </c:pt>
                <c:pt idx="2841">
                  <c:v>1.0389999999999999</c:v>
                </c:pt>
                <c:pt idx="2842">
                  <c:v>1.0389999999999999</c:v>
                </c:pt>
                <c:pt idx="2843">
                  <c:v>1.0389999999999999</c:v>
                </c:pt>
                <c:pt idx="2844">
                  <c:v>1.0389999999999999</c:v>
                </c:pt>
                <c:pt idx="2845">
                  <c:v>1.0389999999999999</c:v>
                </c:pt>
                <c:pt idx="2846">
                  <c:v>1.0389999999999999</c:v>
                </c:pt>
                <c:pt idx="2847">
                  <c:v>1.038</c:v>
                </c:pt>
                <c:pt idx="2848">
                  <c:v>1.038</c:v>
                </c:pt>
                <c:pt idx="2849">
                  <c:v>1.0369999999999999</c:v>
                </c:pt>
                <c:pt idx="2850">
                  <c:v>1.0369999999999999</c:v>
                </c:pt>
                <c:pt idx="2851">
                  <c:v>1.0369999999999999</c:v>
                </c:pt>
                <c:pt idx="2852">
                  <c:v>1.0369999999999999</c:v>
                </c:pt>
                <c:pt idx="2853">
                  <c:v>1.0369999999999999</c:v>
                </c:pt>
                <c:pt idx="2854">
                  <c:v>1.036</c:v>
                </c:pt>
                <c:pt idx="2855">
                  <c:v>1.036</c:v>
                </c:pt>
                <c:pt idx="2856">
                  <c:v>1.036</c:v>
                </c:pt>
                <c:pt idx="2857">
                  <c:v>1.036</c:v>
                </c:pt>
                <c:pt idx="2858">
                  <c:v>1.036</c:v>
                </c:pt>
                <c:pt idx="2859">
                  <c:v>1.036</c:v>
                </c:pt>
                <c:pt idx="2860">
                  <c:v>1.036</c:v>
                </c:pt>
                <c:pt idx="2861">
                  <c:v>1.0349999999999999</c:v>
                </c:pt>
                <c:pt idx="2862">
                  <c:v>1.0349999999999999</c:v>
                </c:pt>
                <c:pt idx="2863">
                  <c:v>1.0349999999999999</c:v>
                </c:pt>
                <c:pt idx="2864">
                  <c:v>1.0349999999999999</c:v>
                </c:pt>
                <c:pt idx="2865">
                  <c:v>1.034</c:v>
                </c:pt>
                <c:pt idx="2866">
                  <c:v>1.034</c:v>
                </c:pt>
                <c:pt idx="2867">
                  <c:v>1.034</c:v>
                </c:pt>
                <c:pt idx="2868">
                  <c:v>1.034</c:v>
                </c:pt>
                <c:pt idx="2869">
                  <c:v>1.0329999999999999</c:v>
                </c:pt>
                <c:pt idx="2870">
                  <c:v>1.0329999999999999</c:v>
                </c:pt>
                <c:pt idx="2871">
                  <c:v>1.032</c:v>
                </c:pt>
                <c:pt idx="2872">
                  <c:v>1.032</c:v>
                </c:pt>
                <c:pt idx="2873">
                  <c:v>1.032</c:v>
                </c:pt>
                <c:pt idx="2874">
                  <c:v>1.032</c:v>
                </c:pt>
                <c:pt idx="2875">
                  <c:v>1.0309999999999999</c:v>
                </c:pt>
                <c:pt idx="2876">
                  <c:v>1.03</c:v>
                </c:pt>
                <c:pt idx="2877">
                  <c:v>1.03</c:v>
                </c:pt>
                <c:pt idx="2878">
                  <c:v>1.03</c:v>
                </c:pt>
                <c:pt idx="2879">
                  <c:v>1.03</c:v>
                </c:pt>
                <c:pt idx="2880">
                  <c:v>1.03</c:v>
                </c:pt>
                <c:pt idx="2881">
                  <c:v>1.03</c:v>
                </c:pt>
                <c:pt idx="2882">
                  <c:v>1.0289999999999999</c:v>
                </c:pt>
                <c:pt idx="2883">
                  <c:v>1.0289999999999999</c:v>
                </c:pt>
                <c:pt idx="2884">
                  <c:v>1.0289999999999999</c:v>
                </c:pt>
                <c:pt idx="2885">
                  <c:v>1.0289999999999999</c:v>
                </c:pt>
                <c:pt idx="2886">
                  <c:v>1.0289999999999999</c:v>
                </c:pt>
                <c:pt idx="2887">
                  <c:v>1.0289999999999999</c:v>
                </c:pt>
                <c:pt idx="2888">
                  <c:v>1.028</c:v>
                </c:pt>
                <c:pt idx="2889">
                  <c:v>1.028</c:v>
                </c:pt>
                <c:pt idx="2890">
                  <c:v>1.028</c:v>
                </c:pt>
                <c:pt idx="2891">
                  <c:v>1.028</c:v>
                </c:pt>
                <c:pt idx="2892">
                  <c:v>1.0269999999999999</c:v>
                </c:pt>
                <c:pt idx="2893">
                  <c:v>1.0269999999999999</c:v>
                </c:pt>
                <c:pt idx="2894">
                  <c:v>1.026</c:v>
                </c:pt>
                <c:pt idx="2895">
                  <c:v>1.0249999999999999</c:v>
                </c:pt>
                <c:pt idx="2896">
                  <c:v>1.0249999999999999</c:v>
                </c:pt>
                <c:pt idx="2897">
                  <c:v>1.0249999999999999</c:v>
                </c:pt>
                <c:pt idx="2898">
                  <c:v>1.0249999999999999</c:v>
                </c:pt>
                <c:pt idx="2899">
                  <c:v>1.0249999999999999</c:v>
                </c:pt>
                <c:pt idx="2900">
                  <c:v>1.0249999999999999</c:v>
                </c:pt>
                <c:pt idx="2901">
                  <c:v>1.024</c:v>
                </c:pt>
                <c:pt idx="2902">
                  <c:v>1.024</c:v>
                </c:pt>
                <c:pt idx="2903">
                  <c:v>1.024</c:v>
                </c:pt>
                <c:pt idx="2904">
                  <c:v>1.0229999999999999</c:v>
                </c:pt>
                <c:pt idx="2905">
                  <c:v>1.022</c:v>
                </c:pt>
                <c:pt idx="2906">
                  <c:v>1.022</c:v>
                </c:pt>
                <c:pt idx="2907">
                  <c:v>1.022</c:v>
                </c:pt>
                <c:pt idx="2908">
                  <c:v>1.022</c:v>
                </c:pt>
                <c:pt idx="2909">
                  <c:v>1.022</c:v>
                </c:pt>
                <c:pt idx="2910">
                  <c:v>1.0209999999999999</c:v>
                </c:pt>
                <c:pt idx="2911">
                  <c:v>1.0209999999999999</c:v>
                </c:pt>
                <c:pt idx="2912">
                  <c:v>1.0209999999999999</c:v>
                </c:pt>
                <c:pt idx="2913">
                  <c:v>1.0209999999999999</c:v>
                </c:pt>
                <c:pt idx="2914">
                  <c:v>1.02</c:v>
                </c:pt>
                <c:pt idx="2915">
                  <c:v>1.02</c:v>
                </c:pt>
                <c:pt idx="2916">
                  <c:v>1.02</c:v>
                </c:pt>
                <c:pt idx="2917">
                  <c:v>1.02</c:v>
                </c:pt>
                <c:pt idx="2918">
                  <c:v>1.02</c:v>
                </c:pt>
                <c:pt idx="2919">
                  <c:v>1.02</c:v>
                </c:pt>
                <c:pt idx="2920">
                  <c:v>1.02</c:v>
                </c:pt>
                <c:pt idx="2921">
                  <c:v>1.02</c:v>
                </c:pt>
                <c:pt idx="2922">
                  <c:v>1.0189999999999999</c:v>
                </c:pt>
                <c:pt idx="2923">
                  <c:v>1.018</c:v>
                </c:pt>
                <c:pt idx="2924">
                  <c:v>1.018</c:v>
                </c:pt>
                <c:pt idx="2925">
                  <c:v>1.018</c:v>
                </c:pt>
                <c:pt idx="2926">
                  <c:v>1.0169999999999999</c:v>
                </c:pt>
                <c:pt idx="2927">
                  <c:v>1.0169999999999999</c:v>
                </c:pt>
                <c:pt idx="2928">
                  <c:v>1.0169999999999999</c:v>
                </c:pt>
                <c:pt idx="2929">
                  <c:v>1.0169999999999999</c:v>
                </c:pt>
                <c:pt idx="2930">
                  <c:v>1.0169999999999999</c:v>
                </c:pt>
                <c:pt idx="2931">
                  <c:v>1.0169999999999999</c:v>
                </c:pt>
                <c:pt idx="2932">
                  <c:v>1.0169999999999999</c:v>
                </c:pt>
                <c:pt idx="2933">
                  <c:v>1.016</c:v>
                </c:pt>
                <c:pt idx="2934">
                  <c:v>1.0149999999999999</c:v>
                </c:pt>
                <c:pt idx="2935">
                  <c:v>1.0149999999999999</c:v>
                </c:pt>
                <c:pt idx="2936">
                  <c:v>1.0149999999999999</c:v>
                </c:pt>
                <c:pt idx="2937">
                  <c:v>1.0149999999999999</c:v>
                </c:pt>
                <c:pt idx="2938">
                  <c:v>1.014</c:v>
                </c:pt>
                <c:pt idx="2939">
                  <c:v>1.014</c:v>
                </c:pt>
                <c:pt idx="2940">
                  <c:v>1.014</c:v>
                </c:pt>
                <c:pt idx="2941">
                  <c:v>1.014</c:v>
                </c:pt>
                <c:pt idx="2942">
                  <c:v>1.0129999999999999</c:v>
                </c:pt>
                <c:pt idx="2943">
                  <c:v>1.0129999999999999</c:v>
                </c:pt>
                <c:pt idx="2944">
                  <c:v>1.0129999999999999</c:v>
                </c:pt>
                <c:pt idx="2945">
                  <c:v>1.0129999999999999</c:v>
                </c:pt>
                <c:pt idx="2946">
                  <c:v>1.012</c:v>
                </c:pt>
                <c:pt idx="2947">
                  <c:v>1.012</c:v>
                </c:pt>
                <c:pt idx="2948">
                  <c:v>1.0109999999999999</c:v>
                </c:pt>
                <c:pt idx="2949">
                  <c:v>1.0109999999999999</c:v>
                </c:pt>
                <c:pt idx="2950">
                  <c:v>1.0109999999999999</c:v>
                </c:pt>
                <c:pt idx="2951">
                  <c:v>1.0109999999999999</c:v>
                </c:pt>
                <c:pt idx="2952">
                  <c:v>1.0109999999999999</c:v>
                </c:pt>
                <c:pt idx="2953">
                  <c:v>1.0109999999999999</c:v>
                </c:pt>
                <c:pt idx="2954">
                  <c:v>1.0109999999999999</c:v>
                </c:pt>
                <c:pt idx="2955">
                  <c:v>1.01</c:v>
                </c:pt>
                <c:pt idx="2956">
                  <c:v>1.01</c:v>
                </c:pt>
                <c:pt idx="2957">
                  <c:v>1.01</c:v>
                </c:pt>
                <c:pt idx="2958">
                  <c:v>1.01</c:v>
                </c:pt>
                <c:pt idx="2959">
                  <c:v>1.01</c:v>
                </c:pt>
                <c:pt idx="2960">
                  <c:v>1.01</c:v>
                </c:pt>
                <c:pt idx="2961">
                  <c:v>1.0089999999999999</c:v>
                </c:pt>
                <c:pt idx="2962">
                  <c:v>1.0089999999999999</c:v>
                </c:pt>
                <c:pt idx="2963">
                  <c:v>1.0089999999999999</c:v>
                </c:pt>
                <c:pt idx="2964">
                  <c:v>1.0089999999999999</c:v>
                </c:pt>
                <c:pt idx="2965">
                  <c:v>1.0089999999999999</c:v>
                </c:pt>
                <c:pt idx="2966">
                  <c:v>1.0089999999999999</c:v>
                </c:pt>
                <c:pt idx="2967">
                  <c:v>1.008</c:v>
                </c:pt>
                <c:pt idx="2968">
                  <c:v>1.008</c:v>
                </c:pt>
                <c:pt idx="2969">
                  <c:v>1.008</c:v>
                </c:pt>
                <c:pt idx="2970">
                  <c:v>1.0069999999999999</c:v>
                </c:pt>
                <c:pt idx="2971">
                  <c:v>1.0069999999999999</c:v>
                </c:pt>
                <c:pt idx="2972">
                  <c:v>1.0069999999999999</c:v>
                </c:pt>
                <c:pt idx="2973">
                  <c:v>1.0069999999999999</c:v>
                </c:pt>
                <c:pt idx="2974">
                  <c:v>1.0069999999999999</c:v>
                </c:pt>
                <c:pt idx="2975">
                  <c:v>1.0069999999999999</c:v>
                </c:pt>
                <c:pt idx="2976">
                  <c:v>1.0069999999999999</c:v>
                </c:pt>
                <c:pt idx="2977">
                  <c:v>1.0069999999999999</c:v>
                </c:pt>
                <c:pt idx="2978">
                  <c:v>1.006</c:v>
                </c:pt>
                <c:pt idx="2979">
                  <c:v>1.006</c:v>
                </c:pt>
                <c:pt idx="2980">
                  <c:v>1.006</c:v>
                </c:pt>
                <c:pt idx="2981">
                  <c:v>1.006</c:v>
                </c:pt>
                <c:pt idx="2982">
                  <c:v>1.0049999999999999</c:v>
                </c:pt>
                <c:pt idx="2983">
                  <c:v>1.0049999999999999</c:v>
                </c:pt>
                <c:pt idx="2984">
                  <c:v>1.0049999999999999</c:v>
                </c:pt>
                <c:pt idx="2985">
                  <c:v>1.0049999999999999</c:v>
                </c:pt>
                <c:pt idx="2986">
                  <c:v>1.0049999999999999</c:v>
                </c:pt>
                <c:pt idx="2987">
                  <c:v>1.0049999999999999</c:v>
                </c:pt>
                <c:pt idx="2988">
                  <c:v>1.0049999999999999</c:v>
                </c:pt>
                <c:pt idx="2989">
                  <c:v>1.004</c:v>
                </c:pt>
                <c:pt idx="2990">
                  <c:v>1.004</c:v>
                </c:pt>
                <c:pt idx="2991">
                  <c:v>1.0029999999999999</c:v>
                </c:pt>
                <c:pt idx="2992">
                  <c:v>1.0029999999999999</c:v>
                </c:pt>
                <c:pt idx="2993">
                  <c:v>1.002</c:v>
                </c:pt>
                <c:pt idx="2994">
                  <c:v>1.002</c:v>
                </c:pt>
                <c:pt idx="2995">
                  <c:v>1.002</c:v>
                </c:pt>
                <c:pt idx="2996">
                  <c:v>1.0009999999999999</c:v>
                </c:pt>
                <c:pt idx="2997">
                  <c:v>1.0009999999999999</c:v>
                </c:pt>
                <c:pt idx="2998">
                  <c:v>1.0009999999999999</c:v>
                </c:pt>
                <c:pt idx="2999">
                  <c:v>1.0009999999999999</c:v>
                </c:pt>
                <c:pt idx="3000">
                  <c:v>1</c:v>
                </c:pt>
                <c:pt idx="3001">
                  <c:v>1</c:v>
                </c:pt>
                <c:pt idx="3002">
                  <c:v>1</c:v>
                </c:pt>
                <c:pt idx="3003">
                  <c:v>0.999</c:v>
                </c:pt>
                <c:pt idx="3004">
                  <c:v>0.999</c:v>
                </c:pt>
                <c:pt idx="3005">
                  <c:v>0.999</c:v>
                </c:pt>
                <c:pt idx="3006">
                  <c:v>0.999</c:v>
                </c:pt>
                <c:pt idx="3007">
                  <c:v>0.999</c:v>
                </c:pt>
                <c:pt idx="3008">
                  <c:v>0.999</c:v>
                </c:pt>
                <c:pt idx="3009">
                  <c:v>0.999</c:v>
                </c:pt>
                <c:pt idx="3010">
                  <c:v>0.998</c:v>
                </c:pt>
                <c:pt idx="3011">
                  <c:v>0.997</c:v>
                </c:pt>
                <c:pt idx="3012">
                  <c:v>0.997</c:v>
                </c:pt>
                <c:pt idx="3013">
                  <c:v>0.997</c:v>
                </c:pt>
                <c:pt idx="3014">
                  <c:v>0.997</c:v>
                </c:pt>
                <c:pt idx="3015">
                  <c:v>0.997</c:v>
                </c:pt>
                <c:pt idx="3016">
                  <c:v>0.997</c:v>
                </c:pt>
                <c:pt idx="3017">
                  <c:v>0.997</c:v>
                </c:pt>
                <c:pt idx="3018">
                  <c:v>0.996</c:v>
                </c:pt>
                <c:pt idx="3019">
                  <c:v>0.996</c:v>
                </c:pt>
                <c:pt idx="3020">
                  <c:v>0.996</c:v>
                </c:pt>
                <c:pt idx="3021">
                  <c:v>0.996</c:v>
                </c:pt>
                <c:pt idx="3022">
                  <c:v>0.996</c:v>
                </c:pt>
                <c:pt idx="3023">
                  <c:v>0.996</c:v>
                </c:pt>
                <c:pt idx="3024">
                  <c:v>0.995</c:v>
                </c:pt>
                <c:pt idx="3025">
                  <c:v>0.995</c:v>
                </c:pt>
                <c:pt idx="3026">
                  <c:v>0.995</c:v>
                </c:pt>
                <c:pt idx="3027">
                  <c:v>0.995</c:v>
                </c:pt>
                <c:pt idx="3028">
                  <c:v>0.995</c:v>
                </c:pt>
                <c:pt idx="3029">
                  <c:v>0.995</c:v>
                </c:pt>
                <c:pt idx="3030">
                  <c:v>0.995</c:v>
                </c:pt>
                <c:pt idx="3031">
                  <c:v>0.995</c:v>
                </c:pt>
                <c:pt idx="3032">
                  <c:v>0.99399999999999999</c:v>
                </c:pt>
                <c:pt idx="3033">
                  <c:v>0.99399999999999999</c:v>
                </c:pt>
                <c:pt idx="3034">
                  <c:v>0.99399999999999999</c:v>
                </c:pt>
                <c:pt idx="3035">
                  <c:v>0.99399999999999999</c:v>
                </c:pt>
                <c:pt idx="3036">
                  <c:v>0.99299999999999999</c:v>
                </c:pt>
                <c:pt idx="3037">
                  <c:v>0.99199999999999999</c:v>
                </c:pt>
                <c:pt idx="3038">
                  <c:v>0.99099999999999999</c:v>
                </c:pt>
                <c:pt idx="3039">
                  <c:v>0.99099999999999999</c:v>
                </c:pt>
                <c:pt idx="3040">
                  <c:v>0.99099999999999999</c:v>
                </c:pt>
                <c:pt idx="3041">
                  <c:v>0.99099999999999999</c:v>
                </c:pt>
                <c:pt idx="3042">
                  <c:v>0.99099999999999999</c:v>
                </c:pt>
                <c:pt idx="3043">
                  <c:v>0.99099999999999999</c:v>
                </c:pt>
                <c:pt idx="3044">
                  <c:v>0.99</c:v>
                </c:pt>
                <c:pt idx="3045">
                  <c:v>0.99</c:v>
                </c:pt>
                <c:pt idx="3046">
                  <c:v>0.99</c:v>
                </c:pt>
                <c:pt idx="3047">
                  <c:v>0.99</c:v>
                </c:pt>
                <c:pt idx="3048">
                  <c:v>0.99</c:v>
                </c:pt>
                <c:pt idx="3049">
                  <c:v>0.98899999999999999</c:v>
                </c:pt>
                <c:pt idx="3050">
                  <c:v>0.98899999999999999</c:v>
                </c:pt>
                <c:pt idx="3051">
                  <c:v>0.98899999999999999</c:v>
                </c:pt>
                <c:pt idx="3052">
                  <c:v>0.98899999999999999</c:v>
                </c:pt>
                <c:pt idx="3053">
                  <c:v>0.98899999999999999</c:v>
                </c:pt>
                <c:pt idx="3054">
                  <c:v>0.98899999999999999</c:v>
                </c:pt>
                <c:pt idx="3055">
                  <c:v>0.98899999999999999</c:v>
                </c:pt>
                <c:pt idx="3056">
                  <c:v>0.98899999999999999</c:v>
                </c:pt>
                <c:pt idx="3057">
                  <c:v>0.98899999999999999</c:v>
                </c:pt>
                <c:pt idx="3058">
                  <c:v>0.98899999999999999</c:v>
                </c:pt>
                <c:pt idx="3059">
                  <c:v>0.98799999999999999</c:v>
                </c:pt>
                <c:pt idx="3060">
                  <c:v>0.98799999999999999</c:v>
                </c:pt>
                <c:pt idx="3061">
                  <c:v>0.98799999999999999</c:v>
                </c:pt>
                <c:pt idx="3062">
                  <c:v>0.98799999999999999</c:v>
                </c:pt>
                <c:pt idx="3063">
                  <c:v>0.98699999999999999</c:v>
                </c:pt>
                <c:pt idx="3064">
                  <c:v>0.98699999999999999</c:v>
                </c:pt>
                <c:pt idx="3065">
                  <c:v>0.98599999999999999</c:v>
                </c:pt>
                <c:pt idx="3066">
                  <c:v>0.98599999999999999</c:v>
                </c:pt>
                <c:pt idx="3067">
                  <c:v>0.98599999999999999</c:v>
                </c:pt>
                <c:pt idx="3068">
                  <c:v>0.98599999999999999</c:v>
                </c:pt>
                <c:pt idx="3069">
                  <c:v>0.98599999999999999</c:v>
                </c:pt>
                <c:pt idx="3070">
                  <c:v>0.98499999999999999</c:v>
                </c:pt>
                <c:pt idx="3071">
                  <c:v>0.98499999999999999</c:v>
                </c:pt>
                <c:pt idx="3072">
                  <c:v>0.98499999999999999</c:v>
                </c:pt>
                <c:pt idx="3073">
                  <c:v>0.98499999999999999</c:v>
                </c:pt>
                <c:pt idx="3074">
                  <c:v>0.98499999999999999</c:v>
                </c:pt>
                <c:pt idx="3075">
                  <c:v>0.98399999999999999</c:v>
                </c:pt>
                <c:pt idx="3076">
                  <c:v>0.98299999999999998</c:v>
                </c:pt>
                <c:pt idx="3077">
                  <c:v>0.98299999999999998</c:v>
                </c:pt>
                <c:pt idx="3078">
                  <c:v>0.98299999999999998</c:v>
                </c:pt>
                <c:pt idx="3079">
                  <c:v>0.98299999999999998</c:v>
                </c:pt>
                <c:pt idx="3080">
                  <c:v>0.98299999999999998</c:v>
                </c:pt>
                <c:pt idx="3081">
                  <c:v>0.98299999999999998</c:v>
                </c:pt>
                <c:pt idx="3082">
                  <c:v>0.98299999999999998</c:v>
                </c:pt>
                <c:pt idx="3083">
                  <c:v>0.98299999999999998</c:v>
                </c:pt>
                <c:pt idx="3084">
                  <c:v>0.98199999999999998</c:v>
                </c:pt>
                <c:pt idx="3085">
                  <c:v>0.98199999999999998</c:v>
                </c:pt>
                <c:pt idx="3086">
                  <c:v>0.98199999999999998</c:v>
                </c:pt>
                <c:pt idx="3087">
                  <c:v>0.98099999999999998</c:v>
                </c:pt>
                <c:pt idx="3088">
                  <c:v>0.98099999999999998</c:v>
                </c:pt>
                <c:pt idx="3089">
                  <c:v>0.98</c:v>
                </c:pt>
                <c:pt idx="3090">
                  <c:v>0.98</c:v>
                </c:pt>
                <c:pt idx="3091">
                  <c:v>0.98</c:v>
                </c:pt>
                <c:pt idx="3092">
                  <c:v>0.98</c:v>
                </c:pt>
                <c:pt idx="3093">
                  <c:v>0.98</c:v>
                </c:pt>
                <c:pt idx="3094">
                  <c:v>0.98</c:v>
                </c:pt>
                <c:pt idx="3095">
                  <c:v>0.98</c:v>
                </c:pt>
                <c:pt idx="3096">
                  <c:v>0.98</c:v>
                </c:pt>
                <c:pt idx="3097">
                  <c:v>0.97899999999999998</c:v>
                </c:pt>
                <c:pt idx="3098">
                  <c:v>0.97799999999999998</c:v>
                </c:pt>
                <c:pt idx="3099">
                  <c:v>0.97799999999999998</c:v>
                </c:pt>
                <c:pt idx="3100">
                  <c:v>0.97799999999999998</c:v>
                </c:pt>
                <c:pt idx="3101">
                  <c:v>0.97699999999999998</c:v>
                </c:pt>
                <c:pt idx="3102">
                  <c:v>0.97699999999999998</c:v>
                </c:pt>
                <c:pt idx="3103">
                  <c:v>0.97699999999999998</c:v>
                </c:pt>
                <c:pt idx="3104">
                  <c:v>0.97699999999999998</c:v>
                </c:pt>
                <c:pt idx="3105">
                  <c:v>0.97699999999999998</c:v>
                </c:pt>
                <c:pt idx="3106">
                  <c:v>0.97699999999999998</c:v>
                </c:pt>
                <c:pt idx="3107">
                  <c:v>0.97599999999999998</c:v>
                </c:pt>
                <c:pt idx="3108">
                  <c:v>0.97599999999999998</c:v>
                </c:pt>
                <c:pt idx="3109">
                  <c:v>0.97599999999999998</c:v>
                </c:pt>
                <c:pt idx="3110">
                  <c:v>0.97499999999999998</c:v>
                </c:pt>
                <c:pt idx="3111">
                  <c:v>0.97499999999999998</c:v>
                </c:pt>
                <c:pt idx="3112">
                  <c:v>0.97499999999999998</c:v>
                </c:pt>
                <c:pt idx="3113">
                  <c:v>0.97499999999999998</c:v>
                </c:pt>
                <c:pt idx="3114">
                  <c:v>0.97499999999999998</c:v>
                </c:pt>
                <c:pt idx="3115">
                  <c:v>0.97499999999999998</c:v>
                </c:pt>
                <c:pt idx="3116">
                  <c:v>0.97399999999999998</c:v>
                </c:pt>
                <c:pt idx="3117">
                  <c:v>0.97399999999999998</c:v>
                </c:pt>
                <c:pt idx="3118">
                  <c:v>0.97399999999999998</c:v>
                </c:pt>
                <c:pt idx="3119">
                  <c:v>0.97399999999999998</c:v>
                </c:pt>
                <c:pt idx="3120">
                  <c:v>0.97399999999999998</c:v>
                </c:pt>
                <c:pt idx="3121">
                  <c:v>0.97399999999999998</c:v>
                </c:pt>
                <c:pt idx="3122">
                  <c:v>0.97399999999999998</c:v>
                </c:pt>
                <c:pt idx="3123">
                  <c:v>0.97299999999999998</c:v>
                </c:pt>
                <c:pt idx="3124">
                  <c:v>0.97299999999999998</c:v>
                </c:pt>
                <c:pt idx="3125">
                  <c:v>0.97299999999999998</c:v>
                </c:pt>
                <c:pt idx="3126">
                  <c:v>0.97299999999999998</c:v>
                </c:pt>
                <c:pt idx="3127">
                  <c:v>0.97299999999999998</c:v>
                </c:pt>
                <c:pt idx="3128">
                  <c:v>0.97299999999999998</c:v>
                </c:pt>
                <c:pt idx="3129">
                  <c:v>0.97199999999999998</c:v>
                </c:pt>
                <c:pt idx="3130">
                  <c:v>0.97199999999999998</c:v>
                </c:pt>
                <c:pt idx="3131">
                  <c:v>0.97199999999999998</c:v>
                </c:pt>
                <c:pt idx="3132">
                  <c:v>0.97199999999999998</c:v>
                </c:pt>
                <c:pt idx="3133">
                  <c:v>0.97099999999999997</c:v>
                </c:pt>
                <c:pt idx="3134">
                  <c:v>0.97099999999999997</c:v>
                </c:pt>
                <c:pt idx="3135">
                  <c:v>0.97</c:v>
                </c:pt>
                <c:pt idx="3136">
                  <c:v>0.97</c:v>
                </c:pt>
                <c:pt idx="3137">
                  <c:v>0.97</c:v>
                </c:pt>
                <c:pt idx="3138">
                  <c:v>0.97</c:v>
                </c:pt>
                <c:pt idx="3139">
                  <c:v>0.97</c:v>
                </c:pt>
                <c:pt idx="3140">
                  <c:v>0.97</c:v>
                </c:pt>
                <c:pt idx="3141">
                  <c:v>0.97</c:v>
                </c:pt>
                <c:pt idx="3142">
                  <c:v>0.96799999999999997</c:v>
                </c:pt>
                <c:pt idx="3143">
                  <c:v>0.96799999999999997</c:v>
                </c:pt>
                <c:pt idx="3144">
                  <c:v>0.96799999999999997</c:v>
                </c:pt>
                <c:pt idx="3145">
                  <c:v>0.96699999999999997</c:v>
                </c:pt>
                <c:pt idx="3146">
                  <c:v>0.96699999999999997</c:v>
                </c:pt>
                <c:pt idx="3147">
                  <c:v>0.96699999999999997</c:v>
                </c:pt>
                <c:pt idx="3148">
                  <c:v>0.96699999999999997</c:v>
                </c:pt>
                <c:pt idx="3149">
                  <c:v>0.96699999999999997</c:v>
                </c:pt>
                <c:pt idx="3150">
                  <c:v>0.96699999999999997</c:v>
                </c:pt>
                <c:pt idx="3151">
                  <c:v>0.96699999999999997</c:v>
                </c:pt>
                <c:pt idx="3152">
                  <c:v>0.96599999999999997</c:v>
                </c:pt>
                <c:pt idx="3153">
                  <c:v>0.96599999999999997</c:v>
                </c:pt>
                <c:pt idx="3154">
                  <c:v>0.96599999999999997</c:v>
                </c:pt>
                <c:pt idx="3155">
                  <c:v>0.96599999999999997</c:v>
                </c:pt>
                <c:pt idx="3156">
                  <c:v>0.96499999999999997</c:v>
                </c:pt>
                <c:pt idx="3157">
                  <c:v>0.96499999999999997</c:v>
                </c:pt>
                <c:pt idx="3158">
                  <c:v>0.96499999999999997</c:v>
                </c:pt>
                <c:pt idx="3159">
                  <c:v>0.96399999999999997</c:v>
                </c:pt>
                <c:pt idx="3160">
                  <c:v>0.96399999999999997</c:v>
                </c:pt>
                <c:pt idx="3161">
                  <c:v>0.96399999999999997</c:v>
                </c:pt>
                <c:pt idx="3162">
                  <c:v>0.96299999999999997</c:v>
                </c:pt>
                <c:pt idx="3163">
                  <c:v>0.96299999999999997</c:v>
                </c:pt>
                <c:pt idx="3164">
                  <c:v>0.96299999999999997</c:v>
                </c:pt>
                <c:pt idx="3165">
                  <c:v>0.96299999999999997</c:v>
                </c:pt>
                <c:pt idx="3166">
                  <c:v>0.96299999999999997</c:v>
                </c:pt>
                <c:pt idx="3167">
                  <c:v>0.96299999999999997</c:v>
                </c:pt>
                <c:pt idx="3168">
                  <c:v>0.96299999999999997</c:v>
                </c:pt>
                <c:pt idx="3169">
                  <c:v>0.96299999999999997</c:v>
                </c:pt>
                <c:pt idx="3170">
                  <c:v>0.96299999999999997</c:v>
                </c:pt>
                <c:pt idx="3171">
                  <c:v>0.96299999999999997</c:v>
                </c:pt>
                <c:pt idx="3172">
                  <c:v>0.96299999999999997</c:v>
                </c:pt>
                <c:pt idx="3173">
                  <c:v>0.96299999999999997</c:v>
                </c:pt>
                <c:pt idx="3174">
                  <c:v>0.96199999999999997</c:v>
                </c:pt>
                <c:pt idx="3175">
                  <c:v>0.96199999999999997</c:v>
                </c:pt>
                <c:pt idx="3176">
                  <c:v>0.96199999999999997</c:v>
                </c:pt>
                <c:pt idx="3177">
                  <c:v>0.96199999999999997</c:v>
                </c:pt>
                <c:pt idx="3178">
                  <c:v>0.96199999999999997</c:v>
                </c:pt>
                <c:pt idx="3179">
                  <c:v>0.96199999999999997</c:v>
                </c:pt>
                <c:pt idx="3180">
                  <c:v>0.96099999999999997</c:v>
                </c:pt>
                <c:pt idx="3181">
                  <c:v>0.96099999999999997</c:v>
                </c:pt>
                <c:pt idx="3182">
                  <c:v>0.96099999999999997</c:v>
                </c:pt>
                <c:pt idx="3183">
                  <c:v>0.96099999999999997</c:v>
                </c:pt>
                <c:pt idx="3184">
                  <c:v>0.96</c:v>
                </c:pt>
                <c:pt idx="3185">
                  <c:v>0.96</c:v>
                </c:pt>
                <c:pt idx="3186">
                  <c:v>0.96</c:v>
                </c:pt>
                <c:pt idx="3187">
                  <c:v>0.96</c:v>
                </c:pt>
                <c:pt idx="3188">
                  <c:v>0.96</c:v>
                </c:pt>
                <c:pt idx="3189">
                  <c:v>0.96</c:v>
                </c:pt>
                <c:pt idx="3190">
                  <c:v>0.96</c:v>
                </c:pt>
                <c:pt idx="3191">
                  <c:v>0.96</c:v>
                </c:pt>
                <c:pt idx="3192">
                  <c:v>0.96</c:v>
                </c:pt>
                <c:pt idx="3193">
                  <c:v>0.96</c:v>
                </c:pt>
                <c:pt idx="3194">
                  <c:v>0.95899999999999996</c:v>
                </c:pt>
                <c:pt idx="3195">
                  <c:v>0.95899999999999996</c:v>
                </c:pt>
                <c:pt idx="3196">
                  <c:v>0.95899999999999996</c:v>
                </c:pt>
                <c:pt idx="3197">
                  <c:v>0.95799999999999996</c:v>
                </c:pt>
                <c:pt idx="3198">
                  <c:v>0.95799999999999996</c:v>
                </c:pt>
                <c:pt idx="3199">
                  <c:v>0.95799999999999996</c:v>
                </c:pt>
                <c:pt idx="3200">
                  <c:v>0.95799999999999996</c:v>
                </c:pt>
                <c:pt idx="3201">
                  <c:v>0.95799999999999996</c:v>
                </c:pt>
                <c:pt idx="3202">
                  <c:v>0.95799999999999996</c:v>
                </c:pt>
                <c:pt idx="3203">
                  <c:v>0.95699999999999996</c:v>
                </c:pt>
                <c:pt idx="3204">
                  <c:v>0.95699999999999996</c:v>
                </c:pt>
                <c:pt idx="3205">
                  <c:v>0.95699999999999996</c:v>
                </c:pt>
                <c:pt idx="3206">
                  <c:v>0.95699999999999996</c:v>
                </c:pt>
                <c:pt idx="3207">
                  <c:v>0.95699999999999996</c:v>
                </c:pt>
                <c:pt idx="3208">
                  <c:v>0.95699999999999996</c:v>
                </c:pt>
                <c:pt idx="3209">
                  <c:v>0.95699999999999996</c:v>
                </c:pt>
                <c:pt idx="3210">
                  <c:v>0.95599999999999996</c:v>
                </c:pt>
                <c:pt idx="3211">
                  <c:v>0.95599999999999996</c:v>
                </c:pt>
                <c:pt idx="3212">
                  <c:v>0.95599999999999996</c:v>
                </c:pt>
                <c:pt idx="3213">
                  <c:v>0.95499999999999996</c:v>
                </c:pt>
                <c:pt idx="3214">
                  <c:v>0.95499999999999996</c:v>
                </c:pt>
                <c:pt idx="3215">
                  <c:v>0.95499999999999996</c:v>
                </c:pt>
                <c:pt idx="3216">
                  <c:v>0.95499999999999996</c:v>
                </c:pt>
                <c:pt idx="3217">
                  <c:v>0.95499999999999996</c:v>
                </c:pt>
                <c:pt idx="3218">
                  <c:v>0.95399999999999996</c:v>
                </c:pt>
                <c:pt idx="3219">
                  <c:v>0.95399999999999996</c:v>
                </c:pt>
                <c:pt idx="3220">
                  <c:v>0.95399999999999996</c:v>
                </c:pt>
                <c:pt idx="3221">
                  <c:v>0.95399999999999996</c:v>
                </c:pt>
                <c:pt idx="3222">
                  <c:v>0.95399999999999996</c:v>
                </c:pt>
                <c:pt idx="3223">
                  <c:v>0.95399999999999996</c:v>
                </c:pt>
                <c:pt idx="3224">
                  <c:v>0.95399999999999996</c:v>
                </c:pt>
                <c:pt idx="3225">
                  <c:v>0.95299999999999996</c:v>
                </c:pt>
                <c:pt idx="3226">
                  <c:v>0.95299999999999996</c:v>
                </c:pt>
                <c:pt idx="3227">
                  <c:v>0.95299999999999996</c:v>
                </c:pt>
                <c:pt idx="3228">
                  <c:v>0.95299999999999996</c:v>
                </c:pt>
                <c:pt idx="3229">
                  <c:v>0.95299999999999996</c:v>
                </c:pt>
                <c:pt idx="3230">
                  <c:v>0.95199999999999996</c:v>
                </c:pt>
                <c:pt idx="3231">
                  <c:v>0.95099999999999996</c:v>
                </c:pt>
                <c:pt idx="3232">
                  <c:v>0.95099999999999996</c:v>
                </c:pt>
                <c:pt idx="3233">
                  <c:v>0.95099999999999996</c:v>
                </c:pt>
                <c:pt idx="3234">
                  <c:v>0.95099999999999996</c:v>
                </c:pt>
                <c:pt idx="3235">
                  <c:v>0.95099999999999996</c:v>
                </c:pt>
                <c:pt idx="3236">
                  <c:v>0.95099999999999996</c:v>
                </c:pt>
                <c:pt idx="3237">
                  <c:v>0.95</c:v>
                </c:pt>
                <c:pt idx="3238">
                  <c:v>0.95</c:v>
                </c:pt>
                <c:pt idx="3239">
                  <c:v>0.95</c:v>
                </c:pt>
                <c:pt idx="3240">
                  <c:v>0.95</c:v>
                </c:pt>
                <c:pt idx="3241">
                  <c:v>0.94899999999999995</c:v>
                </c:pt>
                <c:pt idx="3242">
                  <c:v>0.94899999999999995</c:v>
                </c:pt>
                <c:pt idx="3243">
                  <c:v>0.94899999999999995</c:v>
                </c:pt>
                <c:pt idx="3244">
                  <c:v>0.94899999999999995</c:v>
                </c:pt>
                <c:pt idx="3245">
                  <c:v>0.94899999999999995</c:v>
                </c:pt>
                <c:pt idx="3246">
                  <c:v>0.94799999999999995</c:v>
                </c:pt>
                <c:pt idx="3247">
                  <c:v>0.94799999999999995</c:v>
                </c:pt>
                <c:pt idx="3248">
                  <c:v>0.94799999999999995</c:v>
                </c:pt>
                <c:pt idx="3249">
                  <c:v>0.94799999999999995</c:v>
                </c:pt>
                <c:pt idx="3250">
                  <c:v>0.94799999999999995</c:v>
                </c:pt>
                <c:pt idx="3251">
                  <c:v>0.94699999999999995</c:v>
                </c:pt>
                <c:pt idx="3252">
                  <c:v>0.94699999999999995</c:v>
                </c:pt>
                <c:pt idx="3253">
                  <c:v>0.94699999999999995</c:v>
                </c:pt>
                <c:pt idx="3254">
                  <c:v>0.94699999999999995</c:v>
                </c:pt>
                <c:pt idx="3255">
                  <c:v>0.94699999999999995</c:v>
                </c:pt>
                <c:pt idx="3256">
                  <c:v>0.94599999999999995</c:v>
                </c:pt>
                <c:pt idx="3257">
                  <c:v>0.94499999999999995</c:v>
                </c:pt>
                <c:pt idx="3258">
                  <c:v>0.94499999999999995</c:v>
                </c:pt>
                <c:pt idx="3259">
                  <c:v>0.94499999999999995</c:v>
                </c:pt>
                <c:pt idx="3260">
                  <c:v>0.94499999999999995</c:v>
                </c:pt>
                <c:pt idx="3261">
                  <c:v>0.94499999999999995</c:v>
                </c:pt>
                <c:pt idx="3262">
                  <c:v>0.94399999999999995</c:v>
                </c:pt>
                <c:pt idx="3263">
                  <c:v>0.94399999999999995</c:v>
                </c:pt>
                <c:pt idx="3264">
                  <c:v>0.94399999999999995</c:v>
                </c:pt>
                <c:pt idx="3265">
                  <c:v>0.94299999999999995</c:v>
                </c:pt>
                <c:pt idx="3266">
                  <c:v>0.94299999999999995</c:v>
                </c:pt>
                <c:pt idx="3267">
                  <c:v>0.94299999999999995</c:v>
                </c:pt>
                <c:pt idx="3268">
                  <c:v>0.94299999999999995</c:v>
                </c:pt>
                <c:pt idx="3269">
                  <c:v>0.94299999999999995</c:v>
                </c:pt>
                <c:pt idx="3270">
                  <c:v>0.94299999999999995</c:v>
                </c:pt>
                <c:pt idx="3271">
                  <c:v>0.94199999999999995</c:v>
                </c:pt>
                <c:pt idx="3272">
                  <c:v>0.94199999999999995</c:v>
                </c:pt>
                <c:pt idx="3273">
                  <c:v>0.94099999999999995</c:v>
                </c:pt>
                <c:pt idx="3274">
                  <c:v>0.94099999999999995</c:v>
                </c:pt>
                <c:pt idx="3275">
                  <c:v>0.94099999999999995</c:v>
                </c:pt>
                <c:pt idx="3276">
                  <c:v>0.94099999999999995</c:v>
                </c:pt>
                <c:pt idx="3277">
                  <c:v>0.94</c:v>
                </c:pt>
                <c:pt idx="3278">
                  <c:v>0.94</c:v>
                </c:pt>
                <c:pt idx="3279">
                  <c:v>0.94</c:v>
                </c:pt>
                <c:pt idx="3280">
                  <c:v>0.94</c:v>
                </c:pt>
                <c:pt idx="3281">
                  <c:v>0.94</c:v>
                </c:pt>
                <c:pt idx="3282">
                  <c:v>0.94</c:v>
                </c:pt>
                <c:pt idx="3283">
                  <c:v>0.94</c:v>
                </c:pt>
                <c:pt idx="3284">
                  <c:v>0.94</c:v>
                </c:pt>
                <c:pt idx="3285">
                  <c:v>0.93899999999999995</c:v>
                </c:pt>
                <c:pt idx="3286">
                  <c:v>0.93899999999999995</c:v>
                </c:pt>
                <c:pt idx="3287">
                  <c:v>0.93899999999999995</c:v>
                </c:pt>
                <c:pt idx="3288">
                  <c:v>0.93899999999999995</c:v>
                </c:pt>
                <c:pt idx="3289">
                  <c:v>0.93899999999999995</c:v>
                </c:pt>
                <c:pt idx="3290">
                  <c:v>0.93899999999999995</c:v>
                </c:pt>
                <c:pt idx="3291">
                  <c:v>0.93899999999999995</c:v>
                </c:pt>
                <c:pt idx="3292">
                  <c:v>0.93799999999999994</c:v>
                </c:pt>
                <c:pt idx="3293">
                  <c:v>0.93799999999999994</c:v>
                </c:pt>
                <c:pt idx="3294">
                  <c:v>0.93799999999999994</c:v>
                </c:pt>
                <c:pt idx="3295">
                  <c:v>0.93700000000000006</c:v>
                </c:pt>
                <c:pt idx="3296">
                  <c:v>0.93700000000000006</c:v>
                </c:pt>
                <c:pt idx="3297">
                  <c:v>0.93700000000000006</c:v>
                </c:pt>
                <c:pt idx="3298">
                  <c:v>0.93700000000000006</c:v>
                </c:pt>
                <c:pt idx="3299">
                  <c:v>0.93600000000000005</c:v>
                </c:pt>
                <c:pt idx="3300">
                  <c:v>0.93500000000000005</c:v>
                </c:pt>
                <c:pt idx="3301">
                  <c:v>0.93500000000000005</c:v>
                </c:pt>
                <c:pt idx="3302">
                  <c:v>0.93500000000000005</c:v>
                </c:pt>
                <c:pt idx="3303">
                  <c:v>0.93500000000000005</c:v>
                </c:pt>
                <c:pt idx="3304">
                  <c:v>0.93500000000000005</c:v>
                </c:pt>
                <c:pt idx="3305">
                  <c:v>0.93400000000000005</c:v>
                </c:pt>
                <c:pt idx="3306">
                  <c:v>0.93400000000000005</c:v>
                </c:pt>
                <c:pt idx="3307">
                  <c:v>0.93400000000000005</c:v>
                </c:pt>
                <c:pt idx="3308">
                  <c:v>0.93400000000000005</c:v>
                </c:pt>
                <c:pt idx="3309">
                  <c:v>0.93400000000000005</c:v>
                </c:pt>
                <c:pt idx="3310">
                  <c:v>0.93400000000000005</c:v>
                </c:pt>
                <c:pt idx="3311">
                  <c:v>0.93300000000000005</c:v>
                </c:pt>
                <c:pt idx="3312">
                  <c:v>0.93300000000000005</c:v>
                </c:pt>
                <c:pt idx="3313">
                  <c:v>0.93300000000000005</c:v>
                </c:pt>
                <c:pt idx="3314">
                  <c:v>0.93300000000000005</c:v>
                </c:pt>
                <c:pt idx="3315">
                  <c:v>0.93300000000000005</c:v>
                </c:pt>
                <c:pt idx="3316">
                  <c:v>0.93300000000000005</c:v>
                </c:pt>
                <c:pt idx="3317">
                  <c:v>0.93200000000000005</c:v>
                </c:pt>
                <c:pt idx="3318">
                  <c:v>0.93200000000000005</c:v>
                </c:pt>
                <c:pt idx="3319">
                  <c:v>0.93200000000000005</c:v>
                </c:pt>
                <c:pt idx="3320">
                  <c:v>0.93200000000000005</c:v>
                </c:pt>
                <c:pt idx="3321">
                  <c:v>0.93200000000000005</c:v>
                </c:pt>
                <c:pt idx="3322">
                  <c:v>0.93200000000000005</c:v>
                </c:pt>
                <c:pt idx="3323">
                  <c:v>0.93200000000000005</c:v>
                </c:pt>
                <c:pt idx="3324">
                  <c:v>0.93200000000000005</c:v>
                </c:pt>
                <c:pt idx="3325">
                  <c:v>0.93200000000000005</c:v>
                </c:pt>
                <c:pt idx="3326">
                  <c:v>0.93200000000000005</c:v>
                </c:pt>
                <c:pt idx="3327">
                  <c:v>0.93100000000000005</c:v>
                </c:pt>
                <c:pt idx="3328">
                  <c:v>0.93100000000000005</c:v>
                </c:pt>
                <c:pt idx="3329">
                  <c:v>0.93</c:v>
                </c:pt>
                <c:pt idx="3330">
                  <c:v>0.93</c:v>
                </c:pt>
                <c:pt idx="3331">
                  <c:v>0.93</c:v>
                </c:pt>
                <c:pt idx="3332">
                  <c:v>0.93</c:v>
                </c:pt>
                <c:pt idx="3333">
                  <c:v>0.92900000000000005</c:v>
                </c:pt>
                <c:pt idx="3334">
                  <c:v>0.92900000000000005</c:v>
                </c:pt>
                <c:pt idx="3335">
                  <c:v>0.92900000000000005</c:v>
                </c:pt>
                <c:pt idx="3336">
                  <c:v>0.92900000000000005</c:v>
                </c:pt>
                <c:pt idx="3337">
                  <c:v>0.92900000000000005</c:v>
                </c:pt>
                <c:pt idx="3338">
                  <c:v>0.92900000000000005</c:v>
                </c:pt>
                <c:pt idx="3339">
                  <c:v>0.92800000000000005</c:v>
                </c:pt>
                <c:pt idx="3340">
                  <c:v>0.92800000000000005</c:v>
                </c:pt>
                <c:pt idx="3341">
                  <c:v>0.92800000000000005</c:v>
                </c:pt>
                <c:pt idx="3342">
                  <c:v>0.92700000000000005</c:v>
                </c:pt>
                <c:pt idx="3343">
                  <c:v>0.92700000000000005</c:v>
                </c:pt>
                <c:pt idx="3344">
                  <c:v>0.92700000000000005</c:v>
                </c:pt>
                <c:pt idx="3345">
                  <c:v>0.92700000000000005</c:v>
                </c:pt>
                <c:pt idx="3346">
                  <c:v>0.92700000000000005</c:v>
                </c:pt>
                <c:pt idx="3347">
                  <c:v>0.92700000000000005</c:v>
                </c:pt>
                <c:pt idx="3348">
                  <c:v>0.92700000000000005</c:v>
                </c:pt>
                <c:pt idx="3349">
                  <c:v>0.92600000000000005</c:v>
                </c:pt>
                <c:pt idx="3350">
                  <c:v>0.92600000000000005</c:v>
                </c:pt>
                <c:pt idx="3351">
                  <c:v>0.92600000000000005</c:v>
                </c:pt>
                <c:pt idx="3352">
                  <c:v>0.92600000000000005</c:v>
                </c:pt>
                <c:pt idx="3353">
                  <c:v>0.92600000000000005</c:v>
                </c:pt>
                <c:pt idx="3354">
                  <c:v>0.92600000000000005</c:v>
                </c:pt>
                <c:pt idx="3355">
                  <c:v>0.92600000000000005</c:v>
                </c:pt>
                <c:pt idx="3356">
                  <c:v>0.92600000000000005</c:v>
                </c:pt>
                <c:pt idx="3357">
                  <c:v>0.92500000000000004</c:v>
                </c:pt>
                <c:pt idx="3358">
                  <c:v>0.92500000000000004</c:v>
                </c:pt>
                <c:pt idx="3359">
                  <c:v>0.92500000000000004</c:v>
                </c:pt>
                <c:pt idx="3360">
                  <c:v>0.92500000000000004</c:v>
                </c:pt>
                <c:pt idx="3361">
                  <c:v>0.92400000000000004</c:v>
                </c:pt>
                <c:pt idx="3362">
                  <c:v>0.92400000000000004</c:v>
                </c:pt>
                <c:pt idx="3363">
                  <c:v>0.92400000000000004</c:v>
                </c:pt>
                <c:pt idx="3364">
                  <c:v>0.92400000000000004</c:v>
                </c:pt>
                <c:pt idx="3365">
                  <c:v>0.92400000000000004</c:v>
                </c:pt>
                <c:pt idx="3366">
                  <c:v>0.92400000000000004</c:v>
                </c:pt>
                <c:pt idx="3367">
                  <c:v>0.92400000000000004</c:v>
                </c:pt>
                <c:pt idx="3368">
                  <c:v>0.92400000000000004</c:v>
                </c:pt>
                <c:pt idx="3369">
                  <c:v>0.92400000000000004</c:v>
                </c:pt>
                <c:pt idx="3370">
                  <c:v>0.92300000000000004</c:v>
                </c:pt>
                <c:pt idx="3371">
                  <c:v>0.92300000000000004</c:v>
                </c:pt>
                <c:pt idx="3372">
                  <c:v>0.92300000000000004</c:v>
                </c:pt>
                <c:pt idx="3373">
                  <c:v>0.92300000000000004</c:v>
                </c:pt>
                <c:pt idx="3374">
                  <c:v>0.92300000000000004</c:v>
                </c:pt>
                <c:pt idx="3375">
                  <c:v>0.92300000000000004</c:v>
                </c:pt>
                <c:pt idx="3376">
                  <c:v>0.92300000000000004</c:v>
                </c:pt>
                <c:pt idx="3377">
                  <c:v>0.92200000000000004</c:v>
                </c:pt>
                <c:pt idx="3378">
                  <c:v>0.92200000000000004</c:v>
                </c:pt>
                <c:pt idx="3379">
                  <c:v>0.92200000000000004</c:v>
                </c:pt>
                <c:pt idx="3380">
                  <c:v>0.92200000000000004</c:v>
                </c:pt>
                <c:pt idx="3381">
                  <c:v>0.92200000000000004</c:v>
                </c:pt>
                <c:pt idx="3382">
                  <c:v>0.92200000000000004</c:v>
                </c:pt>
                <c:pt idx="3383">
                  <c:v>0.92200000000000004</c:v>
                </c:pt>
                <c:pt idx="3384">
                  <c:v>0.92100000000000004</c:v>
                </c:pt>
                <c:pt idx="3385">
                  <c:v>0.92100000000000004</c:v>
                </c:pt>
                <c:pt idx="3386">
                  <c:v>0.92100000000000004</c:v>
                </c:pt>
                <c:pt idx="3387">
                  <c:v>0.92</c:v>
                </c:pt>
                <c:pt idx="3388">
                  <c:v>0.92</c:v>
                </c:pt>
                <c:pt idx="3389">
                  <c:v>0.92</c:v>
                </c:pt>
                <c:pt idx="3390">
                  <c:v>0.92</c:v>
                </c:pt>
                <c:pt idx="3391">
                  <c:v>0.91900000000000004</c:v>
                </c:pt>
                <c:pt idx="3392">
                  <c:v>0.91900000000000004</c:v>
                </c:pt>
                <c:pt idx="3393">
                  <c:v>0.91900000000000004</c:v>
                </c:pt>
                <c:pt idx="3394">
                  <c:v>0.91900000000000004</c:v>
                </c:pt>
                <c:pt idx="3395">
                  <c:v>0.91800000000000004</c:v>
                </c:pt>
                <c:pt idx="3396">
                  <c:v>0.91800000000000004</c:v>
                </c:pt>
                <c:pt idx="3397">
                  <c:v>0.91800000000000004</c:v>
                </c:pt>
                <c:pt idx="3398">
                  <c:v>0.91800000000000004</c:v>
                </c:pt>
                <c:pt idx="3399">
                  <c:v>0.91800000000000004</c:v>
                </c:pt>
                <c:pt idx="3400">
                  <c:v>0.91700000000000004</c:v>
                </c:pt>
                <c:pt idx="3401">
                  <c:v>0.91700000000000004</c:v>
                </c:pt>
                <c:pt idx="3402">
                  <c:v>0.91600000000000004</c:v>
                </c:pt>
                <c:pt idx="3403">
                  <c:v>0.91600000000000004</c:v>
                </c:pt>
                <c:pt idx="3404">
                  <c:v>0.91600000000000004</c:v>
                </c:pt>
                <c:pt idx="3405">
                  <c:v>0.91600000000000004</c:v>
                </c:pt>
                <c:pt idx="3406">
                  <c:v>0.91500000000000004</c:v>
                </c:pt>
                <c:pt idx="3407">
                  <c:v>0.91500000000000004</c:v>
                </c:pt>
                <c:pt idx="3408">
                  <c:v>0.91500000000000004</c:v>
                </c:pt>
                <c:pt idx="3409">
                  <c:v>0.91400000000000003</c:v>
                </c:pt>
                <c:pt idx="3410">
                  <c:v>0.91400000000000003</c:v>
                </c:pt>
                <c:pt idx="3411">
                  <c:v>0.91400000000000003</c:v>
                </c:pt>
                <c:pt idx="3412">
                  <c:v>0.91400000000000003</c:v>
                </c:pt>
                <c:pt idx="3413">
                  <c:v>0.91400000000000003</c:v>
                </c:pt>
                <c:pt idx="3414">
                  <c:v>0.91300000000000003</c:v>
                </c:pt>
                <c:pt idx="3415">
                  <c:v>0.91300000000000003</c:v>
                </c:pt>
                <c:pt idx="3416">
                  <c:v>0.91300000000000003</c:v>
                </c:pt>
                <c:pt idx="3417">
                  <c:v>0.91300000000000003</c:v>
                </c:pt>
                <c:pt idx="3418">
                  <c:v>0.91300000000000003</c:v>
                </c:pt>
                <c:pt idx="3419">
                  <c:v>0.91300000000000003</c:v>
                </c:pt>
                <c:pt idx="3420">
                  <c:v>0.91300000000000003</c:v>
                </c:pt>
                <c:pt idx="3421">
                  <c:v>0.91200000000000003</c:v>
                </c:pt>
                <c:pt idx="3422">
                  <c:v>0.91200000000000003</c:v>
                </c:pt>
                <c:pt idx="3423">
                  <c:v>0.91200000000000003</c:v>
                </c:pt>
                <c:pt idx="3424">
                  <c:v>0.91100000000000003</c:v>
                </c:pt>
                <c:pt idx="3425">
                  <c:v>0.91100000000000003</c:v>
                </c:pt>
                <c:pt idx="3426">
                  <c:v>0.91100000000000003</c:v>
                </c:pt>
                <c:pt idx="3427">
                  <c:v>0.91100000000000003</c:v>
                </c:pt>
                <c:pt idx="3428">
                  <c:v>0.91100000000000003</c:v>
                </c:pt>
                <c:pt idx="3429">
                  <c:v>0.91100000000000003</c:v>
                </c:pt>
                <c:pt idx="3430">
                  <c:v>0.91</c:v>
                </c:pt>
                <c:pt idx="3431">
                  <c:v>0.91</c:v>
                </c:pt>
                <c:pt idx="3432">
                  <c:v>0.91</c:v>
                </c:pt>
                <c:pt idx="3433">
                  <c:v>0.91</c:v>
                </c:pt>
                <c:pt idx="3434">
                  <c:v>0.90900000000000003</c:v>
                </c:pt>
                <c:pt idx="3435">
                  <c:v>0.90900000000000003</c:v>
                </c:pt>
                <c:pt idx="3436">
                  <c:v>0.90900000000000003</c:v>
                </c:pt>
                <c:pt idx="3437">
                  <c:v>0.90900000000000003</c:v>
                </c:pt>
                <c:pt idx="3438">
                  <c:v>0.90900000000000003</c:v>
                </c:pt>
                <c:pt idx="3439">
                  <c:v>0.90900000000000003</c:v>
                </c:pt>
                <c:pt idx="3440">
                  <c:v>0.90900000000000003</c:v>
                </c:pt>
                <c:pt idx="3441">
                  <c:v>0.90800000000000003</c:v>
                </c:pt>
                <c:pt idx="3442">
                  <c:v>0.90800000000000003</c:v>
                </c:pt>
                <c:pt idx="3443">
                  <c:v>0.90800000000000003</c:v>
                </c:pt>
                <c:pt idx="3444">
                  <c:v>0.90800000000000003</c:v>
                </c:pt>
                <c:pt idx="3445">
                  <c:v>0.90800000000000003</c:v>
                </c:pt>
                <c:pt idx="3446">
                  <c:v>0.90800000000000003</c:v>
                </c:pt>
                <c:pt idx="3447">
                  <c:v>0.90700000000000003</c:v>
                </c:pt>
                <c:pt idx="3448">
                  <c:v>0.90700000000000003</c:v>
                </c:pt>
                <c:pt idx="3449">
                  <c:v>0.90700000000000003</c:v>
                </c:pt>
                <c:pt idx="3450">
                  <c:v>0.90700000000000003</c:v>
                </c:pt>
                <c:pt idx="3451">
                  <c:v>0.90600000000000003</c:v>
                </c:pt>
                <c:pt idx="3452">
                  <c:v>0.90600000000000003</c:v>
                </c:pt>
                <c:pt idx="3453">
                  <c:v>0.90600000000000003</c:v>
                </c:pt>
                <c:pt idx="3454">
                  <c:v>0.90500000000000003</c:v>
                </c:pt>
                <c:pt idx="3455">
                  <c:v>0.90500000000000003</c:v>
                </c:pt>
                <c:pt idx="3456">
                  <c:v>0.90500000000000003</c:v>
                </c:pt>
                <c:pt idx="3457">
                  <c:v>0.90500000000000003</c:v>
                </c:pt>
                <c:pt idx="3458">
                  <c:v>0.90500000000000003</c:v>
                </c:pt>
                <c:pt idx="3459">
                  <c:v>0.90500000000000003</c:v>
                </c:pt>
                <c:pt idx="3460">
                  <c:v>0.90500000000000003</c:v>
                </c:pt>
                <c:pt idx="3461">
                  <c:v>0.90500000000000003</c:v>
                </c:pt>
                <c:pt idx="3462">
                  <c:v>0.90400000000000003</c:v>
                </c:pt>
                <c:pt idx="3463">
                  <c:v>0.90400000000000003</c:v>
                </c:pt>
                <c:pt idx="3464">
                  <c:v>0.90400000000000003</c:v>
                </c:pt>
                <c:pt idx="3465">
                  <c:v>0.90400000000000003</c:v>
                </c:pt>
                <c:pt idx="3466">
                  <c:v>0.90400000000000003</c:v>
                </c:pt>
                <c:pt idx="3467">
                  <c:v>0.90400000000000003</c:v>
                </c:pt>
                <c:pt idx="3468">
                  <c:v>0.90300000000000002</c:v>
                </c:pt>
                <c:pt idx="3469">
                  <c:v>0.90300000000000002</c:v>
                </c:pt>
                <c:pt idx="3470">
                  <c:v>0.90300000000000002</c:v>
                </c:pt>
                <c:pt idx="3471">
                  <c:v>0.90300000000000002</c:v>
                </c:pt>
                <c:pt idx="3472">
                  <c:v>0.90300000000000002</c:v>
                </c:pt>
                <c:pt idx="3473">
                  <c:v>0.90300000000000002</c:v>
                </c:pt>
                <c:pt idx="3474">
                  <c:v>0.90300000000000002</c:v>
                </c:pt>
                <c:pt idx="3475">
                  <c:v>0.90300000000000002</c:v>
                </c:pt>
                <c:pt idx="3476">
                  <c:v>0.90300000000000002</c:v>
                </c:pt>
                <c:pt idx="3477">
                  <c:v>0.90300000000000002</c:v>
                </c:pt>
                <c:pt idx="3478">
                  <c:v>0.90300000000000002</c:v>
                </c:pt>
                <c:pt idx="3479">
                  <c:v>0.90200000000000002</c:v>
                </c:pt>
                <c:pt idx="3480">
                  <c:v>0.90200000000000002</c:v>
                </c:pt>
                <c:pt idx="3481">
                  <c:v>0.90200000000000002</c:v>
                </c:pt>
                <c:pt idx="3482">
                  <c:v>0.90200000000000002</c:v>
                </c:pt>
                <c:pt idx="3483">
                  <c:v>0.90100000000000002</c:v>
                </c:pt>
                <c:pt idx="3484">
                  <c:v>0.90100000000000002</c:v>
                </c:pt>
                <c:pt idx="3485">
                  <c:v>0.90100000000000002</c:v>
                </c:pt>
                <c:pt idx="3486">
                  <c:v>0.90100000000000002</c:v>
                </c:pt>
                <c:pt idx="3487">
                  <c:v>0.90100000000000002</c:v>
                </c:pt>
                <c:pt idx="3488">
                  <c:v>0.9</c:v>
                </c:pt>
                <c:pt idx="3489">
                  <c:v>0.9</c:v>
                </c:pt>
                <c:pt idx="3490">
                  <c:v>0.9</c:v>
                </c:pt>
                <c:pt idx="3491">
                  <c:v>0.9</c:v>
                </c:pt>
                <c:pt idx="3492">
                  <c:v>0.9</c:v>
                </c:pt>
                <c:pt idx="3493">
                  <c:v>0.9</c:v>
                </c:pt>
                <c:pt idx="3494">
                  <c:v>0.89900000000000002</c:v>
                </c:pt>
                <c:pt idx="3495">
                  <c:v>0.89900000000000002</c:v>
                </c:pt>
                <c:pt idx="3496">
                  <c:v>0.89900000000000002</c:v>
                </c:pt>
                <c:pt idx="3497">
                  <c:v>0.89900000000000002</c:v>
                </c:pt>
                <c:pt idx="3498">
                  <c:v>0.89900000000000002</c:v>
                </c:pt>
                <c:pt idx="3499">
                  <c:v>0.89900000000000002</c:v>
                </c:pt>
                <c:pt idx="3500">
                  <c:v>0.89800000000000002</c:v>
                </c:pt>
                <c:pt idx="3501">
                  <c:v>0.89800000000000002</c:v>
                </c:pt>
                <c:pt idx="3502">
                  <c:v>0.89800000000000002</c:v>
                </c:pt>
                <c:pt idx="3503">
                  <c:v>0.89800000000000002</c:v>
                </c:pt>
                <c:pt idx="3504">
                  <c:v>0.89700000000000002</c:v>
                </c:pt>
                <c:pt idx="3505">
                  <c:v>0.89700000000000002</c:v>
                </c:pt>
                <c:pt idx="3506">
                  <c:v>0.89700000000000002</c:v>
                </c:pt>
                <c:pt idx="3507">
                  <c:v>0.89700000000000002</c:v>
                </c:pt>
                <c:pt idx="3508">
                  <c:v>0.89700000000000002</c:v>
                </c:pt>
                <c:pt idx="3509">
                  <c:v>0.89600000000000002</c:v>
                </c:pt>
                <c:pt idx="3510">
                  <c:v>0.89600000000000002</c:v>
                </c:pt>
                <c:pt idx="3511">
                  <c:v>0.89600000000000002</c:v>
                </c:pt>
                <c:pt idx="3512">
                  <c:v>0.89600000000000002</c:v>
                </c:pt>
                <c:pt idx="3513">
                  <c:v>0.89600000000000002</c:v>
                </c:pt>
                <c:pt idx="3514">
                  <c:v>0.89600000000000002</c:v>
                </c:pt>
                <c:pt idx="3515">
                  <c:v>0.89600000000000002</c:v>
                </c:pt>
                <c:pt idx="3516">
                  <c:v>0.89500000000000002</c:v>
                </c:pt>
                <c:pt idx="3517">
                  <c:v>0.89500000000000002</c:v>
                </c:pt>
                <c:pt idx="3518">
                  <c:v>0.89500000000000002</c:v>
                </c:pt>
                <c:pt idx="3519">
                  <c:v>0.89500000000000002</c:v>
                </c:pt>
                <c:pt idx="3520">
                  <c:v>0.89500000000000002</c:v>
                </c:pt>
                <c:pt idx="3521">
                  <c:v>0.89500000000000002</c:v>
                </c:pt>
                <c:pt idx="3522">
                  <c:v>0.89400000000000002</c:v>
                </c:pt>
                <c:pt idx="3523">
                  <c:v>0.89400000000000002</c:v>
                </c:pt>
                <c:pt idx="3524">
                  <c:v>0.89400000000000002</c:v>
                </c:pt>
                <c:pt idx="3525">
                  <c:v>0.89400000000000002</c:v>
                </c:pt>
                <c:pt idx="3526">
                  <c:v>0.89400000000000002</c:v>
                </c:pt>
                <c:pt idx="3527">
                  <c:v>0.89400000000000002</c:v>
                </c:pt>
                <c:pt idx="3528">
                  <c:v>0.89400000000000002</c:v>
                </c:pt>
                <c:pt idx="3529">
                  <c:v>0.89400000000000002</c:v>
                </c:pt>
                <c:pt idx="3530">
                  <c:v>0.89400000000000002</c:v>
                </c:pt>
                <c:pt idx="3531">
                  <c:v>0.89300000000000002</c:v>
                </c:pt>
                <c:pt idx="3532">
                  <c:v>0.89300000000000002</c:v>
                </c:pt>
                <c:pt idx="3533">
                  <c:v>0.89300000000000002</c:v>
                </c:pt>
                <c:pt idx="3534">
                  <c:v>0.89300000000000002</c:v>
                </c:pt>
                <c:pt idx="3535">
                  <c:v>0.89300000000000002</c:v>
                </c:pt>
                <c:pt idx="3536">
                  <c:v>0.89300000000000002</c:v>
                </c:pt>
                <c:pt idx="3537">
                  <c:v>0.89300000000000002</c:v>
                </c:pt>
                <c:pt idx="3538">
                  <c:v>0.89300000000000002</c:v>
                </c:pt>
                <c:pt idx="3539">
                  <c:v>0.89300000000000002</c:v>
                </c:pt>
                <c:pt idx="3540">
                  <c:v>0.89300000000000002</c:v>
                </c:pt>
                <c:pt idx="3541">
                  <c:v>0.89200000000000002</c:v>
                </c:pt>
                <c:pt idx="3542">
                  <c:v>0.89200000000000002</c:v>
                </c:pt>
                <c:pt idx="3543">
                  <c:v>0.89200000000000002</c:v>
                </c:pt>
                <c:pt idx="3544">
                  <c:v>0.89200000000000002</c:v>
                </c:pt>
                <c:pt idx="3545">
                  <c:v>0.89200000000000002</c:v>
                </c:pt>
                <c:pt idx="3546">
                  <c:v>0.89200000000000002</c:v>
                </c:pt>
                <c:pt idx="3547">
                  <c:v>0.89200000000000002</c:v>
                </c:pt>
                <c:pt idx="3548">
                  <c:v>0.89200000000000002</c:v>
                </c:pt>
                <c:pt idx="3549">
                  <c:v>0.89200000000000002</c:v>
                </c:pt>
                <c:pt idx="3550">
                  <c:v>0.89100000000000001</c:v>
                </c:pt>
                <c:pt idx="3551">
                  <c:v>0.89100000000000001</c:v>
                </c:pt>
                <c:pt idx="3552">
                  <c:v>0.89100000000000001</c:v>
                </c:pt>
                <c:pt idx="3553">
                  <c:v>0.89100000000000001</c:v>
                </c:pt>
                <c:pt idx="3554">
                  <c:v>0.89100000000000001</c:v>
                </c:pt>
                <c:pt idx="3555">
                  <c:v>0.89</c:v>
                </c:pt>
                <c:pt idx="3556">
                  <c:v>0.89</c:v>
                </c:pt>
                <c:pt idx="3557">
                  <c:v>0.89</c:v>
                </c:pt>
                <c:pt idx="3558">
                  <c:v>0.89</c:v>
                </c:pt>
                <c:pt idx="3559">
                  <c:v>0.89</c:v>
                </c:pt>
                <c:pt idx="3560">
                  <c:v>0.89</c:v>
                </c:pt>
                <c:pt idx="3561">
                  <c:v>0.89</c:v>
                </c:pt>
                <c:pt idx="3562">
                  <c:v>0.89</c:v>
                </c:pt>
                <c:pt idx="3563">
                  <c:v>0.89</c:v>
                </c:pt>
                <c:pt idx="3564">
                  <c:v>0.88900000000000001</c:v>
                </c:pt>
                <c:pt idx="3565">
                  <c:v>0.88900000000000001</c:v>
                </c:pt>
                <c:pt idx="3566">
                  <c:v>0.88900000000000001</c:v>
                </c:pt>
                <c:pt idx="3567">
                  <c:v>0.88900000000000001</c:v>
                </c:pt>
                <c:pt idx="3568">
                  <c:v>0.88900000000000001</c:v>
                </c:pt>
                <c:pt idx="3569">
                  <c:v>0.88900000000000001</c:v>
                </c:pt>
                <c:pt idx="3570">
                  <c:v>0.88900000000000001</c:v>
                </c:pt>
                <c:pt idx="3571">
                  <c:v>0.88900000000000001</c:v>
                </c:pt>
                <c:pt idx="3572">
                  <c:v>0.88800000000000001</c:v>
                </c:pt>
                <c:pt idx="3573">
                  <c:v>0.88800000000000001</c:v>
                </c:pt>
                <c:pt idx="3574">
                  <c:v>0.88800000000000001</c:v>
                </c:pt>
                <c:pt idx="3575">
                  <c:v>0.88800000000000001</c:v>
                </c:pt>
                <c:pt idx="3576">
                  <c:v>0.88800000000000001</c:v>
                </c:pt>
                <c:pt idx="3577">
                  <c:v>0.88800000000000001</c:v>
                </c:pt>
                <c:pt idx="3578">
                  <c:v>0.88800000000000001</c:v>
                </c:pt>
                <c:pt idx="3579">
                  <c:v>0.88800000000000001</c:v>
                </c:pt>
                <c:pt idx="3580">
                  <c:v>0.88800000000000001</c:v>
                </c:pt>
                <c:pt idx="3581">
                  <c:v>0.88800000000000001</c:v>
                </c:pt>
                <c:pt idx="3582">
                  <c:v>0.88800000000000001</c:v>
                </c:pt>
                <c:pt idx="3583">
                  <c:v>0.88800000000000001</c:v>
                </c:pt>
                <c:pt idx="3584">
                  <c:v>0.88700000000000001</c:v>
                </c:pt>
                <c:pt idx="3585">
                  <c:v>0.88700000000000001</c:v>
                </c:pt>
                <c:pt idx="3586">
                  <c:v>0.88600000000000001</c:v>
                </c:pt>
                <c:pt idx="3587">
                  <c:v>0.88600000000000001</c:v>
                </c:pt>
                <c:pt idx="3588">
                  <c:v>0.88600000000000001</c:v>
                </c:pt>
                <c:pt idx="3589">
                  <c:v>0.88600000000000001</c:v>
                </c:pt>
                <c:pt idx="3590">
                  <c:v>0.88600000000000001</c:v>
                </c:pt>
                <c:pt idx="3591">
                  <c:v>0.88600000000000001</c:v>
                </c:pt>
                <c:pt idx="3592">
                  <c:v>0.88600000000000001</c:v>
                </c:pt>
                <c:pt idx="3593">
                  <c:v>0.88500000000000001</c:v>
                </c:pt>
                <c:pt idx="3594">
                  <c:v>0.88500000000000001</c:v>
                </c:pt>
                <c:pt idx="3595">
                  <c:v>0.88500000000000001</c:v>
                </c:pt>
                <c:pt idx="3596">
                  <c:v>0.88500000000000001</c:v>
                </c:pt>
                <c:pt idx="3597">
                  <c:v>0.88500000000000001</c:v>
                </c:pt>
                <c:pt idx="3598">
                  <c:v>0.88500000000000001</c:v>
                </c:pt>
                <c:pt idx="3599">
                  <c:v>0.88500000000000001</c:v>
                </c:pt>
                <c:pt idx="3600">
                  <c:v>0.88500000000000001</c:v>
                </c:pt>
                <c:pt idx="3601">
                  <c:v>0.88500000000000001</c:v>
                </c:pt>
                <c:pt idx="3602">
                  <c:v>0.88400000000000001</c:v>
                </c:pt>
                <c:pt idx="3603">
                  <c:v>0.88400000000000001</c:v>
                </c:pt>
                <c:pt idx="3604">
                  <c:v>0.88400000000000001</c:v>
                </c:pt>
                <c:pt idx="3605">
                  <c:v>0.88400000000000001</c:v>
                </c:pt>
                <c:pt idx="3606">
                  <c:v>0.88400000000000001</c:v>
                </c:pt>
                <c:pt idx="3607">
                  <c:v>0.88400000000000001</c:v>
                </c:pt>
                <c:pt idx="3608">
                  <c:v>0.88300000000000001</c:v>
                </c:pt>
                <c:pt idx="3609">
                  <c:v>0.88300000000000001</c:v>
                </c:pt>
                <c:pt idx="3610">
                  <c:v>0.88300000000000001</c:v>
                </c:pt>
                <c:pt idx="3611">
                  <c:v>0.88300000000000001</c:v>
                </c:pt>
                <c:pt idx="3612">
                  <c:v>0.88300000000000001</c:v>
                </c:pt>
                <c:pt idx="3613">
                  <c:v>0.88300000000000001</c:v>
                </c:pt>
                <c:pt idx="3614">
                  <c:v>0.88300000000000001</c:v>
                </c:pt>
                <c:pt idx="3615">
                  <c:v>0.88300000000000001</c:v>
                </c:pt>
                <c:pt idx="3616">
                  <c:v>0.88200000000000001</c:v>
                </c:pt>
                <c:pt idx="3617">
                  <c:v>0.88200000000000001</c:v>
                </c:pt>
                <c:pt idx="3618">
                  <c:v>0.88200000000000001</c:v>
                </c:pt>
                <c:pt idx="3619">
                  <c:v>0.88200000000000001</c:v>
                </c:pt>
                <c:pt idx="3620">
                  <c:v>0.88100000000000001</c:v>
                </c:pt>
                <c:pt idx="3621">
                  <c:v>0.88100000000000001</c:v>
                </c:pt>
                <c:pt idx="3622">
                  <c:v>0.88100000000000001</c:v>
                </c:pt>
                <c:pt idx="3623">
                  <c:v>0.88</c:v>
                </c:pt>
                <c:pt idx="3624">
                  <c:v>0.88</c:v>
                </c:pt>
                <c:pt idx="3625">
                  <c:v>0.88</c:v>
                </c:pt>
                <c:pt idx="3626">
                  <c:v>0.88</c:v>
                </c:pt>
                <c:pt idx="3627">
                  <c:v>0.88</c:v>
                </c:pt>
                <c:pt idx="3628">
                  <c:v>0.879</c:v>
                </c:pt>
                <c:pt idx="3629">
                  <c:v>0.879</c:v>
                </c:pt>
                <c:pt idx="3630">
                  <c:v>0.879</c:v>
                </c:pt>
                <c:pt idx="3631">
                  <c:v>0.879</c:v>
                </c:pt>
                <c:pt idx="3632">
                  <c:v>0.879</c:v>
                </c:pt>
                <c:pt idx="3633">
                  <c:v>0.879</c:v>
                </c:pt>
                <c:pt idx="3634">
                  <c:v>0.879</c:v>
                </c:pt>
                <c:pt idx="3635">
                  <c:v>0.879</c:v>
                </c:pt>
                <c:pt idx="3636">
                  <c:v>0.878</c:v>
                </c:pt>
                <c:pt idx="3637">
                  <c:v>0.877</c:v>
                </c:pt>
                <c:pt idx="3638">
                  <c:v>0.877</c:v>
                </c:pt>
                <c:pt idx="3639">
                  <c:v>0.877</c:v>
                </c:pt>
                <c:pt idx="3640">
                  <c:v>0.877</c:v>
                </c:pt>
                <c:pt idx="3641">
                  <c:v>0.877</c:v>
                </c:pt>
                <c:pt idx="3642">
                  <c:v>0.876</c:v>
                </c:pt>
                <c:pt idx="3643">
                  <c:v>0.876</c:v>
                </c:pt>
                <c:pt idx="3644">
                  <c:v>0.876</c:v>
                </c:pt>
                <c:pt idx="3645">
                  <c:v>0.876</c:v>
                </c:pt>
                <c:pt idx="3646">
                  <c:v>0.876</c:v>
                </c:pt>
                <c:pt idx="3647">
                  <c:v>0.876</c:v>
                </c:pt>
                <c:pt idx="3648">
                  <c:v>0.876</c:v>
                </c:pt>
                <c:pt idx="3649">
                  <c:v>0.875</c:v>
                </c:pt>
                <c:pt idx="3650">
                  <c:v>0.875</c:v>
                </c:pt>
                <c:pt idx="3651">
                  <c:v>0.875</c:v>
                </c:pt>
                <c:pt idx="3652">
                  <c:v>0.875</c:v>
                </c:pt>
                <c:pt idx="3653">
                  <c:v>0.874</c:v>
                </c:pt>
                <c:pt idx="3654">
                  <c:v>0.874</c:v>
                </c:pt>
                <c:pt idx="3655">
                  <c:v>0.874</c:v>
                </c:pt>
                <c:pt idx="3656">
                  <c:v>0.874</c:v>
                </c:pt>
                <c:pt idx="3657">
                  <c:v>0.874</c:v>
                </c:pt>
                <c:pt idx="3658">
                  <c:v>0.874</c:v>
                </c:pt>
                <c:pt idx="3659">
                  <c:v>0.874</c:v>
                </c:pt>
                <c:pt idx="3660">
                  <c:v>0.874</c:v>
                </c:pt>
                <c:pt idx="3661">
                  <c:v>0.874</c:v>
                </c:pt>
                <c:pt idx="3662">
                  <c:v>0.874</c:v>
                </c:pt>
                <c:pt idx="3663">
                  <c:v>0.873</c:v>
                </c:pt>
                <c:pt idx="3664">
                  <c:v>0.873</c:v>
                </c:pt>
                <c:pt idx="3665">
                  <c:v>0.873</c:v>
                </c:pt>
                <c:pt idx="3666">
                  <c:v>0.873</c:v>
                </c:pt>
                <c:pt idx="3667">
                  <c:v>0.873</c:v>
                </c:pt>
                <c:pt idx="3668">
                  <c:v>0.872</c:v>
                </c:pt>
                <c:pt idx="3669">
                  <c:v>0.872</c:v>
                </c:pt>
                <c:pt idx="3670">
                  <c:v>0.872</c:v>
                </c:pt>
                <c:pt idx="3671">
                  <c:v>0.872</c:v>
                </c:pt>
                <c:pt idx="3672">
                  <c:v>0.872</c:v>
                </c:pt>
                <c:pt idx="3673">
                  <c:v>0.872</c:v>
                </c:pt>
                <c:pt idx="3674">
                  <c:v>0.872</c:v>
                </c:pt>
                <c:pt idx="3675">
                  <c:v>0.872</c:v>
                </c:pt>
                <c:pt idx="3676">
                  <c:v>0.872</c:v>
                </c:pt>
                <c:pt idx="3677">
                  <c:v>0.872</c:v>
                </c:pt>
                <c:pt idx="3678">
                  <c:v>0.872</c:v>
                </c:pt>
                <c:pt idx="3679">
                  <c:v>0.871</c:v>
                </c:pt>
                <c:pt idx="3680">
                  <c:v>0.871</c:v>
                </c:pt>
                <c:pt idx="3681">
                  <c:v>0.871</c:v>
                </c:pt>
                <c:pt idx="3682">
                  <c:v>0.87</c:v>
                </c:pt>
                <c:pt idx="3683">
                  <c:v>0.87</c:v>
                </c:pt>
                <c:pt idx="3684">
                  <c:v>0.87</c:v>
                </c:pt>
                <c:pt idx="3685">
                  <c:v>0.87</c:v>
                </c:pt>
                <c:pt idx="3686">
                  <c:v>0.87</c:v>
                </c:pt>
                <c:pt idx="3687">
                  <c:v>0.87</c:v>
                </c:pt>
                <c:pt idx="3688">
                  <c:v>0.86899999999999999</c:v>
                </c:pt>
                <c:pt idx="3689">
                  <c:v>0.86899999999999999</c:v>
                </c:pt>
                <c:pt idx="3690">
                  <c:v>0.86899999999999999</c:v>
                </c:pt>
                <c:pt idx="3691">
                  <c:v>0.86899999999999999</c:v>
                </c:pt>
                <c:pt idx="3692">
                  <c:v>0.86899999999999999</c:v>
                </c:pt>
                <c:pt idx="3693">
                  <c:v>0.86899999999999999</c:v>
                </c:pt>
                <c:pt idx="3694">
                  <c:v>0.86899999999999999</c:v>
                </c:pt>
                <c:pt idx="3695">
                  <c:v>0.86899999999999999</c:v>
                </c:pt>
                <c:pt idx="3696">
                  <c:v>0.86799999999999999</c:v>
                </c:pt>
                <c:pt idx="3697">
                  <c:v>0.86799999999999999</c:v>
                </c:pt>
                <c:pt idx="3698">
                  <c:v>0.86799999999999999</c:v>
                </c:pt>
                <c:pt idx="3699">
                  <c:v>0.86799999999999999</c:v>
                </c:pt>
                <c:pt idx="3700">
                  <c:v>0.86799999999999999</c:v>
                </c:pt>
                <c:pt idx="3701">
                  <c:v>0.86699999999999999</c:v>
                </c:pt>
                <c:pt idx="3702">
                  <c:v>0.86699999999999999</c:v>
                </c:pt>
                <c:pt idx="3703">
                  <c:v>0.86699999999999999</c:v>
                </c:pt>
                <c:pt idx="3704">
                  <c:v>0.86699999999999999</c:v>
                </c:pt>
                <c:pt idx="3705">
                  <c:v>0.86699999999999999</c:v>
                </c:pt>
                <c:pt idx="3706">
                  <c:v>0.86699999999999999</c:v>
                </c:pt>
                <c:pt idx="3707">
                  <c:v>0.86699999999999999</c:v>
                </c:pt>
                <c:pt idx="3708">
                  <c:v>0.86699999999999999</c:v>
                </c:pt>
                <c:pt idx="3709">
                  <c:v>0.86699999999999999</c:v>
                </c:pt>
                <c:pt idx="3710">
                  <c:v>0.86699999999999999</c:v>
                </c:pt>
                <c:pt idx="3711">
                  <c:v>0.86599999999999999</c:v>
                </c:pt>
                <c:pt idx="3712">
                  <c:v>0.86599999999999999</c:v>
                </c:pt>
                <c:pt idx="3713">
                  <c:v>0.86599999999999999</c:v>
                </c:pt>
                <c:pt idx="3714">
                  <c:v>0.86599999999999999</c:v>
                </c:pt>
                <c:pt idx="3715">
                  <c:v>0.86599999999999999</c:v>
                </c:pt>
                <c:pt idx="3716">
                  <c:v>0.86499999999999999</c:v>
                </c:pt>
                <c:pt idx="3717">
                  <c:v>0.86499999999999999</c:v>
                </c:pt>
                <c:pt idx="3718">
                  <c:v>0.86499999999999999</c:v>
                </c:pt>
                <c:pt idx="3719">
                  <c:v>0.86499999999999999</c:v>
                </c:pt>
                <c:pt idx="3720">
                  <c:v>0.86499999999999999</c:v>
                </c:pt>
                <c:pt idx="3721">
                  <c:v>0.86499999999999999</c:v>
                </c:pt>
                <c:pt idx="3722">
                  <c:v>0.86499999999999999</c:v>
                </c:pt>
                <c:pt idx="3723">
                  <c:v>0.86399999999999999</c:v>
                </c:pt>
                <c:pt idx="3724">
                  <c:v>0.86399999999999999</c:v>
                </c:pt>
                <c:pt idx="3725">
                  <c:v>0.86399999999999999</c:v>
                </c:pt>
                <c:pt idx="3726">
                  <c:v>0.86399999999999999</c:v>
                </c:pt>
                <c:pt idx="3727">
                  <c:v>0.86399999999999999</c:v>
                </c:pt>
                <c:pt idx="3728">
                  <c:v>0.86399999999999999</c:v>
                </c:pt>
                <c:pt idx="3729">
                  <c:v>0.86399999999999999</c:v>
                </c:pt>
                <c:pt idx="3730">
                  <c:v>0.86399999999999999</c:v>
                </c:pt>
                <c:pt idx="3731">
                  <c:v>0.86299999999999999</c:v>
                </c:pt>
                <c:pt idx="3732">
                  <c:v>0.86299999999999999</c:v>
                </c:pt>
                <c:pt idx="3733">
                  <c:v>0.86299999999999999</c:v>
                </c:pt>
                <c:pt idx="3734">
                  <c:v>0.86199999999999999</c:v>
                </c:pt>
                <c:pt idx="3735">
                  <c:v>0.86199999999999999</c:v>
                </c:pt>
                <c:pt idx="3736">
                  <c:v>0.86199999999999999</c:v>
                </c:pt>
                <c:pt idx="3737">
                  <c:v>0.86099999999999999</c:v>
                </c:pt>
                <c:pt idx="3738">
                  <c:v>0.86099999999999999</c:v>
                </c:pt>
                <c:pt idx="3739">
                  <c:v>0.86099999999999999</c:v>
                </c:pt>
                <c:pt idx="3740">
                  <c:v>0.86099999999999999</c:v>
                </c:pt>
                <c:pt idx="3741">
                  <c:v>0.86099999999999999</c:v>
                </c:pt>
                <c:pt idx="3742">
                  <c:v>0.86099999999999999</c:v>
                </c:pt>
                <c:pt idx="3743">
                  <c:v>0.86099999999999999</c:v>
                </c:pt>
                <c:pt idx="3744">
                  <c:v>0.86</c:v>
                </c:pt>
                <c:pt idx="3745">
                  <c:v>0.86</c:v>
                </c:pt>
                <c:pt idx="3746">
                  <c:v>0.86</c:v>
                </c:pt>
                <c:pt idx="3747">
                  <c:v>0.86</c:v>
                </c:pt>
                <c:pt idx="3748">
                  <c:v>0.85899999999999999</c:v>
                </c:pt>
                <c:pt idx="3749">
                  <c:v>0.85899999999999999</c:v>
                </c:pt>
                <c:pt idx="3750">
                  <c:v>0.85899999999999999</c:v>
                </c:pt>
                <c:pt idx="3751">
                  <c:v>0.85899999999999999</c:v>
                </c:pt>
                <c:pt idx="3752">
                  <c:v>0.85799999999999998</c:v>
                </c:pt>
                <c:pt idx="3753">
                  <c:v>0.85799999999999998</c:v>
                </c:pt>
                <c:pt idx="3754">
                  <c:v>0.85799999999999998</c:v>
                </c:pt>
                <c:pt idx="3755">
                  <c:v>0.85799999999999998</c:v>
                </c:pt>
                <c:pt idx="3756">
                  <c:v>0.85799999999999998</c:v>
                </c:pt>
                <c:pt idx="3757">
                  <c:v>0.85799999999999998</c:v>
                </c:pt>
                <c:pt idx="3758">
                  <c:v>0.85699999999999998</c:v>
                </c:pt>
                <c:pt idx="3759">
                  <c:v>0.85699999999999998</c:v>
                </c:pt>
                <c:pt idx="3760">
                  <c:v>0.85699999999999998</c:v>
                </c:pt>
                <c:pt idx="3761">
                  <c:v>0.85699999999999998</c:v>
                </c:pt>
                <c:pt idx="3762">
                  <c:v>0.85699999999999998</c:v>
                </c:pt>
                <c:pt idx="3763">
                  <c:v>0.85699999999999998</c:v>
                </c:pt>
                <c:pt idx="3764">
                  <c:v>0.85599999999999998</c:v>
                </c:pt>
                <c:pt idx="3765">
                  <c:v>0.85599999999999998</c:v>
                </c:pt>
                <c:pt idx="3766">
                  <c:v>0.85599999999999998</c:v>
                </c:pt>
                <c:pt idx="3767">
                  <c:v>0.85599999999999998</c:v>
                </c:pt>
                <c:pt idx="3768">
                  <c:v>0.85599999999999998</c:v>
                </c:pt>
                <c:pt idx="3769">
                  <c:v>0.85599999999999998</c:v>
                </c:pt>
                <c:pt idx="3770">
                  <c:v>0.85499999999999998</c:v>
                </c:pt>
                <c:pt idx="3771">
                  <c:v>0.85499999999999998</c:v>
                </c:pt>
                <c:pt idx="3772">
                  <c:v>0.85499999999999998</c:v>
                </c:pt>
                <c:pt idx="3773">
                  <c:v>0.85399999999999998</c:v>
                </c:pt>
                <c:pt idx="3774">
                  <c:v>0.85399999999999998</c:v>
                </c:pt>
                <c:pt idx="3775">
                  <c:v>0.85399999999999998</c:v>
                </c:pt>
                <c:pt idx="3776">
                  <c:v>0.85399999999999998</c:v>
                </c:pt>
                <c:pt idx="3777">
                  <c:v>0.85399999999999998</c:v>
                </c:pt>
                <c:pt idx="3778">
                  <c:v>0.85399999999999998</c:v>
                </c:pt>
                <c:pt idx="3779">
                  <c:v>0.85399999999999998</c:v>
                </c:pt>
                <c:pt idx="3780">
                  <c:v>0.85299999999999998</c:v>
                </c:pt>
                <c:pt idx="3781">
                  <c:v>0.85299999999999998</c:v>
                </c:pt>
                <c:pt idx="3782">
                  <c:v>0.85299999999999998</c:v>
                </c:pt>
                <c:pt idx="3783">
                  <c:v>0.85199999999999998</c:v>
                </c:pt>
                <c:pt idx="3784">
                  <c:v>0.85199999999999998</c:v>
                </c:pt>
                <c:pt idx="3785">
                  <c:v>0.85199999999999998</c:v>
                </c:pt>
                <c:pt idx="3786">
                  <c:v>0.85199999999999998</c:v>
                </c:pt>
                <c:pt idx="3787">
                  <c:v>0.85199999999999998</c:v>
                </c:pt>
                <c:pt idx="3788">
                  <c:v>0.85199999999999998</c:v>
                </c:pt>
                <c:pt idx="3789">
                  <c:v>0.85099999999999998</c:v>
                </c:pt>
                <c:pt idx="3790">
                  <c:v>0.85099999999999998</c:v>
                </c:pt>
                <c:pt idx="3791">
                  <c:v>0.85099999999999998</c:v>
                </c:pt>
                <c:pt idx="3792">
                  <c:v>0.85099999999999998</c:v>
                </c:pt>
                <c:pt idx="3793">
                  <c:v>0.85099999999999998</c:v>
                </c:pt>
                <c:pt idx="3794">
                  <c:v>0.85099999999999998</c:v>
                </c:pt>
                <c:pt idx="3795">
                  <c:v>0.85099999999999998</c:v>
                </c:pt>
                <c:pt idx="3796">
                  <c:v>0.85</c:v>
                </c:pt>
                <c:pt idx="3797">
                  <c:v>0.85</c:v>
                </c:pt>
                <c:pt idx="3798">
                  <c:v>0.85</c:v>
                </c:pt>
                <c:pt idx="3799">
                  <c:v>0.84899999999999998</c:v>
                </c:pt>
                <c:pt idx="3800">
                  <c:v>0.84899999999999998</c:v>
                </c:pt>
                <c:pt idx="3801">
                  <c:v>0.84899999999999998</c:v>
                </c:pt>
                <c:pt idx="3802">
                  <c:v>0.84899999999999998</c:v>
                </c:pt>
                <c:pt idx="3803">
                  <c:v>0.84899999999999998</c:v>
                </c:pt>
                <c:pt idx="3804">
                  <c:v>0.84899999999999998</c:v>
                </c:pt>
                <c:pt idx="3805">
                  <c:v>0.84899999999999998</c:v>
                </c:pt>
                <c:pt idx="3806">
                  <c:v>0.84799999999999998</c:v>
                </c:pt>
                <c:pt idx="3807">
                  <c:v>0.84799999999999998</c:v>
                </c:pt>
                <c:pt idx="3808">
                  <c:v>0.84799999999999998</c:v>
                </c:pt>
                <c:pt idx="3809">
                  <c:v>0.84799999999999998</c:v>
                </c:pt>
                <c:pt idx="3810">
                  <c:v>0.84799999999999998</c:v>
                </c:pt>
                <c:pt idx="3811">
                  <c:v>0.84699999999999998</c:v>
                </c:pt>
                <c:pt idx="3812">
                  <c:v>0.84699999999999998</c:v>
                </c:pt>
                <c:pt idx="3813">
                  <c:v>0.84699999999999998</c:v>
                </c:pt>
                <c:pt idx="3814">
                  <c:v>0.84699999999999998</c:v>
                </c:pt>
                <c:pt idx="3815">
                  <c:v>0.84699999999999998</c:v>
                </c:pt>
                <c:pt idx="3816">
                  <c:v>0.84599999999999997</c:v>
                </c:pt>
                <c:pt idx="3817">
                  <c:v>0.84599999999999997</c:v>
                </c:pt>
                <c:pt idx="3818">
                  <c:v>0.84599999999999997</c:v>
                </c:pt>
                <c:pt idx="3819">
                  <c:v>0.84499999999999997</c:v>
                </c:pt>
                <c:pt idx="3820">
                  <c:v>0.84499999999999997</c:v>
                </c:pt>
                <c:pt idx="3821">
                  <c:v>0.84499999999999997</c:v>
                </c:pt>
                <c:pt idx="3822">
                  <c:v>0.84499999999999997</c:v>
                </c:pt>
                <c:pt idx="3823">
                  <c:v>0.84399999999999997</c:v>
                </c:pt>
                <c:pt idx="3824">
                  <c:v>0.84399999999999997</c:v>
                </c:pt>
                <c:pt idx="3825">
                  <c:v>0.84399999999999997</c:v>
                </c:pt>
                <c:pt idx="3826">
                  <c:v>0.84299999999999997</c:v>
                </c:pt>
                <c:pt idx="3827">
                  <c:v>0.84299999999999997</c:v>
                </c:pt>
                <c:pt idx="3828">
                  <c:v>0.84299999999999997</c:v>
                </c:pt>
                <c:pt idx="3829">
                  <c:v>0.84299999999999997</c:v>
                </c:pt>
                <c:pt idx="3830">
                  <c:v>0.84299999999999997</c:v>
                </c:pt>
                <c:pt idx="3831">
                  <c:v>0.84299999999999997</c:v>
                </c:pt>
                <c:pt idx="3832">
                  <c:v>0.84299999999999997</c:v>
                </c:pt>
                <c:pt idx="3833">
                  <c:v>0.84199999999999997</c:v>
                </c:pt>
                <c:pt idx="3834">
                  <c:v>0.84199999999999997</c:v>
                </c:pt>
                <c:pt idx="3835">
                  <c:v>0.84199999999999997</c:v>
                </c:pt>
                <c:pt idx="3836">
                  <c:v>0.84199999999999997</c:v>
                </c:pt>
                <c:pt idx="3837">
                  <c:v>0.84199999999999997</c:v>
                </c:pt>
                <c:pt idx="3838">
                  <c:v>0.84199999999999997</c:v>
                </c:pt>
                <c:pt idx="3839">
                  <c:v>0.84199999999999997</c:v>
                </c:pt>
                <c:pt idx="3840">
                  <c:v>0.84199999999999997</c:v>
                </c:pt>
                <c:pt idx="3841">
                  <c:v>0.84199999999999997</c:v>
                </c:pt>
                <c:pt idx="3842">
                  <c:v>0.84199999999999997</c:v>
                </c:pt>
                <c:pt idx="3843">
                  <c:v>0.84199999999999997</c:v>
                </c:pt>
                <c:pt idx="3844">
                  <c:v>0.84099999999999997</c:v>
                </c:pt>
                <c:pt idx="3845">
                  <c:v>0.84099999999999997</c:v>
                </c:pt>
                <c:pt idx="3846">
                  <c:v>0.84099999999999997</c:v>
                </c:pt>
                <c:pt idx="3847">
                  <c:v>0.84099999999999997</c:v>
                </c:pt>
                <c:pt idx="3848">
                  <c:v>0.84099999999999997</c:v>
                </c:pt>
                <c:pt idx="3849">
                  <c:v>0.84099999999999997</c:v>
                </c:pt>
                <c:pt idx="3850">
                  <c:v>0.84099999999999997</c:v>
                </c:pt>
                <c:pt idx="3851">
                  <c:v>0.84099999999999997</c:v>
                </c:pt>
                <c:pt idx="3852">
                  <c:v>0.84</c:v>
                </c:pt>
                <c:pt idx="3853">
                  <c:v>0.84</c:v>
                </c:pt>
                <c:pt idx="3854">
                  <c:v>0.84</c:v>
                </c:pt>
                <c:pt idx="3855">
                  <c:v>0.84</c:v>
                </c:pt>
                <c:pt idx="3856">
                  <c:v>0.84</c:v>
                </c:pt>
                <c:pt idx="3857">
                  <c:v>0.84</c:v>
                </c:pt>
                <c:pt idx="3858">
                  <c:v>0.84</c:v>
                </c:pt>
                <c:pt idx="3859">
                  <c:v>0.83899999999999997</c:v>
                </c:pt>
                <c:pt idx="3860">
                  <c:v>0.83899999999999997</c:v>
                </c:pt>
                <c:pt idx="3861">
                  <c:v>0.83899999999999997</c:v>
                </c:pt>
                <c:pt idx="3862">
                  <c:v>0.83899999999999997</c:v>
                </c:pt>
                <c:pt idx="3863">
                  <c:v>0.83899999999999997</c:v>
                </c:pt>
                <c:pt idx="3864">
                  <c:v>0.83899999999999997</c:v>
                </c:pt>
                <c:pt idx="3865">
                  <c:v>0.83899999999999997</c:v>
                </c:pt>
                <c:pt idx="3866">
                  <c:v>0.83799999999999997</c:v>
                </c:pt>
                <c:pt idx="3867">
                  <c:v>0.83799999999999997</c:v>
                </c:pt>
                <c:pt idx="3868">
                  <c:v>0.83699999999999997</c:v>
                </c:pt>
                <c:pt idx="3869">
                  <c:v>0.83699999999999997</c:v>
                </c:pt>
                <c:pt idx="3870">
                  <c:v>0.83699999999999997</c:v>
                </c:pt>
                <c:pt idx="3871">
                  <c:v>0.83699999999999997</c:v>
                </c:pt>
                <c:pt idx="3872">
                  <c:v>0.83699999999999997</c:v>
                </c:pt>
                <c:pt idx="3873">
                  <c:v>0.83599999999999997</c:v>
                </c:pt>
                <c:pt idx="3874">
                  <c:v>0.83599999999999997</c:v>
                </c:pt>
                <c:pt idx="3875">
                  <c:v>0.83599999999999997</c:v>
                </c:pt>
                <c:pt idx="3876">
                  <c:v>0.83599999999999997</c:v>
                </c:pt>
                <c:pt idx="3877">
                  <c:v>0.83599999999999997</c:v>
                </c:pt>
                <c:pt idx="3878">
                  <c:v>0.83599999999999997</c:v>
                </c:pt>
                <c:pt idx="3879">
                  <c:v>0.83599999999999997</c:v>
                </c:pt>
                <c:pt idx="3880">
                  <c:v>0.83599999999999997</c:v>
                </c:pt>
                <c:pt idx="3881">
                  <c:v>0.83599999999999997</c:v>
                </c:pt>
                <c:pt idx="3882">
                  <c:v>0.83499999999999996</c:v>
                </c:pt>
                <c:pt idx="3883">
                  <c:v>0.83499999999999996</c:v>
                </c:pt>
                <c:pt idx="3884">
                  <c:v>0.83399999999999996</c:v>
                </c:pt>
                <c:pt idx="3885">
                  <c:v>0.83399999999999996</c:v>
                </c:pt>
                <c:pt idx="3886">
                  <c:v>0.83399999999999996</c:v>
                </c:pt>
                <c:pt idx="3887">
                  <c:v>0.83399999999999996</c:v>
                </c:pt>
                <c:pt idx="3888">
                  <c:v>0.83399999999999996</c:v>
                </c:pt>
                <c:pt idx="3889">
                  <c:v>0.83299999999999996</c:v>
                </c:pt>
                <c:pt idx="3890">
                  <c:v>0.83299999999999996</c:v>
                </c:pt>
                <c:pt idx="3891">
                  <c:v>0.83299999999999996</c:v>
                </c:pt>
                <c:pt idx="3892">
                  <c:v>0.83299999999999996</c:v>
                </c:pt>
                <c:pt idx="3893">
                  <c:v>0.83299999999999996</c:v>
                </c:pt>
                <c:pt idx="3894">
                  <c:v>0.83199999999999996</c:v>
                </c:pt>
                <c:pt idx="3895">
                  <c:v>0.83199999999999996</c:v>
                </c:pt>
                <c:pt idx="3896">
                  <c:v>0.83199999999999996</c:v>
                </c:pt>
                <c:pt idx="3897">
                  <c:v>0.83199999999999996</c:v>
                </c:pt>
                <c:pt idx="3898">
                  <c:v>0.83199999999999996</c:v>
                </c:pt>
                <c:pt idx="3899">
                  <c:v>0.83099999999999996</c:v>
                </c:pt>
                <c:pt idx="3900">
                  <c:v>0.83099999999999996</c:v>
                </c:pt>
                <c:pt idx="3901">
                  <c:v>0.83099999999999996</c:v>
                </c:pt>
                <c:pt idx="3902">
                  <c:v>0.83</c:v>
                </c:pt>
                <c:pt idx="3903">
                  <c:v>0.83</c:v>
                </c:pt>
                <c:pt idx="3904">
                  <c:v>0.83</c:v>
                </c:pt>
                <c:pt idx="3905">
                  <c:v>0.83</c:v>
                </c:pt>
                <c:pt idx="3906">
                  <c:v>0.82899999999999996</c:v>
                </c:pt>
                <c:pt idx="3907">
                  <c:v>0.82899999999999996</c:v>
                </c:pt>
                <c:pt idx="3908">
                  <c:v>0.82899999999999996</c:v>
                </c:pt>
                <c:pt idx="3909">
                  <c:v>0.82899999999999996</c:v>
                </c:pt>
                <c:pt idx="3910">
                  <c:v>0.82899999999999996</c:v>
                </c:pt>
                <c:pt idx="3911">
                  <c:v>0.82899999999999996</c:v>
                </c:pt>
                <c:pt idx="3912">
                  <c:v>0.82899999999999996</c:v>
                </c:pt>
                <c:pt idx="3913">
                  <c:v>0.82899999999999996</c:v>
                </c:pt>
                <c:pt idx="3914">
                  <c:v>0.82799999999999996</c:v>
                </c:pt>
                <c:pt idx="3915">
                  <c:v>0.82799999999999996</c:v>
                </c:pt>
                <c:pt idx="3916">
                  <c:v>0.82799999999999996</c:v>
                </c:pt>
                <c:pt idx="3917">
                  <c:v>0.82799999999999996</c:v>
                </c:pt>
                <c:pt idx="3918">
                  <c:v>0.82799999999999996</c:v>
                </c:pt>
                <c:pt idx="3919">
                  <c:v>0.82799999999999996</c:v>
                </c:pt>
                <c:pt idx="3920">
                  <c:v>0.82799999999999996</c:v>
                </c:pt>
                <c:pt idx="3921">
                  <c:v>0.82699999999999996</c:v>
                </c:pt>
                <c:pt idx="3922">
                  <c:v>0.82699999999999996</c:v>
                </c:pt>
                <c:pt idx="3923">
                  <c:v>0.82699999999999996</c:v>
                </c:pt>
                <c:pt idx="3924">
                  <c:v>0.82699999999999996</c:v>
                </c:pt>
                <c:pt idx="3925">
                  <c:v>0.82599999999999996</c:v>
                </c:pt>
                <c:pt idx="3926">
                  <c:v>0.82599999999999996</c:v>
                </c:pt>
                <c:pt idx="3927">
                  <c:v>0.82599999999999996</c:v>
                </c:pt>
                <c:pt idx="3928">
                  <c:v>0.82599999999999996</c:v>
                </c:pt>
                <c:pt idx="3929">
                  <c:v>0.82599999999999996</c:v>
                </c:pt>
                <c:pt idx="3930">
                  <c:v>0.82599999999999996</c:v>
                </c:pt>
                <c:pt idx="3931">
                  <c:v>0.82599999999999996</c:v>
                </c:pt>
                <c:pt idx="3932">
                  <c:v>0.82599999999999996</c:v>
                </c:pt>
                <c:pt idx="3933">
                  <c:v>0.82599999999999996</c:v>
                </c:pt>
                <c:pt idx="3934">
                  <c:v>0.82499999999999996</c:v>
                </c:pt>
                <c:pt idx="3935">
                  <c:v>0.82499999999999996</c:v>
                </c:pt>
                <c:pt idx="3936">
                  <c:v>0.82499999999999996</c:v>
                </c:pt>
                <c:pt idx="3937">
                  <c:v>0.82499999999999996</c:v>
                </c:pt>
                <c:pt idx="3938">
                  <c:v>0.82399999999999995</c:v>
                </c:pt>
                <c:pt idx="3939">
                  <c:v>0.82399999999999995</c:v>
                </c:pt>
                <c:pt idx="3940">
                  <c:v>0.82399999999999995</c:v>
                </c:pt>
                <c:pt idx="3941">
                  <c:v>0.82399999999999995</c:v>
                </c:pt>
                <c:pt idx="3942">
                  <c:v>0.82399999999999995</c:v>
                </c:pt>
                <c:pt idx="3943">
                  <c:v>0.82299999999999995</c:v>
                </c:pt>
                <c:pt idx="3944">
                  <c:v>0.82299999999999995</c:v>
                </c:pt>
                <c:pt idx="3945">
                  <c:v>0.82299999999999995</c:v>
                </c:pt>
                <c:pt idx="3946">
                  <c:v>0.82299999999999995</c:v>
                </c:pt>
                <c:pt idx="3947">
                  <c:v>0.82299999999999995</c:v>
                </c:pt>
                <c:pt idx="3948">
                  <c:v>0.82299999999999995</c:v>
                </c:pt>
                <c:pt idx="3949">
                  <c:v>0.82299999999999995</c:v>
                </c:pt>
                <c:pt idx="3950">
                  <c:v>0.82299999999999995</c:v>
                </c:pt>
                <c:pt idx="3951">
                  <c:v>0.82299999999999995</c:v>
                </c:pt>
                <c:pt idx="3952">
                  <c:v>0.82199999999999995</c:v>
                </c:pt>
                <c:pt idx="3953">
                  <c:v>0.82199999999999995</c:v>
                </c:pt>
                <c:pt idx="3954">
                  <c:v>0.82199999999999995</c:v>
                </c:pt>
                <c:pt idx="3955">
                  <c:v>0.82199999999999995</c:v>
                </c:pt>
                <c:pt idx="3956">
                  <c:v>0.82199999999999995</c:v>
                </c:pt>
                <c:pt idx="3957">
                  <c:v>0.82199999999999995</c:v>
                </c:pt>
                <c:pt idx="3958">
                  <c:v>0.82199999999999995</c:v>
                </c:pt>
                <c:pt idx="3959">
                  <c:v>0.82199999999999995</c:v>
                </c:pt>
                <c:pt idx="3960">
                  <c:v>0.82199999999999995</c:v>
                </c:pt>
                <c:pt idx="3961">
                  <c:v>0.82199999999999995</c:v>
                </c:pt>
                <c:pt idx="3962">
                  <c:v>0.82099999999999995</c:v>
                </c:pt>
                <c:pt idx="3963">
                  <c:v>0.82099999999999995</c:v>
                </c:pt>
                <c:pt idx="3964">
                  <c:v>0.82099999999999995</c:v>
                </c:pt>
                <c:pt idx="3965">
                  <c:v>0.82099999999999995</c:v>
                </c:pt>
                <c:pt idx="3966">
                  <c:v>0.82099999999999995</c:v>
                </c:pt>
                <c:pt idx="3967">
                  <c:v>0.82099999999999995</c:v>
                </c:pt>
                <c:pt idx="3968">
                  <c:v>0.82099999999999995</c:v>
                </c:pt>
                <c:pt idx="3969">
                  <c:v>0.82099999999999995</c:v>
                </c:pt>
                <c:pt idx="3970">
                  <c:v>0.82099999999999995</c:v>
                </c:pt>
                <c:pt idx="3971">
                  <c:v>0.82099999999999995</c:v>
                </c:pt>
                <c:pt idx="3972">
                  <c:v>0.82099999999999995</c:v>
                </c:pt>
                <c:pt idx="3973">
                  <c:v>0.82099999999999995</c:v>
                </c:pt>
                <c:pt idx="3974">
                  <c:v>0.82</c:v>
                </c:pt>
                <c:pt idx="3975">
                  <c:v>0.82</c:v>
                </c:pt>
                <c:pt idx="3976">
                  <c:v>0.82</c:v>
                </c:pt>
                <c:pt idx="3977">
                  <c:v>0.82</c:v>
                </c:pt>
                <c:pt idx="3978">
                  <c:v>0.81899999999999995</c:v>
                </c:pt>
                <c:pt idx="3979">
                  <c:v>0.81899999999999995</c:v>
                </c:pt>
                <c:pt idx="3980">
                  <c:v>0.81899999999999995</c:v>
                </c:pt>
                <c:pt idx="3981">
                  <c:v>0.81899999999999995</c:v>
                </c:pt>
                <c:pt idx="3982">
                  <c:v>0.81899999999999995</c:v>
                </c:pt>
                <c:pt idx="3983">
                  <c:v>0.81899999999999995</c:v>
                </c:pt>
                <c:pt idx="3984">
                  <c:v>0.81899999999999995</c:v>
                </c:pt>
                <c:pt idx="3985">
                  <c:v>0.81899999999999995</c:v>
                </c:pt>
                <c:pt idx="3986">
                  <c:v>0.81899999999999995</c:v>
                </c:pt>
                <c:pt idx="3987">
                  <c:v>0.81799999999999995</c:v>
                </c:pt>
                <c:pt idx="3988">
                  <c:v>0.81799999999999995</c:v>
                </c:pt>
                <c:pt idx="3989">
                  <c:v>0.81799999999999995</c:v>
                </c:pt>
                <c:pt idx="3990">
                  <c:v>0.81799999999999995</c:v>
                </c:pt>
                <c:pt idx="3991">
                  <c:v>0.81699999999999995</c:v>
                </c:pt>
                <c:pt idx="3992">
                  <c:v>0.81699999999999995</c:v>
                </c:pt>
                <c:pt idx="3993">
                  <c:v>0.81699999999999995</c:v>
                </c:pt>
                <c:pt idx="3994">
                  <c:v>0.81699999999999995</c:v>
                </c:pt>
                <c:pt idx="3995">
                  <c:v>0.81699999999999995</c:v>
                </c:pt>
                <c:pt idx="3996">
                  <c:v>0.81699999999999995</c:v>
                </c:pt>
                <c:pt idx="3997">
                  <c:v>0.81699999999999995</c:v>
                </c:pt>
                <c:pt idx="3998">
                  <c:v>0.81699999999999995</c:v>
                </c:pt>
                <c:pt idx="3999">
                  <c:v>0.81699999999999995</c:v>
                </c:pt>
                <c:pt idx="4000">
                  <c:v>0.81699999999999995</c:v>
                </c:pt>
                <c:pt idx="4001">
                  <c:v>0.81599999999999995</c:v>
                </c:pt>
                <c:pt idx="4002">
                  <c:v>0.81599999999999995</c:v>
                </c:pt>
                <c:pt idx="4003">
                  <c:v>0.81599999999999995</c:v>
                </c:pt>
                <c:pt idx="4004">
                  <c:v>0.81599999999999995</c:v>
                </c:pt>
                <c:pt idx="4005">
                  <c:v>0.81599999999999995</c:v>
                </c:pt>
                <c:pt idx="4006">
                  <c:v>0.81499999999999995</c:v>
                </c:pt>
                <c:pt idx="4007">
                  <c:v>0.81499999999999995</c:v>
                </c:pt>
                <c:pt idx="4008">
                  <c:v>0.81499999999999995</c:v>
                </c:pt>
                <c:pt idx="4009">
                  <c:v>0.81499999999999995</c:v>
                </c:pt>
                <c:pt idx="4010">
                  <c:v>0.81499999999999995</c:v>
                </c:pt>
                <c:pt idx="4011">
                  <c:v>0.81499999999999995</c:v>
                </c:pt>
                <c:pt idx="4012">
                  <c:v>0.81499999999999995</c:v>
                </c:pt>
                <c:pt idx="4013">
                  <c:v>0.81499999999999995</c:v>
                </c:pt>
                <c:pt idx="4014">
                  <c:v>0.81499999999999995</c:v>
                </c:pt>
                <c:pt idx="4015">
                  <c:v>0.81499999999999995</c:v>
                </c:pt>
                <c:pt idx="4016">
                  <c:v>0.81399999999999995</c:v>
                </c:pt>
                <c:pt idx="4017">
                  <c:v>0.81399999999999995</c:v>
                </c:pt>
                <c:pt idx="4018">
                  <c:v>0.81399999999999995</c:v>
                </c:pt>
                <c:pt idx="4019">
                  <c:v>0.81399999999999995</c:v>
                </c:pt>
                <c:pt idx="4020">
                  <c:v>0.81399999999999995</c:v>
                </c:pt>
                <c:pt idx="4021">
                  <c:v>0.81299999999999994</c:v>
                </c:pt>
                <c:pt idx="4022">
                  <c:v>0.81299999999999994</c:v>
                </c:pt>
                <c:pt idx="4023">
                  <c:v>0.81299999999999994</c:v>
                </c:pt>
                <c:pt idx="4024">
                  <c:v>0.81299999999999994</c:v>
                </c:pt>
                <c:pt idx="4025">
                  <c:v>0.81299999999999994</c:v>
                </c:pt>
                <c:pt idx="4026">
                  <c:v>0.81299999999999994</c:v>
                </c:pt>
                <c:pt idx="4027">
                  <c:v>0.81299999999999994</c:v>
                </c:pt>
                <c:pt idx="4028">
                  <c:v>0.81299999999999994</c:v>
                </c:pt>
                <c:pt idx="4029">
                  <c:v>0.81299999999999994</c:v>
                </c:pt>
                <c:pt idx="4030">
                  <c:v>0.81299999999999994</c:v>
                </c:pt>
                <c:pt idx="4031">
                  <c:v>0.81200000000000006</c:v>
                </c:pt>
                <c:pt idx="4032">
                  <c:v>0.81200000000000006</c:v>
                </c:pt>
                <c:pt idx="4033">
                  <c:v>0.81200000000000006</c:v>
                </c:pt>
                <c:pt idx="4034">
                  <c:v>0.81200000000000006</c:v>
                </c:pt>
                <c:pt idx="4035">
                  <c:v>0.81200000000000006</c:v>
                </c:pt>
                <c:pt idx="4036">
                  <c:v>0.81200000000000006</c:v>
                </c:pt>
                <c:pt idx="4037">
                  <c:v>0.81100000000000005</c:v>
                </c:pt>
                <c:pt idx="4038">
                  <c:v>0.81100000000000005</c:v>
                </c:pt>
                <c:pt idx="4039">
                  <c:v>0.81100000000000005</c:v>
                </c:pt>
                <c:pt idx="4040">
                  <c:v>0.81100000000000005</c:v>
                </c:pt>
                <c:pt idx="4041">
                  <c:v>0.81100000000000005</c:v>
                </c:pt>
                <c:pt idx="4042">
                  <c:v>0.81100000000000005</c:v>
                </c:pt>
                <c:pt idx="4043">
                  <c:v>0.81100000000000005</c:v>
                </c:pt>
                <c:pt idx="4044">
                  <c:v>0.81100000000000005</c:v>
                </c:pt>
                <c:pt idx="4045">
                  <c:v>0.81100000000000005</c:v>
                </c:pt>
                <c:pt idx="4046">
                  <c:v>0.81</c:v>
                </c:pt>
                <c:pt idx="4047">
                  <c:v>0.81</c:v>
                </c:pt>
                <c:pt idx="4048">
                  <c:v>0.81</c:v>
                </c:pt>
                <c:pt idx="4049">
                  <c:v>0.81</c:v>
                </c:pt>
                <c:pt idx="4050">
                  <c:v>0.81</c:v>
                </c:pt>
                <c:pt idx="4051">
                  <c:v>0.81</c:v>
                </c:pt>
                <c:pt idx="4052">
                  <c:v>0.81</c:v>
                </c:pt>
                <c:pt idx="4053">
                  <c:v>0.81</c:v>
                </c:pt>
                <c:pt idx="4054">
                  <c:v>0.80900000000000005</c:v>
                </c:pt>
                <c:pt idx="4055">
                  <c:v>0.80900000000000005</c:v>
                </c:pt>
                <c:pt idx="4056">
                  <c:v>0.80900000000000005</c:v>
                </c:pt>
                <c:pt idx="4057">
                  <c:v>0.80900000000000005</c:v>
                </c:pt>
                <c:pt idx="4058">
                  <c:v>0.80900000000000005</c:v>
                </c:pt>
                <c:pt idx="4059">
                  <c:v>0.80900000000000005</c:v>
                </c:pt>
                <c:pt idx="4060">
                  <c:v>0.80900000000000005</c:v>
                </c:pt>
                <c:pt idx="4061">
                  <c:v>0.80900000000000005</c:v>
                </c:pt>
                <c:pt idx="4062">
                  <c:v>0.80800000000000005</c:v>
                </c:pt>
                <c:pt idx="4063">
                  <c:v>0.80800000000000005</c:v>
                </c:pt>
                <c:pt idx="4064">
                  <c:v>0.80800000000000005</c:v>
                </c:pt>
                <c:pt idx="4065">
                  <c:v>0.80700000000000005</c:v>
                </c:pt>
                <c:pt idx="4066">
                  <c:v>0.80700000000000005</c:v>
                </c:pt>
                <c:pt idx="4067">
                  <c:v>0.80700000000000005</c:v>
                </c:pt>
                <c:pt idx="4068">
                  <c:v>0.80700000000000005</c:v>
                </c:pt>
                <c:pt idx="4069">
                  <c:v>0.80700000000000005</c:v>
                </c:pt>
                <c:pt idx="4070">
                  <c:v>0.80700000000000005</c:v>
                </c:pt>
                <c:pt idx="4071">
                  <c:v>0.80700000000000005</c:v>
                </c:pt>
                <c:pt idx="4072">
                  <c:v>0.80700000000000005</c:v>
                </c:pt>
                <c:pt idx="4073">
                  <c:v>0.80700000000000005</c:v>
                </c:pt>
                <c:pt idx="4074">
                  <c:v>0.80700000000000005</c:v>
                </c:pt>
                <c:pt idx="4075">
                  <c:v>0.80700000000000005</c:v>
                </c:pt>
                <c:pt idx="4076">
                  <c:v>0.80600000000000005</c:v>
                </c:pt>
                <c:pt idx="4077">
                  <c:v>0.80600000000000005</c:v>
                </c:pt>
                <c:pt idx="4078">
                  <c:v>0.80600000000000005</c:v>
                </c:pt>
                <c:pt idx="4079">
                  <c:v>0.80600000000000005</c:v>
                </c:pt>
                <c:pt idx="4080">
                  <c:v>0.80600000000000005</c:v>
                </c:pt>
                <c:pt idx="4081">
                  <c:v>0.80600000000000005</c:v>
                </c:pt>
                <c:pt idx="4082">
                  <c:v>0.80600000000000005</c:v>
                </c:pt>
                <c:pt idx="4083">
                  <c:v>0.80600000000000005</c:v>
                </c:pt>
                <c:pt idx="4084">
                  <c:v>0.80600000000000005</c:v>
                </c:pt>
                <c:pt idx="4085">
                  <c:v>0.80600000000000005</c:v>
                </c:pt>
                <c:pt idx="4086">
                  <c:v>0.80600000000000005</c:v>
                </c:pt>
                <c:pt idx="4087">
                  <c:v>0.80600000000000005</c:v>
                </c:pt>
                <c:pt idx="4088">
                  <c:v>0.80500000000000005</c:v>
                </c:pt>
                <c:pt idx="4089">
                  <c:v>0.80500000000000005</c:v>
                </c:pt>
                <c:pt idx="4090">
                  <c:v>0.80500000000000005</c:v>
                </c:pt>
                <c:pt idx="4091">
                  <c:v>0.80500000000000005</c:v>
                </c:pt>
                <c:pt idx="4092">
                  <c:v>0.80500000000000005</c:v>
                </c:pt>
                <c:pt idx="4093">
                  <c:v>0.80500000000000005</c:v>
                </c:pt>
                <c:pt idx="4094">
                  <c:v>0.80500000000000005</c:v>
                </c:pt>
                <c:pt idx="4095">
                  <c:v>0.80500000000000005</c:v>
                </c:pt>
                <c:pt idx="4096">
                  <c:v>0.80500000000000005</c:v>
                </c:pt>
                <c:pt idx="4097">
                  <c:v>0.80500000000000005</c:v>
                </c:pt>
                <c:pt idx="4098">
                  <c:v>0.80500000000000005</c:v>
                </c:pt>
                <c:pt idx="4099">
                  <c:v>0.80400000000000005</c:v>
                </c:pt>
                <c:pt idx="4100">
                  <c:v>0.80400000000000005</c:v>
                </c:pt>
                <c:pt idx="4101">
                  <c:v>0.80400000000000005</c:v>
                </c:pt>
                <c:pt idx="4102">
                  <c:v>0.80400000000000005</c:v>
                </c:pt>
                <c:pt idx="4103">
                  <c:v>0.80300000000000005</c:v>
                </c:pt>
                <c:pt idx="4104">
                  <c:v>0.80300000000000005</c:v>
                </c:pt>
                <c:pt idx="4105">
                  <c:v>0.80300000000000005</c:v>
                </c:pt>
                <c:pt idx="4106">
                  <c:v>0.80300000000000005</c:v>
                </c:pt>
                <c:pt idx="4107">
                  <c:v>0.80300000000000005</c:v>
                </c:pt>
                <c:pt idx="4108">
                  <c:v>0.80200000000000005</c:v>
                </c:pt>
                <c:pt idx="4109">
                  <c:v>0.80200000000000005</c:v>
                </c:pt>
                <c:pt idx="4110">
                  <c:v>0.80200000000000005</c:v>
                </c:pt>
                <c:pt idx="4111">
                  <c:v>0.80200000000000005</c:v>
                </c:pt>
                <c:pt idx="4112">
                  <c:v>0.80200000000000005</c:v>
                </c:pt>
                <c:pt idx="4113">
                  <c:v>0.80100000000000005</c:v>
                </c:pt>
                <c:pt idx="4114">
                  <c:v>0.80100000000000005</c:v>
                </c:pt>
                <c:pt idx="4115">
                  <c:v>0.80100000000000005</c:v>
                </c:pt>
                <c:pt idx="4116">
                  <c:v>0.80100000000000005</c:v>
                </c:pt>
                <c:pt idx="4117">
                  <c:v>0.80100000000000005</c:v>
                </c:pt>
                <c:pt idx="4118">
                  <c:v>0.80100000000000005</c:v>
                </c:pt>
                <c:pt idx="4119">
                  <c:v>0.80100000000000005</c:v>
                </c:pt>
                <c:pt idx="4120">
                  <c:v>0.8</c:v>
                </c:pt>
                <c:pt idx="4121">
                  <c:v>0.8</c:v>
                </c:pt>
                <c:pt idx="4122">
                  <c:v>0.8</c:v>
                </c:pt>
                <c:pt idx="4123">
                  <c:v>0.8</c:v>
                </c:pt>
                <c:pt idx="4124">
                  <c:v>0.8</c:v>
                </c:pt>
                <c:pt idx="4125">
                  <c:v>0.79900000000000004</c:v>
                </c:pt>
                <c:pt idx="4126">
                  <c:v>0.79900000000000004</c:v>
                </c:pt>
                <c:pt idx="4127">
                  <c:v>0.79900000000000004</c:v>
                </c:pt>
                <c:pt idx="4128">
                  <c:v>0.79900000000000004</c:v>
                </c:pt>
                <c:pt idx="4129">
                  <c:v>0.79900000000000004</c:v>
                </c:pt>
                <c:pt idx="4130">
                  <c:v>0.79900000000000004</c:v>
                </c:pt>
                <c:pt idx="4131">
                  <c:v>0.79800000000000004</c:v>
                </c:pt>
                <c:pt idx="4132">
                  <c:v>0.79800000000000004</c:v>
                </c:pt>
                <c:pt idx="4133">
                  <c:v>0.79800000000000004</c:v>
                </c:pt>
                <c:pt idx="4134">
                  <c:v>0.79700000000000004</c:v>
                </c:pt>
                <c:pt idx="4135">
                  <c:v>0.79700000000000004</c:v>
                </c:pt>
                <c:pt idx="4136">
                  <c:v>0.79700000000000004</c:v>
                </c:pt>
                <c:pt idx="4137">
                  <c:v>0.79700000000000004</c:v>
                </c:pt>
                <c:pt idx="4138">
                  <c:v>0.79700000000000004</c:v>
                </c:pt>
                <c:pt idx="4139">
                  <c:v>0.79700000000000004</c:v>
                </c:pt>
                <c:pt idx="4140">
                  <c:v>0.79700000000000004</c:v>
                </c:pt>
                <c:pt idx="4141">
                  <c:v>0.79600000000000004</c:v>
                </c:pt>
                <c:pt idx="4142">
                  <c:v>0.79600000000000004</c:v>
                </c:pt>
                <c:pt idx="4143">
                  <c:v>0.79600000000000004</c:v>
                </c:pt>
                <c:pt idx="4144">
                  <c:v>0.79600000000000004</c:v>
                </c:pt>
                <c:pt idx="4145">
                  <c:v>0.79600000000000004</c:v>
                </c:pt>
                <c:pt idx="4146">
                  <c:v>0.79600000000000004</c:v>
                </c:pt>
                <c:pt idx="4147">
                  <c:v>0.79600000000000004</c:v>
                </c:pt>
                <c:pt idx="4148">
                  <c:v>0.79600000000000004</c:v>
                </c:pt>
                <c:pt idx="4149">
                  <c:v>0.79600000000000004</c:v>
                </c:pt>
                <c:pt idx="4150">
                  <c:v>0.79500000000000004</c:v>
                </c:pt>
                <c:pt idx="4151">
                  <c:v>0.79500000000000004</c:v>
                </c:pt>
                <c:pt idx="4152">
                  <c:v>0.79500000000000004</c:v>
                </c:pt>
                <c:pt idx="4153">
                  <c:v>0.79500000000000004</c:v>
                </c:pt>
                <c:pt idx="4154">
                  <c:v>0.79500000000000004</c:v>
                </c:pt>
                <c:pt idx="4155">
                  <c:v>0.79500000000000004</c:v>
                </c:pt>
                <c:pt idx="4156">
                  <c:v>0.79400000000000004</c:v>
                </c:pt>
                <c:pt idx="4157">
                  <c:v>0.79400000000000004</c:v>
                </c:pt>
                <c:pt idx="4158">
                  <c:v>0.79400000000000004</c:v>
                </c:pt>
                <c:pt idx="4159">
                  <c:v>0.79400000000000004</c:v>
                </c:pt>
                <c:pt idx="4160">
                  <c:v>0.79400000000000004</c:v>
                </c:pt>
                <c:pt idx="4161">
                  <c:v>0.79400000000000004</c:v>
                </c:pt>
                <c:pt idx="4162">
                  <c:v>0.79400000000000004</c:v>
                </c:pt>
                <c:pt idx="4163">
                  <c:v>0.79400000000000004</c:v>
                </c:pt>
                <c:pt idx="4164">
                  <c:v>0.79400000000000004</c:v>
                </c:pt>
                <c:pt idx="4165">
                  <c:v>0.79400000000000004</c:v>
                </c:pt>
                <c:pt idx="4166">
                  <c:v>0.79400000000000004</c:v>
                </c:pt>
                <c:pt idx="4167">
                  <c:v>0.79300000000000004</c:v>
                </c:pt>
                <c:pt idx="4168">
                  <c:v>0.79300000000000004</c:v>
                </c:pt>
                <c:pt idx="4169">
                  <c:v>0.79300000000000004</c:v>
                </c:pt>
                <c:pt idx="4170">
                  <c:v>0.79200000000000004</c:v>
                </c:pt>
                <c:pt idx="4171">
                  <c:v>0.79200000000000004</c:v>
                </c:pt>
                <c:pt idx="4172">
                  <c:v>0.79200000000000004</c:v>
                </c:pt>
                <c:pt idx="4173">
                  <c:v>0.79200000000000004</c:v>
                </c:pt>
                <c:pt idx="4174">
                  <c:v>0.79200000000000004</c:v>
                </c:pt>
                <c:pt idx="4175">
                  <c:v>0.79200000000000004</c:v>
                </c:pt>
                <c:pt idx="4176">
                  <c:v>0.79100000000000004</c:v>
                </c:pt>
                <c:pt idx="4177">
                  <c:v>0.79100000000000004</c:v>
                </c:pt>
                <c:pt idx="4178">
                  <c:v>0.79100000000000004</c:v>
                </c:pt>
                <c:pt idx="4179">
                  <c:v>0.79100000000000004</c:v>
                </c:pt>
                <c:pt idx="4180">
                  <c:v>0.79100000000000004</c:v>
                </c:pt>
                <c:pt idx="4181">
                  <c:v>0.79100000000000004</c:v>
                </c:pt>
                <c:pt idx="4182">
                  <c:v>0.79100000000000004</c:v>
                </c:pt>
                <c:pt idx="4183">
                  <c:v>0.79100000000000004</c:v>
                </c:pt>
                <c:pt idx="4184">
                  <c:v>0.79</c:v>
                </c:pt>
                <c:pt idx="4185">
                  <c:v>0.79</c:v>
                </c:pt>
                <c:pt idx="4186">
                  <c:v>0.79</c:v>
                </c:pt>
                <c:pt idx="4187">
                  <c:v>0.79</c:v>
                </c:pt>
                <c:pt idx="4188">
                  <c:v>0.79</c:v>
                </c:pt>
                <c:pt idx="4189">
                  <c:v>0.79</c:v>
                </c:pt>
                <c:pt idx="4190">
                  <c:v>0.79</c:v>
                </c:pt>
                <c:pt idx="4191">
                  <c:v>0.78900000000000003</c:v>
                </c:pt>
                <c:pt idx="4192">
                  <c:v>0.78900000000000003</c:v>
                </c:pt>
                <c:pt idx="4193">
                  <c:v>0.78900000000000003</c:v>
                </c:pt>
                <c:pt idx="4194">
                  <c:v>0.78900000000000003</c:v>
                </c:pt>
                <c:pt idx="4195">
                  <c:v>0.78900000000000003</c:v>
                </c:pt>
                <c:pt idx="4196">
                  <c:v>0.78900000000000003</c:v>
                </c:pt>
                <c:pt idx="4197">
                  <c:v>0.78800000000000003</c:v>
                </c:pt>
                <c:pt idx="4198">
                  <c:v>0.78800000000000003</c:v>
                </c:pt>
                <c:pt idx="4199">
                  <c:v>0.78800000000000003</c:v>
                </c:pt>
                <c:pt idx="4200">
                  <c:v>0.78800000000000003</c:v>
                </c:pt>
                <c:pt idx="4201">
                  <c:v>0.78800000000000003</c:v>
                </c:pt>
                <c:pt idx="4202">
                  <c:v>0.78700000000000003</c:v>
                </c:pt>
                <c:pt idx="4203">
                  <c:v>0.78700000000000003</c:v>
                </c:pt>
                <c:pt idx="4204">
                  <c:v>0.78700000000000003</c:v>
                </c:pt>
                <c:pt idx="4205">
                  <c:v>0.78700000000000003</c:v>
                </c:pt>
                <c:pt idx="4206">
                  <c:v>0.78700000000000003</c:v>
                </c:pt>
                <c:pt idx="4207">
                  <c:v>0.78700000000000003</c:v>
                </c:pt>
                <c:pt idx="4208">
                  <c:v>0.78700000000000003</c:v>
                </c:pt>
                <c:pt idx="4209">
                  <c:v>0.78700000000000003</c:v>
                </c:pt>
                <c:pt idx="4210">
                  <c:v>0.78600000000000003</c:v>
                </c:pt>
                <c:pt idx="4211">
                  <c:v>0.78600000000000003</c:v>
                </c:pt>
                <c:pt idx="4212">
                  <c:v>0.78600000000000003</c:v>
                </c:pt>
                <c:pt idx="4213">
                  <c:v>0.78600000000000003</c:v>
                </c:pt>
                <c:pt idx="4214">
                  <c:v>0.78600000000000003</c:v>
                </c:pt>
                <c:pt idx="4215">
                  <c:v>0.78600000000000003</c:v>
                </c:pt>
                <c:pt idx="4216">
                  <c:v>0.78500000000000003</c:v>
                </c:pt>
                <c:pt idx="4217">
                  <c:v>0.78500000000000003</c:v>
                </c:pt>
                <c:pt idx="4218">
                  <c:v>0.78500000000000003</c:v>
                </c:pt>
                <c:pt idx="4219">
                  <c:v>0.78500000000000003</c:v>
                </c:pt>
                <c:pt idx="4220">
                  <c:v>0.78500000000000003</c:v>
                </c:pt>
                <c:pt idx="4221">
                  <c:v>0.78500000000000003</c:v>
                </c:pt>
                <c:pt idx="4222">
                  <c:v>0.78400000000000003</c:v>
                </c:pt>
                <c:pt idx="4223">
                  <c:v>0.78400000000000003</c:v>
                </c:pt>
                <c:pt idx="4224">
                  <c:v>0.78400000000000003</c:v>
                </c:pt>
                <c:pt idx="4225">
                  <c:v>0.78400000000000003</c:v>
                </c:pt>
                <c:pt idx="4226">
                  <c:v>0.78400000000000003</c:v>
                </c:pt>
                <c:pt idx="4227">
                  <c:v>0.78300000000000003</c:v>
                </c:pt>
                <c:pt idx="4228">
                  <c:v>0.78300000000000003</c:v>
                </c:pt>
                <c:pt idx="4229">
                  <c:v>0.78300000000000003</c:v>
                </c:pt>
                <c:pt idx="4230">
                  <c:v>0.78300000000000003</c:v>
                </c:pt>
                <c:pt idx="4231">
                  <c:v>0.78300000000000003</c:v>
                </c:pt>
                <c:pt idx="4232">
                  <c:v>0.78200000000000003</c:v>
                </c:pt>
                <c:pt idx="4233">
                  <c:v>0.78200000000000003</c:v>
                </c:pt>
                <c:pt idx="4234">
                  <c:v>0.78200000000000003</c:v>
                </c:pt>
                <c:pt idx="4235">
                  <c:v>0.78200000000000003</c:v>
                </c:pt>
                <c:pt idx="4236">
                  <c:v>0.78200000000000003</c:v>
                </c:pt>
                <c:pt idx="4237">
                  <c:v>0.78100000000000003</c:v>
                </c:pt>
                <c:pt idx="4238">
                  <c:v>0.78100000000000003</c:v>
                </c:pt>
                <c:pt idx="4239">
                  <c:v>0.78100000000000003</c:v>
                </c:pt>
                <c:pt idx="4240">
                  <c:v>0.78100000000000003</c:v>
                </c:pt>
                <c:pt idx="4241">
                  <c:v>0.78100000000000003</c:v>
                </c:pt>
                <c:pt idx="4242">
                  <c:v>0.78100000000000003</c:v>
                </c:pt>
                <c:pt idx="4243">
                  <c:v>0.78100000000000003</c:v>
                </c:pt>
                <c:pt idx="4244">
                  <c:v>0.78100000000000003</c:v>
                </c:pt>
                <c:pt idx="4245">
                  <c:v>0.78100000000000003</c:v>
                </c:pt>
                <c:pt idx="4246">
                  <c:v>0.78</c:v>
                </c:pt>
                <c:pt idx="4247">
                  <c:v>0.78</c:v>
                </c:pt>
                <c:pt idx="4248">
                  <c:v>0.78</c:v>
                </c:pt>
                <c:pt idx="4249">
                  <c:v>0.78</c:v>
                </c:pt>
                <c:pt idx="4250">
                  <c:v>0.78</c:v>
                </c:pt>
                <c:pt idx="4251">
                  <c:v>0.78</c:v>
                </c:pt>
                <c:pt idx="4252">
                  <c:v>0.78</c:v>
                </c:pt>
                <c:pt idx="4253">
                  <c:v>0.78</c:v>
                </c:pt>
                <c:pt idx="4254">
                  <c:v>0.78</c:v>
                </c:pt>
                <c:pt idx="4255">
                  <c:v>0.78</c:v>
                </c:pt>
                <c:pt idx="4256">
                  <c:v>0.78</c:v>
                </c:pt>
                <c:pt idx="4257">
                  <c:v>0.78</c:v>
                </c:pt>
                <c:pt idx="4258">
                  <c:v>0.78</c:v>
                </c:pt>
                <c:pt idx="4259">
                  <c:v>0.77900000000000003</c:v>
                </c:pt>
                <c:pt idx="4260">
                  <c:v>0.77900000000000003</c:v>
                </c:pt>
                <c:pt idx="4261">
                  <c:v>0.77900000000000003</c:v>
                </c:pt>
                <c:pt idx="4262">
                  <c:v>0.77900000000000003</c:v>
                </c:pt>
                <c:pt idx="4263">
                  <c:v>0.77900000000000003</c:v>
                </c:pt>
                <c:pt idx="4264">
                  <c:v>0.77900000000000003</c:v>
                </c:pt>
                <c:pt idx="4265">
                  <c:v>0.77900000000000003</c:v>
                </c:pt>
                <c:pt idx="4266">
                  <c:v>0.77800000000000002</c:v>
                </c:pt>
                <c:pt idx="4267">
                  <c:v>0.77800000000000002</c:v>
                </c:pt>
                <c:pt idx="4268">
                  <c:v>0.77800000000000002</c:v>
                </c:pt>
                <c:pt idx="4269">
                  <c:v>0.77800000000000002</c:v>
                </c:pt>
                <c:pt idx="4270">
                  <c:v>0.77800000000000002</c:v>
                </c:pt>
                <c:pt idx="4271">
                  <c:v>0.77800000000000002</c:v>
                </c:pt>
                <c:pt idx="4272">
                  <c:v>0.77800000000000002</c:v>
                </c:pt>
                <c:pt idx="4273">
                  <c:v>0.77800000000000002</c:v>
                </c:pt>
                <c:pt idx="4274">
                  <c:v>0.77800000000000002</c:v>
                </c:pt>
                <c:pt idx="4275">
                  <c:v>0.77800000000000002</c:v>
                </c:pt>
                <c:pt idx="4276">
                  <c:v>0.77800000000000002</c:v>
                </c:pt>
                <c:pt idx="4277">
                  <c:v>0.77700000000000002</c:v>
                </c:pt>
                <c:pt idx="4278">
                  <c:v>0.77700000000000002</c:v>
                </c:pt>
                <c:pt idx="4279">
                  <c:v>0.77700000000000002</c:v>
                </c:pt>
                <c:pt idx="4280">
                  <c:v>0.77700000000000002</c:v>
                </c:pt>
                <c:pt idx="4281">
                  <c:v>0.77700000000000002</c:v>
                </c:pt>
                <c:pt idx="4282">
                  <c:v>0.77700000000000002</c:v>
                </c:pt>
                <c:pt idx="4283">
                  <c:v>0.77600000000000002</c:v>
                </c:pt>
                <c:pt idx="4284">
                  <c:v>0.77600000000000002</c:v>
                </c:pt>
                <c:pt idx="4285">
                  <c:v>0.77600000000000002</c:v>
                </c:pt>
                <c:pt idx="4286">
                  <c:v>0.77600000000000002</c:v>
                </c:pt>
                <c:pt idx="4287">
                  <c:v>0.77600000000000002</c:v>
                </c:pt>
                <c:pt idx="4288">
                  <c:v>0.77600000000000002</c:v>
                </c:pt>
                <c:pt idx="4289">
                  <c:v>0.77500000000000002</c:v>
                </c:pt>
                <c:pt idx="4290">
                  <c:v>0.77500000000000002</c:v>
                </c:pt>
                <c:pt idx="4291">
                  <c:v>0.77500000000000002</c:v>
                </c:pt>
                <c:pt idx="4292">
                  <c:v>0.77500000000000002</c:v>
                </c:pt>
                <c:pt idx="4293">
                  <c:v>0.77500000000000002</c:v>
                </c:pt>
                <c:pt idx="4294">
                  <c:v>0.77400000000000002</c:v>
                </c:pt>
                <c:pt idx="4295">
                  <c:v>0.77400000000000002</c:v>
                </c:pt>
                <c:pt idx="4296">
                  <c:v>0.77400000000000002</c:v>
                </c:pt>
                <c:pt idx="4297">
                  <c:v>0.77400000000000002</c:v>
                </c:pt>
                <c:pt idx="4298">
                  <c:v>0.77400000000000002</c:v>
                </c:pt>
                <c:pt idx="4299">
                  <c:v>0.77400000000000002</c:v>
                </c:pt>
                <c:pt idx="4300">
                  <c:v>0.77400000000000002</c:v>
                </c:pt>
                <c:pt idx="4301">
                  <c:v>0.77300000000000002</c:v>
                </c:pt>
                <c:pt idx="4302">
                  <c:v>0.77300000000000002</c:v>
                </c:pt>
                <c:pt idx="4303">
                  <c:v>0.77300000000000002</c:v>
                </c:pt>
                <c:pt idx="4304">
                  <c:v>0.77300000000000002</c:v>
                </c:pt>
                <c:pt idx="4305">
                  <c:v>0.77300000000000002</c:v>
                </c:pt>
                <c:pt idx="4306">
                  <c:v>0.77300000000000002</c:v>
                </c:pt>
                <c:pt idx="4307">
                  <c:v>0.77300000000000002</c:v>
                </c:pt>
                <c:pt idx="4308">
                  <c:v>0.77200000000000002</c:v>
                </c:pt>
                <c:pt idx="4309">
                  <c:v>0.77200000000000002</c:v>
                </c:pt>
                <c:pt idx="4310">
                  <c:v>0.77200000000000002</c:v>
                </c:pt>
                <c:pt idx="4311">
                  <c:v>0.77200000000000002</c:v>
                </c:pt>
                <c:pt idx="4312">
                  <c:v>0.77200000000000002</c:v>
                </c:pt>
                <c:pt idx="4313">
                  <c:v>0.77100000000000002</c:v>
                </c:pt>
                <c:pt idx="4314">
                  <c:v>0.77100000000000002</c:v>
                </c:pt>
                <c:pt idx="4315">
                  <c:v>0.77100000000000002</c:v>
                </c:pt>
                <c:pt idx="4316">
                  <c:v>0.77100000000000002</c:v>
                </c:pt>
                <c:pt idx="4317">
                  <c:v>0.77100000000000002</c:v>
                </c:pt>
                <c:pt idx="4318">
                  <c:v>0.77100000000000002</c:v>
                </c:pt>
                <c:pt idx="4319">
                  <c:v>0.77100000000000002</c:v>
                </c:pt>
                <c:pt idx="4320">
                  <c:v>0.77100000000000002</c:v>
                </c:pt>
                <c:pt idx="4321">
                  <c:v>0.77</c:v>
                </c:pt>
                <c:pt idx="4322">
                  <c:v>0.77</c:v>
                </c:pt>
                <c:pt idx="4323">
                  <c:v>0.77</c:v>
                </c:pt>
                <c:pt idx="4324">
                  <c:v>0.77</c:v>
                </c:pt>
                <c:pt idx="4325">
                  <c:v>0.77</c:v>
                </c:pt>
                <c:pt idx="4326">
                  <c:v>0.77</c:v>
                </c:pt>
                <c:pt idx="4327">
                  <c:v>0.77</c:v>
                </c:pt>
                <c:pt idx="4328">
                  <c:v>0.77</c:v>
                </c:pt>
                <c:pt idx="4329">
                  <c:v>0.77</c:v>
                </c:pt>
                <c:pt idx="4330">
                  <c:v>0.77</c:v>
                </c:pt>
                <c:pt idx="4331">
                  <c:v>0.77</c:v>
                </c:pt>
                <c:pt idx="4332">
                  <c:v>0.77</c:v>
                </c:pt>
                <c:pt idx="4333">
                  <c:v>0.77</c:v>
                </c:pt>
                <c:pt idx="4334">
                  <c:v>0.76900000000000002</c:v>
                </c:pt>
                <c:pt idx="4335">
                  <c:v>0.76900000000000002</c:v>
                </c:pt>
                <c:pt idx="4336">
                  <c:v>0.76900000000000002</c:v>
                </c:pt>
                <c:pt idx="4337">
                  <c:v>0.76900000000000002</c:v>
                </c:pt>
                <c:pt idx="4338">
                  <c:v>0.76900000000000002</c:v>
                </c:pt>
                <c:pt idx="4339">
                  <c:v>0.76900000000000002</c:v>
                </c:pt>
                <c:pt idx="4340">
                  <c:v>0.76800000000000002</c:v>
                </c:pt>
                <c:pt idx="4341">
                  <c:v>0.76800000000000002</c:v>
                </c:pt>
                <c:pt idx="4342">
                  <c:v>0.76800000000000002</c:v>
                </c:pt>
                <c:pt idx="4343">
                  <c:v>0.76700000000000002</c:v>
                </c:pt>
                <c:pt idx="4344">
                  <c:v>0.76700000000000002</c:v>
                </c:pt>
                <c:pt idx="4345">
                  <c:v>0.76700000000000002</c:v>
                </c:pt>
                <c:pt idx="4346">
                  <c:v>0.76700000000000002</c:v>
                </c:pt>
                <c:pt idx="4347">
                  <c:v>0.76700000000000002</c:v>
                </c:pt>
                <c:pt idx="4348">
                  <c:v>0.76700000000000002</c:v>
                </c:pt>
                <c:pt idx="4349">
                  <c:v>0.76600000000000001</c:v>
                </c:pt>
                <c:pt idx="4350">
                  <c:v>0.76600000000000001</c:v>
                </c:pt>
                <c:pt idx="4351">
                  <c:v>0.76600000000000001</c:v>
                </c:pt>
                <c:pt idx="4352">
                  <c:v>0.76600000000000001</c:v>
                </c:pt>
                <c:pt idx="4353">
                  <c:v>0.76600000000000001</c:v>
                </c:pt>
                <c:pt idx="4354">
                  <c:v>0.76600000000000001</c:v>
                </c:pt>
                <c:pt idx="4355">
                  <c:v>0.76600000000000001</c:v>
                </c:pt>
                <c:pt idx="4356">
                  <c:v>0.76600000000000001</c:v>
                </c:pt>
                <c:pt idx="4357">
                  <c:v>0.76600000000000001</c:v>
                </c:pt>
                <c:pt idx="4358">
                  <c:v>0.76600000000000001</c:v>
                </c:pt>
                <c:pt idx="4359">
                  <c:v>0.76500000000000001</c:v>
                </c:pt>
                <c:pt idx="4360">
                  <c:v>0.76500000000000001</c:v>
                </c:pt>
                <c:pt idx="4361">
                  <c:v>0.76500000000000001</c:v>
                </c:pt>
                <c:pt idx="4362">
                  <c:v>0.76500000000000001</c:v>
                </c:pt>
                <c:pt idx="4363">
                  <c:v>0.76500000000000001</c:v>
                </c:pt>
                <c:pt idx="4364">
                  <c:v>0.76500000000000001</c:v>
                </c:pt>
                <c:pt idx="4365">
                  <c:v>0.76400000000000001</c:v>
                </c:pt>
                <c:pt idx="4366">
                  <c:v>0.76400000000000001</c:v>
                </c:pt>
                <c:pt idx="4367">
                  <c:v>0.76400000000000001</c:v>
                </c:pt>
                <c:pt idx="4368">
                  <c:v>0.76400000000000001</c:v>
                </c:pt>
                <c:pt idx="4369">
                  <c:v>0.76400000000000001</c:v>
                </c:pt>
                <c:pt idx="4370">
                  <c:v>0.76400000000000001</c:v>
                </c:pt>
                <c:pt idx="4371">
                  <c:v>0.76400000000000001</c:v>
                </c:pt>
                <c:pt idx="4372">
                  <c:v>0.76400000000000001</c:v>
                </c:pt>
                <c:pt idx="4373">
                  <c:v>0.76400000000000001</c:v>
                </c:pt>
                <c:pt idx="4374">
                  <c:v>0.76400000000000001</c:v>
                </c:pt>
                <c:pt idx="4375">
                  <c:v>0.76300000000000001</c:v>
                </c:pt>
                <c:pt idx="4376">
                  <c:v>0.76300000000000001</c:v>
                </c:pt>
                <c:pt idx="4377">
                  <c:v>0.76300000000000001</c:v>
                </c:pt>
                <c:pt idx="4378">
                  <c:v>0.76300000000000001</c:v>
                </c:pt>
                <c:pt idx="4379">
                  <c:v>0.76300000000000001</c:v>
                </c:pt>
                <c:pt idx="4380">
                  <c:v>0.76300000000000001</c:v>
                </c:pt>
                <c:pt idx="4381">
                  <c:v>0.76300000000000001</c:v>
                </c:pt>
                <c:pt idx="4382">
                  <c:v>0.76300000000000001</c:v>
                </c:pt>
                <c:pt idx="4383">
                  <c:v>0.76300000000000001</c:v>
                </c:pt>
                <c:pt idx="4384">
                  <c:v>0.76300000000000001</c:v>
                </c:pt>
                <c:pt idx="4385">
                  <c:v>0.76300000000000001</c:v>
                </c:pt>
                <c:pt idx="4386">
                  <c:v>0.76300000000000001</c:v>
                </c:pt>
                <c:pt idx="4387">
                  <c:v>0.76300000000000001</c:v>
                </c:pt>
                <c:pt idx="4388">
                  <c:v>0.76300000000000001</c:v>
                </c:pt>
                <c:pt idx="4389">
                  <c:v>0.76300000000000001</c:v>
                </c:pt>
                <c:pt idx="4390">
                  <c:v>0.76300000000000001</c:v>
                </c:pt>
                <c:pt idx="4391">
                  <c:v>0.76200000000000001</c:v>
                </c:pt>
                <c:pt idx="4392">
                  <c:v>0.76200000000000001</c:v>
                </c:pt>
                <c:pt idx="4393">
                  <c:v>0.76200000000000001</c:v>
                </c:pt>
                <c:pt idx="4394">
                  <c:v>0.76200000000000001</c:v>
                </c:pt>
                <c:pt idx="4395">
                  <c:v>0.76200000000000001</c:v>
                </c:pt>
                <c:pt idx="4396">
                  <c:v>0.76200000000000001</c:v>
                </c:pt>
                <c:pt idx="4397">
                  <c:v>0.76200000000000001</c:v>
                </c:pt>
                <c:pt idx="4398">
                  <c:v>0.76200000000000001</c:v>
                </c:pt>
                <c:pt idx="4399">
                  <c:v>0.76200000000000001</c:v>
                </c:pt>
                <c:pt idx="4400">
                  <c:v>0.76200000000000001</c:v>
                </c:pt>
                <c:pt idx="4401">
                  <c:v>0.76100000000000001</c:v>
                </c:pt>
                <c:pt idx="4402">
                  <c:v>0.76100000000000001</c:v>
                </c:pt>
                <c:pt idx="4403">
                  <c:v>0.76100000000000001</c:v>
                </c:pt>
                <c:pt idx="4404">
                  <c:v>0.76100000000000001</c:v>
                </c:pt>
                <c:pt idx="4405">
                  <c:v>0.76100000000000001</c:v>
                </c:pt>
                <c:pt idx="4406">
                  <c:v>0.76100000000000001</c:v>
                </c:pt>
                <c:pt idx="4407">
                  <c:v>0.76100000000000001</c:v>
                </c:pt>
                <c:pt idx="4408">
                  <c:v>0.76100000000000001</c:v>
                </c:pt>
                <c:pt idx="4409">
                  <c:v>0.76</c:v>
                </c:pt>
                <c:pt idx="4410">
                  <c:v>0.76</c:v>
                </c:pt>
                <c:pt idx="4411">
                  <c:v>0.76</c:v>
                </c:pt>
                <c:pt idx="4412">
                  <c:v>0.76</c:v>
                </c:pt>
                <c:pt idx="4413">
                  <c:v>0.76</c:v>
                </c:pt>
                <c:pt idx="4414">
                  <c:v>0.75900000000000001</c:v>
                </c:pt>
                <c:pt idx="4415">
                  <c:v>0.75900000000000001</c:v>
                </c:pt>
                <c:pt idx="4416">
                  <c:v>0.75900000000000001</c:v>
                </c:pt>
                <c:pt idx="4417">
                  <c:v>0.75900000000000001</c:v>
                </c:pt>
                <c:pt idx="4418">
                  <c:v>0.75900000000000001</c:v>
                </c:pt>
                <c:pt idx="4419">
                  <c:v>0.75900000000000001</c:v>
                </c:pt>
                <c:pt idx="4420">
                  <c:v>0.75900000000000001</c:v>
                </c:pt>
                <c:pt idx="4421">
                  <c:v>0.75900000000000001</c:v>
                </c:pt>
                <c:pt idx="4422">
                  <c:v>0.75900000000000001</c:v>
                </c:pt>
                <c:pt idx="4423">
                  <c:v>0.75900000000000001</c:v>
                </c:pt>
                <c:pt idx="4424">
                  <c:v>0.75900000000000001</c:v>
                </c:pt>
                <c:pt idx="4425">
                  <c:v>0.75800000000000001</c:v>
                </c:pt>
                <c:pt idx="4426">
                  <c:v>0.75800000000000001</c:v>
                </c:pt>
                <c:pt idx="4427">
                  <c:v>0.75800000000000001</c:v>
                </c:pt>
                <c:pt idx="4428">
                  <c:v>0.75800000000000001</c:v>
                </c:pt>
                <c:pt idx="4429">
                  <c:v>0.75800000000000001</c:v>
                </c:pt>
                <c:pt idx="4430">
                  <c:v>0.75800000000000001</c:v>
                </c:pt>
                <c:pt idx="4431">
                  <c:v>0.75800000000000001</c:v>
                </c:pt>
                <c:pt idx="4432">
                  <c:v>0.75800000000000001</c:v>
                </c:pt>
                <c:pt idx="4433">
                  <c:v>0.75800000000000001</c:v>
                </c:pt>
                <c:pt idx="4434">
                  <c:v>0.75800000000000001</c:v>
                </c:pt>
                <c:pt idx="4435">
                  <c:v>0.75800000000000001</c:v>
                </c:pt>
                <c:pt idx="4436">
                  <c:v>0.75700000000000001</c:v>
                </c:pt>
                <c:pt idx="4437">
                  <c:v>0.75700000000000001</c:v>
                </c:pt>
                <c:pt idx="4438">
                  <c:v>0.75700000000000001</c:v>
                </c:pt>
                <c:pt idx="4439">
                  <c:v>0.75700000000000001</c:v>
                </c:pt>
                <c:pt idx="4440">
                  <c:v>0.75700000000000001</c:v>
                </c:pt>
                <c:pt idx="4441">
                  <c:v>0.75700000000000001</c:v>
                </c:pt>
                <c:pt idx="4442">
                  <c:v>0.75700000000000001</c:v>
                </c:pt>
                <c:pt idx="4443">
                  <c:v>0.75700000000000001</c:v>
                </c:pt>
                <c:pt idx="4444">
                  <c:v>0.75700000000000001</c:v>
                </c:pt>
                <c:pt idx="4445">
                  <c:v>0.75700000000000001</c:v>
                </c:pt>
                <c:pt idx="4446">
                  <c:v>0.75600000000000001</c:v>
                </c:pt>
                <c:pt idx="4447">
                  <c:v>0.75600000000000001</c:v>
                </c:pt>
                <c:pt idx="4448">
                  <c:v>0.75600000000000001</c:v>
                </c:pt>
                <c:pt idx="4449">
                  <c:v>0.75600000000000001</c:v>
                </c:pt>
                <c:pt idx="4450">
                  <c:v>0.75600000000000001</c:v>
                </c:pt>
                <c:pt idx="4451">
                  <c:v>0.755</c:v>
                </c:pt>
                <c:pt idx="4452">
                  <c:v>0.755</c:v>
                </c:pt>
                <c:pt idx="4453">
                  <c:v>0.755</c:v>
                </c:pt>
                <c:pt idx="4454">
                  <c:v>0.755</c:v>
                </c:pt>
                <c:pt idx="4455">
                  <c:v>0.755</c:v>
                </c:pt>
                <c:pt idx="4456">
                  <c:v>0.755</c:v>
                </c:pt>
                <c:pt idx="4457">
                  <c:v>0.755</c:v>
                </c:pt>
                <c:pt idx="4458">
                  <c:v>0.754</c:v>
                </c:pt>
                <c:pt idx="4459">
                  <c:v>0.754</c:v>
                </c:pt>
                <c:pt idx="4460">
                  <c:v>0.754</c:v>
                </c:pt>
                <c:pt idx="4461">
                  <c:v>0.754</c:v>
                </c:pt>
                <c:pt idx="4462">
                  <c:v>0.754</c:v>
                </c:pt>
                <c:pt idx="4463">
                  <c:v>0.754</c:v>
                </c:pt>
                <c:pt idx="4464">
                  <c:v>0.754</c:v>
                </c:pt>
                <c:pt idx="4465">
                  <c:v>0.754</c:v>
                </c:pt>
                <c:pt idx="4466">
                  <c:v>0.754</c:v>
                </c:pt>
                <c:pt idx="4467">
                  <c:v>0.753</c:v>
                </c:pt>
                <c:pt idx="4468">
                  <c:v>0.753</c:v>
                </c:pt>
                <c:pt idx="4469">
                  <c:v>0.753</c:v>
                </c:pt>
                <c:pt idx="4470">
                  <c:v>0.753</c:v>
                </c:pt>
                <c:pt idx="4471">
                  <c:v>0.753</c:v>
                </c:pt>
                <c:pt idx="4472">
                  <c:v>0.753</c:v>
                </c:pt>
                <c:pt idx="4473">
                  <c:v>0.753</c:v>
                </c:pt>
                <c:pt idx="4474">
                  <c:v>0.753</c:v>
                </c:pt>
                <c:pt idx="4475">
                  <c:v>0.753</c:v>
                </c:pt>
                <c:pt idx="4476">
                  <c:v>0.753</c:v>
                </c:pt>
                <c:pt idx="4477">
                  <c:v>0.753</c:v>
                </c:pt>
                <c:pt idx="4478">
                  <c:v>0.752</c:v>
                </c:pt>
                <c:pt idx="4479">
                  <c:v>0.752</c:v>
                </c:pt>
                <c:pt idx="4480">
                  <c:v>0.752</c:v>
                </c:pt>
                <c:pt idx="4481">
                  <c:v>0.752</c:v>
                </c:pt>
                <c:pt idx="4482">
                  <c:v>0.752</c:v>
                </c:pt>
                <c:pt idx="4483">
                  <c:v>0.752</c:v>
                </c:pt>
                <c:pt idx="4484">
                  <c:v>0.752</c:v>
                </c:pt>
                <c:pt idx="4485">
                  <c:v>0.752</c:v>
                </c:pt>
                <c:pt idx="4486">
                  <c:v>0.751</c:v>
                </c:pt>
                <c:pt idx="4487">
                  <c:v>0.751</c:v>
                </c:pt>
                <c:pt idx="4488">
                  <c:v>0.751</c:v>
                </c:pt>
                <c:pt idx="4489">
                  <c:v>0.751</c:v>
                </c:pt>
                <c:pt idx="4490">
                  <c:v>0.751</c:v>
                </c:pt>
                <c:pt idx="4491">
                  <c:v>0.751</c:v>
                </c:pt>
                <c:pt idx="4492">
                  <c:v>0.75</c:v>
                </c:pt>
                <c:pt idx="4493">
                  <c:v>0.75</c:v>
                </c:pt>
                <c:pt idx="4494">
                  <c:v>0.75</c:v>
                </c:pt>
                <c:pt idx="4495">
                  <c:v>0.75</c:v>
                </c:pt>
                <c:pt idx="4496">
                  <c:v>0.75</c:v>
                </c:pt>
                <c:pt idx="4497">
                  <c:v>0.75</c:v>
                </c:pt>
                <c:pt idx="4498">
                  <c:v>0.75</c:v>
                </c:pt>
                <c:pt idx="4499">
                  <c:v>0.749</c:v>
                </c:pt>
                <c:pt idx="4500">
                  <c:v>0.749</c:v>
                </c:pt>
                <c:pt idx="4501">
                  <c:v>0.749</c:v>
                </c:pt>
                <c:pt idx="4502">
                  <c:v>0.749</c:v>
                </c:pt>
                <c:pt idx="4503">
                  <c:v>0.749</c:v>
                </c:pt>
                <c:pt idx="4504">
                  <c:v>0.749</c:v>
                </c:pt>
                <c:pt idx="4505">
                  <c:v>0.749</c:v>
                </c:pt>
                <c:pt idx="4506">
                  <c:v>0.749</c:v>
                </c:pt>
                <c:pt idx="4507">
                  <c:v>0.749</c:v>
                </c:pt>
                <c:pt idx="4508">
                  <c:v>0.749</c:v>
                </c:pt>
                <c:pt idx="4509">
                  <c:v>0.749</c:v>
                </c:pt>
                <c:pt idx="4510">
                  <c:v>0.749</c:v>
                </c:pt>
                <c:pt idx="4511">
                  <c:v>0.749</c:v>
                </c:pt>
                <c:pt idx="4512">
                  <c:v>0.748</c:v>
                </c:pt>
                <c:pt idx="4513">
                  <c:v>0.748</c:v>
                </c:pt>
                <c:pt idx="4514">
                  <c:v>0.748</c:v>
                </c:pt>
                <c:pt idx="4515">
                  <c:v>0.748</c:v>
                </c:pt>
                <c:pt idx="4516">
                  <c:v>0.748</c:v>
                </c:pt>
                <c:pt idx="4517">
                  <c:v>0.748</c:v>
                </c:pt>
                <c:pt idx="4518">
                  <c:v>0.748</c:v>
                </c:pt>
                <c:pt idx="4519">
                  <c:v>0.748</c:v>
                </c:pt>
                <c:pt idx="4520">
                  <c:v>0.748</c:v>
                </c:pt>
                <c:pt idx="4521">
                  <c:v>0.748</c:v>
                </c:pt>
                <c:pt idx="4522">
                  <c:v>0.748</c:v>
                </c:pt>
                <c:pt idx="4523">
                  <c:v>0.748</c:v>
                </c:pt>
                <c:pt idx="4524">
                  <c:v>0.747</c:v>
                </c:pt>
                <c:pt idx="4525">
                  <c:v>0.747</c:v>
                </c:pt>
                <c:pt idx="4526">
                  <c:v>0.747</c:v>
                </c:pt>
                <c:pt idx="4527">
                  <c:v>0.747</c:v>
                </c:pt>
                <c:pt idx="4528">
                  <c:v>0.747</c:v>
                </c:pt>
                <c:pt idx="4529">
                  <c:v>0.747</c:v>
                </c:pt>
                <c:pt idx="4530">
                  <c:v>0.746</c:v>
                </c:pt>
                <c:pt idx="4531">
                  <c:v>0.746</c:v>
                </c:pt>
                <c:pt idx="4532">
                  <c:v>0.746</c:v>
                </c:pt>
                <c:pt idx="4533">
                  <c:v>0.746</c:v>
                </c:pt>
                <c:pt idx="4534">
                  <c:v>0.746</c:v>
                </c:pt>
                <c:pt idx="4535">
                  <c:v>0.746</c:v>
                </c:pt>
                <c:pt idx="4536">
                  <c:v>0.746</c:v>
                </c:pt>
                <c:pt idx="4537">
                  <c:v>0.746</c:v>
                </c:pt>
                <c:pt idx="4538">
                  <c:v>0.746</c:v>
                </c:pt>
                <c:pt idx="4539">
                  <c:v>0.746</c:v>
                </c:pt>
                <c:pt idx="4540">
                  <c:v>0.746</c:v>
                </c:pt>
                <c:pt idx="4541">
                  <c:v>0.745</c:v>
                </c:pt>
                <c:pt idx="4542">
                  <c:v>0.745</c:v>
                </c:pt>
                <c:pt idx="4543">
                  <c:v>0.745</c:v>
                </c:pt>
                <c:pt idx="4544">
                  <c:v>0.745</c:v>
                </c:pt>
                <c:pt idx="4545">
                  <c:v>0.745</c:v>
                </c:pt>
                <c:pt idx="4546">
                  <c:v>0.745</c:v>
                </c:pt>
                <c:pt idx="4547">
                  <c:v>0.745</c:v>
                </c:pt>
                <c:pt idx="4548">
                  <c:v>0.74399999999999999</c:v>
                </c:pt>
                <c:pt idx="4549">
                  <c:v>0.74399999999999999</c:v>
                </c:pt>
                <c:pt idx="4550">
                  <c:v>0.74399999999999999</c:v>
                </c:pt>
                <c:pt idx="4551">
                  <c:v>0.74399999999999999</c:v>
                </c:pt>
                <c:pt idx="4552">
                  <c:v>0.74399999999999999</c:v>
                </c:pt>
                <c:pt idx="4553">
                  <c:v>0.74399999999999999</c:v>
                </c:pt>
                <c:pt idx="4554">
                  <c:v>0.74299999999999999</c:v>
                </c:pt>
                <c:pt idx="4555">
                  <c:v>0.74299999999999999</c:v>
                </c:pt>
                <c:pt idx="4556">
                  <c:v>0.74299999999999999</c:v>
                </c:pt>
                <c:pt idx="4557">
                  <c:v>0.74299999999999999</c:v>
                </c:pt>
                <c:pt idx="4558">
                  <c:v>0.74299999999999999</c:v>
                </c:pt>
                <c:pt idx="4559">
                  <c:v>0.74299999999999999</c:v>
                </c:pt>
                <c:pt idx="4560">
                  <c:v>0.74299999999999999</c:v>
                </c:pt>
                <c:pt idx="4561">
                  <c:v>0.74199999999999999</c:v>
                </c:pt>
                <c:pt idx="4562">
                  <c:v>0.74199999999999999</c:v>
                </c:pt>
                <c:pt idx="4563">
                  <c:v>0.74199999999999999</c:v>
                </c:pt>
                <c:pt idx="4564">
                  <c:v>0.74199999999999999</c:v>
                </c:pt>
                <c:pt idx="4565">
                  <c:v>0.74199999999999999</c:v>
                </c:pt>
                <c:pt idx="4566">
                  <c:v>0.74199999999999999</c:v>
                </c:pt>
                <c:pt idx="4567">
                  <c:v>0.74199999999999999</c:v>
                </c:pt>
                <c:pt idx="4568">
                  <c:v>0.74199999999999999</c:v>
                </c:pt>
                <c:pt idx="4569">
                  <c:v>0.74199999999999999</c:v>
                </c:pt>
                <c:pt idx="4570">
                  <c:v>0.74199999999999999</c:v>
                </c:pt>
                <c:pt idx="4571">
                  <c:v>0.74099999999999999</c:v>
                </c:pt>
                <c:pt idx="4572">
                  <c:v>0.74099999999999999</c:v>
                </c:pt>
                <c:pt idx="4573">
                  <c:v>0.74099999999999999</c:v>
                </c:pt>
                <c:pt idx="4574">
                  <c:v>0.74099999999999999</c:v>
                </c:pt>
                <c:pt idx="4575">
                  <c:v>0.74099999999999999</c:v>
                </c:pt>
                <c:pt idx="4576">
                  <c:v>0.74099999999999999</c:v>
                </c:pt>
                <c:pt idx="4577">
                  <c:v>0.74099999999999999</c:v>
                </c:pt>
                <c:pt idx="4578">
                  <c:v>0.74099999999999999</c:v>
                </c:pt>
                <c:pt idx="4579">
                  <c:v>0.74099999999999999</c:v>
                </c:pt>
                <c:pt idx="4580">
                  <c:v>0.74099999999999999</c:v>
                </c:pt>
                <c:pt idx="4581">
                  <c:v>0.74099999999999999</c:v>
                </c:pt>
                <c:pt idx="4582">
                  <c:v>0.74</c:v>
                </c:pt>
                <c:pt idx="4583">
                  <c:v>0.74</c:v>
                </c:pt>
                <c:pt idx="4584">
                  <c:v>0.74</c:v>
                </c:pt>
                <c:pt idx="4585">
                  <c:v>0.74</c:v>
                </c:pt>
                <c:pt idx="4586">
                  <c:v>0.74</c:v>
                </c:pt>
                <c:pt idx="4587">
                  <c:v>0.74</c:v>
                </c:pt>
                <c:pt idx="4588">
                  <c:v>0.74</c:v>
                </c:pt>
                <c:pt idx="4589">
                  <c:v>0.74</c:v>
                </c:pt>
                <c:pt idx="4590">
                  <c:v>0.74</c:v>
                </c:pt>
                <c:pt idx="4591">
                  <c:v>0.74</c:v>
                </c:pt>
                <c:pt idx="4592">
                  <c:v>0.74</c:v>
                </c:pt>
                <c:pt idx="4593">
                  <c:v>0.74</c:v>
                </c:pt>
                <c:pt idx="4594">
                  <c:v>0.73899999999999999</c:v>
                </c:pt>
                <c:pt idx="4595">
                  <c:v>0.73899999999999999</c:v>
                </c:pt>
                <c:pt idx="4596">
                  <c:v>0.73899999999999999</c:v>
                </c:pt>
                <c:pt idx="4597">
                  <c:v>0.73899999999999999</c:v>
                </c:pt>
                <c:pt idx="4598">
                  <c:v>0.73899999999999999</c:v>
                </c:pt>
                <c:pt idx="4599">
                  <c:v>0.73899999999999999</c:v>
                </c:pt>
                <c:pt idx="4600">
                  <c:v>0.73899999999999999</c:v>
                </c:pt>
                <c:pt idx="4601">
                  <c:v>0.73899999999999999</c:v>
                </c:pt>
                <c:pt idx="4602">
                  <c:v>0.73899999999999999</c:v>
                </c:pt>
                <c:pt idx="4603">
                  <c:v>0.73899999999999999</c:v>
                </c:pt>
                <c:pt idx="4604">
                  <c:v>0.73799999999999999</c:v>
                </c:pt>
                <c:pt idx="4605">
                  <c:v>0.73799999999999999</c:v>
                </c:pt>
                <c:pt idx="4606">
                  <c:v>0.73799999999999999</c:v>
                </c:pt>
                <c:pt idx="4607">
                  <c:v>0.73799999999999999</c:v>
                </c:pt>
                <c:pt idx="4608">
                  <c:v>0.73799999999999999</c:v>
                </c:pt>
                <c:pt idx="4609">
                  <c:v>0.73799999999999999</c:v>
                </c:pt>
                <c:pt idx="4610">
                  <c:v>0.73799999999999999</c:v>
                </c:pt>
                <c:pt idx="4611">
                  <c:v>0.73799999999999999</c:v>
                </c:pt>
                <c:pt idx="4612">
                  <c:v>0.73799999999999999</c:v>
                </c:pt>
                <c:pt idx="4613">
                  <c:v>0.73699999999999999</c:v>
                </c:pt>
                <c:pt idx="4614">
                  <c:v>0.73699999999999999</c:v>
                </c:pt>
                <c:pt idx="4615">
                  <c:v>0.73699999999999999</c:v>
                </c:pt>
                <c:pt idx="4616">
                  <c:v>0.73599999999999999</c:v>
                </c:pt>
                <c:pt idx="4617">
                  <c:v>0.73599999999999999</c:v>
                </c:pt>
                <c:pt idx="4618">
                  <c:v>0.73599999999999999</c:v>
                </c:pt>
                <c:pt idx="4619">
                  <c:v>0.73599999999999999</c:v>
                </c:pt>
                <c:pt idx="4620">
                  <c:v>0.73599999999999999</c:v>
                </c:pt>
                <c:pt idx="4621">
                  <c:v>0.73599999999999999</c:v>
                </c:pt>
                <c:pt idx="4622">
                  <c:v>0.73599999999999999</c:v>
                </c:pt>
                <c:pt idx="4623">
                  <c:v>0.73599999999999999</c:v>
                </c:pt>
                <c:pt idx="4624">
                  <c:v>0.73599999999999999</c:v>
                </c:pt>
                <c:pt idx="4625">
                  <c:v>0.73599999999999999</c:v>
                </c:pt>
                <c:pt idx="4626">
                  <c:v>0.73499999999999999</c:v>
                </c:pt>
                <c:pt idx="4627">
                  <c:v>0.73499999999999999</c:v>
                </c:pt>
                <c:pt idx="4628">
                  <c:v>0.73499999999999999</c:v>
                </c:pt>
                <c:pt idx="4629">
                  <c:v>0.73499999999999999</c:v>
                </c:pt>
                <c:pt idx="4630">
                  <c:v>0.73499999999999999</c:v>
                </c:pt>
                <c:pt idx="4631">
                  <c:v>0.73399999999999999</c:v>
                </c:pt>
                <c:pt idx="4632">
                  <c:v>0.73399999999999999</c:v>
                </c:pt>
                <c:pt idx="4633">
                  <c:v>0.73399999999999999</c:v>
                </c:pt>
                <c:pt idx="4634">
                  <c:v>0.73399999999999999</c:v>
                </c:pt>
                <c:pt idx="4635">
                  <c:v>0.73399999999999999</c:v>
                </c:pt>
                <c:pt idx="4636">
                  <c:v>0.73399999999999999</c:v>
                </c:pt>
                <c:pt idx="4637">
                  <c:v>0.73399999999999999</c:v>
                </c:pt>
                <c:pt idx="4638">
                  <c:v>0.73399999999999999</c:v>
                </c:pt>
                <c:pt idx="4639">
                  <c:v>0.73399999999999999</c:v>
                </c:pt>
                <c:pt idx="4640">
                  <c:v>0.73299999999999998</c:v>
                </c:pt>
                <c:pt idx="4641">
                  <c:v>0.73299999999999998</c:v>
                </c:pt>
                <c:pt idx="4642">
                  <c:v>0.73299999999999998</c:v>
                </c:pt>
                <c:pt idx="4643">
                  <c:v>0.73299999999999998</c:v>
                </c:pt>
                <c:pt idx="4644">
                  <c:v>0.73299999999999998</c:v>
                </c:pt>
                <c:pt idx="4645">
                  <c:v>0.73299999999999998</c:v>
                </c:pt>
                <c:pt idx="4646">
                  <c:v>0.73299999999999998</c:v>
                </c:pt>
                <c:pt idx="4647">
                  <c:v>0.73299999999999998</c:v>
                </c:pt>
                <c:pt idx="4648">
                  <c:v>0.73299999999999998</c:v>
                </c:pt>
                <c:pt idx="4649">
                  <c:v>0.73199999999999998</c:v>
                </c:pt>
                <c:pt idx="4650">
                  <c:v>0.73199999999999998</c:v>
                </c:pt>
                <c:pt idx="4651">
                  <c:v>0.73199999999999998</c:v>
                </c:pt>
                <c:pt idx="4652">
                  <c:v>0.73199999999999998</c:v>
                </c:pt>
                <c:pt idx="4653">
                  <c:v>0.73199999999999998</c:v>
                </c:pt>
                <c:pt idx="4654">
                  <c:v>0.73199999999999998</c:v>
                </c:pt>
                <c:pt idx="4655">
                  <c:v>0.73199999999999998</c:v>
                </c:pt>
                <c:pt idx="4656">
                  <c:v>0.73099999999999998</c:v>
                </c:pt>
                <c:pt idx="4657">
                  <c:v>0.73099999999999998</c:v>
                </c:pt>
                <c:pt idx="4658">
                  <c:v>0.73099999999999998</c:v>
                </c:pt>
                <c:pt idx="4659">
                  <c:v>0.73099999999999998</c:v>
                </c:pt>
                <c:pt idx="4660">
                  <c:v>0.73099999999999998</c:v>
                </c:pt>
                <c:pt idx="4661">
                  <c:v>0.73099999999999998</c:v>
                </c:pt>
                <c:pt idx="4662">
                  <c:v>0.73099999999999998</c:v>
                </c:pt>
                <c:pt idx="4663">
                  <c:v>0.73</c:v>
                </c:pt>
                <c:pt idx="4664">
                  <c:v>0.73</c:v>
                </c:pt>
                <c:pt idx="4665">
                  <c:v>0.73</c:v>
                </c:pt>
                <c:pt idx="4666">
                  <c:v>0.73</c:v>
                </c:pt>
                <c:pt idx="4667">
                  <c:v>0.73</c:v>
                </c:pt>
                <c:pt idx="4668">
                  <c:v>0.73</c:v>
                </c:pt>
                <c:pt idx="4669">
                  <c:v>0.73</c:v>
                </c:pt>
                <c:pt idx="4670">
                  <c:v>0.73</c:v>
                </c:pt>
                <c:pt idx="4671">
                  <c:v>0.73</c:v>
                </c:pt>
                <c:pt idx="4672">
                  <c:v>0.72899999999999998</c:v>
                </c:pt>
                <c:pt idx="4673">
                  <c:v>0.72899999999999998</c:v>
                </c:pt>
                <c:pt idx="4674">
                  <c:v>0.72899999999999998</c:v>
                </c:pt>
                <c:pt idx="4675">
                  <c:v>0.72899999999999998</c:v>
                </c:pt>
                <c:pt idx="4676">
                  <c:v>0.72899999999999998</c:v>
                </c:pt>
                <c:pt idx="4677">
                  <c:v>0.72899999999999998</c:v>
                </c:pt>
                <c:pt idx="4678">
                  <c:v>0.72899999999999998</c:v>
                </c:pt>
                <c:pt idx="4679">
                  <c:v>0.72899999999999998</c:v>
                </c:pt>
                <c:pt idx="4680">
                  <c:v>0.72899999999999998</c:v>
                </c:pt>
                <c:pt idx="4681">
                  <c:v>0.72899999999999998</c:v>
                </c:pt>
                <c:pt idx="4682">
                  <c:v>0.72799999999999998</c:v>
                </c:pt>
                <c:pt idx="4683">
                  <c:v>0.72799999999999998</c:v>
                </c:pt>
                <c:pt idx="4684">
                  <c:v>0.72799999999999998</c:v>
                </c:pt>
                <c:pt idx="4685">
                  <c:v>0.72799999999999998</c:v>
                </c:pt>
                <c:pt idx="4686">
                  <c:v>0.72799999999999998</c:v>
                </c:pt>
                <c:pt idx="4687">
                  <c:v>0.72799999999999998</c:v>
                </c:pt>
                <c:pt idx="4688">
                  <c:v>0.72799999999999998</c:v>
                </c:pt>
                <c:pt idx="4689">
                  <c:v>0.72799999999999998</c:v>
                </c:pt>
                <c:pt idx="4690">
                  <c:v>0.72699999999999998</c:v>
                </c:pt>
                <c:pt idx="4691">
                  <c:v>0.72699999999999998</c:v>
                </c:pt>
                <c:pt idx="4692">
                  <c:v>0.72699999999999998</c:v>
                </c:pt>
                <c:pt idx="4693">
                  <c:v>0.72699999999999998</c:v>
                </c:pt>
                <c:pt idx="4694">
                  <c:v>0.72699999999999998</c:v>
                </c:pt>
                <c:pt idx="4695">
                  <c:v>0.72699999999999998</c:v>
                </c:pt>
                <c:pt idx="4696">
                  <c:v>0.72599999999999998</c:v>
                </c:pt>
                <c:pt idx="4697">
                  <c:v>0.72599999999999998</c:v>
                </c:pt>
                <c:pt idx="4698">
                  <c:v>0.72599999999999998</c:v>
                </c:pt>
                <c:pt idx="4699">
                  <c:v>0.72599999999999998</c:v>
                </c:pt>
                <c:pt idx="4700">
                  <c:v>0.72599999999999998</c:v>
                </c:pt>
                <c:pt idx="4701">
                  <c:v>0.72599999999999998</c:v>
                </c:pt>
                <c:pt idx="4702">
                  <c:v>0.72599999999999998</c:v>
                </c:pt>
                <c:pt idx="4703">
                  <c:v>0.72599999999999998</c:v>
                </c:pt>
                <c:pt idx="4704">
                  <c:v>0.72599999999999998</c:v>
                </c:pt>
                <c:pt idx="4705">
                  <c:v>0.72599999999999998</c:v>
                </c:pt>
                <c:pt idx="4706">
                  <c:v>0.72599999999999998</c:v>
                </c:pt>
                <c:pt idx="4707">
                  <c:v>0.72599999999999998</c:v>
                </c:pt>
                <c:pt idx="4708">
                  <c:v>0.72499999999999998</c:v>
                </c:pt>
                <c:pt idx="4709">
                  <c:v>0.72499999999999998</c:v>
                </c:pt>
                <c:pt idx="4710">
                  <c:v>0.72499999999999998</c:v>
                </c:pt>
                <c:pt idx="4711">
                  <c:v>0.72499999999999998</c:v>
                </c:pt>
                <c:pt idx="4712">
                  <c:v>0.72499999999999998</c:v>
                </c:pt>
                <c:pt idx="4713">
                  <c:v>0.72499999999999998</c:v>
                </c:pt>
                <c:pt idx="4714">
                  <c:v>0.72499999999999998</c:v>
                </c:pt>
                <c:pt idx="4715">
                  <c:v>0.72499999999999998</c:v>
                </c:pt>
                <c:pt idx="4716">
                  <c:v>0.72399999999999998</c:v>
                </c:pt>
                <c:pt idx="4717">
                  <c:v>0.72399999999999998</c:v>
                </c:pt>
                <c:pt idx="4718">
                  <c:v>0.72399999999999998</c:v>
                </c:pt>
                <c:pt idx="4719">
                  <c:v>0.72399999999999998</c:v>
                </c:pt>
                <c:pt idx="4720">
                  <c:v>0.72399999999999998</c:v>
                </c:pt>
                <c:pt idx="4721">
                  <c:v>0.72399999999999998</c:v>
                </c:pt>
                <c:pt idx="4722">
                  <c:v>0.72399999999999998</c:v>
                </c:pt>
                <c:pt idx="4723">
                  <c:v>0.72399999999999998</c:v>
                </c:pt>
                <c:pt idx="4724">
                  <c:v>0.72399999999999998</c:v>
                </c:pt>
                <c:pt idx="4725">
                  <c:v>0.72399999999999998</c:v>
                </c:pt>
                <c:pt idx="4726">
                  <c:v>0.72299999999999998</c:v>
                </c:pt>
                <c:pt idx="4727">
                  <c:v>0.72299999999999998</c:v>
                </c:pt>
                <c:pt idx="4728">
                  <c:v>0.72299999999999998</c:v>
                </c:pt>
                <c:pt idx="4729">
                  <c:v>0.72299999999999998</c:v>
                </c:pt>
                <c:pt idx="4730">
                  <c:v>0.72299999999999998</c:v>
                </c:pt>
                <c:pt idx="4731">
                  <c:v>0.72299999999999998</c:v>
                </c:pt>
                <c:pt idx="4732">
                  <c:v>0.72299999999999998</c:v>
                </c:pt>
                <c:pt idx="4733">
                  <c:v>0.72299999999999998</c:v>
                </c:pt>
                <c:pt idx="4734">
                  <c:v>0.72299999999999998</c:v>
                </c:pt>
                <c:pt idx="4735">
                  <c:v>0.72299999999999998</c:v>
                </c:pt>
                <c:pt idx="4736">
                  <c:v>0.72299999999999998</c:v>
                </c:pt>
                <c:pt idx="4737">
                  <c:v>0.72299999999999998</c:v>
                </c:pt>
                <c:pt idx="4738">
                  <c:v>0.72199999999999998</c:v>
                </c:pt>
                <c:pt idx="4739">
                  <c:v>0.72199999999999998</c:v>
                </c:pt>
                <c:pt idx="4740">
                  <c:v>0.72199999999999998</c:v>
                </c:pt>
                <c:pt idx="4741">
                  <c:v>0.72199999999999998</c:v>
                </c:pt>
                <c:pt idx="4742">
                  <c:v>0.72199999999999998</c:v>
                </c:pt>
                <c:pt idx="4743">
                  <c:v>0.72199999999999998</c:v>
                </c:pt>
                <c:pt idx="4744">
                  <c:v>0.72099999999999997</c:v>
                </c:pt>
                <c:pt idx="4745">
                  <c:v>0.72099999999999997</c:v>
                </c:pt>
                <c:pt idx="4746">
                  <c:v>0.72099999999999997</c:v>
                </c:pt>
                <c:pt idx="4747">
                  <c:v>0.72099999999999997</c:v>
                </c:pt>
                <c:pt idx="4748">
                  <c:v>0.72099999999999997</c:v>
                </c:pt>
                <c:pt idx="4749">
                  <c:v>0.72099999999999997</c:v>
                </c:pt>
                <c:pt idx="4750">
                  <c:v>0.72099999999999997</c:v>
                </c:pt>
                <c:pt idx="4751">
                  <c:v>0.72099999999999997</c:v>
                </c:pt>
                <c:pt idx="4752">
                  <c:v>0.72099999999999997</c:v>
                </c:pt>
                <c:pt idx="4753">
                  <c:v>0.72099999999999997</c:v>
                </c:pt>
                <c:pt idx="4754">
                  <c:v>0.72</c:v>
                </c:pt>
                <c:pt idx="4755">
                  <c:v>0.72</c:v>
                </c:pt>
                <c:pt idx="4756">
                  <c:v>0.72</c:v>
                </c:pt>
                <c:pt idx="4757">
                  <c:v>0.72</c:v>
                </c:pt>
                <c:pt idx="4758">
                  <c:v>0.72</c:v>
                </c:pt>
                <c:pt idx="4759">
                  <c:v>0.72</c:v>
                </c:pt>
                <c:pt idx="4760">
                  <c:v>0.72</c:v>
                </c:pt>
                <c:pt idx="4761">
                  <c:v>0.72</c:v>
                </c:pt>
                <c:pt idx="4762">
                  <c:v>0.72</c:v>
                </c:pt>
                <c:pt idx="4763">
                  <c:v>0.72</c:v>
                </c:pt>
                <c:pt idx="4764">
                  <c:v>0.72</c:v>
                </c:pt>
                <c:pt idx="4765">
                  <c:v>0.72</c:v>
                </c:pt>
                <c:pt idx="4766">
                  <c:v>0.71899999999999997</c:v>
                </c:pt>
                <c:pt idx="4767">
                  <c:v>0.71899999999999997</c:v>
                </c:pt>
                <c:pt idx="4768">
                  <c:v>0.71899999999999997</c:v>
                </c:pt>
                <c:pt idx="4769">
                  <c:v>0.71899999999999997</c:v>
                </c:pt>
                <c:pt idx="4770">
                  <c:v>0.71899999999999997</c:v>
                </c:pt>
                <c:pt idx="4771">
                  <c:v>0.71899999999999997</c:v>
                </c:pt>
                <c:pt idx="4772">
                  <c:v>0.71899999999999997</c:v>
                </c:pt>
                <c:pt idx="4773">
                  <c:v>0.71899999999999997</c:v>
                </c:pt>
                <c:pt idx="4774">
                  <c:v>0.71899999999999997</c:v>
                </c:pt>
                <c:pt idx="4775">
                  <c:v>0.71799999999999997</c:v>
                </c:pt>
                <c:pt idx="4776">
                  <c:v>0.71799999999999997</c:v>
                </c:pt>
                <c:pt idx="4777">
                  <c:v>0.71799999999999997</c:v>
                </c:pt>
                <c:pt idx="4778">
                  <c:v>0.71799999999999997</c:v>
                </c:pt>
                <c:pt idx="4779">
                  <c:v>0.71799999999999997</c:v>
                </c:pt>
                <c:pt idx="4780">
                  <c:v>0.71799999999999997</c:v>
                </c:pt>
                <c:pt idx="4781">
                  <c:v>0.71799999999999997</c:v>
                </c:pt>
                <c:pt idx="4782">
                  <c:v>0.71799999999999997</c:v>
                </c:pt>
                <c:pt idx="4783">
                  <c:v>0.71799999999999997</c:v>
                </c:pt>
                <c:pt idx="4784">
                  <c:v>0.71799999999999997</c:v>
                </c:pt>
                <c:pt idx="4785">
                  <c:v>0.71699999999999997</c:v>
                </c:pt>
                <c:pt idx="4786">
                  <c:v>0.71699999999999997</c:v>
                </c:pt>
                <c:pt idx="4787">
                  <c:v>0.71699999999999997</c:v>
                </c:pt>
                <c:pt idx="4788">
                  <c:v>0.71599999999999997</c:v>
                </c:pt>
                <c:pt idx="4789">
                  <c:v>0.71599999999999997</c:v>
                </c:pt>
                <c:pt idx="4790">
                  <c:v>0.71599999999999997</c:v>
                </c:pt>
                <c:pt idx="4791">
                  <c:v>0.71599999999999997</c:v>
                </c:pt>
                <c:pt idx="4792">
                  <c:v>0.71599999999999997</c:v>
                </c:pt>
                <c:pt idx="4793">
                  <c:v>0.71599999999999997</c:v>
                </c:pt>
                <c:pt idx="4794">
                  <c:v>0.71599999999999997</c:v>
                </c:pt>
                <c:pt idx="4795">
                  <c:v>0.71599999999999997</c:v>
                </c:pt>
                <c:pt idx="4796">
                  <c:v>0.71599999999999997</c:v>
                </c:pt>
                <c:pt idx="4797">
                  <c:v>0.71599999999999997</c:v>
                </c:pt>
                <c:pt idx="4798">
                  <c:v>0.71599999999999997</c:v>
                </c:pt>
                <c:pt idx="4799">
                  <c:v>0.71499999999999997</c:v>
                </c:pt>
                <c:pt idx="4800">
                  <c:v>0.71499999999999997</c:v>
                </c:pt>
                <c:pt idx="4801">
                  <c:v>0.71499999999999997</c:v>
                </c:pt>
                <c:pt idx="4802">
                  <c:v>0.71499999999999997</c:v>
                </c:pt>
                <c:pt idx="4803">
                  <c:v>0.71499999999999997</c:v>
                </c:pt>
                <c:pt idx="4804">
                  <c:v>0.71499999999999997</c:v>
                </c:pt>
                <c:pt idx="4805">
                  <c:v>0.71399999999999997</c:v>
                </c:pt>
                <c:pt idx="4806">
                  <c:v>0.71399999999999997</c:v>
                </c:pt>
                <c:pt idx="4807">
                  <c:v>0.71399999999999997</c:v>
                </c:pt>
                <c:pt idx="4808">
                  <c:v>0.71399999999999997</c:v>
                </c:pt>
                <c:pt idx="4809">
                  <c:v>0.71399999999999997</c:v>
                </c:pt>
                <c:pt idx="4810">
                  <c:v>0.71399999999999997</c:v>
                </c:pt>
                <c:pt idx="4811">
                  <c:v>0.71399999999999997</c:v>
                </c:pt>
                <c:pt idx="4812">
                  <c:v>0.71399999999999997</c:v>
                </c:pt>
                <c:pt idx="4813">
                  <c:v>0.71399999999999997</c:v>
                </c:pt>
                <c:pt idx="4814">
                  <c:v>0.71399999999999997</c:v>
                </c:pt>
                <c:pt idx="4815">
                  <c:v>0.71399999999999997</c:v>
                </c:pt>
                <c:pt idx="4816">
                  <c:v>0.71299999999999997</c:v>
                </c:pt>
                <c:pt idx="4817">
                  <c:v>0.71299999999999997</c:v>
                </c:pt>
                <c:pt idx="4818">
                  <c:v>0.71299999999999997</c:v>
                </c:pt>
                <c:pt idx="4819">
                  <c:v>0.71299999999999997</c:v>
                </c:pt>
                <c:pt idx="4820">
                  <c:v>0.71299999999999997</c:v>
                </c:pt>
                <c:pt idx="4821">
                  <c:v>0.71199999999999997</c:v>
                </c:pt>
                <c:pt idx="4822">
                  <c:v>0.71199999999999997</c:v>
                </c:pt>
                <c:pt idx="4823">
                  <c:v>0.71199999999999997</c:v>
                </c:pt>
                <c:pt idx="4824">
                  <c:v>0.71199999999999997</c:v>
                </c:pt>
                <c:pt idx="4825">
                  <c:v>0.71199999999999997</c:v>
                </c:pt>
                <c:pt idx="4826">
                  <c:v>0.71199999999999997</c:v>
                </c:pt>
                <c:pt idx="4827">
                  <c:v>0.71199999999999997</c:v>
                </c:pt>
                <c:pt idx="4828">
                  <c:v>0.71199999999999997</c:v>
                </c:pt>
                <c:pt idx="4829">
                  <c:v>0.71099999999999997</c:v>
                </c:pt>
                <c:pt idx="4830">
                  <c:v>0.71099999999999997</c:v>
                </c:pt>
                <c:pt idx="4831">
                  <c:v>0.71099999999999997</c:v>
                </c:pt>
                <c:pt idx="4832">
                  <c:v>0.71099999999999997</c:v>
                </c:pt>
                <c:pt idx="4833">
                  <c:v>0.71099999999999997</c:v>
                </c:pt>
                <c:pt idx="4834">
                  <c:v>0.71099999999999997</c:v>
                </c:pt>
                <c:pt idx="4835">
                  <c:v>0.71099999999999997</c:v>
                </c:pt>
                <c:pt idx="4836">
                  <c:v>0.71099999999999997</c:v>
                </c:pt>
                <c:pt idx="4837">
                  <c:v>0.71099999999999997</c:v>
                </c:pt>
                <c:pt idx="4838">
                  <c:v>0.71</c:v>
                </c:pt>
                <c:pt idx="4839">
                  <c:v>0.71</c:v>
                </c:pt>
                <c:pt idx="4840">
                  <c:v>0.71</c:v>
                </c:pt>
                <c:pt idx="4841">
                  <c:v>0.71</c:v>
                </c:pt>
                <c:pt idx="4842">
                  <c:v>0.71</c:v>
                </c:pt>
                <c:pt idx="4843">
                  <c:v>0.71</c:v>
                </c:pt>
                <c:pt idx="4844">
                  <c:v>0.71</c:v>
                </c:pt>
                <c:pt idx="4845">
                  <c:v>0.71</c:v>
                </c:pt>
                <c:pt idx="4846">
                  <c:v>0.71</c:v>
                </c:pt>
                <c:pt idx="4847">
                  <c:v>0.71</c:v>
                </c:pt>
                <c:pt idx="4848">
                  <c:v>0.71</c:v>
                </c:pt>
                <c:pt idx="4849">
                  <c:v>0.71</c:v>
                </c:pt>
                <c:pt idx="4850">
                  <c:v>0.71</c:v>
                </c:pt>
                <c:pt idx="4851">
                  <c:v>0.70899999999999996</c:v>
                </c:pt>
                <c:pt idx="4852">
                  <c:v>0.70899999999999996</c:v>
                </c:pt>
                <c:pt idx="4853">
                  <c:v>0.70899999999999996</c:v>
                </c:pt>
                <c:pt idx="4854">
                  <c:v>0.70899999999999996</c:v>
                </c:pt>
                <c:pt idx="4855">
                  <c:v>0.70899999999999996</c:v>
                </c:pt>
                <c:pt idx="4856">
                  <c:v>0.70899999999999996</c:v>
                </c:pt>
                <c:pt idx="4857">
                  <c:v>0.70899999999999996</c:v>
                </c:pt>
                <c:pt idx="4858">
                  <c:v>0.70899999999999996</c:v>
                </c:pt>
                <c:pt idx="4859">
                  <c:v>0.70899999999999996</c:v>
                </c:pt>
                <c:pt idx="4860">
                  <c:v>0.70899999999999996</c:v>
                </c:pt>
                <c:pt idx="4861">
                  <c:v>0.70899999999999996</c:v>
                </c:pt>
                <c:pt idx="4862">
                  <c:v>0.70899999999999996</c:v>
                </c:pt>
                <c:pt idx="4863">
                  <c:v>0.70899999999999996</c:v>
                </c:pt>
                <c:pt idx="4864">
                  <c:v>0.70899999999999996</c:v>
                </c:pt>
                <c:pt idx="4865">
                  <c:v>0.70799999999999996</c:v>
                </c:pt>
                <c:pt idx="4866">
                  <c:v>0.70799999999999996</c:v>
                </c:pt>
                <c:pt idx="4867">
                  <c:v>0.70799999999999996</c:v>
                </c:pt>
                <c:pt idx="4868">
                  <c:v>0.70799999999999996</c:v>
                </c:pt>
                <c:pt idx="4869">
                  <c:v>0.70799999999999996</c:v>
                </c:pt>
                <c:pt idx="4870">
                  <c:v>0.70799999999999996</c:v>
                </c:pt>
                <c:pt idx="4871">
                  <c:v>0.70699999999999996</c:v>
                </c:pt>
                <c:pt idx="4872">
                  <c:v>0.70699999999999996</c:v>
                </c:pt>
                <c:pt idx="4873">
                  <c:v>0.70699999999999996</c:v>
                </c:pt>
                <c:pt idx="4874">
                  <c:v>0.70699999999999996</c:v>
                </c:pt>
                <c:pt idx="4875">
                  <c:v>0.70699999999999996</c:v>
                </c:pt>
                <c:pt idx="4876">
                  <c:v>0.70699999999999996</c:v>
                </c:pt>
                <c:pt idx="4877">
                  <c:v>0.70699999999999996</c:v>
                </c:pt>
                <c:pt idx="4878">
                  <c:v>0.70699999999999996</c:v>
                </c:pt>
                <c:pt idx="4879">
                  <c:v>0.70699999999999996</c:v>
                </c:pt>
                <c:pt idx="4880">
                  <c:v>0.70599999999999996</c:v>
                </c:pt>
                <c:pt idx="4881">
                  <c:v>0.70599999999999996</c:v>
                </c:pt>
                <c:pt idx="4882">
                  <c:v>0.70599999999999996</c:v>
                </c:pt>
                <c:pt idx="4883">
                  <c:v>0.70599999999999996</c:v>
                </c:pt>
                <c:pt idx="4884">
                  <c:v>0.70599999999999996</c:v>
                </c:pt>
                <c:pt idx="4885">
                  <c:v>0.70599999999999996</c:v>
                </c:pt>
                <c:pt idx="4886">
                  <c:v>0.70599999999999996</c:v>
                </c:pt>
                <c:pt idx="4887">
                  <c:v>0.70599999999999996</c:v>
                </c:pt>
                <c:pt idx="4888">
                  <c:v>0.70599999999999996</c:v>
                </c:pt>
                <c:pt idx="4889">
                  <c:v>0.70599999999999996</c:v>
                </c:pt>
                <c:pt idx="4890">
                  <c:v>0.70599999999999996</c:v>
                </c:pt>
                <c:pt idx="4891">
                  <c:v>0.70499999999999996</c:v>
                </c:pt>
                <c:pt idx="4892">
                  <c:v>0.70499999999999996</c:v>
                </c:pt>
                <c:pt idx="4893">
                  <c:v>0.70499999999999996</c:v>
                </c:pt>
                <c:pt idx="4894">
                  <c:v>0.70499999999999996</c:v>
                </c:pt>
                <c:pt idx="4895">
                  <c:v>0.70499999999999996</c:v>
                </c:pt>
                <c:pt idx="4896">
                  <c:v>0.70499999999999996</c:v>
                </c:pt>
                <c:pt idx="4897">
                  <c:v>0.70499999999999996</c:v>
                </c:pt>
                <c:pt idx="4898">
                  <c:v>0.70499999999999996</c:v>
                </c:pt>
                <c:pt idx="4899">
                  <c:v>0.70499999999999996</c:v>
                </c:pt>
                <c:pt idx="4900">
                  <c:v>0.70499999999999996</c:v>
                </c:pt>
                <c:pt idx="4901">
                  <c:v>0.70499999999999996</c:v>
                </c:pt>
                <c:pt idx="4902">
                  <c:v>0.70499999999999996</c:v>
                </c:pt>
                <c:pt idx="4903">
                  <c:v>0.70399999999999996</c:v>
                </c:pt>
                <c:pt idx="4904">
                  <c:v>0.70399999999999996</c:v>
                </c:pt>
                <c:pt idx="4905">
                  <c:v>0.70399999999999996</c:v>
                </c:pt>
                <c:pt idx="4906">
                  <c:v>0.70399999999999996</c:v>
                </c:pt>
                <c:pt idx="4907">
                  <c:v>0.70399999999999996</c:v>
                </c:pt>
                <c:pt idx="4908">
                  <c:v>0.70399999999999996</c:v>
                </c:pt>
                <c:pt idx="4909">
                  <c:v>0.70299999999999996</c:v>
                </c:pt>
                <c:pt idx="4910">
                  <c:v>0.70299999999999996</c:v>
                </c:pt>
                <c:pt idx="4911">
                  <c:v>0.70299999999999996</c:v>
                </c:pt>
                <c:pt idx="4912">
                  <c:v>0.70299999999999996</c:v>
                </c:pt>
                <c:pt idx="4913">
                  <c:v>0.70299999999999996</c:v>
                </c:pt>
                <c:pt idx="4914">
                  <c:v>0.70299999999999996</c:v>
                </c:pt>
                <c:pt idx="4915">
                  <c:v>0.70299999999999996</c:v>
                </c:pt>
                <c:pt idx="4916">
                  <c:v>0.70199999999999996</c:v>
                </c:pt>
                <c:pt idx="4917">
                  <c:v>0.70199999999999996</c:v>
                </c:pt>
                <c:pt idx="4918">
                  <c:v>0.70199999999999996</c:v>
                </c:pt>
                <c:pt idx="4919">
                  <c:v>0.70199999999999996</c:v>
                </c:pt>
                <c:pt idx="4920">
                  <c:v>0.70199999999999996</c:v>
                </c:pt>
                <c:pt idx="4921">
                  <c:v>0.70199999999999996</c:v>
                </c:pt>
                <c:pt idx="4922">
                  <c:v>0.70199999999999996</c:v>
                </c:pt>
                <c:pt idx="4923">
                  <c:v>0.70199999999999996</c:v>
                </c:pt>
                <c:pt idx="4924">
                  <c:v>0.70199999999999996</c:v>
                </c:pt>
                <c:pt idx="4925">
                  <c:v>0.70199999999999996</c:v>
                </c:pt>
                <c:pt idx="4926">
                  <c:v>0.70099999999999996</c:v>
                </c:pt>
                <c:pt idx="4927">
                  <c:v>0.70099999999999996</c:v>
                </c:pt>
                <c:pt idx="4928">
                  <c:v>0.70099999999999996</c:v>
                </c:pt>
                <c:pt idx="4929">
                  <c:v>0.70099999999999996</c:v>
                </c:pt>
                <c:pt idx="4930">
                  <c:v>0.70099999999999996</c:v>
                </c:pt>
                <c:pt idx="4931">
                  <c:v>0.70099999999999996</c:v>
                </c:pt>
                <c:pt idx="4932">
                  <c:v>0.70099999999999996</c:v>
                </c:pt>
                <c:pt idx="4933">
                  <c:v>0.70099999999999996</c:v>
                </c:pt>
                <c:pt idx="4934">
                  <c:v>0.70099999999999996</c:v>
                </c:pt>
                <c:pt idx="4935">
                  <c:v>0.7</c:v>
                </c:pt>
                <c:pt idx="4936">
                  <c:v>0.7</c:v>
                </c:pt>
                <c:pt idx="4937">
                  <c:v>0.7</c:v>
                </c:pt>
                <c:pt idx="4938">
                  <c:v>0.7</c:v>
                </c:pt>
                <c:pt idx="4939">
                  <c:v>0.7</c:v>
                </c:pt>
                <c:pt idx="4940">
                  <c:v>0.7</c:v>
                </c:pt>
                <c:pt idx="4941">
                  <c:v>0.7</c:v>
                </c:pt>
                <c:pt idx="4942">
                  <c:v>0.7</c:v>
                </c:pt>
                <c:pt idx="4943">
                  <c:v>0.69899999999999995</c:v>
                </c:pt>
                <c:pt idx="4944">
                  <c:v>0.69899999999999995</c:v>
                </c:pt>
                <c:pt idx="4945">
                  <c:v>0.69899999999999995</c:v>
                </c:pt>
                <c:pt idx="4946">
                  <c:v>0.69899999999999995</c:v>
                </c:pt>
                <c:pt idx="4947">
                  <c:v>0.69799999999999995</c:v>
                </c:pt>
                <c:pt idx="4948">
                  <c:v>0.69799999999999995</c:v>
                </c:pt>
                <c:pt idx="4949">
                  <c:v>0.69799999999999995</c:v>
                </c:pt>
                <c:pt idx="4950">
                  <c:v>0.69799999999999995</c:v>
                </c:pt>
                <c:pt idx="4951">
                  <c:v>0.69799999999999995</c:v>
                </c:pt>
                <c:pt idx="4952">
                  <c:v>0.69799999999999995</c:v>
                </c:pt>
                <c:pt idx="4953">
                  <c:v>0.69799999999999995</c:v>
                </c:pt>
                <c:pt idx="4954">
                  <c:v>0.69799999999999995</c:v>
                </c:pt>
                <c:pt idx="4955">
                  <c:v>0.69799999999999995</c:v>
                </c:pt>
                <c:pt idx="4956">
                  <c:v>0.69699999999999995</c:v>
                </c:pt>
                <c:pt idx="4957">
                  <c:v>0.69699999999999995</c:v>
                </c:pt>
                <c:pt idx="4958">
                  <c:v>0.69699999999999995</c:v>
                </c:pt>
                <c:pt idx="4959">
                  <c:v>0.69699999999999995</c:v>
                </c:pt>
                <c:pt idx="4960">
                  <c:v>0.69699999999999995</c:v>
                </c:pt>
                <c:pt idx="4961">
                  <c:v>0.69699999999999995</c:v>
                </c:pt>
                <c:pt idx="4962">
                  <c:v>0.69699999999999995</c:v>
                </c:pt>
                <c:pt idx="4963">
                  <c:v>0.69699999999999995</c:v>
                </c:pt>
                <c:pt idx="4964">
                  <c:v>0.69699999999999995</c:v>
                </c:pt>
                <c:pt idx="4965">
                  <c:v>0.69599999999999995</c:v>
                </c:pt>
                <c:pt idx="4966">
                  <c:v>0.69599999999999995</c:v>
                </c:pt>
                <c:pt idx="4967">
                  <c:v>0.69599999999999995</c:v>
                </c:pt>
                <c:pt idx="4968">
                  <c:v>0.69599999999999995</c:v>
                </c:pt>
                <c:pt idx="4969">
                  <c:v>0.69599999999999995</c:v>
                </c:pt>
                <c:pt idx="4970">
                  <c:v>0.69599999999999995</c:v>
                </c:pt>
                <c:pt idx="4971">
                  <c:v>0.69499999999999995</c:v>
                </c:pt>
                <c:pt idx="4972">
                  <c:v>0.69499999999999995</c:v>
                </c:pt>
                <c:pt idx="4973">
                  <c:v>0.69499999999999995</c:v>
                </c:pt>
                <c:pt idx="4974">
                  <c:v>0.69499999999999995</c:v>
                </c:pt>
                <c:pt idx="4975">
                  <c:v>0.69499999999999995</c:v>
                </c:pt>
                <c:pt idx="4976">
                  <c:v>0.69499999999999995</c:v>
                </c:pt>
                <c:pt idx="4977">
                  <c:v>0.69499999999999995</c:v>
                </c:pt>
                <c:pt idx="4978">
                  <c:v>0.69499999999999995</c:v>
                </c:pt>
                <c:pt idx="4979">
                  <c:v>0.69499999999999995</c:v>
                </c:pt>
                <c:pt idx="4980">
                  <c:v>0.69499999999999995</c:v>
                </c:pt>
                <c:pt idx="4981">
                  <c:v>0.69499999999999995</c:v>
                </c:pt>
                <c:pt idx="4982">
                  <c:v>0.69499999999999995</c:v>
                </c:pt>
                <c:pt idx="4983">
                  <c:v>0.69399999999999995</c:v>
                </c:pt>
                <c:pt idx="4984">
                  <c:v>0.69399999999999995</c:v>
                </c:pt>
                <c:pt idx="4985">
                  <c:v>0.69399999999999995</c:v>
                </c:pt>
                <c:pt idx="4986">
                  <c:v>0.69399999999999995</c:v>
                </c:pt>
                <c:pt idx="4987">
                  <c:v>0.69399999999999995</c:v>
                </c:pt>
                <c:pt idx="4988">
                  <c:v>0.69399999999999995</c:v>
                </c:pt>
                <c:pt idx="4989">
                  <c:v>0.69399999999999995</c:v>
                </c:pt>
                <c:pt idx="4990">
                  <c:v>0.69399999999999995</c:v>
                </c:pt>
                <c:pt idx="4991">
                  <c:v>0.69399999999999995</c:v>
                </c:pt>
                <c:pt idx="4992">
                  <c:v>0.69399999999999995</c:v>
                </c:pt>
                <c:pt idx="4993">
                  <c:v>0.69399999999999995</c:v>
                </c:pt>
                <c:pt idx="4994">
                  <c:v>0.69399999999999995</c:v>
                </c:pt>
                <c:pt idx="4995">
                  <c:v>0.69399999999999995</c:v>
                </c:pt>
                <c:pt idx="4996">
                  <c:v>0.69299999999999995</c:v>
                </c:pt>
                <c:pt idx="4997">
                  <c:v>0.69299999999999995</c:v>
                </c:pt>
                <c:pt idx="4998">
                  <c:v>0.69299999999999995</c:v>
                </c:pt>
                <c:pt idx="4999">
                  <c:v>0.69299999999999995</c:v>
                </c:pt>
                <c:pt idx="5000">
                  <c:v>0.69299999999999995</c:v>
                </c:pt>
                <c:pt idx="5001">
                  <c:v>0.69299999999999995</c:v>
                </c:pt>
                <c:pt idx="5002">
                  <c:v>0.69299999999999995</c:v>
                </c:pt>
                <c:pt idx="5003">
                  <c:v>0.69299999999999995</c:v>
                </c:pt>
                <c:pt idx="5004">
                  <c:v>0.69299999999999995</c:v>
                </c:pt>
                <c:pt idx="5005">
                  <c:v>0.69299999999999995</c:v>
                </c:pt>
                <c:pt idx="5006">
                  <c:v>0.69299999999999995</c:v>
                </c:pt>
                <c:pt idx="5007">
                  <c:v>0.69299999999999995</c:v>
                </c:pt>
                <c:pt idx="5008">
                  <c:v>0.69299999999999995</c:v>
                </c:pt>
                <c:pt idx="5009">
                  <c:v>0.69199999999999995</c:v>
                </c:pt>
                <c:pt idx="5010">
                  <c:v>0.69199999999999995</c:v>
                </c:pt>
                <c:pt idx="5011">
                  <c:v>0.69199999999999995</c:v>
                </c:pt>
                <c:pt idx="5012">
                  <c:v>0.69199999999999995</c:v>
                </c:pt>
                <c:pt idx="5013">
                  <c:v>0.69199999999999995</c:v>
                </c:pt>
                <c:pt idx="5014">
                  <c:v>0.69199999999999995</c:v>
                </c:pt>
                <c:pt idx="5015">
                  <c:v>0.69199999999999995</c:v>
                </c:pt>
                <c:pt idx="5016">
                  <c:v>0.69199999999999995</c:v>
                </c:pt>
                <c:pt idx="5017">
                  <c:v>0.69199999999999995</c:v>
                </c:pt>
                <c:pt idx="5018">
                  <c:v>0.69199999999999995</c:v>
                </c:pt>
                <c:pt idx="5019">
                  <c:v>0.69199999999999995</c:v>
                </c:pt>
                <c:pt idx="5020">
                  <c:v>0.69199999999999995</c:v>
                </c:pt>
                <c:pt idx="5021">
                  <c:v>0.69199999999999995</c:v>
                </c:pt>
                <c:pt idx="5022">
                  <c:v>0.69199999999999995</c:v>
                </c:pt>
                <c:pt idx="5023">
                  <c:v>0.69199999999999995</c:v>
                </c:pt>
                <c:pt idx="5024">
                  <c:v>0.69099999999999995</c:v>
                </c:pt>
                <c:pt idx="5025">
                  <c:v>0.69099999999999995</c:v>
                </c:pt>
                <c:pt idx="5026">
                  <c:v>0.69099999999999995</c:v>
                </c:pt>
                <c:pt idx="5027">
                  <c:v>0.69099999999999995</c:v>
                </c:pt>
                <c:pt idx="5028">
                  <c:v>0.69099999999999995</c:v>
                </c:pt>
                <c:pt idx="5029">
                  <c:v>0.69</c:v>
                </c:pt>
                <c:pt idx="5030">
                  <c:v>0.69</c:v>
                </c:pt>
                <c:pt idx="5031">
                  <c:v>0.69</c:v>
                </c:pt>
                <c:pt idx="5032">
                  <c:v>0.69</c:v>
                </c:pt>
                <c:pt idx="5033">
                  <c:v>0.69</c:v>
                </c:pt>
                <c:pt idx="5034">
                  <c:v>0.69</c:v>
                </c:pt>
                <c:pt idx="5035">
                  <c:v>0.69</c:v>
                </c:pt>
                <c:pt idx="5036">
                  <c:v>0.69</c:v>
                </c:pt>
                <c:pt idx="5037">
                  <c:v>0.69</c:v>
                </c:pt>
                <c:pt idx="5038">
                  <c:v>0.69</c:v>
                </c:pt>
                <c:pt idx="5039">
                  <c:v>0.69</c:v>
                </c:pt>
                <c:pt idx="5040">
                  <c:v>0.69</c:v>
                </c:pt>
                <c:pt idx="5041">
                  <c:v>0.68899999999999995</c:v>
                </c:pt>
                <c:pt idx="5042">
                  <c:v>0.68899999999999995</c:v>
                </c:pt>
                <c:pt idx="5043">
                  <c:v>0.68899999999999995</c:v>
                </c:pt>
                <c:pt idx="5044">
                  <c:v>0.68899999999999995</c:v>
                </c:pt>
                <c:pt idx="5045">
                  <c:v>0.68899999999999995</c:v>
                </c:pt>
                <c:pt idx="5046">
                  <c:v>0.68899999999999995</c:v>
                </c:pt>
                <c:pt idx="5047">
                  <c:v>0.68799999999999994</c:v>
                </c:pt>
                <c:pt idx="5048">
                  <c:v>0.68799999999999994</c:v>
                </c:pt>
                <c:pt idx="5049">
                  <c:v>0.68799999999999994</c:v>
                </c:pt>
                <c:pt idx="5050">
                  <c:v>0.68799999999999994</c:v>
                </c:pt>
                <c:pt idx="5051">
                  <c:v>0.68799999999999994</c:v>
                </c:pt>
                <c:pt idx="5052">
                  <c:v>0.68799999999999994</c:v>
                </c:pt>
                <c:pt idx="5053">
                  <c:v>0.68799999999999994</c:v>
                </c:pt>
                <c:pt idx="5054">
                  <c:v>0.68799999999999994</c:v>
                </c:pt>
                <c:pt idx="5055">
                  <c:v>0.68799999999999994</c:v>
                </c:pt>
                <c:pt idx="5056">
                  <c:v>0.68799999999999994</c:v>
                </c:pt>
                <c:pt idx="5057">
                  <c:v>0.68799999999999994</c:v>
                </c:pt>
                <c:pt idx="5058">
                  <c:v>0.68700000000000006</c:v>
                </c:pt>
                <c:pt idx="5059">
                  <c:v>0.68700000000000006</c:v>
                </c:pt>
                <c:pt idx="5060">
                  <c:v>0.68700000000000006</c:v>
                </c:pt>
                <c:pt idx="5061">
                  <c:v>0.68700000000000006</c:v>
                </c:pt>
                <c:pt idx="5062">
                  <c:v>0.68700000000000006</c:v>
                </c:pt>
                <c:pt idx="5063">
                  <c:v>0.68700000000000006</c:v>
                </c:pt>
                <c:pt idx="5064">
                  <c:v>0.68700000000000006</c:v>
                </c:pt>
                <c:pt idx="5065">
                  <c:v>0.68700000000000006</c:v>
                </c:pt>
                <c:pt idx="5066">
                  <c:v>0.68700000000000006</c:v>
                </c:pt>
                <c:pt idx="5067">
                  <c:v>0.68700000000000006</c:v>
                </c:pt>
                <c:pt idx="5068">
                  <c:v>0.68700000000000006</c:v>
                </c:pt>
                <c:pt idx="5069">
                  <c:v>0.68700000000000006</c:v>
                </c:pt>
                <c:pt idx="5070">
                  <c:v>0.68700000000000006</c:v>
                </c:pt>
                <c:pt idx="5071">
                  <c:v>0.68700000000000006</c:v>
                </c:pt>
                <c:pt idx="5072">
                  <c:v>0.68700000000000006</c:v>
                </c:pt>
                <c:pt idx="5073">
                  <c:v>0.68600000000000005</c:v>
                </c:pt>
                <c:pt idx="5074">
                  <c:v>0.68600000000000005</c:v>
                </c:pt>
                <c:pt idx="5075">
                  <c:v>0.68600000000000005</c:v>
                </c:pt>
                <c:pt idx="5076">
                  <c:v>0.68600000000000005</c:v>
                </c:pt>
                <c:pt idx="5077">
                  <c:v>0.68600000000000005</c:v>
                </c:pt>
                <c:pt idx="5078">
                  <c:v>0.68600000000000005</c:v>
                </c:pt>
                <c:pt idx="5079">
                  <c:v>0.68600000000000005</c:v>
                </c:pt>
                <c:pt idx="5080">
                  <c:v>0.68600000000000005</c:v>
                </c:pt>
                <c:pt idx="5081">
                  <c:v>0.68600000000000005</c:v>
                </c:pt>
                <c:pt idx="5082">
                  <c:v>0.68600000000000005</c:v>
                </c:pt>
                <c:pt idx="5083">
                  <c:v>0.68600000000000005</c:v>
                </c:pt>
                <c:pt idx="5084">
                  <c:v>0.68600000000000005</c:v>
                </c:pt>
                <c:pt idx="5085">
                  <c:v>0.68600000000000005</c:v>
                </c:pt>
                <c:pt idx="5086">
                  <c:v>0.68600000000000005</c:v>
                </c:pt>
                <c:pt idx="5087">
                  <c:v>0.68600000000000005</c:v>
                </c:pt>
                <c:pt idx="5088">
                  <c:v>0.68500000000000005</c:v>
                </c:pt>
                <c:pt idx="5089">
                  <c:v>0.68500000000000005</c:v>
                </c:pt>
                <c:pt idx="5090">
                  <c:v>0.68500000000000005</c:v>
                </c:pt>
                <c:pt idx="5091">
                  <c:v>0.68500000000000005</c:v>
                </c:pt>
                <c:pt idx="5092">
                  <c:v>0.68500000000000005</c:v>
                </c:pt>
                <c:pt idx="5093">
                  <c:v>0.68500000000000005</c:v>
                </c:pt>
                <c:pt idx="5094">
                  <c:v>0.68500000000000005</c:v>
                </c:pt>
                <c:pt idx="5095">
                  <c:v>0.68500000000000005</c:v>
                </c:pt>
                <c:pt idx="5096">
                  <c:v>0.68500000000000005</c:v>
                </c:pt>
                <c:pt idx="5097">
                  <c:v>0.68500000000000005</c:v>
                </c:pt>
                <c:pt idx="5098">
                  <c:v>0.68500000000000005</c:v>
                </c:pt>
                <c:pt idx="5099">
                  <c:v>0.68500000000000005</c:v>
                </c:pt>
                <c:pt idx="5100">
                  <c:v>0.68500000000000005</c:v>
                </c:pt>
                <c:pt idx="5101">
                  <c:v>0.68500000000000005</c:v>
                </c:pt>
                <c:pt idx="5102">
                  <c:v>0.68500000000000005</c:v>
                </c:pt>
                <c:pt idx="5103">
                  <c:v>0.68400000000000005</c:v>
                </c:pt>
                <c:pt idx="5104">
                  <c:v>0.68400000000000005</c:v>
                </c:pt>
                <c:pt idx="5105">
                  <c:v>0.68400000000000005</c:v>
                </c:pt>
                <c:pt idx="5106">
                  <c:v>0.68400000000000005</c:v>
                </c:pt>
                <c:pt idx="5107">
                  <c:v>0.68400000000000005</c:v>
                </c:pt>
                <c:pt idx="5108">
                  <c:v>0.68400000000000005</c:v>
                </c:pt>
                <c:pt idx="5109">
                  <c:v>0.68400000000000005</c:v>
                </c:pt>
                <c:pt idx="5110">
                  <c:v>0.68400000000000005</c:v>
                </c:pt>
                <c:pt idx="5111">
                  <c:v>0.68400000000000005</c:v>
                </c:pt>
                <c:pt idx="5112">
                  <c:v>0.68400000000000005</c:v>
                </c:pt>
                <c:pt idx="5113">
                  <c:v>0.68400000000000005</c:v>
                </c:pt>
                <c:pt idx="5114">
                  <c:v>0.68300000000000005</c:v>
                </c:pt>
                <c:pt idx="5115">
                  <c:v>0.68300000000000005</c:v>
                </c:pt>
                <c:pt idx="5116">
                  <c:v>0.68300000000000005</c:v>
                </c:pt>
                <c:pt idx="5117">
                  <c:v>0.68300000000000005</c:v>
                </c:pt>
                <c:pt idx="5118">
                  <c:v>0.68300000000000005</c:v>
                </c:pt>
                <c:pt idx="5119">
                  <c:v>0.68300000000000005</c:v>
                </c:pt>
                <c:pt idx="5120">
                  <c:v>0.68300000000000005</c:v>
                </c:pt>
                <c:pt idx="5121">
                  <c:v>0.68300000000000005</c:v>
                </c:pt>
                <c:pt idx="5122">
                  <c:v>0.68300000000000005</c:v>
                </c:pt>
                <c:pt idx="5123">
                  <c:v>0.68300000000000005</c:v>
                </c:pt>
                <c:pt idx="5124">
                  <c:v>0.68300000000000005</c:v>
                </c:pt>
                <c:pt idx="5125">
                  <c:v>0.68300000000000005</c:v>
                </c:pt>
                <c:pt idx="5126">
                  <c:v>0.68200000000000005</c:v>
                </c:pt>
                <c:pt idx="5127">
                  <c:v>0.68200000000000005</c:v>
                </c:pt>
                <c:pt idx="5128">
                  <c:v>0.68200000000000005</c:v>
                </c:pt>
                <c:pt idx="5129">
                  <c:v>0.68200000000000005</c:v>
                </c:pt>
                <c:pt idx="5130">
                  <c:v>0.68200000000000005</c:v>
                </c:pt>
                <c:pt idx="5131">
                  <c:v>0.68200000000000005</c:v>
                </c:pt>
                <c:pt idx="5132">
                  <c:v>0.68200000000000005</c:v>
                </c:pt>
                <c:pt idx="5133">
                  <c:v>0.68100000000000005</c:v>
                </c:pt>
                <c:pt idx="5134">
                  <c:v>0.68100000000000005</c:v>
                </c:pt>
                <c:pt idx="5135">
                  <c:v>0.68100000000000005</c:v>
                </c:pt>
                <c:pt idx="5136">
                  <c:v>0.68100000000000005</c:v>
                </c:pt>
                <c:pt idx="5137">
                  <c:v>0.68100000000000005</c:v>
                </c:pt>
                <c:pt idx="5138">
                  <c:v>0.68100000000000005</c:v>
                </c:pt>
                <c:pt idx="5139">
                  <c:v>0.68</c:v>
                </c:pt>
                <c:pt idx="5140">
                  <c:v>0.68</c:v>
                </c:pt>
                <c:pt idx="5141">
                  <c:v>0.68</c:v>
                </c:pt>
                <c:pt idx="5142">
                  <c:v>0.68</c:v>
                </c:pt>
                <c:pt idx="5143">
                  <c:v>0.68</c:v>
                </c:pt>
                <c:pt idx="5144">
                  <c:v>0.68</c:v>
                </c:pt>
                <c:pt idx="5145">
                  <c:v>0.68</c:v>
                </c:pt>
                <c:pt idx="5146">
                  <c:v>0.68</c:v>
                </c:pt>
                <c:pt idx="5147">
                  <c:v>0.68</c:v>
                </c:pt>
                <c:pt idx="5148">
                  <c:v>0.68</c:v>
                </c:pt>
                <c:pt idx="5149">
                  <c:v>0.68</c:v>
                </c:pt>
                <c:pt idx="5150">
                  <c:v>0.68</c:v>
                </c:pt>
                <c:pt idx="5151">
                  <c:v>0.67900000000000005</c:v>
                </c:pt>
                <c:pt idx="5152">
                  <c:v>0.67900000000000005</c:v>
                </c:pt>
                <c:pt idx="5153">
                  <c:v>0.67900000000000005</c:v>
                </c:pt>
                <c:pt idx="5154">
                  <c:v>0.67900000000000005</c:v>
                </c:pt>
                <c:pt idx="5155">
                  <c:v>0.67900000000000005</c:v>
                </c:pt>
                <c:pt idx="5156">
                  <c:v>0.67900000000000005</c:v>
                </c:pt>
                <c:pt idx="5157">
                  <c:v>0.67900000000000005</c:v>
                </c:pt>
                <c:pt idx="5158">
                  <c:v>0.67900000000000005</c:v>
                </c:pt>
                <c:pt idx="5159">
                  <c:v>0.67900000000000005</c:v>
                </c:pt>
                <c:pt idx="5160">
                  <c:v>0.67900000000000005</c:v>
                </c:pt>
                <c:pt idx="5161">
                  <c:v>0.67900000000000005</c:v>
                </c:pt>
                <c:pt idx="5162">
                  <c:v>0.67900000000000005</c:v>
                </c:pt>
                <c:pt idx="5163">
                  <c:v>0.67900000000000005</c:v>
                </c:pt>
                <c:pt idx="5164">
                  <c:v>0.67900000000000005</c:v>
                </c:pt>
                <c:pt idx="5165">
                  <c:v>0.67800000000000005</c:v>
                </c:pt>
                <c:pt idx="5166">
                  <c:v>0.67800000000000005</c:v>
                </c:pt>
                <c:pt idx="5167">
                  <c:v>0.67800000000000005</c:v>
                </c:pt>
                <c:pt idx="5168">
                  <c:v>0.67800000000000005</c:v>
                </c:pt>
                <c:pt idx="5169">
                  <c:v>0.67800000000000005</c:v>
                </c:pt>
                <c:pt idx="5170">
                  <c:v>0.67800000000000005</c:v>
                </c:pt>
                <c:pt idx="5171">
                  <c:v>0.67800000000000005</c:v>
                </c:pt>
                <c:pt idx="5172">
                  <c:v>0.67800000000000005</c:v>
                </c:pt>
                <c:pt idx="5173">
                  <c:v>0.67800000000000005</c:v>
                </c:pt>
                <c:pt idx="5174">
                  <c:v>0.67800000000000005</c:v>
                </c:pt>
                <c:pt idx="5175">
                  <c:v>0.67700000000000005</c:v>
                </c:pt>
                <c:pt idx="5176">
                  <c:v>0.67700000000000005</c:v>
                </c:pt>
                <c:pt idx="5177">
                  <c:v>0.67700000000000005</c:v>
                </c:pt>
                <c:pt idx="5178">
                  <c:v>0.67700000000000005</c:v>
                </c:pt>
                <c:pt idx="5179">
                  <c:v>0.67700000000000005</c:v>
                </c:pt>
                <c:pt idx="5180">
                  <c:v>0.67700000000000005</c:v>
                </c:pt>
                <c:pt idx="5181">
                  <c:v>0.67700000000000005</c:v>
                </c:pt>
                <c:pt idx="5182">
                  <c:v>0.67600000000000005</c:v>
                </c:pt>
                <c:pt idx="5183">
                  <c:v>0.67600000000000005</c:v>
                </c:pt>
                <c:pt idx="5184">
                  <c:v>0.67600000000000005</c:v>
                </c:pt>
                <c:pt idx="5185">
                  <c:v>0.67600000000000005</c:v>
                </c:pt>
                <c:pt idx="5186">
                  <c:v>0.67600000000000005</c:v>
                </c:pt>
                <c:pt idx="5187">
                  <c:v>0.67600000000000005</c:v>
                </c:pt>
                <c:pt idx="5188">
                  <c:v>0.67600000000000005</c:v>
                </c:pt>
                <c:pt idx="5189">
                  <c:v>0.67600000000000005</c:v>
                </c:pt>
                <c:pt idx="5190">
                  <c:v>0.67600000000000005</c:v>
                </c:pt>
                <c:pt idx="5191">
                  <c:v>0.67600000000000005</c:v>
                </c:pt>
                <c:pt idx="5192">
                  <c:v>0.67600000000000005</c:v>
                </c:pt>
                <c:pt idx="5193">
                  <c:v>0.67600000000000005</c:v>
                </c:pt>
                <c:pt idx="5194">
                  <c:v>0.67600000000000005</c:v>
                </c:pt>
                <c:pt idx="5195">
                  <c:v>0.67600000000000005</c:v>
                </c:pt>
                <c:pt idx="5196">
                  <c:v>0.67500000000000004</c:v>
                </c:pt>
                <c:pt idx="5197">
                  <c:v>0.67500000000000004</c:v>
                </c:pt>
                <c:pt idx="5198">
                  <c:v>0.67500000000000004</c:v>
                </c:pt>
                <c:pt idx="5199">
                  <c:v>0.67500000000000004</c:v>
                </c:pt>
                <c:pt idx="5200">
                  <c:v>0.67500000000000004</c:v>
                </c:pt>
                <c:pt idx="5201">
                  <c:v>0.67500000000000004</c:v>
                </c:pt>
                <c:pt idx="5202">
                  <c:v>0.67500000000000004</c:v>
                </c:pt>
                <c:pt idx="5203">
                  <c:v>0.67500000000000004</c:v>
                </c:pt>
                <c:pt idx="5204">
                  <c:v>0.67500000000000004</c:v>
                </c:pt>
                <c:pt idx="5205">
                  <c:v>0.67500000000000004</c:v>
                </c:pt>
                <c:pt idx="5206">
                  <c:v>0.67500000000000004</c:v>
                </c:pt>
                <c:pt idx="5207">
                  <c:v>0.67500000000000004</c:v>
                </c:pt>
                <c:pt idx="5208">
                  <c:v>0.67400000000000004</c:v>
                </c:pt>
                <c:pt idx="5209">
                  <c:v>0.67400000000000004</c:v>
                </c:pt>
                <c:pt idx="5210">
                  <c:v>0.67400000000000004</c:v>
                </c:pt>
                <c:pt idx="5211">
                  <c:v>0.67400000000000004</c:v>
                </c:pt>
                <c:pt idx="5212">
                  <c:v>0.67400000000000004</c:v>
                </c:pt>
                <c:pt idx="5213">
                  <c:v>0.67400000000000004</c:v>
                </c:pt>
                <c:pt idx="5214">
                  <c:v>0.67400000000000004</c:v>
                </c:pt>
                <c:pt idx="5215">
                  <c:v>0.67400000000000004</c:v>
                </c:pt>
                <c:pt idx="5216">
                  <c:v>0.67300000000000004</c:v>
                </c:pt>
                <c:pt idx="5217">
                  <c:v>0.67300000000000004</c:v>
                </c:pt>
                <c:pt idx="5218">
                  <c:v>0.67300000000000004</c:v>
                </c:pt>
                <c:pt idx="5219">
                  <c:v>0.67300000000000004</c:v>
                </c:pt>
                <c:pt idx="5220">
                  <c:v>0.67300000000000004</c:v>
                </c:pt>
                <c:pt idx="5221">
                  <c:v>0.67300000000000004</c:v>
                </c:pt>
                <c:pt idx="5222">
                  <c:v>0.67300000000000004</c:v>
                </c:pt>
                <c:pt idx="5223">
                  <c:v>0.67300000000000004</c:v>
                </c:pt>
                <c:pt idx="5224">
                  <c:v>0.67300000000000004</c:v>
                </c:pt>
                <c:pt idx="5225">
                  <c:v>0.67300000000000004</c:v>
                </c:pt>
                <c:pt idx="5226">
                  <c:v>0.67300000000000004</c:v>
                </c:pt>
                <c:pt idx="5227">
                  <c:v>0.67200000000000004</c:v>
                </c:pt>
                <c:pt idx="5228">
                  <c:v>0.67200000000000004</c:v>
                </c:pt>
                <c:pt idx="5229">
                  <c:v>0.67200000000000004</c:v>
                </c:pt>
                <c:pt idx="5230">
                  <c:v>0.67200000000000004</c:v>
                </c:pt>
                <c:pt idx="5231">
                  <c:v>0.67200000000000004</c:v>
                </c:pt>
                <c:pt idx="5232">
                  <c:v>0.67200000000000004</c:v>
                </c:pt>
                <c:pt idx="5233">
                  <c:v>0.67200000000000004</c:v>
                </c:pt>
                <c:pt idx="5234">
                  <c:v>0.67100000000000004</c:v>
                </c:pt>
                <c:pt idx="5235">
                  <c:v>0.67100000000000004</c:v>
                </c:pt>
                <c:pt idx="5236">
                  <c:v>0.67100000000000004</c:v>
                </c:pt>
                <c:pt idx="5237">
                  <c:v>0.67100000000000004</c:v>
                </c:pt>
                <c:pt idx="5238">
                  <c:v>0.67100000000000004</c:v>
                </c:pt>
                <c:pt idx="5239">
                  <c:v>0.67100000000000004</c:v>
                </c:pt>
                <c:pt idx="5240">
                  <c:v>0.67100000000000004</c:v>
                </c:pt>
                <c:pt idx="5241">
                  <c:v>0.67100000000000004</c:v>
                </c:pt>
                <c:pt idx="5242">
                  <c:v>0.67</c:v>
                </c:pt>
                <c:pt idx="5243">
                  <c:v>0.67</c:v>
                </c:pt>
                <c:pt idx="5244">
                  <c:v>0.67</c:v>
                </c:pt>
                <c:pt idx="5245">
                  <c:v>0.67</c:v>
                </c:pt>
                <c:pt idx="5246">
                  <c:v>0.67</c:v>
                </c:pt>
                <c:pt idx="5247">
                  <c:v>0.67</c:v>
                </c:pt>
                <c:pt idx="5248">
                  <c:v>0.67</c:v>
                </c:pt>
                <c:pt idx="5249">
                  <c:v>0.67</c:v>
                </c:pt>
                <c:pt idx="5250">
                  <c:v>0.67</c:v>
                </c:pt>
                <c:pt idx="5251">
                  <c:v>0.67</c:v>
                </c:pt>
                <c:pt idx="5252">
                  <c:v>0.67</c:v>
                </c:pt>
                <c:pt idx="5253">
                  <c:v>0.66900000000000004</c:v>
                </c:pt>
                <c:pt idx="5254">
                  <c:v>0.66900000000000004</c:v>
                </c:pt>
                <c:pt idx="5255">
                  <c:v>0.66900000000000004</c:v>
                </c:pt>
                <c:pt idx="5256">
                  <c:v>0.66900000000000004</c:v>
                </c:pt>
                <c:pt idx="5257">
                  <c:v>0.66900000000000004</c:v>
                </c:pt>
                <c:pt idx="5258">
                  <c:v>0.66900000000000004</c:v>
                </c:pt>
                <c:pt idx="5259">
                  <c:v>0.66900000000000004</c:v>
                </c:pt>
                <c:pt idx="5260">
                  <c:v>0.66900000000000004</c:v>
                </c:pt>
                <c:pt idx="5261">
                  <c:v>0.66900000000000004</c:v>
                </c:pt>
                <c:pt idx="5262">
                  <c:v>0.66900000000000004</c:v>
                </c:pt>
                <c:pt idx="5263">
                  <c:v>0.66900000000000004</c:v>
                </c:pt>
                <c:pt idx="5264">
                  <c:v>0.66900000000000004</c:v>
                </c:pt>
                <c:pt idx="5265">
                  <c:v>0.66800000000000004</c:v>
                </c:pt>
                <c:pt idx="5266">
                  <c:v>0.66800000000000004</c:v>
                </c:pt>
                <c:pt idx="5267">
                  <c:v>0.66800000000000004</c:v>
                </c:pt>
                <c:pt idx="5268">
                  <c:v>0.66800000000000004</c:v>
                </c:pt>
                <c:pt idx="5269">
                  <c:v>0.66700000000000004</c:v>
                </c:pt>
                <c:pt idx="5270">
                  <c:v>0.66700000000000004</c:v>
                </c:pt>
                <c:pt idx="5271">
                  <c:v>0.66700000000000004</c:v>
                </c:pt>
                <c:pt idx="5272">
                  <c:v>0.66700000000000004</c:v>
                </c:pt>
                <c:pt idx="5273">
                  <c:v>0.66700000000000004</c:v>
                </c:pt>
                <c:pt idx="5274">
                  <c:v>0.66700000000000004</c:v>
                </c:pt>
                <c:pt idx="5275">
                  <c:v>0.66700000000000004</c:v>
                </c:pt>
                <c:pt idx="5276">
                  <c:v>0.66700000000000004</c:v>
                </c:pt>
                <c:pt idx="5277">
                  <c:v>0.66700000000000004</c:v>
                </c:pt>
                <c:pt idx="5278">
                  <c:v>0.66700000000000004</c:v>
                </c:pt>
                <c:pt idx="5279">
                  <c:v>0.66600000000000004</c:v>
                </c:pt>
                <c:pt idx="5280">
                  <c:v>0.66600000000000004</c:v>
                </c:pt>
                <c:pt idx="5281">
                  <c:v>0.66600000000000004</c:v>
                </c:pt>
                <c:pt idx="5282">
                  <c:v>0.66600000000000004</c:v>
                </c:pt>
                <c:pt idx="5283">
                  <c:v>0.66600000000000004</c:v>
                </c:pt>
                <c:pt idx="5284">
                  <c:v>0.66600000000000004</c:v>
                </c:pt>
                <c:pt idx="5285">
                  <c:v>0.66600000000000004</c:v>
                </c:pt>
                <c:pt idx="5286">
                  <c:v>0.66600000000000004</c:v>
                </c:pt>
                <c:pt idx="5287">
                  <c:v>0.66600000000000004</c:v>
                </c:pt>
                <c:pt idx="5288">
                  <c:v>0.66500000000000004</c:v>
                </c:pt>
                <c:pt idx="5289">
                  <c:v>0.66500000000000004</c:v>
                </c:pt>
                <c:pt idx="5290">
                  <c:v>0.66500000000000004</c:v>
                </c:pt>
                <c:pt idx="5291">
                  <c:v>0.66500000000000004</c:v>
                </c:pt>
                <c:pt idx="5292">
                  <c:v>0.66500000000000004</c:v>
                </c:pt>
                <c:pt idx="5293">
                  <c:v>0.66500000000000004</c:v>
                </c:pt>
                <c:pt idx="5294">
                  <c:v>0.66500000000000004</c:v>
                </c:pt>
                <c:pt idx="5295">
                  <c:v>0.66500000000000004</c:v>
                </c:pt>
                <c:pt idx="5296">
                  <c:v>0.66500000000000004</c:v>
                </c:pt>
                <c:pt idx="5297">
                  <c:v>0.66500000000000004</c:v>
                </c:pt>
                <c:pt idx="5298">
                  <c:v>0.66500000000000004</c:v>
                </c:pt>
                <c:pt idx="5299">
                  <c:v>0.66400000000000003</c:v>
                </c:pt>
                <c:pt idx="5300">
                  <c:v>0.66400000000000003</c:v>
                </c:pt>
                <c:pt idx="5301">
                  <c:v>0.66400000000000003</c:v>
                </c:pt>
                <c:pt idx="5302">
                  <c:v>0.66400000000000003</c:v>
                </c:pt>
                <c:pt idx="5303">
                  <c:v>0.66300000000000003</c:v>
                </c:pt>
                <c:pt idx="5304">
                  <c:v>0.66300000000000003</c:v>
                </c:pt>
                <c:pt idx="5305">
                  <c:v>0.66300000000000003</c:v>
                </c:pt>
                <c:pt idx="5306">
                  <c:v>0.66300000000000003</c:v>
                </c:pt>
                <c:pt idx="5307">
                  <c:v>0.66300000000000003</c:v>
                </c:pt>
                <c:pt idx="5308">
                  <c:v>0.66300000000000003</c:v>
                </c:pt>
                <c:pt idx="5309">
                  <c:v>0.66300000000000003</c:v>
                </c:pt>
                <c:pt idx="5310">
                  <c:v>0.66300000000000003</c:v>
                </c:pt>
                <c:pt idx="5311">
                  <c:v>0.66300000000000003</c:v>
                </c:pt>
                <c:pt idx="5312">
                  <c:v>0.66200000000000003</c:v>
                </c:pt>
                <c:pt idx="5313">
                  <c:v>0.66200000000000003</c:v>
                </c:pt>
                <c:pt idx="5314">
                  <c:v>0.66200000000000003</c:v>
                </c:pt>
                <c:pt idx="5315">
                  <c:v>0.66200000000000003</c:v>
                </c:pt>
                <c:pt idx="5316">
                  <c:v>0.66200000000000003</c:v>
                </c:pt>
                <c:pt idx="5317">
                  <c:v>0.66200000000000003</c:v>
                </c:pt>
                <c:pt idx="5318">
                  <c:v>0.66200000000000003</c:v>
                </c:pt>
                <c:pt idx="5319">
                  <c:v>0.66100000000000003</c:v>
                </c:pt>
                <c:pt idx="5320">
                  <c:v>0.66100000000000003</c:v>
                </c:pt>
                <c:pt idx="5321">
                  <c:v>0.66100000000000003</c:v>
                </c:pt>
                <c:pt idx="5322">
                  <c:v>0.66100000000000003</c:v>
                </c:pt>
                <c:pt idx="5323">
                  <c:v>0.66100000000000003</c:v>
                </c:pt>
                <c:pt idx="5324">
                  <c:v>0.66100000000000003</c:v>
                </c:pt>
                <c:pt idx="5325">
                  <c:v>0.66100000000000003</c:v>
                </c:pt>
                <c:pt idx="5326">
                  <c:v>0.66100000000000003</c:v>
                </c:pt>
                <c:pt idx="5327">
                  <c:v>0.66100000000000003</c:v>
                </c:pt>
                <c:pt idx="5328">
                  <c:v>0.66</c:v>
                </c:pt>
                <c:pt idx="5329">
                  <c:v>0.66</c:v>
                </c:pt>
                <c:pt idx="5330">
                  <c:v>0.66</c:v>
                </c:pt>
                <c:pt idx="5331">
                  <c:v>0.66</c:v>
                </c:pt>
                <c:pt idx="5332">
                  <c:v>0.66</c:v>
                </c:pt>
                <c:pt idx="5333">
                  <c:v>0.65900000000000003</c:v>
                </c:pt>
                <c:pt idx="5334">
                  <c:v>0.65900000000000003</c:v>
                </c:pt>
                <c:pt idx="5335">
                  <c:v>0.65900000000000003</c:v>
                </c:pt>
                <c:pt idx="5336">
                  <c:v>0.65900000000000003</c:v>
                </c:pt>
                <c:pt idx="5337">
                  <c:v>0.65900000000000003</c:v>
                </c:pt>
                <c:pt idx="5338">
                  <c:v>0.65900000000000003</c:v>
                </c:pt>
                <c:pt idx="5339">
                  <c:v>0.65900000000000003</c:v>
                </c:pt>
                <c:pt idx="5340">
                  <c:v>0.65900000000000003</c:v>
                </c:pt>
                <c:pt idx="5341">
                  <c:v>0.65900000000000003</c:v>
                </c:pt>
                <c:pt idx="5342">
                  <c:v>0.65900000000000003</c:v>
                </c:pt>
                <c:pt idx="5343">
                  <c:v>0.65900000000000003</c:v>
                </c:pt>
                <c:pt idx="5344">
                  <c:v>0.65900000000000003</c:v>
                </c:pt>
                <c:pt idx="5345">
                  <c:v>0.65900000000000003</c:v>
                </c:pt>
                <c:pt idx="5346">
                  <c:v>0.65900000000000003</c:v>
                </c:pt>
                <c:pt idx="5347">
                  <c:v>0.65900000000000003</c:v>
                </c:pt>
                <c:pt idx="5348">
                  <c:v>0.65900000000000003</c:v>
                </c:pt>
                <c:pt idx="5349">
                  <c:v>0.65900000000000003</c:v>
                </c:pt>
                <c:pt idx="5350">
                  <c:v>0.65900000000000003</c:v>
                </c:pt>
                <c:pt idx="5351">
                  <c:v>0.65800000000000003</c:v>
                </c:pt>
                <c:pt idx="5352">
                  <c:v>0.65800000000000003</c:v>
                </c:pt>
                <c:pt idx="5353">
                  <c:v>0.65800000000000003</c:v>
                </c:pt>
                <c:pt idx="5354">
                  <c:v>0.65800000000000003</c:v>
                </c:pt>
                <c:pt idx="5355">
                  <c:v>0.65800000000000003</c:v>
                </c:pt>
                <c:pt idx="5356">
                  <c:v>0.65800000000000003</c:v>
                </c:pt>
                <c:pt idx="5357">
                  <c:v>0.65800000000000003</c:v>
                </c:pt>
                <c:pt idx="5358">
                  <c:v>0.65800000000000003</c:v>
                </c:pt>
                <c:pt idx="5359">
                  <c:v>0.65800000000000003</c:v>
                </c:pt>
                <c:pt idx="5360">
                  <c:v>0.65800000000000003</c:v>
                </c:pt>
                <c:pt idx="5361">
                  <c:v>0.65800000000000003</c:v>
                </c:pt>
                <c:pt idx="5362">
                  <c:v>0.65800000000000003</c:v>
                </c:pt>
                <c:pt idx="5363">
                  <c:v>0.65700000000000003</c:v>
                </c:pt>
                <c:pt idx="5364">
                  <c:v>0.65700000000000003</c:v>
                </c:pt>
                <c:pt idx="5365">
                  <c:v>0.65700000000000003</c:v>
                </c:pt>
                <c:pt idx="5366">
                  <c:v>0.65700000000000003</c:v>
                </c:pt>
                <c:pt idx="5367">
                  <c:v>0.65700000000000003</c:v>
                </c:pt>
                <c:pt idx="5368">
                  <c:v>0.65700000000000003</c:v>
                </c:pt>
                <c:pt idx="5369">
                  <c:v>0.65700000000000003</c:v>
                </c:pt>
                <c:pt idx="5370">
                  <c:v>0.65700000000000003</c:v>
                </c:pt>
                <c:pt idx="5371">
                  <c:v>0.65700000000000003</c:v>
                </c:pt>
                <c:pt idx="5372">
                  <c:v>0.65700000000000003</c:v>
                </c:pt>
                <c:pt idx="5373">
                  <c:v>0.65600000000000003</c:v>
                </c:pt>
                <c:pt idx="5374">
                  <c:v>0.65600000000000003</c:v>
                </c:pt>
                <c:pt idx="5375">
                  <c:v>0.65600000000000003</c:v>
                </c:pt>
                <c:pt idx="5376">
                  <c:v>0.65600000000000003</c:v>
                </c:pt>
                <c:pt idx="5377">
                  <c:v>0.65600000000000003</c:v>
                </c:pt>
                <c:pt idx="5378">
                  <c:v>0.65600000000000003</c:v>
                </c:pt>
                <c:pt idx="5379">
                  <c:v>0.65600000000000003</c:v>
                </c:pt>
                <c:pt idx="5380">
                  <c:v>0.65600000000000003</c:v>
                </c:pt>
                <c:pt idx="5381">
                  <c:v>0.65500000000000003</c:v>
                </c:pt>
                <c:pt idx="5382">
                  <c:v>0.65500000000000003</c:v>
                </c:pt>
                <c:pt idx="5383">
                  <c:v>0.65500000000000003</c:v>
                </c:pt>
                <c:pt idx="5384">
                  <c:v>0.65500000000000003</c:v>
                </c:pt>
                <c:pt idx="5385">
                  <c:v>0.65500000000000003</c:v>
                </c:pt>
                <c:pt idx="5386">
                  <c:v>0.65500000000000003</c:v>
                </c:pt>
                <c:pt idx="5387">
                  <c:v>0.65500000000000003</c:v>
                </c:pt>
                <c:pt idx="5388">
                  <c:v>0.65500000000000003</c:v>
                </c:pt>
                <c:pt idx="5389">
                  <c:v>0.65500000000000003</c:v>
                </c:pt>
                <c:pt idx="5390">
                  <c:v>0.65500000000000003</c:v>
                </c:pt>
                <c:pt idx="5391">
                  <c:v>0.65500000000000003</c:v>
                </c:pt>
                <c:pt idx="5392">
                  <c:v>0.65500000000000003</c:v>
                </c:pt>
                <c:pt idx="5393">
                  <c:v>0.65400000000000003</c:v>
                </c:pt>
                <c:pt idx="5394">
                  <c:v>0.65400000000000003</c:v>
                </c:pt>
                <c:pt idx="5395">
                  <c:v>0.65400000000000003</c:v>
                </c:pt>
                <c:pt idx="5396">
                  <c:v>0.65400000000000003</c:v>
                </c:pt>
                <c:pt idx="5397">
                  <c:v>0.65400000000000003</c:v>
                </c:pt>
                <c:pt idx="5398">
                  <c:v>0.65400000000000003</c:v>
                </c:pt>
                <c:pt idx="5399">
                  <c:v>0.65400000000000003</c:v>
                </c:pt>
                <c:pt idx="5400">
                  <c:v>0.65400000000000003</c:v>
                </c:pt>
                <c:pt idx="5401">
                  <c:v>0.65400000000000003</c:v>
                </c:pt>
                <c:pt idx="5402">
                  <c:v>0.65400000000000003</c:v>
                </c:pt>
                <c:pt idx="5403">
                  <c:v>0.65400000000000003</c:v>
                </c:pt>
                <c:pt idx="5404">
                  <c:v>0.65300000000000002</c:v>
                </c:pt>
                <c:pt idx="5405">
                  <c:v>0.65300000000000002</c:v>
                </c:pt>
                <c:pt idx="5406">
                  <c:v>0.65300000000000002</c:v>
                </c:pt>
                <c:pt idx="5407">
                  <c:v>0.65300000000000002</c:v>
                </c:pt>
                <c:pt idx="5408">
                  <c:v>0.65300000000000002</c:v>
                </c:pt>
                <c:pt idx="5409">
                  <c:v>0.65300000000000002</c:v>
                </c:pt>
                <c:pt idx="5410">
                  <c:v>0.65300000000000002</c:v>
                </c:pt>
                <c:pt idx="5411">
                  <c:v>0.65300000000000002</c:v>
                </c:pt>
                <c:pt idx="5412">
                  <c:v>0.65300000000000002</c:v>
                </c:pt>
                <c:pt idx="5413">
                  <c:v>0.65300000000000002</c:v>
                </c:pt>
                <c:pt idx="5414">
                  <c:v>0.65300000000000002</c:v>
                </c:pt>
                <c:pt idx="5415">
                  <c:v>0.65200000000000002</c:v>
                </c:pt>
                <c:pt idx="5416">
                  <c:v>0.65200000000000002</c:v>
                </c:pt>
                <c:pt idx="5417">
                  <c:v>0.65200000000000002</c:v>
                </c:pt>
                <c:pt idx="5418">
                  <c:v>0.65200000000000002</c:v>
                </c:pt>
                <c:pt idx="5419">
                  <c:v>0.65200000000000002</c:v>
                </c:pt>
                <c:pt idx="5420">
                  <c:v>0.65200000000000002</c:v>
                </c:pt>
                <c:pt idx="5421">
                  <c:v>0.65200000000000002</c:v>
                </c:pt>
                <c:pt idx="5422">
                  <c:v>0.65200000000000002</c:v>
                </c:pt>
                <c:pt idx="5423">
                  <c:v>0.65200000000000002</c:v>
                </c:pt>
                <c:pt idx="5424">
                  <c:v>0.65200000000000002</c:v>
                </c:pt>
                <c:pt idx="5425">
                  <c:v>0.65200000000000002</c:v>
                </c:pt>
                <c:pt idx="5426">
                  <c:v>0.65200000000000002</c:v>
                </c:pt>
                <c:pt idx="5427">
                  <c:v>0.65200000000000002</c:v>
                </c:pt>
                <c:pt idx="5428">
                  <c:v>0.65100000000000002</c:v>
                </c:pt>
                <c:pt idx="5429">
                  <c:v>0.65100000000000002</c:v>
                </c:pt>
                <c:pt idx="5430">
                  <c:v>0.65100000000000002</c:v>
                </c:pt>
                <c:pt idx="5431">
                  <c:v>0.65100000000000002</c:v>
                </c:pt>
                <c:pt idx="5432">
                  <c:v>0.65100000000000002</c:v>
                </c:pt>
                <c:pt idx="5433">
                  <c:v>0.65100000000000002</c:v>
                </c:pt>
                <c:pt idx="5434">
                  <c:v>0.65100000000000002</c:v>
                </c:pt>
                <c:pt idx="5435">
                  <c:v>0.65100000000000002</c:v>
                </c:pt>
                <c:pt idx="5436">
                  <c:v>0.65100000000000002</c:v>
                </c:pt>
                <c:pt idx="5437">
                  <c:v>0.65</c:v>
                </c:pt>
                <c:pt idx="5438">
                  <c:v>0.65</c:v>
                </c:pt>
                <c:pt idx="5439">
                  <c:v>0.65</c:v>
                </c:pt>
                <c:pt idx="5440">
                  <c:v>0.65</c:v>
                </c:pt>
                <c:pt idx="5441">
                  <c:v>0.65</c:v>
                </c:pt>
                <c:pt idx="5442">
                  <c:v>0.65</c:v>
                </c:pt>
                <c:pt idx="5443">
                  <c:v>0.65</c:v>
                </c:pt>
                <c:pt idx="5444">
                  <c:v>0.65</c:v>
                </c:pt>
                <c:pt idx="5445">
                  <c:v>0.65</c:v>
                </c:pt>
                <c:pt idx="5446">
                  <c:v>0.65</c:v>
                </c:pt>
                <c:pt idx="5447">
                  <c:v>0.65</c:v>
                </c:pt>
                <c:pt idx="5448">
                  <c:v>0.65</c:v>
                </c:pt>
                <c:pt idx="5449">
                  <c:v>0.64900000000000002</c:v>
                </c:pt>
                <c:pt idx="5450">
                  <c:v>0.64900000000000002</c:v>
                </c:pt>
                <c:pt idx="5451">
                  <c:v>0.64900000000000002</c:v>
                </c:pt>
                <c:pt idx="5452">
                  <c:v>0.64900000000000002</c:v>
                </c:pt>
                <c:pt idx="5453">
                  <c:v>0.64900000000000002</c:v>
                </c:pt>
                <c:pt idx="5454">
                  <c:v>0.64900000000000002</c:v>
                </c:pt>
                <c:pt idx="5455">
                  <c:v>0.64800000000000002</c:v>
                </c:pt>
                <c:pt idx="5456">
                  <c:v>0.64800000000000002</c:v>
                </c:pt>
                <c:pt idx="5457">
                  <c:v>0.64800000000000002</c:v>
                </c:pt>
                <c:pt idx="5458">
                  <c:v>0.64800000000000002</c:v>
                </c:pt>
                <c:pt idx="5459">
                  <c:v>0.64800000000000002</c:v>
                </c:pt>
                <c:pt idx="5460">
                  <c:v>0.64800000000000002</c:v>
                </c:pt>
                <c:pt idx="5461">
                  <c:v>0.64800000000000002</c:v>
                </c:pt>
                <c:pt idx="5462">
                  <c:v>0.64800000000000002</c:v>
                </c:pt>
                <c:pt idx="5463">
                  <c:v>0.64800000000000002</c:v>
                </c:pt>
                <c:pt idx="5464">
                  <c:v>0.64800000000000002</c:v>
                </c:pt>
                <c:pt idx="5465">
                  <c:v>0.64800000000000002</c:v>
                </c:pt>
                <c:pt idx="5466">
                  <c:v>0.64800000000000002</c:v>
                </c:pt>
                <c:pt idx="5467">
                  <c:v>0.64800000000000002</c:v>
                </c:pt>
                <c:pt idx="5468">
                  <c:v>0.64800000000000002</c:v>
                </c:pt>
                <c:pt idx="5469">
                  <c:v>0.64800000000000002</c:v>
                </c:pt>
                <c:pt idx="5470">
                  <c:v>0.64700000000000002</c:v>
                </c:pt>
                <c:pt idx="5471">
                  <c:v>0.64700000000000002</c:v>
                </c:pt>
                <c:pt idx="5472">
                  <c:v>0.64700000000000002</c:v>
                </c:pt>
                <c:pt idx="5473">
                  <c:v>0.64700000000000002</c:v>
                </c:pt>
                <c:pt idx="5474">
                  <c:v>0.64700000000000002</c:v>
                </c:pt>
                <c:pt idx="5475">
                  <c:v>0.64700000000000002</c:v>
                </c:pt>
                <c:pt idx="5476">
                  <c:v>0.64700000000000002</c:v>
                </c:pt>
                <c:pt idx="5477">
                  <c:v>0.64700000000000002</c:v>
                </c:pt>
                <c:pt idx="5478">
                  <c:v>0.64700000000000002</c:v>
                </c:pt>
                <c:pt idx="5479">
                  <c:v>0.64700000000000002</c:v>
                </c:pt>
                <c:pt idx="5480">
                  <c:v>0.64700000000000002</c:v>
                </c:pt>
                <c:pt idx="5481">
                  <c:v>0.64700000000000002</c:v>
                </c:pt>
                <c:pt idx="5482">
                  <c:v>0.64700000000000002</c:v>
                </c:pt>
                <c:pt idx="5483">
                  <c:v>0.64700000000000002</c:v>
                </c:pt>
                <c:pt idx="5484">
                  <c:v>0.64700000000000002</c:v>
                </c:pt>
                <c:pt idx="5485">
                  <c:v>0.64700000000000002</c:v>
                </c:pt>
                <c:pt idx="5486">
                  <c:v>0.64700000000000002</c:v>
                </c:pt>
                <c:pt idx="5487">
                  <c:v>0.64700000000000002</c:v>
                </c:pt>
                <c:pt idx="5488">
                  <c:v>0.64700000000000002</c:v>
                </c:pt>
                <c:pt idx="5489">
                  <c:v>0.64600000000000002</c:v>
                </c:pt>
                <c:pt idx="5490">
                  <c:v>0.64600000000000002</c:v>
                </c:pt>
                <c:pt idx="5491">
                  <c:v>0.64600000000000002</c:v>
                </c:pt>
                <c:pt idx="5492">
                  <c:v>0.64600000000000002</c:v>
                </c:pt>
                <c:pt idx="5493">
                  <c:v>0.64600000000000002</c:v>
                </c:pt>
                <c:pt idx="5494">
                  <c:v>0.64600000000000002</c:v>
                </c:pt>
                <c:pt idx="5495">
                  <c:v>0.64600000000000002</c:v>
                </c:pt>
                <c:pt idx="5496">
                  <c:v>0.64600000000000002</c:v>
                </c:pt>
                <c:pt idx="5497">
                  <c:v>0.64600000000000002</c:v>
                </c:pt>
                <c:pt idx="5498">
                  <c:v>0.64600000000000002</c:v>
                </c:pt>
                <c:pt idx="5499">
                  <c:v>0.64600000000000002</c:v>
                </c:pt>
                <c:pt idx="5500">
                  <c:v>0.64600000000000002</c:v>
                </c:pt>
                <c:pt idx="5501">
                  <c:v>0.64500000000000002</c:v>
                </c:pt>
                <c:pt idx="5502">
                  <c:v>0.64500000000000002</c:v>
                </c:pt>
                <c:pt idx="5503">
                  <c:v>0.64500000000000002</c:v>
                </c:pt>
                <c:pt idx="5504">
                  <c:v>0.64500000000000002</c:v>
                </c:pt>
                <c:pt idx="5505">
                  <c:v>0.64500000000000002</c:v>
                </c:pt>
                <c:pt idx="5506">
                  <c:v>0.64500000000000002</c:v>
                </c:pt>
                <c:pt idx="5507">
                  <c:v>0.64500000000000002</c:v>
                </c:pt>
                <c:pt idx="5508">
                  <c:v>0.64500000000000002</c:v>
                </c:pt>
                <c:pt idx="5509">
                  <c:v>0.64500000000000002</c:v>
                </c:pt>
                <c:pt idx="5510">
                  <c:v>0.64500000000000002</c:v>
                </c:pt>
                <c:pt idx="5511">
                  <c:v>0.64500000000000002</c:v>
                </c:pt>
                <c:pt idx="5512">
                  <c:v>0.64400000000000002</c:v>
                </c:pt>
                <c:pt idx="5513">
                  <c:v>0.64400000000000002</c:v>
                </c:pt>
                <c:pt idx="5514">
                  <c:v>0.64400000000000002</c:v>
                </c:pt>
                <c:pt idx="5515">
                  <c:v>0.64400000000000002</c:v>
                </c:pt>
                <c:pt idx="5516">
                  <c:v>0.64400000000000002</c:v>
                </c:pt>
                <c:pt idx="5517">
                  <c:v>0.64400000000000002</c:v>
                </c:pt>
                <c:pt idx="5518">
                  <c:v>0.64400000000000002</c:v>
                </c:pt>
                <c:pt idx="5519">
                  <c:v>0.64400000000000002</c:v>
                </c:pt>
                <c:pt idx="5520">
                  <c:v>0.64400000000000002</c:v>
                </c:pt>
                <c:pt idx="5521">
                  <c:v>0.64400000000000002</c:v>
                </c:pt>
                <c:pt idx="5522">
                  <c:v>0.64300000000000002</c:v>
                </c:pt>
                <c:pt idx="5523">
                  <c:v>0.64300000000000002</c:v>
                </c:pt>
                <c:pt idx="5524">
                  <c:v>0.64300000000000002</c:v>
                </c:pt>
                <c:pt idx="5525">
                  <c:v>0.64300000000000002</c:v>
                </c:pt>
                <c:pt idx="5526">
                  <c:v>0.64300000000000002</c:v>
                </c:pt>
                <c:pt idx="5527">
                  <c:v>0.64300000000000002</c:v>
                </c:pt>
                <c:pt idx="5528">
                  <c:v>0.64300000000000002</c:v>
                </c:pt>
                <c:pt idx="5529">
                  <c:v>0.64300000000000002</c:v>
                </c:pt>
                <c:pt idx="5530">
                  <c:v>0.64200000000000002</c:v>
                </c:pt>
                <c:pt idx="5531">
                  <c:v>0.64200000000000002</c:v>
                </c:pt>
                <c:pt idx="5532">
                  <c:v>0.64200000000000002</c:v>
                </c:pt>
                <c:pt idx="5533">
                  <c:v>0.64200000000000002</c:v>
                </c:pt>
                <c:pt idx="5534">
                  <c:v>0.64200000000000002</c:v>
                </c:pt>
                <c:pt idx="5535">
                  <c:v>0.64200000000000002</c:v>
                </c:pt>
                <c:pt idx="5536">
                  <c:v>0.64200000000000002</c:v>
                </c:pt>
                <c:pt idx="5537">
                  <c:v>0.64200000000000002</c:v>
                </c:pt>
                <c:pt idx="5538">
                  <c:v>0.64200000000000002</c:v>
                </c:pt>
                <c:pt idx="5539">
                  <c:v>0.64200000000000002</c:v>
                </c:pt>
                <c:pt idx="5540">
                  <c:v>0.64200000000000002</c:v>
                </c:pt>
                <c:pt idx="5541">
                  <c:v>0.64200000000000002</c:v>
                </c:pt>
                <c:pt idx="5542">
                  <c:v>0.64200000000000002</c:v>
                </c:pt>
                <c:pt idx="5543">
                  <c:v>0.64200000000000002</c:v>
                </c:pt>
                <c:pt idx="5544">
                  <c:v>0.64200000000000002</c:v>
                </c:pt>
                <c:pt idx="5545">
                  <c:v>0.64200000000000002</c:v>
                </c:pt>
                <c:pt idx="5546">
                  <c:v>0.64200000000000002</c:v>
                </c:pt>
                <c:pt idx="5547">
                  <c:v>0.64100000000000001</c:v>
                </c:pt>
                <c:pt idx="5548">
                  <c:v>0.64100000000000001</c:v>
                </c:pt>
                <c:pt idx="5549">
                  <c:v>0.64100000000000001</c:v>
                </c:pt>
                <c:pt idx="5550">
                  <c:v>0.64100000000000001</c:v>
                </c:pt>
                <c:pt idx="5551">
                  <c:v>0.64100000000000001</c:v>
                </c:pt>
                <c:pt idx="5552">
                  <c:v>0.64100000000000001</c:v>
                </c:pt>
                <c:pt idx="5553">
                  <c:v>0.64100000000000001</c:v>
                </c:pt>
                <c:pt idx="5554">
                  <c:v>0.64100000000000001</c:v>
                </c:pt>
                <c:pt idx="5555">
                  <c:v>0.64100000000000001</c:v>
                </c:pt>
                <c:pt idx="5556">
                  <c:v>0.64100000000000001</c:v>
                </c:pt>
                <c:pt idx="5557">
                  <c:v>0.64100000000000001</c:v>
                </c:pt>
                <c:pt idx="5558">
                  <c:v>0.64100000000000001</c:v>
                </c:pt>
                <c:pt idx="5559">
                  <c:v>0.64100000000000001</c:v>
                </c:pt>
                <c:pt idx="5560">
                  <c:v>0.64100000000000001</c:v>
                </c:pt>
                <c:pt idx="5561">
                  <c:v>0.64100000000000001</c:v>
                </c:pt>
                <c:pt idx="5562">
                  <c:v>0.64</c:v>
                </c:pt>
                <c:pt idx="5563">
                  <c:v>0.64</c:v>
                </c:pt>
                <c:pt idx="5564">
                  <c:v>0.64</c:v>
                </c:pt>
                <c:pt idx="5565">
                  <c:v>0.64</c:v>
                </c:pt>
                <c:pt idx="5566">
                  <c:v>0.64</c:v>
                </c:pt>
                <c:pt idx="5567">
                  <c:v>0.64</c:v>
                </c:pt>
                <c:pt idx="5568">
                  <c:v>0.64</c:v>
                </c:pt>
                <c:pt idx="5569">
                  <c:v>0.64</c:v>
                </c:pt>
                <c:pt idx="5570">
                  <c:v>0.64</c:v>
                </c:pt>
                <c:pt idx="5571">
                  <c:v>0.64</c:v>
                </c:pt>
                <c:pt idx="5572">
                  <c:v>0.64</c:v>
                </c:pt>
                <c:pt idx="5573">
                  <c:v>0.64</c:v>
                </c:pt>
                <c:pt idx="5574">
                  <c:v>0.64</c:v>
                </c:pt>
                <c:pt idx="5575">
                  <c:v>0.64</c:v>
                </c:pt>
                <c:pt idx="5576">
                  <c:v>0.63900000000000001</c:v>
                </c:pt>
                <c:pt idx="5577">
                  <c:v>0.63900000000000001</c:v>
                </c:pt>
                <c:pt idx="5578">
                  <c:v>0.63900000000000001</c:v>
                </c:pt>
                <c:pt idx="5579">
                  <c:v>0.63900000000000001</c:v>
                </c:pt>
                <c:pt idx="5580">
                  <c:v>0.63900000000000001</c:v>
                </c:pt>
                <c:pt idx="5581">
                  <c:v>0.63900000000000001</c:v>
                </c:pt>
                <c:pt idx="5582">
                  <c:v>0.63900000000000001</c:v>
                </c:pt>
                <c:pt idx="5583">
                  <c:v>0.63900000000000001</c:v>
                </c:pt>
                <c:pt idx="5584">
                  <c:v>0.63900000000000001</c:v>
                </c:pt>
                <c:pt idx="5585">
                  <c:v>0.63800000000000001</c:v>
                </c:pt>
                <c:pt idx="5586">
                  <c:v>0.63800000000000001</c:v>
                </c:pt>
                <c:pt idx="5587">
                  <c:v>0.63800000000000001</c:v>
                </c:pt>
                <c:pt idx="5588">
                  <c:v>0.63800000000000001</c:v>
                </c:pt>
                <c:pt idx="5589">
                  <c:v>0.63800000000000001</c:v>
                </c:pt>
                <c:pt idx="5590">
                  <c:v>0.63800000000000001</c:v>
                </c:pt>
                <c:pt idx="5591">
                  <c:v>0.63800000000000001</c:v>
                </c:pt>
                <c:pt idx="5592">
                  <c:v>0.63800000000000001</c:v>
                </c:pt>
                <c:pt idx="5593">
                  <c:v>0.63800000000000001</c:v>
                </c:pt>
                <c:pt idx="5594">
                  <c:v>0.63800000000000001</c:v>
                </c:pt>
                <c:pt idx="5595">
                  <c:v>0.63800000000000001</c:v>
                </c:pt>
                <c:pt idx="5596">
                  <c:v>0.63700000000000001</c:v>
                </c:pt>
                <c:pt idx="5597">
                  <c:v>0.63700000000000001</c:v>
                </c:pt>
                <c:pt idx="5598">
                  <c:v>0.63700000000000001</c:v>
                </c:pt>
                <c:pt idx="5599">
                  <c:v>0.63700000000000001</c:v>
                </c:pt>
                <c:pt idx="5600">
                  <c:v>0.63700000000000001</c:v>
                </c:pt>
                <c:pt idx="5601">
                  <c:v>0.63700000000000001</c:v>
                </c:pt>
                <c:pt idx="5602">
                  <c:v>0.63700000000000001</c:v>
                </c:pt>
                <c:pt idx="5603">
                  <c:v>0.63700000000000001</c:v>
                </c:pt>
                <c:pt idx="5604">
                  <c:v>0.63700000000000001</c:v>
                </c:pt>
                <c:pt idx="5605">
                  <c:v>0.63700000000000001</c:v>
                </c:pt>
                <c:pt idx="5606">
                  <c:v>0.63700000000000001</c:v>
                </c:pt>
                <c:pt idx="5607">
                  <c:v>0.63700000000000001</c:v>
                </c:pt>
                <c:pt idx="5608">
                  <c:v>0.63700000000000001</c:v>
                </c:pt>
                <c:pt idx="5609">
                  <c:v>0.63700000000000001</c:v>
                </c:pt>
                <c:pt idx="5610">
                  <c:v>0.63700000000000001</c:v>
                </c:pt>
                <c:pt idx="5611">
                  <c:v>0.63700000000000001</c:v>
                </c:pt>
                <c:pt idx="5612">
                  <c:v>0.63700000000000001</c:v>
                </c:pt>
                <c:pt idx="5613">
                  <c:v>0.63700000000000001</c:v>
                </c:pt>
                <c:pt idx="5614">
                  <c:v>0.63700000000000001</c:v>
                </c:pt>
                <c:pt idx="5615">
                  <c:v>0.63600000000000001</c:v>
                </c:pt>
                <c:pt idx="5616">
                  <c:v>0.63600000000000001</c:v>
                </c:pt>
                <c:pt idx="5617">
                  <c:v>0.63600000000000001</c:v>
                </c:pt>
                <c:pt idx="5618">
                  <c:v>0.63600000000000001</c:v>
                </c:pt>
                <c:pt idx="5619">
                  <c:v>0.63600000000000001</c:v>
                </c:pt>
                <c:pt idx="5620">
                  <c:v>0.63500000000000001</c:v>
                </c:pt>
                <c:pt idx="5621">
                  <c:v>0.63500000000000001</c:v>
                </c:pt>
                <c:pt idx="5622">
                  <c:v>0.63500000000000001</c:v>
                </c:pt>
                <c:pt idx="5623">
                  <c:v>0.63500000000000001</c:v>
                </c:pt>
                <c:pt idx="5624">
                  <c:v>0.63500000000000001</c:v>
                </c:pt>
                <c:pt idx="5625">
                  <c:v>0.63500000000000001</c:v>
                </c:pt>
                <c:pt idx="5626">
                  <c:v>0.63500000000000001</c:v>
                </c:pt>
                <c:pt idx="5627">
                  <c:v>0.63500000000000001</c:v>
                </c:pt>
                <c:pt idx="5628">
                  <c:v>0.63500000000000001</c:v>
                </c:pt>
                <c:pt idx="5629">
                  <c:v>0.63400000000000001</c:v>
                </c:pt>
                <c:pt idx="5630">
                  <c:v>0.63400000000000001</c:v>
                </c:pt>
                <c:pt idx="5631">
                  <c:v>0.63400000000000001</c:v>
                </c:pt>
                <c:pt idx="5632">
                  <c:v>0.63400000000000001</c:v>
                </c:pt>
                <c:pt idx="5633">
                  <c:v>0.63400000000000001</c:v>
                </c:pt>
                <c:pt idx="5634">
                  <c:v>0.63400000000000001</c:v>
                </c:pt>
                <c:pt idx="5635">
                  <c:v>0.63400000000000001</c:v>
                </c:pt>
                <c:pt idx="5636">
                  <c:v>0.63400000000000001</c:v>
                </c:pt>
                <c:pt idx="5637">
                  <c:v>0.63400000000000001</c:v>
                </c:pt>
                <c:pt idx="5638">
                  <c:v>0.63400000000000001</c:v>
                </c:pt>
                <c:pt idx="5639">
                  <c:v>0.63300000000000001</c:v>
                </c:pt>
                <c:pt idx="5640">
                  <c:v>0.63300000000000001</c:v>
                </c:pt>
                <c:pt idx="5641">
                  <c:v>0.63300000000000001</c:v>
                </c:pt>
                <c:pt idx="5642">
                  <c:v>0.63300000000000001</c:v>
                </c:pt>
                <c:pt idx="5643">
                  <c:v>0.63300000000000001</c:v>
                </c:pt>
                <c:pt idx="5644">
                  <c:v>0.63300000000000001</c:v>
                </c:pt>
                <c:pt idx="5645">
                  <c:v>0.63300000000000001</c:v>
                </c:pt>
                <c:pt idx="5646">
                  <c:v>0.63300000000000001</c:v>
                </c:pt>
                <c:pt idx="5647">
                  <c:v>0.63300000000000001</c:v>
                </c:pt>
                <c:pt idx="5648">
                  <c:v>0.63300000000000001</c:v>
                </c:pt>
                <c:pt idx="5649">
                  <c:v>0.63300000000000001</c:v>
                </c:pt>
                <c:pt idx="5650">
                  <c:v>0.63200000000000001</c:v>
                </c:pt>
                <c:pt idx="5651">
                  <c:v>0.63200000000000001</c:v>
                </c:pt>
                <c:pt idx="5652">
                  <c:v>0.63200000000000001</c:v>
                </c:pt>
                <c:pt idx="5653">
                  <c:v>0.63200000000000001</c:v>
                </c:pt>
                <c:pt idx="5654">
                  <c:v>0.63200000000000001</c:v>
                </c:pt>
                <c:pt idx="5655">
                  <c:v>0.63200000000000001</c:v>
                </c:pt>
                <c:pt idx="5656">
                  <c:v>0.63200000000000001</c:v>
                </c:pt>
                <c:pt idx="5657">
                  <c:v>0.63200000000000001</c:v>
                </c:pt>
                <c:pt idx="5658">
                  <c:v>0.63200000000000001</c:v>
                </c:pt>
                <c:pt idx="5659">
                  <c:v>0.63200000000000001</c:v>
                </c:pt>
                <c:pt idx="5660">
                  <c:v>0.63200000000000001</c:v>
                </c:pt>
                <c:pt idx="5661">
                  <c:v>0.63200000000000001</c:v>
                </c:pt>
                <c:pt idx="5662">
                  <c:v>0.63200000000000001</c:v>
                </c:pt>
                <c:pt idx="5663">
                  <c:v>0.63100000000000001</c:v>
                </c:pt>
                <c:pt idx="5664">
                  <c:v>0.63100000000000001</c:v>
                </c:pt>
                <c:pt idx="5665">
                  <c:v>0.63100000000000001</c:v>
                </c:pt>
                <c:pt idx="5666">
                  <c:v>0.63100000000000001</c:v>
                </c:pt>
                <c:pt idx="5667">
                  <c:v>0.63100000000000001</c:v>
                </c:pt>
                <c:pt idx="5668">
                  <c:v>0.63100000000000001</c:v>
                </c:pt>
                <c:pt idx="5669">
                  <c:v>0.63100000000000001</c:v>
                </c:pt>
                <c:pt idx="5670">
                  <c:v>0.63100000000000001</c:v>
                </c:pt>
                <c:pt idx="5671">
                  <c:v>0.63100000000000001</c:v>
                </c:pt>
                <c:pt idx="5672">
                  <c:v>0.63100000000000001</c:v>
                </c:pt>
                <c:pt idx="5673">
                  <c:v>0.63100000000000001</c:v>
                </c:pt>
                <c:pt idx="5674">
                  <c:v>0.63100000000000001</c:v>
                </c:pt>
                <c:pt idx="5675">
                  <c:v>0.63100000000000001</c:v>
                </c:pt>
                <c:pt idx="5676">
                  <c:v>0.63</c:v>
                </c:pt>
                <c:pt idx="5677">
                  <c:v>0.63</c:v>
                </c:pt>
                <c:pt idx="5678">
                  <c:v>0.63</c:v>
                </c:pt>
                <c:pt idx="5679">
                  <c:v>0.63</c:v>
                </c:pt>
                <c:pt idx="5680">
                  <c:v>0.63</c:v>
                </c:pt>
                <c:pt idx="5681">
                  <c:v>0.63</c:v>
                </c:pt>
                <c:pt idx="5682">
                  <c:v>0.63</c:v>
                </c:pt>
                <c:pt idx="5683">
                  <c:v>0.63</c:v>
                </c:pt>
                <c:pt idx="5684">
                  <c:v>0.63</c:v>
                </c:pt>
                <c:pt idx="5685">
                  <c:v>0.63</c:v>
                </c:pt>
                <c:pt idx="5686">
                  <c:v>0.63</c:v>
                </c:pt>
                <c:pt idx="5687">
                  <c:v>0.629</c:v>
                </c:pt>
                <c:pt idx="5688">
                  <c:v>0.629</c:v>
                </c:pt>
                <c:pt idx="5689">
                  <c:v>0.629</c:v>
                </c:pt>
                <c:pt idx="5690">
                  <c:v>0.629</c:v>
                </c:pt>
                <c:pt idx="5691">
                  <c:v>0.629</c:v>
                </c:pt>
                <c:pt idx="5692">
                  <c:v>0.629</c:v>
                </c:pt>
                <c:pt idx="5693">
                  <c:v>0.629</c:v>
                </c:pt>
                <c:pt idx="5694">
                  <c:v>0.629</c:v>
                </c:pt>
                <c:pt idx="5695">
                  <c:v>0.629</c:v>
                </c:pt>
                <c:pt idx="5696">
                  <c:v>0.629</c:v>
                </c:pt>
                <c:pt idx="5697">
                  <c:v>0.629</c:v>
                </c:pt>
                <c:pt idx="5698">
                  <c:v>0.629</c:v>
                </c:pt>
                <c:pt idx="5699">
                  <c:v>0.629</c:v>
                </c:pt>
                <c:pt idx="5700">
                  <c:v>0.629</c:v>
                </c:pt>
                <c:pt idx="5701">
                  <c:v>0.629</c:v>
                </c:pt>
                <c:pt idx="5702">
                  <c:v>0.629</c:v>
                </c:pt>
                <c:pt idx="5703">
                  <c:v>0.628</c:v>
                </c:pt>
                <c:pt idx="5704">
                  <c:v>0.628</c:v>
                </c:pt>
                <c:pt idx="5705">
                  <c:v>0.628</c:v>
                </c:pt>
                <c:pt idx="5706">
                  <c:v>0.628</c:v>
                </c:pt>
                <c:pt idx="5707">
                  <c:v>0.628</c:v>
                </c:pt>
                <c:pt idx="5708">
                  <c:v>0.628</c:v>
                </c:pt>
                <c:pt idx="5709">
                  <c:v>0.628</c:v>
                </c:pt>
                <c:pt idx="5710">
                  <c:v>0.628</c:v>
                </c:pt>
                <c:pt idx="5711">
                  <c:v>0.628</c:v>
                </c:pt>
                <c:pt idx="5712">
                  <c:v>0.628</c:v>
                </c:pt>
                <c:pt idx="5713">
                  <c:v>0.627</c:v>
                </c:pt>
                <c:pt idx="5714">
                  <c:v>0.627</c:v>
                </c:pt>
                <c:pt idx="5715">
                  <c:v>0.627</c:v>
                </c:pt>
                <c:pt idx="5716">
                  <c:v>0.627</c:v>
                </c:pt>
                <c:pt idx="5717">
                  <c:v>0.627</c:v>
                </c:pt>
                <c:pt idx="5718">
                  <c:v>0.627</c:v>
                </c:pt>
                <c:pt idx="5719">
                  <c:v>0.627</c:v>
                </c:pt>
                <c:pt idx="5720">
                  <c:v>0.627</c:v>
                </c:pt>
                <c:pt idx="5721">
                  <c:v>0.627</c:v>
                </c:pt>
                <c:pt idx="5722">
                  <c:v>0.627</c:v>
                </c:pt>
                <c:pt idx="5723">
                  <c:v>0.627</c:v>
                </c:pt>
                <c:pt idx="5724">
                  <c:v>0.627</c:v>
                </c:pt>
                <c:pt idx="5725">
                  <c:v>0.627</c:v>
                </c:pt>
                <c:pt idx="5726">
                  <c:v>0.627</c:v>
                </c:pt>
                <c:pt idx="5727">
                  <c:v>0.627</c:v>
                </c:pt>
                <c:pt idx="5728">
                  <c:v>0.626</c:v>
                </c:pt>
                <c:pt idx="5729">
                  <c:v>0.626</c:v>
                </c:pt>
                <c:pt idx="5730">
                  <c:v>0.626</c:v>
                </c:pt>
                <c:pt idx="5731">
                  <c:v>0.626</c:v>
                </c:pt>
                <c:pt idx="5732">
                  <c:v>0.626</c:v>
                </c:pt>
                <c:pt idx="5733">
                  <c:v>0.626</c:v>
                </c:pt>
                <c:pt idx="5734">
                  <c:v>0.626</c:v>
                </c:pt>
                <c:pt idx="5735">
                  <c:v>0.626</c:v>
                </c:pt>
                <c:pt idx="5736">
                  <c:v>0.626</c:v>
                </c:pt>
                <c:pt idx="5737">
                  <c:v>0.626</c:v>
                </c:pt>
                <c:pt idx="5738">
                  <c:v>0.626</c:v>
                </c:pt>
                <c:pt idx="5739">
                  <c:v>0.626</c:v>
                </c:pt>
                <c:pt idx="5740">
                  <c:v>0.626</c:v>
                </c:pt>
                <c:pt idx="5741">
                  <c:v>0.626</c:v>
                </c:pt>
                <c:pt idx="5742">
                  <c:v>0.626</c:v>
                </c:pt>
                <c:pt idx="5743">
                  <c:v>0.625</c:v>
                </c:pt>
                <c:pt idx="5744">
                  <c:v>0.625</c:v>
                </c:pt>
                <c:pt idx="5745">
                  <c:v>0.625</c:v>
                </c:pt>
                <c:pt idx="5746">
                  <c:v>0.625</c:v>
                </c:pt>
                <c:pt idx="5747">
                  <c:v>0.625</c:v>
                </c:pt>
                <c:pt idx="5748">
                  <c:v>0.625</c:v>
                </c:pt>
                <c:pt idx="5749">
                  <c:v>0.625</c:v>
                </c:pt>
                <c:pt idx="5750">
                  <c:v>0.625</c:v>
                </c:pt>
                <c:pt idx="5751">
                  <c:v>0.625</c:v>
                </c:pt>
                <c:pt idx="5752">
                  <c:v>0.625</c:v>
                </c:pt>
                <c:pt idx="5753">
                  <c:v>0.625</c:v>
                </c:pt>
                <c:pt idx="5754">
                  <c:v>0.625</c:v>
                </c:pt>
                <c:pt idx="5755">
                  <c:v>0.625</c:v>
                </c:pt>
                <c:pt idx="5756">
                  <c:v>0.624</c:v>
                </c:pt>
                <c:pt idx="5757">
                  <c:v>0.624</c:v>
                </c:pt>
                <c:pt idx="5758">
                  <c:v>0.624</c:v>
                </c:pt>
                <c:pt idx="5759">
                  <c:v>0.624</c:v>
                </c:pt>
                <c:pt idx="5760">
                  <c:v>0.624</c:v>
                </c:pt>
                <c:pt idx="5761">
                  <c:v>0.624</c:v>
                </c:pt>
                <c:pt idx="5762">
                  <c:v>0.624</c:v>
                </c:pt>
                <c:pt idx="5763">
                  <c:v>0.624</c:v>
                </c:pt>
                <c:pt idx="5764">
                  <c:v>0.623</c:v>
                </c:pt>
                <c:pt idx="5765">
                  <c:v>0.623</c:v>
                </c:pt>
                <c:pt idx="5766">
                  <c:v>0.623</c:v>
                </c:pt>
                <c:pt idx="5767">
                  <c:v>0.623</c:v>
                </c:pt>
                <c:pt idx="5768">
                  <c:v>0.623</c:v>
                </c:pt>
                <c:pt idx="5769">
                  <c:v>0.623</c:v>
                </c:pt>
                <c:pt idx="5770">
                  <c:v>0.623</c:v>
                </c:pt>
                <c:pt idx="5771">
                  <c:v>0.623</c:v>
                </c:pt>
                <c:pt idx="5772">
                  <c:v>0.623</c:v>
                </c:pt>
                <c:pt idx="5773">
                  <c:v>0.623</c:v>
                </c:pt>
                <c:pt idx="5774">
                  <c:v>0.622</c:v>
                </c:pt>
                <c:pt idx="5775">
                  <c:v>0.622</c:v>
                </c:pt>
                <c:pt idx="5776">
                  <c:v>0.622</c:v>
                </c:pt>
                <c:pt idx="5777">
                  <c:v>0.622</c:v>
                </c:pt>
                <c:pt idx="5778">
                  <c:v>0.622</c:v>
                </c:pt>
                <c:pt idx="5779">
                  <c:v>0.622</c:v>
                </c:pt>
                <c:pt idx="5780">
                  <c:v>0.622</c:v>
                </c:pt>
                <c:pt idx="5781">
                  <c:v>0.622</c:v>
                </c:pt>
                <c:pt idx="5782">
                  <c:v>0.622</c:v>
                </c:pt>
                <c:pt idx="5783">
                  <c:v>0.622</c:v>
                </c:pt>
                <c:pt idx="5784">
                  <c:v>0.622</c:v>
                </c:pt>
                <c:pt idx="5785">
                  <c:v>0.622</c:v>
                </c:pt>
                <c:pt idx="5786">
                  <c:v>0.622</c:v>
                </c:pt>
                <c:pt idx="5787">
                  <c:v>0.622</c:v>
                </c:pt>
                <c:pt idx="5788">
                  <c:v>0.622</c:v>
                </c:pt>
                <c:pt idx="5789">
                  <c:v>0.622</c:v>
                </c:pt>
                <c:pt idx="5790">
                  <c:v>0.622</c:v>
                </c:pt>
                <c:pt idx="5791">
                  <c:v>0.622</c:v>
                </c:pt>
                <c:pt idx="5792">
                  <c:v>0.621</c:v>
                </c:pt>
                <c:pt idx="5793">
                  <c:v>0.621</c:v>
                </c:pt>
                <c:pt idx="5794">
                  <c:v>0.621</c:v>
                </c:pt>
                <c:pt idx="5795">
                  <c:v>0.621</c:v>
                </c:pt>
                <c:pt idx="5796">
                  <c:v>0.621</c:v>
                </c:pt>
                <c:pt idx="5797">
                  <c:v>0.621</c:v>
                </c:pt>
                <c:pt idx="5798">
                  <c:v>0.621</c:v>
                </c:pt>
                <c:pt idx="5799">
                  <c:v>0.621</c:v>
                </c:pt>
                <c:pt idx="5800">
                  <c:v>0.621</c:v>
                </c:pt>
                <c:pt idx="5801">
                  <c:v>0.621</c:v>
                </c:pt>
                <c:pt idx="5802">
                  <c:v>0.621</c:v>
                </c:pt>
                <c:pt idx="5803">
                  <c:v>0.621</c:v>
                </c:pt>
                <c:pt idx="5804">
                  <c:v>0.621</c:v>
                </c:pt>
                <c:pt idx="5805">
                  <c:v>0.621</c:v>
                </c:pt>
                <c:pt idx="5806">
                  <c:v>0.621</c:v>
                </c:pt>
                <c:pt idx="5807">
                  <c:v>0.621</c:v>
                </c:pt>
                <c:pt idx="5808">
                  <c:v>0.621</c:v>
                </c:pt>
                <c:pt idx="5809">
                  <c:v>0.621</c:v>
                </c:pt>
                <c:pt idx="5810">
                  <c:v>0.621</c:v>
                </c:pt>
                <c:pt idx="5811">
                  <c:v>0.62</c:v>
                </c:pt>
                <c:pt idx="5812">
                  <c:v>0.62</c:v>
                </c:pt>
                <c:pt idx="5813">
                  <c:v>0.62</c:v>
                </c:pt>
                <c:pt idx="5814">
                  <c:v>0.62</c:v>
                </c:pt>
                <c:pt idx="5815">
                  <c:v>0.62</c:v>
                </c:pt>
                <c:pt idx="5816">
                  <c:v>0.62</c:v>
                </c:pt>
                <c:pt idx="5817">
                  <c:v>0.62</c:v>
                </c:pt>
                <c:pt idx="5818">
                  <c:v>0.62</c:v>
                </c:pt>
                <c:pt idx="5819">
                  <c:v>0.62</c:v>
                </c:pt>
                <c:pt idx="5820">
                  <c:v>0.62</c:v>
                </c:pt>
                <c:pt idx="5821">
                  <c:v>0.62</c:v>
                </c:pt>
                <c:pt idx="5822">
                  <c:v>0.62</c:v>
                </c:pt>
                <c:pt idx="5823">
                  <c:v>0.61899999999999999</c:v>
                </c:pt>
                <c:pt idx="5824">
                  <c:v>0.61899999999999999</c:v>
                </c:pt>
                <c:pt idx="5825">
                  <c:v>0.61899999999999999</c:v>
                </c:pt>
                <c:pt idx="5826">
                  <c:v>0.61899999999999999</c:v>
                </c:pt>
                <c:pt idx="5827">
                  <c:v>0.61899999999999999</c:v>
                </c:pt>
                <c:pt idx="5828">
                  <c:v>0.61899999999999999</c:v>
                </c:pt>
                <c:pt idx="5829">
                  <c:v>0.61899999999999999</c:v>
                </c:pt>
                <c:pt idx="5830">
                  <c:v>0.61899999999999999</c:v>
                </c:pt>
                <c:pt idx="5831">
                  <c:v>0.61899999999999999</c:v>
                </c:pt>
                <c:pt idx="5832">
                  <c:v>0.61899999999999999</c:v>
                </c:pt>
                <c:pt idx="5833">
                  <c:v>0.61899999999999999</c:v>
                </c:pt>
                <c:pt idx="5834">
                  <c:v>0.61899999999999999</c:v>
                </c:pt>
                <c:pt idx="5835">
                  <c:v>0.61899999999999999</c:v>
                </c:pt>
                <c:pt idx="5836">
                  <c:v>0.61799999999999999</c:v>
                </c:pt>
                <c:pt idx="5837">
                  <c:v>0.61799999999999999</c:v>
                </c:pt>
                <c:pt idx="5838">
                  <c:v>0.61799999999999999</c:v>
                </c:pt>
                <c:pt idx="5839">
                  <c:v>0.61799999999999999</c:v>
                </c:pt>
                <c:pt idx="5840">
                  <c:v>0.61799999999999999</c:v>
                </c:pt>
                <c:pt idx="5841">
                  <c:v>0.61799999999999999</c:v>
                </c:pt>
                <c:pt idx="5842">
                  <c:v>0.61699999999999999</c:v>
                </c:pt>
                <c:pt idx="5843">
                  <c:v>0.61699999999999999</c:v>
                </c:pt>
                <c:pt idx="5844">
                  <c:v>0.61699999999999999</c:v>
                </c:pt>
                <c:pt idx="5845">
                  <c:v>0.61699999999999999</c:v>
                </c:pt>
                <c:pt idx="5846">
                  <c:v>0.61699999999999999</c:v>
                </c:pt>
                <c:pt idx="5847">
                  <c:v>0.61699999999999999</c:v>
                </c:pt>
                <c:pt idx="5848">
                  <c:v>0.61699999999999999</c:v>
                </c:pt>
                <c:pt idx="5849">
                  <c:v>0.61699999999999999</c:v>
                </c:pt>
                <c:pt idx="5850">
                  <c:v>0.61699999999999999</c:v>
                </c:pt>
                <c:pt idx="5851">
                  <c:v>0.61699999999999999</c:v>
                </c:pt>
                <c:pt idx="5852">
                  <c:v>0.61699999999999999</c:v>
                </c:pt>
                <c:pt idx="5853">
                  <c:v>0.61699999999999999</c:v>
                </c:pt>
                <c:pt idx="5854">
                  <c:v>0.61699999999999999</c:v>
                </c:pt>
                <c:pt idx="5855">
                  <c:v>0.61699999999999999</c:v>
                </c:pt>
                <c:pt idx="5856">
                  <c:v>0.61699999999999999</c:v>
                </c:pt>
                <c:pt idx="5857">
                  <c:v>0.61699999999999999</c:v>
                </c:pt>
                <c:pt idx="5858">
                  <c:v>0.61599999999999999</c:v>
                </c:pt>
                <c:pt idx="5859">
                  <c:v>0.61599999999999999</c:v>
                </c:pt>
                <c:pt idx="5860">
                  <c:v>0.61599999999999999</c:v>
                </c:pt>
                <c:pt idx="5861">
                  <c:v>0.61599999999999999</c:v>
                </c:pt>
                <c:pt idx="5862">
                  <c:v>0.61599999999999999</c:v>
                </c:pt>
                <c:pt idx="5863">
                  <c:v>0.61599999999999999</c:v>
                </c:pt>
                <c:pt idx="5864">
                  <c:v>0.61599999999999999</c:v>
                </c:pt>
                <c:pt idx="5865">
                  <c:v>0.61599999999999999</c:v>
                </c:pt>
                <c:pt idx="5866">
                  <c:v>0.61599999999999999</c:v>
                </c:pt>
                <c:pt idx="5867">
                  <c:v>0.61599999999999999</c:v>
                </c:pt>
                <c:pt idx="5868">
                  <c:v>0.61599999999999999</c:v>
                </c:pt>
                <c:pt idx="5869">
                  <c:v>0.61599999999999999</c:v>
                </c:pt>
                <c:pt idx="5870">
                  <c:v>0.61599999999999999</c:v>
                </c:pt>
                <c:pt idx="5871">
                  <c:v>0.61599999999999999</c:v>
                </c:pt>
                <c:pt idx="5872">
                  <c:v>0.61599999999999999</c:v>
                </c:pt>
                <c:pt idx="5873">
                  <c:v>0.61499999999999999</c:v>
                </c:pt>
                <c:pt idx="5874">
                  <c:v>0.61499999999999999</c:v>
                </c:pt>
                <c:pt idx="5875">
                  <c:v>0.61499999999999999</c:v>
                </c:pt>
                <c:pt idx="5876">
                  <c:v>0.61499999999999999</c:v>
                </c:pt>
                <c:pt idx="5877">
                  <c:v>0.61499999999999999</c:v>
                </c:pt>
                <c:pt idx="5878">
                  <c:v>0.61499999999999999</c:v>
                </c:pt>
                <c:pt idx="5879">
                  <c:v>0.61499999999999999</c:v>
                </c:pt>
                <c:pt idx="5880">
                  <c:v>0.61499999999999999</c:v>
                </c:pt>
                <c:pt idx="5881">
                  <c:v>0.61499999999999999</c:v>
                </c:pt>
                <c:pt idx="5882">
                  <c:v>0.61399999999999999</c:v>
                </c:pt>
                <c:pt idx="5883">
                  <c:v>0.61399999999999999</c:v>
                </c:pt>
                <c:pt idx="5884">
                  <c:v>0.61399999999999999</c:v>
                </c:pt>
                <c:pt idx="5885">
                  <c:v>0.61399999999999999</c:v>
                </c:pt>
                <c:pt idx="5886">
                  <c:v>0.61399999999999999</c:v>
                </c:pt>
                <c:pt idx="5887">
                  <c:v>0.61399999999999999</c:v>
                </c:pt>
                <c:pt idx="5888">
                  <c:v>0.61399999999999999</c:v>
                </c:pt>
                <c:pt idx="5889">
                  <c:v>0.61399999999999999</c:v>
                </c:pt>
                <c:pt idx="5890">
                  <c:v>0.61299999999999999</c:v>
                </c:pt>
                <c:pt idx="5891">
                  <c:v>0.61299999999999999</c:v>
                </c:pt>
                <c:pt idx="5892">
                  <c:v>0.61299999999999999</c:v>
                </c:pt>
                <c:pt idx="5893">
                  <c:v>0.61299999999999999</c:v>
                </c:pt>
                <c:pt idx="5894">
                  <c:v>0.61299999999999999</c:v>
                </c:pt>
                <c:pt idx="5895">
                  <c:v>0.61299999999999999</c:v>
                </c:pt>
                <c:pt idx="5896">
                  <c:v>0.61299999999999999</c:v>
                </c:pt>
                <c:pt idx="5897">
                  <c:v>0.61299999999999999</c:v>
                </c:pt>
                <c:pt idx="5898">
                  <c:v>0.61299999999999999</c:v>
                </c:pt>
                <c:pt idx="5899">
                  <c:v>0.61299999999999999</c:v>
                </c:pt>
                <c:pt idx="5900">
                  <c:v>0.61299999999999999</c:v>
                </c:pt>
                <c:pt idx="5901">
                  <c:v>0.61299999999999999</c:v>
                </c:pt>
                <c:pt idx="5902">
                  <c:v>0.61299999999999999</c:v>
                </c:pt>
                <c:pt idx="5903">
                  <c:v>0.61299999999999999</c:v>
                </c:pt>
                <c:pt idx="5904">
                  <c:v>0.61299999999999999</c:v>
                </c:pt>
                <c:pt idx="5905">
                  <c:v>0.61199999999999999</c:v>
                </c:pt>
                <c:pt idx="5906">
                  <c:v>0.61199999999999999</c:v>
                </c:pt>
                <c:pt idx="5907">
                  <c:v>0.61199999999999999</c:v>
                </c:pt>
                <c:pt idx="5908">
                  <c:v>0.61199999999999999</c:v>
                </c:pt>
                <c:pt idx="5909">
                  <c:v>0.61199999999999999</c:v>
                </c:pt>
                <c:pt idx="5910">
                  <c:v>0.61199999999999999</c:v>
                </c:pt>
                <c:pt idx="5911">
                  <c:v>0.61199999999999999</c:v>
                </c:pt>
                <c:pt idx="5912">
                  <c:v>0.61199999999999999</c:v>
                </c:pt>
                <c:pt idx="5913">
                  <c:v>0.61099999999999999</c:v>
                </c:pt>
                <c:pt idx="5914">
                  <c:v>0.61099999999999999</c:v>
                </c:pt>
                <c:pt idx="5915">
                  <c:v>0.61099999999999999</c:v>
                </c:pt>
                <c:pt idx="5916">
                  <c:v>0.61099999999999999</c:v>
                </c:pt>
                <c:pt idx="5917">
                  <c:v>0.61099999999999999</c:v>
                </c:pt>
                <c:pt idx="5918">
                  <c:v>0.61099999999999999</c:v>
                </c:pt>
                <c:pt idx="5919">
                  <c:v>0.61099999999999999</c:v>
                </c:pt>
                <c:pt idx="5920">
                  <c:v>0.61099999999999999</c:v>
                </c:pt>
                <c:pt idx="5921">
                  <c:v>0.61099999999999999</c:v>
                </c:pt>
                <c:pt idx="5922">
                  <c:v>0.61099999999999999</c:v>
                </c:pt>
                <c:pt idx="5923">
                  <c:v>0.61099999999999999</c:v>
                </c:pt>
                <c:pt idx="5924">
                  <c:v>0.61099999999999999</c:v>
                </c:pt>
                <c:pt idx="5925">
                  <c:v>0.61099999999999999</c:v>
                </c:pt>
                <c:pt idx="5926">
                  <c:v>0.61099999999999999</c:v>
                </c:pt>
                <c:pt idx="5927">
                  <c:v>0.61</c:v>
                </c:pt>
                <c:pt idx="5928">
                  <c:v>0.61</c:v>
                </c:pt>
                <c:pt idx="5929">
                  <c:v>0.61</c:v>
                </c:pt>
                <c:pt idx="5930">
                  <c:v>0.61</c:v>
                </c:pt>
                <c:pt idx="5931">
                  <c:v>0.61</c:v>
                </c:pt>
                <c:pt idx="5932">
                  <c:v>0.61</c:v>
                </c:pt>
                <c:pt idx="5933">
                  <c:v>0.61</c:v>
                </c:pt>
                <c:pt idx="5934">
                  <c:v>0.61</c:v>
                </c:pt>
                <c:pt idx="5935">
                  <c:v>0.61</c:v>
                </c:pt>
                <c:pt idx="5936">
                  <c:v>0.60899999999999999</c:v>
                </c:pt>
                <c:pt idx="5937">
                  <c:v>0.60899999999999999</c:v>
                </c:pt>
                <c:pt idx="5938">
                  <c:v>0.60899999999999999</c:v>
                </c:pt>
                <c:pt idx="5939">
                  <c:v>0.60899999999999999</c:v>
                </c:pt>
                <c:pt idx="5940">
                  <c:v>0.60899999999999999</c:v>
                </c:pt>
                <c:pt idx="5941">
                  <c:v>0.60899999999999999</c:v>
                </c:pt>
                <c:pt idx="5942">
                  <c:v>0.60899999999999999</c:v>
                </c:pt>
                <c:pt idx="5943">
                  <c:v>0.60899999999999999</c:v>
                </c:pt>
                <c:pt idx="5944">
                  <c:v>0.60899999999999999</c:v>
                </c:pt>
                <c:pt idx="5945">
                  <c:v>0.60899999999999999</c:v>
                </c:pt>
                <c:pt idx="5946">
                  <c:v>0.60899999999999999</c:v>
                </c:pt>
                <c:pt idx="5947">
                  <c:v>0.60899999999999999</c:v>
                </c:pt>
                <c:pt idx="5948">
                  <c:v>0.60799999999999998</c:v>
                </c:pt>
                <c:pt idx="5949">
                  <c:v>0.60799999999999998</c:v>
                </c:pt>
                <c:pt idx="5950">
                  <c:v>0.60799999999999998</c:v>
                </c:pt>
                <c:pt idx="5951">
                  <c:v>0.60799999999999998</c:v>
                </c:pt>
                <c:pt idx="5952">
                  <c:v>0.60799999999999998</c:v>
                </c:pt>
                <c:pt idx="5953">
                  <c:v>0.60799999999999998</c:v>
                </c:pt>
                <c:pt idx="5954">
                  <c:v>0.60799999999999998</c:v>
                </c:pt>
                <c:pt idx="5955">
                  <c:v>0.60799999999999998</c:v>
                </c:pt>
                <c:pt idx="5956">
                  <c:v>0.60699999999999998</c:v>
                </c:pt>
                <c:pt idx="5957">
                  <c:v>0.60699999999999998</c:v>
                </c:pt>
                <c:pt idx="5958">
                  <c:v>0.60699999999999998</c:v>
                </c:pt>
                <c:pt idx="5959">
                  <c:v>0.60699999999999998</c:v>
                </c:pt>
                <c:pt idx="5960">
                  <c:v>0.60699999999999998</c:v>
                </c:pt>
                <c:pt idx="5961">
                  <c:v>0.60699999999999998</c:v>
                </c:pt>
                <c:pt idx="5962">
                  <c:v>0.60699999999999998</c:v>
                </c:pt>
                <c:pt idx="5963">
                  <c:v>0.60699999999999998</c:v>
                </c:pt>
                <c:pt idx="5964">
                  <c:v>0.60699999999999998</c:v>
                </c:pt>
                <c:pt idx="5965">
                  <c:v>0.60699999999999998</c:v>
                </c:pt>
                <c:pt idx="5966">
                  <c:v>0.60699999999999998</c:v>
                </c:pt>
                <c:pt idx="5967">
                  <c:v>0.60699999999999998</c:v>
                </c:pt>
                <c:pt idx="5968">
                  <c:v>0.60699999999999998</c:v>
                </c:pt>
                <c:pt idx="5969">
                  <c:v>0.60699999999999998</c:v>
                </c:pt>
                <c:pt idx="5970">
                  <c:v>0.60699999999999998</c:v>
                </c:pt>
                <c:pt idx="5971">
                  <c:v>0.60699999999999998</c:v>
                </c:pt>
                <c:pt idx="5972">
                  <c:v>0.60699999999999998</c:v>
                </c:pt>
                <c:pt idx="5973">
                  <c:v>0.60699999999999998</c:v>
                </c:pt>
                <c:pt idx="5974">
                  <c:v>0.60699999999999998</c:v>
                </c:pt>
                <c:pt idx="5975">
                  <c:v>0.60599999999999998</c:v>
                </c:pt>
                <c:pt idx="5976">
                  <c:v>0.60599999999999998</c:v>
                </c:pt>
                <c:pt idx="5977">
                  <c:v>0.60599999999999998</c:v>
                </c:pt>
                <c:pt idx="5978">
                  <c:v>0.60599999999999998</c:v>
                </c:pt>
                <c:pt idx="5979">
                  <c:v>0.60599999999999998</c:v>
                </c:pt>
                <c:pt idx="5980">
                  <c:v>0.60599999999999998</c:v>
                </c:pt>
                <c:pt idx="5981">
                  <c:v>0.60599999999999998</c:v>
                </c:pt>
                <c:pt idx="5982">
                  <c:v>0.60599999999999998</c:v>
                </c:pt>
                <c:pt idx="5983">
                  <c:v>0.60599999999999998</c:v>
                </c:pt>
                <c:pt idx="5984">
                  <c:v>0.60599999999999998</c:v>
                </c:pt>
                <c:pt idx="5985">
                  <c:v>0.60599999999999998</c:v>
                </c:pt>
                <c:pt idx="5986">
                  <c:v>0.60599999999999998</c:v>
                </c:pt>
                <c:pt idx="5987">
                  <c:v>0.60499999999999998</c:v>
                </c:pt>
                <c:pt idx="5988">
                  <c:v>0.60499999999999998</c:v>
                </c:pt>
                <c:pt idx="5989">
                  <c:v>0.60499999999999998</c:v>
                </c:pt>
                <c:pt idx="5990">
                  <c:v>0.60499999999999998</c:v>
                </c:pt>
                <c:pt idx="5991">
                  <c:v>0.60499999999999998</c:v>
                </c:pt>
                <c:pt idx="5992">
                  <c:v>0.60499999999999998</c:v>
                </c:pt>
                <c:pt idx="5993">
                  <c:v>0.60499999999999998</c:v>
                </c:pt>
                <c:pt idx="5994">
                  <c:v>0.60499999999999998</c:v>
                </c:pt>
                <c:pt idx="5995">
                  <c:v>0.60499999999999998</c:v>
                </c:pt>
                <c:pt idx="5996">
                  <c:v>0.60499999999999998</c:v>
                </c:pt>
                <c:pt idx="5997">
                  <c:v>0.60499999999999998</c:v>
                </c:pt>
                <c:pt idx="5998">
                  <c:v>0.60399999999999998</c:v>
                </c:pt>
                <c:pt idx="5999">
                  <c:v>0.60399999999999998</c:v>
                </c:pt>
                <c:pt idx="6000">
                  <c:v>0.60399999999999998</c:v>
                </c:pt>
                <c:pt idx="6001">
                  <c:v>0.60399999999999998</c:v>
                </c:pt>
                <c:pt idx="6002">
                  <c:v>0.60399999999999998</c:v>
                </c:pt>
                <c:pt idx="6003">
                  <c:v>0.60399999999999998</c:v>
                </c:pt>
                <c:pt idx="6004">
                  <c:v>0.60399999999999998</c:v>
                </c:pt>
                <c:pt idx="6005">
                  <c:v>0.60399999999999998</c:v>
                </c:pt>
                <c:pt idx="6006">
                  <c:v>0.60399999999999998</c:v>
                </c:pt>
                <c:pt idx="6007">
                  <c:v>0.60399999999999998</c:v>
                </c:pt>
                <c:pt idx="6008">
                  <c:v>0.60399999999999998</c:v>
                </c:pt>
                <c:pt idx="6009">
                  <c:v>0.60299999999999998</c:v>
                </c:pt>
                <c:pt idx="6010">
                  <c:v>0.60299999999999998</c:v>
                </c:pt>
                <c:pt idx="6011">
                  <c:v>0.60299999999999998</c:v>
                </c:pt>
                <c:pt idx="6012">
                  <c:v>0.60299999999999998</c:v>
                </c:pt>
                <c:pt idx="6013">
                  <c:v>0.60299999999999998</c:v>
                </c:pt>
                <c:pt idx="6014">
                  <c:v>0.60299999999999998</c:v>
                </c:pt>
                <c:pt idx="6015">
                  <c:v>0.60299999999999998</c:v>
                </c:pt>
                <c:pt idx="6016">
                  <c:v>0.60199999999999998</c:v>
                </c:pt>
                <c:pt idx="6017">
                  <c:v>0.60199999999999998</c:v>
                </c:pt>
                <c:pt idx="6018">
                  <c:v>0.60199999999999998</c:v>
                </c:pt>
                <c:pt idx="6019">
                  <c:v>0.60199999999999998</c:v>
                </c:pt>
                <c:pt idx="6020">
                  <c:v>0.60199999999999998</c:v>
                </c:pt>
                <c:pt idx="6021">
                  <c:v>0.60199999999999998</c:v>
                </c:pt>
                <c:pt idx="6022">
                  <c:v>0.60199999999999998</c:v>
                </c:pt>
                <c:pt idx="6023">
                  <c:v>0.60199999999999998</c:v>
                </c:pt>
                <c:pt idx="6024">
                  <c:v>0.60199999999999998</c:v>
                </c:pt>
                <c:pt idx="6025">
                  <c:v>0.60199999999999998</c:v>
                </c:pt>
                <c:pt idx="6026">
                  <c:v>0.60199999999999998</c:v>
                </c:pt>
                <c:pt idx="6027">
                  <c:v>0.60199999999999998</c:v>
                </c:pt>
                <c:pt idx="6028">
                  <c:v>0.60199999999999998</c:v>
                </c:pt>
                <c:pt idx="6029">
                  <c:v>0.60199999999999998</c:v>
                </c:pt>
                <c:pt idx="6030">
                  <c:v>0.60199999999999998</c:v>
                </c:pt>
                <c:pt idx="6031">
                  <c:v>0.60199999999999998</c:v>
                </c:pt>
                <c:pt idx="6032">
                  <c:v>0.60099999999999998</c:v>
                </c:pt>
                <c:pt idx="6033">
                  <c:v>0.60099999999999998</c:v>
                </c:pt>
                <c:pt idx="6034">
                  <c:v>0.60099999999999998</c:v>
                </c:pt>
                <c:pt idx="6035">
                  <c:v>0.60099999999999998</c:v>
                </c:pt>
                <c:pt idx="6036">
                  <c:v>0.60099999999999998</c:v>
                </c:pt>
                <c:pt idx="6037">
                  <c:v>0.60099999999999998</c:v>
                </c:pt>
                <c:pt idx="6038">
                  <c:v>0.60099999999999998</c:v>
                </c:pt>
                <c:pt idx="6039">
                  <c:v>0.60099999999999998</c:v>
                </c:pt>
                <c:pt idx="6040">
                  <c:v>0.60099999999999998</c:v>
                </c:pt>
                <c:pt idx="6041">
                  <c:v>0.6</c:v>
                </c:pt>
                <c:pt idx="6042">
                  <c:v>0.6</c:v>
                </c:pt>
                <c:pt idx="6043">
                  <c:v>0.6</c:v>
                </c:pt>
                <c:pt idx="6044">
                  <c:v>0.6</c:v>
                </c:pt>
                <c:pt idx="6045">
                  <c:v>0.6</c:v>
                </c:pt>
                <c:pt idx="6046">
                  <c:v>0.6</c:v>
                </c:pt>
                <c:pt idx="6047">
                  <c:v>0.6</c:v>
                </c:pt>
                <c:pt idx="6048">
                  <c:v>0.6</c:v>
                </c:pt>
                <c:pt idx="6049">
                  <c:v>0.6</c:v>
                </c:pt>
                <c:pt idx="6050">
                  <c:v>0.6</c:v>
                </c:pt>
                <c:pt idx="6051">
                  <c:v>0.6</c:v>
                </c:pt>
                <c:pt idx="6052">
                  <c:v>0.6</c:v>
                </c:pt>
                <c:pt idx="6053">
                  <c:v>0.6</c:v>
                </c:pt>
                <c:pt idx="6054">
                  <c:v>0.6</c:v>
                </c:pt>
                <c:pt idx="6055">
                  <c:v>0.6</c:v>
                </c:pt>
                <c:pt idx="6056">
                  <c:v>0.59899999999999998</c:v>
                </c:pt>
                <c:pt idx="6057">
                  <c:v>0.59899999999999998</c:v>
                </c:pt>
                <c:pt idx="6058">
                  <c:v>0.59899999999999998</c:v>
                </c:pt>
                <c:pt idx="6059">
                  <c:v>0.59899999999999998</c:v>
                </c:pt>
                <c:pt idx="6060">
                  <c:v>0.59899999999999998</c:v>
                </c:pt>
                <c:pt idx="6061">
                  <c:v>0.59899999999999998</c:v>
                </c:pt>
                <c:pt idx="6062">
                  <c:v>0.59899999999999998</c:v>
                </c:pt>
                <c:pt idx="6063">
                  <c:v>0.59899999999999998</c:v>
                </c:pt>
                <c:pt idx="6064">
                  <c:v>0.59899999999999998</c:v>
                </c:pt>
                <c:pt idx="6065">
                  <c:v>0.59899999999999998</c:v>
                </c:pt>
                <c:pt idx="6066">
                  <c:v>0.59899999999999998</c:v>
                </c:pt>
                <c:pt idx="6067">
                  <c:v>0.59899999999999998</c:v>
                </c:pt>
                <c:pt idx="6068">
                  <c:v>0.59899999999999998</c:v>
                </c:pt>
                <c:pt idx="6069">
                  <c:v>0.59899999999999998</c:v>
                </c:pt>
                <c:pt idx="6070">
                  <c:v>0.59899999999999998</c:v>
                </c:pt>
                <c:pt idx="6071">
                  <c:v>0.59799999999999998</c:v>
                </c:pt>
                <c:pt idx="6072">
                  <c:v>0.59799999999999998</c:v>
                </c:pt>
                <c:pt idx="6073">
                  <c:v>0.59799999999999998</c:v>
                </c:pt>
                <c:pt idx="6074">
                  <c:v>0.59799999999999998</c:v>
                </c:pt>
                <c:pt idx="6075">
                  <c:v>0.59799999999999998</c:v>
                </c:pt>
                <c:pt idx="6076">
                  <c:v>0.59799999999999998</c:v>
                </c:pt>
                <c:pt idx="6077">
                  <c:v>0.59799999999999998</c:v>
                </c:pt>
                <c:pt idx="6078">
                  <c:v>0.59799999999999998</c:v>
                </c:pt>
                <c:pt idx="6079">
                  <c:v>0.59799999999999998</c:v>
                </c:pt>
                <c:pt idx="6080">
                  <c:v>0.59799999999999998</c:v>
                </c:pt>
                <c:pt idx="6081">
                  <c:v>0.59799999999999998</c:v>
                </c:pt>
                <c:pt idx="6082">
                  <c:v>0.59799999999999998</c:v>
                </c:pt>
                <c:pt idx="6083">
                  <c:v>0.59799999999999998</c:v>
                </c:pt>
                <c:pt idx="6084">
                  <c:v>0.59799999999999998</c:v>
                </c:pt>
                <c:pt idx="6085">
                  <c:v>0.59699999999999998</c:v>
                </c:pt>
                <c:pt idx="6086">
                  <c:v>0.59699999999999998</c:v>
                </c:pt>
                <c:pt idx="6087">
                  <c:v>0.59699999999999998</c:v>
                </c:pt>
                <c:pt idx="6088">
                  <c:v>0.59699999999999998</c:v>
                </c:pt>
                <c:pt idx="6089">
                  <c:v>0.59699999999999998</c:v>
                </c:pt>
                <c:pt idx="6090">
                  <c:v>0.59699999999999998</c:v>
                </c:pt>
                <c:pt idx="6091">
                  <c:v>0.59699999999999998</c:v>
                </c:pt>
                <c:pt idx="6092">
                  <c:v>0.59699999999999998</c:v>
                </c:pt>
                <c:pt idx="6093">
                  <c:v>0.59699999999999998</c:v>
                </c:pt>
                <c:pt idx="6094">
                  <c:v>0.59699999999999998</c:v>
                </c:pt>
                <c:pt idx="6095">
                  <c:v>0.59699999999999998</c:v>
                </c:pt>
                <c:pt idx="6096">
                  <c:v>0.59599999999999997</c:v>
                </c:pt>
                <c:pt idx="6097">
                  <c:v>0.59599999999999997</c:v>
                </c:pt>
                <c:pt idx="6098">
                  <c:v>0.59599999999999997</c:v>
                </c:pt>
                <c:pt idx="6099">
                  <c:v>0.59599999999999997</c:v>
                </c:pt>
                <c:pt idx="6100">
                  <c:v>0.59599999999999997</c:v>
                </c:pt>
                <c:pt idx="6101">
                  <c:v>0.59599999999999997</c:v>
                </c:pt>
                <c:pt idx="6102">
                  <c:v>0.59599999999999997</c:v>
                </c:pt>
                <c:pt idx="6103">
                  <c:v>0.59599999999999997</c:v>
                </c:pt>
                <c:pt idx="6104">
                  <c:v>0.59599999999999997</c:v>
                </c:pt>
                <c:pt idx="6105">
                  <c:v>0.59599999999999997</c:v>
                </c:pt>
                <c:pt idx="6106">
                  <c:v>0.59599999999999997</c:v>
                </c:pt>
                <c:pt idx="6107">
                  <c:v>0.59599999999999997</c:v>
                </c:pt>
                <c:pt idx="6108">
                  <c:v>0.59499999999999997</c:v>
                </c:pt>
                <c:pt idx="6109">
                  <c:v>0.59499999999999997</c:v>
                </c:pt>
                <c:pt idx="6110">
                  <c:v>0.59499999999999997</c:v>
                </c:pt>
                <c:pt idx="6111">
                  <c:v>0.59499999999999997</c:v>
                </c:pt>
                <c:pt idx="6112">
                  <c:v>0.59499999999999997</c:v>
                </c:pt>
                <c:pt idx="6113">
                  <c:v>0.59499999999999997</c:v>
                </c:pt>
                <c:pt idx="6114">
                  <c:v>0.59499999999999997</c:v>
                </c:pt>
                <c:pt idx="6115">
                  <c:v>0.59499999999999997</c:v>
                </c:pt>
                <c:pt idx="6116">
                  <c:v>0.59499999999999997</c:v>
                </c:pt>
                <c:pt idx="6117">
                  <c:v>0.59499999999999997</c:v>
                </c:pt>
                <c:pt idx="6118">
                  <c:v>0.59499999999999997</c:v>
                </c:pt>
                <c:pt idx="6119">
                  <c:v>0.59499999999999997</c:v>
                </c:pt>
                <c:pt idx="6120">
                  <c:v>0.59499999999999997</c:v>
                </c:pt>
                <c:pt idx="6121">
                  <c:v>0.59499999999999997</c:v>
                </c:pt>
                <c:pt idx="6122">
                  <c:v>0.59499999999999997</c:v>
                </c:pt>
                <c:pt idx="6123">
                  <c:v>0.59499999999999997</c:v>
                </c:pt>
                <c:pt idx="6124">
                  <c:v>0.59399999999999997</c:v>
                </c:pt>
                <c:pt idx="6125">
                  <c:v>0.59399999999999997</c:v>
                </c:pt>
                <c:pt idx="6126">
                  <c:v>0.59399999999999997</c:v>
                </c:pt>
                <c:pt idx="6127">
                  <c:v>0.59399999999999997</c:v>
                </c:pt>
                <c:pt idx="6128">
                  <c:v>0.59399999999999997</c:v>
                </c:pt>
                <c:pt idx="6129">
                  <c:v>0.59399999999999997</c:v>
                </c:pt>
                <c:pt idx="6130">
                  <c:v>0.59399999999999997</c:v>
                </c:pt>
                <c:pt idx="6131">
                  <c:v>0.59399999999999997</c:v>
                </c:pt>
                <c:pt idx="6132">
                  <c:v>0.59399999999999997</c:v>
                </c:pt>
                <c:pt idx="6133">
                  <c:v>0.59399999999999997</c:v>
                </c:pt>
                <c:pt idx="6134">
                  <c:v>0.59399999999999997</c:v>
                </c:pt>
                <c:pt idx="6135">
                  <c:v>0.59399999999999997</c:v>
                </c:pt>
                <c:pt idx="6136">
                  <c:v>0.59299999999999997</c:v>
                </c:pt>
                <c:pt idx="6137">
                  <c:v>0.59299999999999997</c:v>
                </c:pt>
                <c:pt idx="6138">
                  <c:v>0.59299999999999997</c:v>
                </c:pt>
                <c:pt idx="6139">
                  <c:v>0.59299999999999997</c:v>
                </c:pt>
                <c:pt idx="6140">
                  <c:v>0.59299999999999997</c:v>
                </c:pt>
                <c:pt idx="6141">
                  <c:v>0.59299999999999997</c:v>
                </c:pt>
                <c:pt idx="6142">
                  <c:v>0.59299999999999997</c:v>
                </c:pt>
                <c:pt idx="6143">
                  <c:v>0.59299999999999997</c:v>
                </c:pt>
                <c:pt idx="6144">
                  <c:v>0.59199999999999997</c:v>
                </c:pt>
                <c:pt idx="6145">
                  <c:v>0.59199999999999997</c:v>
                </c:pt>
                <c:pt idx="6146">
                  <c:v>0.59199999999999997</c:v>
                </c:pt>
                <c:pt idx="6147">
                  <c:v>0.59199999999999997</c:v>
                </c:pt>
                <c:pt idx="6148">
                  <c:v>0.59199999999999997</c:v>
                </c:pt>
                <c:pt idx="6149">
                  <c:v>0.59199999999999997</c:v>
                </c:pt>
                <c:pt idx="6150">
                  <c:v>0.59199999999999997</c:v>
                </c:pt>
                <c:pt idx="6151">
                  <c:v>0.59199999999999997</c:v>
                </c:pt>
                <c:pt idx="6152">
                  <c:v>0.59199999999999997</c:v>
                </c:pt>
                <c:pt idx="6153">
                  <c:v>0.59199999999999997</c:v>
                </c:pt>
                <c:pt idx="6154">
                  <c:v>0.59199999999999997</c:v>
                </c:pt>
                <c:pt idx="6155">
                  <c:v>0.59099999999999997</c:v>
                </c:pt>
                <c:pt idx="6156">
                  <c:v>0.59099999999999997</c:v>
                </c:pt>
                <c:pt idx="6157">
                  <c:v>0.59099999999999997</c:v>
                </c:pt>
                <c:pt idx="6158">
                  <c:v>0.59099999999999997</c:v>
                </c:pt>
                <c:pt idx="6159">
                  <c:v>0.59099999999999997</c:v>
                </c:pt>
                <c:pt idx="6160">
                  <c:v>0.59099999999999997</c:v>
                </c:pt>
                <c:pt idx="6161">
                  <c:v>0.59099999999999997</c:v>
                </c:pt>
                <c:pt idx="6162">
                  <c:v>0.59</c:v>
                </c:pt>
                <c:pt idx="6163">
                  <c:v>0.59</c:v>
                </c:pt>
                <c:pt idx="6164">
                  <c:v>0.59</c:v>
                </c:pt>
                <c:pt idx="6165">
                  <c:v>0.59</c:v>
                </c:pt>
                <c:pt idx="6166">
                  <c:v>0.59</c:v>
                </c:pt>
                <c:pt idx="6167">
                  <c:v>0.59</c:v>
                </c:pt>
                <c:pt idx="6168">
                  <c:v>0.59</c:v>
                </c:pt>
                <c:pt idx="6169">
                  <c:v>0.59</c:v>
                </c:pt>
                <c:pt idx="6170">
                  <c:v>0.59</c:v>
                </c:pt>
                <c:pt idx="6171">
                  <c:v>0.59</c:v>
                </c:pt>
                <c:pt idx="6172">
                  <c:v>0.59</c:v>
                </c:pt>
                <c:pt idx="6173">
                  <c:v>0.59</c:v>
                </c:pt>
                <c:pt idx="6174">
                  <c:v>0.58899999999999997</c:v>
                </c:pt>
                <c:pt idx="6175">
                  <c:v>0.58899999999999997</c:v>
                </c:pt>
                <c:pt idx="6176">
                  <c:v>0.58899999999999997</c:v>
                </c:pt>
                <c:pt idx="6177">
                  <c:v>0.58899999999999997</c:v>
                </c:pt>
                <c:pt idx="6178">
                  <c:v>0.58899999999999997</c:v>
                </c:pt>
                <c:pt idx="6179">
                  <c:v>0.58899999999999997</c:v>
                </c:pt>
                <c:pt idx="6180">
                  <c:v>0.58899999999999997</c:v>
                </c:pt>
                <c:pt idx="6181">
                  <c:v>0.58899999999999997</c:v>
                </c:pt>
                <c:pt idx="6182">
                  <c:v>0.58899999999999997</c:v>
                </c:pt>
                <c:pt idx="6183">
                  <c:v>0.58899999999999997</c:v>
                </c:pt>
                <c:pt idx="6184">
                  <c:v>0.58899999999999997</c:v>
                </c:pt>
                <c:pt idx="6185">
                  <c:v>0.58899999999999997</c:v>
                </c:pt>
                <c:pt idx="6186">
                  <c:v>0.58899999999999997</c:v>
                </c:pt>
                <c:pt idx="6187">
                  <c:v>0.58899999999999997</c:v>
                </c:pt>
                <c:pt idx="6188">
                  <c:v>0.58899999999999997</c:v>
                </c:pt>
                <c:pt idx="6189">
                  <c:v>0.58899999999999997</c:v>
                </c:pt>
                <c:pt idx="6190">
                  <c:v>0.58899999999999997</c:v>
                </c:pt>
                <c:pt idx="6191">
                  <c:v>0.58799999999999997</c:v>
                </c:pt>
                <c:pt idx="6192">
                  <c:v>0.58799999999999997</c:v>
                </c:pt>
                <c:pt idx="6193">
                  <c:v>0.58799999999999997</c:v>
                </c:pt>
                <c:pt idx="6194">
                  <c:v>0.58799999999999997</c:v>
                </c:pt>
                <c:pt idx="6195">
                  <c:v>0.58799999999999997</c:v>
                </c:pt>
                <c:pt idx="6196">
                  <c:v>0.58799999999999997</c:v>
                </c:pt>
                <c:pt idx="6197">
                  <c:v>0.58799999999999997</c:v>
                </c:pt>
                <c:pt idx="6198">
                  <c:v>0.58799999999999997</c:v>
                </c:pt>
                <c:pt idx="6199">
                  <c:v>0.58799999999999997</c:v>
                </c:pt>
                <c:pt idx="6200">
                  <c:v>0.58699999999999997</c:v>
                </c:pt>
                <c:pt idx="6201">
                  <c:v>0.58699999999999997</c:v>
                </c:pt>
                <c:pt idx="6202">
                  <c:v>0.58699999999999997</c:v>
                </c:pt>
                <c:pt idx="6203">
                  <c:v>0.58699999999999997</c:v>
                </c:pt>
                <c:pt idx="6204">
                  <c:v>0.58699999999999997</c:v>
                </c:pt>
                <c:pt idx="6205">
                  <c:v>0.58699999999999997</c:v>
                </c:pt>
                <c:pt idx="6206">
                  <c:v>0.58699999999999997</c:v>
                </c:pt>
                <c:pt idx="6207">
                  <c:v>0.58699999999999997</c:v>
                </c:pt>
                <c:pt idx="6208">
                  <c:v>0.58699999999999997</c:v>
                </c:pt>
                <c:pt idx="6209">
                  <c:v>0.58699999999999997</c:v>
                </c:pt>
                <c:pt idx="6210">
                  <c:v>0.58599999999999997</c:v>
                </c:pt>
                <c:pt idx="6211">
                  <c:v>0.58599999999999997</c:v>
                </c:pt>
                <c:pt idx="6212">
                  <c:v>0.58599999999999997</c:v>
                </c:pt>
                <c:pt idx="6213">
                  <c:v>0.58599999999999997</c:v>
                </c:pt>
                <c:pt idx="6214">
                  <c:v>0.58599999999999997</c:v>
                </c:pt>
                <c:pt idx="6215">
                  <c:v>0.58599999999999997</c:v>
                </c:pt>
                <c:pt idx="6216">
                  <c:v>0.58599999999999997</c:v>
                </c:pt>
                <c:pt idx="6217">
                  <c:v>0.58599999999999997</c:v>
                </c:pt>
                <c:pt idx="6218">
                  <c:v>0.58599999999999997</c:v>
                </c:pt>
                <c:pt idx="6219">
                  <c:v>0.58599999999999997</c:v>
                </c:pt>
                <c:pt idx="6220">
                  <c:v>0.58599999999999997</c:v>
                </c:pt>
                <c:pt idx="6221">
                  <c:v>0.58599999999999997</c:v>
                </c:pt>
                <c:pt idx="6222">
                  <c:v>0.58599999999999997</c:v>
                </c:pt>
                <c:pt idx="6223">
                  <c:v>0.58599999999999997</c:v>
                </c:pt>
                <c:pt idx="6224">
                  <c:v>0.58599999999999997</c:v>
                </c:pt>
                <c:pt idx="6225">
                  <c:v>0.58499999999999996</c:v>
                </c:pt>
                <c:pt idx="6226">
                  <c:v>0.58499999999999996</c:v>
                </c:pt>
                <c:pt idx="6227">
                  <c:v>0.58499999999999996</c:v>
                </c:pt>
                <c:pt idx="6228">
                  <c:v>0.58499999999999996</c:v>
                </c:pt>
                <c:pt idx="6229">
                  <c:v>0.58499999999999996</c:v>
                </c:pt>
                <c:pt idx="6230">
                  <c:v>0.58499999999999996</c:v>
                </c:pt>
                <c:pt idx="6231">
                  <c:v>0.58499999999999996</c:v>
                </c:pt>
                <c:pt idx="6232">
                  <c:v>0.58499999999999996</c:v>
                </c:pt>
                <c:pt idx="6233">
                  <c:v>0.58499999999999996</c:v>
                </c:pt>
                <c:pt idx="6234">
                  <c:v>0.58499999999999996</c:v>
                </c:pt>
                <c:pt idx="6235">
                  <c:v>0.58499999999999996</c:v>
                </c:pt>
                <c:pt idx="6236">
                  <c:v>0.58499999999999996</c:v>
                </c:pt>
                <c:pt idx="6237">
                  <c:v>0.58499999999999996</c:v>
                </c:pt>
                <c:pt idx="6238">
                  <c:v>0.58499999999999996</c:v>
                </c:pt>
                <c:pt idx="6239">
                  <c:v>0.58499999999999996</c:v>
                </c:pt>
                <c:pt idx="6240">
                  <c:v>0.58399999999999996</c:v>
                </c:pt>
                <c:pt idx="6241">
                  <c:v>0.58399999999999996</c:v>
                </c:pt>
                <c:pt idx="6242">
                  <c:v>0.58399999999999996</c:v>
                </c:pt>
                <c:pt idx="6243">
                  <c:v>0.58399999999999996</c:v>
                </c:pt>
                <c:pt idx="6244">
                  <c:v>0.58399999999999996</c:v>
                </c:pt>
                <c:pt idx="6245">
                  <c:v>0.58399999999999996</c:v>
                </c:pt>
                <c:pt idx="6246">
                  <c:v>0.58399999999999996</c:v>
                </c:pt>
                <c:pt idx="6247">
                  <c:v>0.58399999999999996</c:v>
                </c:pt>
                <c:pt idx="6248">
                  <c:v>0.58399999999999996</c:v>
                </c:pt>
                <c:pt idx="6249">
                  <c:v>0.58399999999999996</c:v>
                </c:pt>
                <c:pt idx="6250">
                  <c:v>0.58399999999999996</c:v>
                </c:pt>
                <c:pt idx="6251">
                  <c:v>0.58399999999999996</c:v>
                </c:pt>
                <c:pt idx="6252">
                  <c:v>0.58399999999999996</c:v>
                </c:pt>
                <c:pt idx="6253">
                  <c:v>0.58399999999999996</c:v>
                </c:pt>
                <c:pt idx="6254">
                  <c:v>0.58399999999999996</c:v>
                </c:pt>
                <c:pt idx="6255">
                  <c:v>0.58399999999999996</c:v>
                </c:pt>
                <c:pt idx="6256">
                  <c:v>0.58299999999999996</c:v>
                </c:pt>
                <c:pt idx="6257">
                  <c:v>0.58299999999999996</c:v>
                </c:pt>
                <c:pt idx="6258">
                  <c:v>0.58299999999999996</c:v>
                </c:pt>
                <c:pt idx="6259">
                  <c:v>0.58299999999999996</c:v>
                </c:pt>
                <c:pt idx="6260">
                  <c:v>0.58299999999999996</c:v>
                </c:pt>
                <c:pt idx="6261">
                  <c:v>0.58299999999999996</c:v>
                </c:pt>
                <c:pt idx="6262">
                  <c:v>0.58299999999999996</c:v>
                </c:pt>
                <c:pt idx="6263">
                  <c:v>0.58299999999999996</c:v>
                </c:pt>
                <c:pt idx="6264">
                  <c:v>0.58299999999999996</c:v>
                </c:pt>
                <c:pt idx="6265">
                  <c:v>0.58299999999999996</c:v>
                </c:pt>
                <c:pt idx="6266">
                  <c:v>0.58299999999999996</c:v>
                </c:pt>
                <c:pt idx="6267">
                  <c:v>0.58299999999999996</c:v>
                </c:pt>
                <c:pt idx="6268">
                  <c:v>0.58299999999999996</c:v>
                </c:pt>
                <c:pt idx="6269">
                  <c:v>0.58299999999999996</c:v>
                </c:pt>
                <c:pt idx="6270">
                  <c:v>0.58299999999999996</c:v>
                </c:pt>
                <c:pt idx="6271">
                  <c:v>0.58299999999999996</c:v>
                </c:pt>
                <c:pt idx="6272">
                  <c:v>0.58299999999999996</c:v>
                </c:pt>
                <c:pt idx="6273">
                  <c:v>0.58299999999999996</c:v>
                </c:pt>
                <c:pt idx="6274">
                  <c:v>0.58199999999999996</c:v>
                </c:pt>
                <c:pt idx="6275">
                  <c:v>0.58199999999999996</c:v>
                </c:pt>
                <c:pt idx="6276">
                  <c:v>0.58199999999999996</c:v>
                </c:pt>
                <c:pt idx="6277">
                  <c:v>0.58199999999999996</c:v>
                </c:pt>
                <c:pt idx="6278">
                  <c:v>0.58199999999999996</c:v>
                </c:pt>
                <c:pt idx="6279">
                  <c:v>0.58199999999999996</c:v>
                </c:pt>
                <c:pt idx="6280">
                  <c:v>0.58199999999999996</c:v>
                </c:pt>
                <c:pt idx="6281">
                  <c:v>0.58199999999999996</c:v>
                </c:pt>
                <c:pt idx="6282">
                  <c:v>0.58199999999999996</c:v>
                </c:pt>
                <c:pt idx="6283">
                  <c:v>0.58199999999999996</c:v>
                </c:pt>
                <c:pt idx="6284">
                  <c:v>0.58199999999999996</c:v>
                </c:pt>
                <c:pt idx="6285">
                  <c:v>0.58199999999999996</c:v>
                </c:pt>
                <c:pt idx="6286">
                  <c:v>0.58099999999999996</c:v>
                </c:pt>
                <c:pt idx="6287">
                  <c:v>0.58099999999999996</c:v>
                </c:pt>
                <c:pt idx="6288">
                  <c:v>0.58099999999999996</c:v>
                </c:pt>
                <c:pt idx="6289">
                  <c:v>0.58099999999999996</c:v>
                </c:pt>
                <c:pt idx="6290">
                  <c:v>0.58099999999999996</c:v>
                </c:pt>
                <c:pt idx="6291">
                  <c:v>0.58099999999999996</c:v>
                </c:pt>
                <c:pt idx="6292">
                  <c:v>0.58099999999999996</c:v>
                </c:pt>
                <c:pt idx="6293">
                  <c:v>0.58099999999999996</c:v>
                </c:pt>
                <c:pt idx="6294">
                  <c:v>0.58099999999999996</c:v>
                </c:pt>
                <c:pt idx="6295">
                  <c:v>0.58099999999999996</c:v>
                </c:pt>
                <c:pt idx="6296">
                  <c:v>0.58099999999999996</c:v>
                </c:pt>
                <c:pt idx="6297">
                  <c:v>0.58099999999999996</c:v>
                </c:pt>
                <c:pt idx="6298">
                  <c:v>0.57999999999999996</c:v>
                </c:pt>
                <c:pt idx="6299">
                  <c:v>0.57999999999999996</c:v>
                </c:pt>
                <c:pt idx="6300">
                  <c:v>0.57999999999999996</c:v>
                </c:pt>
                <c:pt idx="6301">
                  <c:v>0.57999999999999996</c:v>
                </c:pt>
                <c:pt idx="6302">
                  <c:v>0.57999999999999996</c:v>
                </c:pt>
                <c:pt idx="6303">
                  <c:v>0.57999999999999996</c:v>
                </c:pt>
                <c:pt idx="6304">
                  <c:v>0.57999999999999996</c:v>
                </c:pt>
                <c:pt idx="6305">
                  <c:v>0.57999999999999996</c:v>
                </c:pt>
                <c:pt idx="6306">
                  <c:v>0.57999999999999996</c:v>
                </c:pt>
                <c:pt idx="6307">
                  <c:v>0.57999999999999996</c:v>
                </c:pt>
                <c:pt idx="6308">
                  <c:v>0.57999999999999996</c:v>
                </c:pt>
                <c:pt idx="6309">
                  <c:v>0.57899999999999996</c:v>
                </c:pt>
                <c:pt idx="6310">
                  <c:v>0.57899999999999996</c:v>
                </c:pt>
                <c:pt idx="6311">
                  <c:v>0.57899999999999996</c:v>
                </c:pt>
                <c:pt idx="6312">
                  <c:v>0.57899999999999996</c:v>
                </c:pt>
                <c:pt idx="6313">
                  <c:v>0.57899999999999996</c:v>
                </c:pt>
                <c:pt idx="6314">
                  <c:v>0.57899999999999996</c:v>
                </c:pt>
                <c:pt idx="6315">
                  <c:v>0.57899999999999996</c:v>
                </c:pt>
                <c:pt idx="6316">
                  <c:v>0.57899999999999996</c:v>
                </c:pt>
                <c:pt idx="6317">
                  <c:v>0.57899999999999996</c:v>
                </c:pt>
                <c:pt idx="6318">
                  <c:v>0.57899999999999996</c:v>
                </c:pt>
                <c:pt idx="6319">
                  <c:v>0.57899999999999996</c:v>
                </c:pt>
                <c:pt idx="6320">
                  <c:v>0.57899999999999996</c:v>
                </c:pt>
                <c:pt idx="6321">
                  <c:v>0.57899999999999996</c:v>
                </c:pt>
                <c:pt idx="6322">
                  <c:v>0.57799999999999996</c:v>
                </c:pt>
                <c:pt idx="6323">
                  <c:v>0.57799999999999996</c:v>
                </c:pt>
                <c:pt idx="6324">
                  <c:v>0.57799999999999996</c:v>
                </c:pt>
                <c:pt idx="6325">
                  <c:v>0.57799999999999996</c:v>
                </c:pt>
                <c:pt idx="6326">
                  <c:v>0.57799999999999996</c:v>
                </c:pt>
                <c:pt idx="6327">
                  <c:v>0.57799999999999996</c:v>
                </c:pt>
                <c:pt idx="6328">
                  <c:v>0.57799999999999996</c:v>
                </c:pt>
                <c:pt idx="6329">
                  <c:v>0.57799999999999996</c:v>
                </c:pt>
                <c:pt idx="6330">
                  <c:v>0.57799999999999996</c:v>
                </c:pt>
                <c:pt idx="6331">
                  <c:v>0.57799999999999996</c:v>
                </c:pt>
                <c:pt idx="6332">
                  <c:v>0.57799999999999996</c:v>
                </c:pt>
                <c:pt idx="6333">
                  <c:v>0.57799999999999996</c:v>
                </c:pt>
                <c:pt idx="6334">
                  <c:v>0.57799999999999996</c:v>
                </c:pt>
                <c:pt idx="6335">
                  <c:v>0.57799999999999996</c:v>
                </c:pt>
                <c:pt idx="6336">
                  <c:v>0.57699999999999996</c:v>
                </c:pt>
                <c:pt idx="6337">
                  <c:v>0.57699999999999996</c:v>
                </c:pt>
                <c:pt idx="6338">
                  <c:v>0.57699999999999996</c:v>
                </c:pt>
                <c:pt idx="6339">
                  <c:v>0.57699999999999996</c:v>
                </c:pt>
                <c:pt idx="6340">
                  <c:v>0.57699999999999996</c:v>
                </c:pt>
                <c:pt idx="6341">
                  <c:v>0.57699999999999996</c:v>
                </c:pt>
                <c:pt idx="6342">
                  <c:v>0.57699999999999996</c:v>
                </c:pt>
                <c:pt idx="6343">
                  <c:v>0.57699999999999996</c:v>
                </c:pt>
                <c:pt idx="6344">
                  <c:v>0.57699999999999996</c:v>
                </c:pt>
                <c:pt idx="6345">
                  <c:v>0.57699999999999996</c:v>
                </c:pt>
                <c:pt idx="6346">
                  <c:v>0.57699999999999996</c:v>
                </c:pt>
                <c:pt idx="6347">
                  <c:v>0.57699999999999996</c:v>
                </c:pt>
                <c:pt idx="6348">
                  <c:v>0.57699999999999996</c:v>
                </c:pt>
                <c:pt idx="6349">
                  <c:v>0.57699999999999996</c:v>
                </c:pt>
                <c:pt idx="6350">
                  <c:v>0.57699999999999996</c:v>
                </c:pt>
                <c:pt idx="6351">
                  <c:v>0.57599999999999996</c:v>
                </c:pt>
                <c:pt idx="6352">
                  <c:v>0.57599999999999996</c:v>
                </c:pt>
                <c:pt idx="6353">
                  <c:v>0.57599999999999996</c:v>
                </c:pt>
                <c:pt idx="6354">
                  <c:v>0.57599999999999996</c:v>
                </c:pt>
                <c:pt idx="6355">
                  <c:v>0.57599999999999996</c:v>
                </c:pt>
                <c:pt idx="6356">
                  <c:v>0.57599999999999996</c:v>
                </c:pt>
                <c:pt idx="6357">
                  <c:v>0.57599999999999996</c:v>
                </c:pt>
                <c:pt idx="6358">
                  <c:v>0.57599999999999996</c:v>
                </c:pt>
                <c:pt idx="6359">
                  <c:v>0.57599999999999996</c:v>
                </c:pt>
                <c:pt idx="6360">
                  <c:v>0.57599999999999996</c:v>
                </c:pt>
                <c:pt idx="6361">
                  <c:v>0.57599999999999996</c:v>
                </c:pt>
                <c:pt idx="6362">
                  <c:v>0.57599999999999996</c:v>
                </c:pt>
                <c:pt idx="6363">
                  <c:v>0.57599999999999996</c:v>
                </c:pt>
                <c:pt idx="6364">
                  <c:v>0.57599999999999996</c:v>
                </c:pt>
                <c:pt idx="6365">
                  <c:v>0.57599999999999996</c:v>
                </c:pt>
                <c:pt idx="6366">
                  <c:v>0.57499999999999996</c:v>
                </c:pt>
                <c:pt idx="6367">
                  <c:v>0.57499999999999996</c:v>
                </c:pt>
                <c:pt idx="6368">
                  <c:v>0.57499999999999996</c:v>
                </c:pt>
                <c:pt idx="6369">
                  <c:v>0.57499999999999996</c:v>
                </c:pt>
                <c:pt idx="6370">
                  <c:v>0.57499999999999996</c:v>
                </c:pt>
                <c:pt idx="6371">
                  <c:v>0.57499999999999996</c:v>
                </c:pt>
                <c:pt idx="6372">
                  <c:v>0.57499999999999996</c:v>
                </c:pt>
                <c:pt idx="6373">
                  <c:v>0.57499999999999996</c:v>
                </c:pt>
                <c:pt idx="6374">
                  <c:v>0.57499999999999996</c:v>
                </c:pt>
                <c:pt idx="6375">
                  <c:v>0.57499999999999996</c:v>
                </c:pt>
                <c:pt idx="6376">
                  <c:v>0.57499999999999996</c:v>
                </c:pt>
                <c:pt idx="6377">
                  <c:v>0.57499999999999996</c:v>
                </c:pt>
                <c:pt idx="6378">
                  <c:v>0.57499999999999996</c:v>
                </c:pt>
                <c:pt idx="6379">
                  <c:v>0.57499999999999996</c:v>
                </c:pt>
                <c:pt idx="6380">
                  <c:v>0.57499999999999996</c:v>
                </c:pt>
                <c:pt idx="6381">
                  <c:v>0.57499999999999996</c:v>
                </c:pt>
                <c:pt idx="6382">
                  <c:v>0.57399999999999995</c:v>
                </c:pt>
                <c:pt idx="6383">
                  <c:v>0.57399999999999995</c:v>
                </c:pt>
                <c:pt idx="6384">
                  <c:v>0.57399999999999995</c:v>
                </c:pt>
                <c:pt idx="6385">
                  <c:v>0.57399999999999995</c:v>
                </c:pt>
                <c:pt idx="6386">
                  <c:v>0.57399999999999995</c:v>
                </c:pt>
                <c:pt idx="6387">
                  <c:v>0.57399999999999995</c:v>
                </c:pt>
                <c:pt idx="6388">
                  <c:v>0.57399999999999995</c:v>
                </c:pt>
                <c:pt idx="6389">
                  <c:v>0.57399999999999995</c:v>
                </c:pt>
                <c:pt idx="6390">
                  <c:v>0.57399999999999995</c:v>
                </c:pt>
                <c:pt idx="6391">
                  <c:v>0.57399999999999995</c:v>
                </c:pt>
                <c:pt idx="6392">
                  <c:v>0.57399999999999995</c:v>
                </c:pt>
                <c:pt idx="6393">
                  <c:v>0.57399999999999995</c:v>
                </c:pt>
                <c:pt idx="6394">
                  <c:v>0.57399999999999995</c:v>
                </c:pt>
                <c:pt idx="6395">
                  <c:v>0.57399999999999995</c:v>
                </c:pt>
                <c:pt idx="6396">
                  <c:v>0.57399999999999995</c:v>
                </c:pt>
                <c:pt idx="6397">
                  <c:v>0.57399999999999995</c:v>
                </c:pt>
                <c:pt idx="6398">
                  <c:v>0.57299999999999995</c:v>
                </c:pt>
                <c:pt idx="6399">
                  <c:v>0.57299999999999995</c:v>
                </c:pt>
                <c:pt idx="6400">
                  <c:v>0.57299999999999995</c:v>
                </c:pt>
                <c:pt idx="6401">
                  <c:v>0.57299999999999995</c:v>
                </c:pt>
                <c:pt idx="6402">
                  <c:v>0.57299999999999995</c:v>
                </c:pt>
                <c:pt idx="6403">
                  <c:v>0.57299999999999995</c:v>
                </c:pt>
                <c:pt idx="6404">
                  <c:v>0.57299999999999995</c:v>
                </c:pt>
                <c:pt idx="6405">
                  <c:v>0.57299999999999995</c:v>
                </c:pt>
                <c:pt idx="6406">
                  <c:v>0.57299999999999995</c:v>
                </c:pt>
                <c:pt idx="6407">
                  <c:v>0.57299999999999995</c:v>
                </c:pt>
                <c:pt idx="6408">
                  <c:v>0.57299999999999995</c:v>
                </c:pt>
                <c:pt idx="6409">
                  <c:v>0.57299999999999995</c:v>
                </c:pt>
                <c:pt idx="6410">
                  <c:v>0.57299999999999995</c:v>
                </c:pt>
                <c:pt idx="6411">
                  <c:v>0.57299999999999995</c:v>
                </c:pt>
                <c:pt idx="6412">
                  <c:v>0.57299999999999995</c:v>
                </c:pt>
                <c:pt idx="6413">
                  <c:v>0.57199999999999995</c:v>
                </c:pt>
                <c:pt idx="6414">
                  <c:v>0.57199999999999995</c:v>
                </c:pt>
                <c:pt idx="6415">
                  <c:v>0.57199999999999995</c:v>
                </c:pt>
                <c:pt idx="6416">
                  <c:v>0.57199999999999995</c:v>
                </c:pt>
                <c:pt idx="6417">
                  <c:v>0.57199999999999995</c:v>
                </c:pt>
                <c:pt idx="6418">
                  <c:v>0.57199999999999995</c:v>
                </c:pt>
                <c:pt idx="6419">
                  <c:v>0.57199999999999995</c:v>
                </c:pt>
                <c:pt idx="6420">
                  <c:v>0.57199999999999995</c:v>
                </c:pt>
                <c:pt idx="6421">
                  <c:v>0.57199999999999995</c:v>
                </c:pt>
                <c:pt idx="6422">
                  <c:v>0.57199999999999995</c:v>
                </c:pt>
                <c:pt idx="6423">
                  <c:v>0.57199999999999995</c:v>
                </c:pt>
                <c:pt idx="6424">
                  <c:v>0.57199999999999995</c:v>
                </c:pt>
                <c:pt idx="6425">
                  <c:v>0.57199999999999995</c:v>
                </c:pt>
                <c:pt idx="6426">
                  <c:v>0.57199999999999995</c:v>
                </c:pt>
                <c:pt idx="6427">
                  <c:v>0.57199999999999995</c:v>
                </c:pt>
                <c:pt idx="6428">
                  <c:v>0.57099999999999995</c:v>
                </c:pt>
                <c:pt idx="6429">
                  <c:v>0.57099999999999995</c:v>
                </c:pt>
                <c:pt idx="6430">
                  <c:v>0.57099999999999995</c:v>
                </c:pt>
                <c:pt idx="6431">
                  <c:v>0.57099999999999995</c:v>
                </c:pt>
                <c:pt idx="6432">
                  <c:v>0.57099999999999995</c:v>
                </c:pt>
                <c:pt idx="6433">
                  <c:v>0.57099999999999995</c:v>
                </c:pt>
                <c:pt idx="6434">
                  <c:v>0.57099999999999995</c:v>
                </c:pt>
                <c:pt idx="6435">
                  <c:v>0.57099999999999995</c:v>
                </c:pt>
                <c:pt idx="6436">
                  <c:v>0.57099999999999995</c:v>
                </c:pt>
                <c:pt idx="6437">
                  <c:v>0.57099999999999995</c:v>
                </c:pt>
                <c:pt idx="6438">
                  <c:v>0.57099999999999995</c:v>
                </c:pt>
                <c:pt idx="6439">
                  <c:v>0.57099999999999995</c:v>
                </c:pt>
                <c:pt idx="6440">
                  <c:v>0.56999999999999995</c:v>
                </c:pt>
                <c:pt idx="6441">
                  <c:v>0.56999999999999995</c:v>
                </c:pt>
                <c:pt idx="6442">
                  <c:v>0.56999999999999995</c:v>
                </c:pt>
                <c:pt idx="6443">
                  <c:v>0.56999999999999995</c:v>
                </c:pt>
                <c:pt idx="6444">
                  <c:v>0.56999999999999995</c:v>
                </c:pt>
                <c:pt idx="6445">
                  <c:v>0.56999999999999995</c:v>
                </c:pt>
                <c:pt idx="6446">
                  <c:v>0.56999999999999995</c:v>
                </c:pt>
                <c:pt idx="6447">
                  <c:v>0.56999999999999995</c:v>
                </c:pt>
                <c:pt idx="6448">
                  <c:v>0.56999999999999995</c:v>
                </c:pt>
                <c:pt idx="6449">
                  <c:v>0.56999999999999995</c:v>
                </c:pt>
                <c:pt idx="6450">
                  <c:v>0.56999999999999995</c:v>
                </c:pt>
                <c:pt idx="6451">
                  <c:v>0.56999999999999995</c:v>
                </c:pt>
                <c:pt idx="6452">
                  <c:v>0.56999999999999995</c:v>
                </c:pt>
                <c:pt idx="6453">
                  <c:v>0.56999999999999995</c:v>
                </c:pt>
                <c:pt idx="6454">
                  <c:v>0.56999999999999995</c:v>
                </c:pt>
                <c:pt idx="6455">
                  <c:v>0.56999999999999995</c:v>
                </c:pt>
                <c:pt idx="6456">
                  <c:v>0.56899999999999995</c:v>
                </c:pt>
                <c:pt idx="6457">
                  <c:v>0.56899999999999995</c:v>
                </c:pt>
                <c:pt idx="6458">
                  <c:v>0.56899999999999995</c:v>
                </c:pt>
                <c:pt idx="6459">
                  <c:v>0.56899999999999995</c:v>
                </c:pt>
                <c:pt idx="6460">
                  <c:v>0.56899999999999995</c:v>
                </c:pt>
                <c:pt idx="6461">
                  <c:v>0.56899999999999995</c:v>
                </c:pt>
                <c:pt idx="6462">
                  <c:v>0.56899999999999995</c:v>
                </c:pt>
                <c:pt idx="6463">
                  <c:v>0.56899999999999995</c:v>
                </c:pt>
                <c:pt idx="6464">
                  <c:v>0.56899999999999995</c:v>
                </c:pt>
                <c:pt idx="6465">
                  <c:v>0.56899999999999995</c:v>
                </c:pt>
                <c:pt idx="6466">
                  <c:v>0.56899999999999995</c:v>
                </c:pt>
                <c:pt idx="6467">
                  <c:v>0.56899999999999995</c:v>
                </c:pt>
                <c:pt idx="6468">
                  <c:v>0.56899999999999995</c:v>
                </c:pt>
                <c:pt idx="6469">
                  <c:v>0.56899999999999995</c:v>
                </c:pt>
                <c:pt idx="6470">
                  <c:v>0.56899999999999995</c:v>
                </c:pt>
                <c:pt idx="6471">
                  <c:v>0.56899999999999995</c:v>
                </c:pt>
                <c:pt idx="6472">
                  <c:v>0.56899999999999995</c:v>
                </c:pt>
                <c:pt idx="6473">
                  <c:v>0.56899999999999995</c:v>
                </c:pt>
                <c:pt idx="6474">
                  <c:v>0.56899999999999995</c:v>
                </c:pt>
                <c:pt idx="6475">
                  <c:v>0.56799999999999995</c:v>
                </c:pt>
                <c:pt idx="6476">
                  <c:v>0.56799999999999995</c:v>
                </c:pt>
                <c:pt idx="6477">
                  <c:v>0.56799999999999995</c:v>
                </c:pt>
                <c:pt idx="6478">
                  <c:v>0.56799999999999995</c:v>
                </c:pt>
                <c:pt idx="6479">
                  <c:v>0.56799999999999995</c:v>
                </c:pt>
                <c:pt idx="6480">
                  <c:v>0.56799999999999995</c:v>
                </c:pt>
                <c:pt idx="6481">
                  <c:v>0.56799999999999995</c:v>
                </c:pt>
                <c:pt idx="6482">
                  <c:v>0.56799999999999995</c:v>
                </c:pt>
                <c:pt idx="6483">
                  <c:v>0.56799999999999995</c:v>
                </c:pt>
                <c:pt idx="6484">
                  <c:v>0.56799999999999995</c:v>
                </c:pt>
                <c:pt idx="6485">
                  <c:v>0.56799999999999995</c:v>
                </c:pt>
                <c:pt idx="6486">
                  <c:v>0.56799999999999995</c:v>
                </c:pt>
                <c:pt idx="6487">
                  <c:v>0.56699999999999995</c:v>
                </c:pt>
                <c:pt idx="6488">
                  <c:v>0.56699999999999995</c:v>
                </c:pt>
                <c:pt idx="6489">
                  <c:v>0.56699999999999995</c:v>
                </c:pt>
                <c:pt idx="6490">
                  <c:v>0.56699999999999995</c:v>
                </c:pt>
                <c:pt idx="6491">
                  <c:v>0.56699999999999995</c:v>
                </c:pt>
                <c:pt idx="6492">
                  <c:v>0.56699999999999995</c:v>
                </c:pt>
                <c:pt idx="6493">
                  <c:v>0.56699999999999995</c:v>
                </c:pt>
                <c:pt idx="6494">
                  <c:v>0.56599999999999995</c:v>
                </c:pt>
                <c:pt idx="6495">
                  <c:v>0.56599999999999995</c:v>
                </c:pt>
                <c:pt idx="6496">
                  <c:v>0.56599999999999995</c:v>
                </c:pt>
                <c:pt idx="6497">
                  <c:v>0.56599999999999995</c:v>
                </c:pt>
                <c:pt idx="6498">
                  <c:v>0.56599999999999995</c:v>
                </c:pt>
                <c:pt idx="6499">
                  <c:v>0.56599999999999995</c:v>
                </c:pt>
                <c:pt idx="6500">
                  <c:v>0.56599999999999995</c:v>
                </c:pt>
                <c:pt idx="6501">
                  <c:v>0.56599999999999995</c:v>
                </c:pt>
                <c:pt idx="6502">
                  <c:v>0.56599999999999995</c:v>
                </c:pt>
                <c:pt idx="6503">
                  <c:v>0.56599999999999995</c:v>
                </c:pt>
                <c:pt idx="6504">
                  <c:v>0.56599999999999995</c:v>
                </c:pt>
                <c:pt idx="6505">
                  <c:v>0.56599999999999995</c:v>
                </c:pt>
                <c:pt idx="6506">
                  <c:v>0.56599999999999995</c:v>
                </c:pt>
                <c:pt idx="6507">
                  <c:v>0.56599999999999995</c:v>
                </c:pt>
                <c:pt idx="6508">
                  <c:v>0.56599999999999995</c:v>
                </c:pt>
                <c:pt idx="6509">
                  <c:v>0.56599999999999995</c:v>
                </c:pt>
                <c:pt idx="6510">
                  <c:v>0.56499999999999995</c:v>
                </c:pt>
                <c:pt idx="6511">
                  <c:v>0.56499999999999995</c:v>
                </c:pt>
                <c:pt idx="6512">
                  <c:v>0.56499999999999995</c:v>
                </c:pt>
                <c:pt idx="6513">
                  <c:v>0.56499999999999995</c:v>
                </c:pt>
                <c:pt idx="6514">
                  <c:v>0.56499999999999995</c:v>
                </c:pt>
                <c:pt idx="6515">
                  <c:v>0.56499999999999995</c:v>
                </c:pt>
                <c:pt idx="6516">
                  <c:v>0.56499999999999995</c:v>
                </c:pt>
                <c:pt idx="6517">
                  <c:v>0.56499999999999995</c:v>
                </c:pt>
                <c:pt idx="6518">
                  <c:v>0.56499999999999995</c:v>
                </c:pt>
                <c:pt idx="6519">
                  <c:v>0.56499999999999995</c:v>
                </c:pt>
                <c:pt idx="6520">
                  <c:v>0.56499999999999995</c:v>
                </c:pt>
                <c:pt idx="6521">
                  <c:v>0.56499999999999995</c:v>
                </c:pt>
                <c:pt idx="6522">
                  <c:v>0.56499999999999995</c:v>
                </c:pt>
                <c:pt idx="6523">
                  <c:v>0.56499999999999995</c:v>
                </c:pt>
                <c:pt idx="6524">
                  <c:v>0.56399999999999995</c:v>
                </c:pt>
                <c:pt idx="6525">
                  <c:v>0.56399999999999995</c:v>
                </c:pt>
                <c:pt idx="6526">
                  <c:v>0.56399999999999995</c:v>
                </c:pt>
                <c:pt idx="6527">
                  <c:v>0.56399999999999995</c:v>
                </c:pt>
                <c:pt idx="6528">
                  <c:v>0.56399999999999995</c:v>
                </c:pt>
                <c:pt idx="6529">
                  <c:v>0.56399999999999995</c:v>
                </c:pt>
                <c:pt idx="6530">
                  <c:v>0.56399999999999995</c:v>
                </c:pt>
                <c:pt idx="6531">
                  <c:v>0.56399999999999995</c:v>
                </c:pt>
                <c:pt idx="6532">
                  <c:v>0.56399999999999995</c:v>
                </c:pt>
                <c:pt idx="6533">
                  <c:v>0.56399999999999995</c:v>
                </c:pt>
                <c:pt idx="6534">
                  <c:v>0.56399999999999995</c:v>
                </c:pt>
                <c:pt idx="6535">
                  <c:v>0.56399999999999995</c:v>
                </c:pt>
                <c:pt idx="6536">
                  <c:v>0.56399999999999995</c:v>
                </c:pt>
                <c:pt idx="6537">
                  <c:v>0.56399999999999995</c:v>
                </c:pt>
                <c:pt idx="6538">
                  <c:v>0.56399999999999995</c:v>
                </c:pt>
                <c:pt idx="6539">
                  <c:v>0.56399999999999995</c:v>
                </c:pt>
                <c:pt idx="6540">
                  <c:v>0.56399999999999995</c:v>
                </c:pt>
                <c:pt idx="6541">
                  <c:v>0.56399999999999995</c:v>
                </c:pt>
                <c:pt idx="6542">
                  <c:v>0.56299999999999994</c:v>
                </c:pt>
                <c:pt idx="6543">
                  <c:v>0.56299999999999994</c:v>
                </c:pt>
                <c:pt idx="6544">
                  <c:v>0.56299999999999994</c:v>
                </c:pt>
                <c:pt idx="6545">
                  <c:v>0.56299999999999994</c:v>
                </c:pt>
                <c:pt idx="6546">
                  <c:v>0.56299999999999994</c:v>
                </c:pt>
                <c:pt idx="6547">
                  <c:v>0.56299999999999994</c:v>
                </c:pt>
                <c:pt idx="6548">
                  <c:v>0.56299999999999994</c:v>
                </c:pt>
                <c:pt idx="6549">
                  <c:v>0.56200000000000006</c:v>
                </c:pt>
                <c:pt idx="6550">
                  <c:v>0.56200000000000006</c:v>
                </c:pt>
                <c:pt idx="6551">
                  <c:v>0.56200000000000006</c:v>
                </c:pt>
                <c:pt idx="6552">
                  <c:v>0.56200000000000006</c:v>
                </c:pt>
                <c:pt idx="6553">
                  <c:v>0.56200000000000006</c:v>
                </c:pt>
                <c:pt idx="6554">
                  <c:v>0.56200000000000006</c:v>
                </c:pt>
                <c:pt idx="6555">
                  <c:v>0.56200000000000006</c:v>
                </c:pt>
                <c:pt idx="6556">
                  <c:v>0.56200000000000006</c:v>
                </c:pt>
                <c:pt idx="6557">
                  <c:v>0.56200000000000006</c:v>
                </c:pt>
                <c:pt idx="6558">
                  <c:v>0.56200000000000006</c:v>
                </c:pt>
                <c:pt idx="6559">
                  <c:v>0.56200000000000006</c:v>
                </c:pt>
                <c:pt idx="6560">
                  <c:v>0.56200000000000006</c:v>
                </c:pt>
                <c:pt idx="6561">
                  <c:v>0.56100000000000005</c:v>
                </c:pt>
                <c:pt idx="6562">
                  <c:v>0.56100000000000005</c:v>
                </c:pt>
                <c:pt idx="6563">
                  <c:v>0.56100000000000005</c:v>
                </c:pt>
                <c:pt idx="6564">
                  <c:v>0.56100000000000005</c:v>
                </c:pt>
                <c:pt idx="6565">
                  <c:v>0.56100000000000005</c:v>
                </c:pt>
                <c:pt idx="6566">
                  <c:v>0.56100000000000005</c:v>
                </c:pt>
                <c:pt idx="6567">
                  <c:v>0.56100000000000005</c:v>
                </c:pt>
                <c:pt idx="6568">
                  <c:v>0.56100000000000005</c:v>
                </c:pt>
                <c:pt idx="6569">
                  <c:v>0.56100000000000005</c:v>
                </c:pt>
                <c:pt idx="6570">
                  <c:v>0.56100000000000005</c:v>
                </c:pt>
                <c:pt idx="6571">
                  <c:v>0.56100000000000005</c:v>
                </c:pt>
                <c:pt idx="6572">
                  <c:v>0.56100000000000005</c:v>
                </c:pt>
                <c:pt idx="6573">
                  <c:v>0.56100000000000005</c:v>
                </c:pt>
                <c:pt idx="6574">
                  <c:v>0.56100000000000005</c:v>
                </c:pt>
                <c:pt idx="6575">
                  <c:v>0.56100000000000005</c:v>
                </c:pt>
                <c:pt idx="6576">
                  <c:v>0.56100000000000005</c:v>
                </c:pt>
                <c:pt idx="6577">
                  <c:v>0.56100000000000005</c:v>
                </c:pt>
                <c:pt idx="6578">
                  <c:v>0.56100000000000005</c:v>
                </c:pt>
                <c:pt idx="6579">
                  <c:v>0.56100000000000005</c:v>
                </c:pt>
                <c:pt idx="6580">
                  <c:v>0.56000000000000005</c:v>
                </c:pt>
                <c:pt idx="6581">
                  <c:v>0.56000000000000005</c:v>
                </c:pt>
                <c:pt idx="6582">
                  <c:v>0.56000000000000005</c:v>
                </c:pt>
                <c:pt idx="6583">
                  <c:v>0.56000000000000005</c:v>
                </c:pt>
                <c:pt idx="6584">
                  <c:v>0.56000000000000005</c:v>
                </c:pt>
                <c:pt idx="6585">
                  <c:v>0.56000000000000005</c:v>
                </c:pt>
                <c:pt idx="6586">
                  <c:v>0.56000000000000005</c:v>
                </c:pt>
                <c:pt idx="6587">
                  <c:v>0.56000000000000005</c:v>
                </c:pt>
                <c:pt idx="6588">
                  <c:v>0.56000000000000005</c:v>
                </c:pt>
                <c:pt idx="6589">
                  <c:v>0.56000000000000005</c:v>
                </c:pt>
                <c:pt idx="6590">
                  <c:v>0.56000000000000005</c:v>
                </c:pt>
                <c:pt idx="6591">
                  <c:v>0.56000000000000005</c:v>
                </c:pt>
                <c:pt idx="6592">
                  <c:v>0.56000000000000005</c:v>
                </c:pt>
                <c:pt idx="6593">
                  <c:v>0.56000000000000005</c:v>
                </c:pt>
                <c:pt idx="6594">
                  <c:v>0.55900000000000005</c:v>
                </c:pt>
                <c:pt idx="6595">
                  <c:v>0.55900000000000005</c:v>
                </c:pt>
                <c:pt idx="6596">
                  <c:v>0.55900000000000005</c:v>
                </c:pt>
                <c:pt idx="6597">
                  <c:v>0.55900000000000005</c:v>
                </c:pt>
                <c:pt idx="6598">
                  <c:v>0.55900000000000005</c:v>
                </c:pt>
                <c:pt idx="6599">
                  <c:v>0.55900000000000005</c:v>
                </c:pt>
                <c:pt idx="6600">
                  <c:v>0.55900000000000005</c:v>
                </c:pt>
                <c:pt idx="6601">
                  <c:v>0.55900000000000005</c:v>
                </c:pt>
                <c:pt idx="6602">
                  <c:v>0.55900000000000005</c:v>
                </c:pt>
                <c:pt idx="6603">
                  <c:v>0.55900000000000005</c:v>
                </c:pt>
                <c:pt idx="6604">
                  <c:v>0.55900000000000005</c:v>
                </c:pt>
                <c:pt idx="6605">
                  <c:v>0.55900000000000005</c:v>
                </c:pt>
                <c:pt idx="6606">
                  <c:v>0.55800000000000005</c:v>
                </c:pt>
                <c:pt idx="6607">
                  <c:v>0.55800000000000005</c:v>
                </c:pt>
                <c:pt idx="6608">
                  <c:v>0.55800000000000005</c:v>
                </c:pt>
                <c:pt idx="6609">
                  <c:v>0.55800000000000005</c:v>
                </c:pt>
                <c:pt idx="6610">
                  <c:v>0.55800000000000005</c:v>
                </c:pt>
                <c:pt idx="6611">
                  <c:v>0.55800000000000005</c:v>
                </c:pt>
                <c:pt idx="6612">
                  <c:v>0.55800000000000005</c:v>
                </c:pt>
                <c:pt idx="6613">
                  <c:v>0.55800000000000005</c:v>
                </c:pt>
                <c:pt idx="6614">
                  <c:v>0.55800000000000005</c:v>
                </c:pt>
                <c:pt idx="6615">
                  <c:v>0.55800000000000005</c:v>
                </c:pt>
                <c:pt idx="6616">
                  <c:v>0.55800000000000005</c:v>
                </c:pt>
                <c:pt idx="6617">
                  <c:v>0.55800000000000005</c:v>
                </c:pt>
                <c:pt idx="6618">
                  <c:v>0.55800000000000005</c:v>
                </c:pt>
                <c:pt idx="6619">
                  <c:v>0.55800000000000005</c:v>
                </c:pt>
                <c:pt idx="6620">
                  <c:v>0.55800000000000005</c:v>
                </c:pt>
                <c:pt idx="6621">
                  <c:v>0.55800000000000005</c:v>
                </c:pt>
                <c:pt idx="6622">
                  <c:v>0.55700000000000005</c:v>
                </c:pt>
                <c:pt idx="6623">
                  <c:v>0.55700000000000005</c:v>
                </c:pt>
                <c:pt idx="6624">
                  <c:v>0.55700000000000005</c:v>
                </c:pt>
                <c:pt idx="6625">
                  <c:v>0.55700000000000005</c:v>
                </c:pt>
                <c:pt idx="6626">
                  <c:v>0.55700000000000005</c:v>
                </c:pt>
                <c:pt idx="6627">
                  <c:v>0.55700000000000005</c:v>
                </c:pt>
                <c:pt idx="6628">
                  <c:v>0.55700000000000005</c:v>
                </c:pt>
                <c:pt idx="6629">
                  <c:v>0.55700000000000005</c:v>
                </c:pt>
                <c:pt idx="6630">
                  <c:v>0.55700000000000005</c:v>
                </c:pt>
                <c:pt idx="6631">
                  <c:v>0.55700000000000005</c:v>
                </c:pt>
                <c:pt idx="6632">
                  <c:v>0.55700000000000005</c:v>
                </c:pt>
                <c:pt idx="6633">
                  <c:v>0.55700000000000005</c:v>
                </c:pt>
                <c:pt idx="6634">
                  <c:v>0.55700000000000005</c:v>
                </c:pt>
                <c:pt idx="6635">
                  <c:v>0.55700000000000005</c:v>
                </c:pt>
                <c:pt idx="6636">
                  <c:v>0.55600000000000005</c:v>
                </c:pt>
                <c:pt idx="6637">
                  <c:v>0.55600000000000005</c:v>
                </c:pt>
                <c:pt idx="6638">
                  <c:v>0.55600000000000005</c:v>
                </c:pt>
                <c:pt idx="6639">
                  <c:v>0.55600000000000005</c:v>
                </c:pt>
                <c:pt idx="6640">
                  <c:v>0.55600000000000005</c:v>
                </c:pt>
                <c:pt idx="6641">
                  <c:v>0.55600000000000005</c:v>
                </c:pt>
                <c:pt idx="6642">
                  <c:v>0.55600000000000005</c:v>
                </c:pt>
                <c:pt idx="6643">
                  <c:v>0.55600000000000005</c:v>
                </c:pt>
                <c:pt idx="6644">
                  <c:v>0.55500000000000005</c:v>
                </c:pt>
                <c:pt idx="6645">
                  <c:v>0.55500000000000005</c:v>
                </c:pt>
                <c:pt idx="6646">
                  <c:v>0.55500000000000005</c:v>
                </c:pt>
                <c:pt idx="6647">
                  <c:v>0.55500000000000005</c:v>
                </c:pt>
                <c:pt idx="6648">
                  <c:v>0.55500000000000005</c:v>
                </c:pt>
                <c:pt idx="6649">
                  <c:v>0.55500000000000005</c:v>
                </c:pt>
                <c:pt idx="6650">
                  <c:v>0.55500000000000005</c:v>
                </c:pt>
                <c:pt idx="6651">
                  <c:v>0.55500000000000005</c:v>
                </c:pt>
                <c:pt idx="6652">
                  <c:v>0.55500000000000005</c:v>
                </c:pt>
                <c:pt idx="6653">
                  <c:v>0.55500000000000005</c:v>
                </c:pt>
                <c:pt idx="6654">
                  <c:v>0.55500000000000005</c:v>
                </c:pt>
                <c:pt idx="6655">
                  <c:v>0.55500000000000005</c:v>
                </c:pt>
                <c:pt idx="6656">
                  <c:v>0.55500000000000005</c:v>
                </c:pt>
                <c:pt idx="6657">
                  <c:v>0.55500000000000005</c:v>
                </c:pt>
                <c:pt idx="6658">
                  <c:v>0.55500000000000005</c:v>
                </c:pt>
                <c:pt idx="6659">
                  <c:v>0.55400000000000005</c:v>
                </c:pt>
                <c:pt idx="6660">
                  <c:v>0.55400000000000005</c:v>
                </c:pt>
                <c:pt idx="6661">
                  <c:v>0.55400000000000005</c:v>
                </c:pt>
                <c:pt idx="6662">
                  <c:v>0.55400000000000005</c:v>
                </c:pt>
                <c:pt idx="6663">
                  <c:v>0.55400000000000005</c:v>
                </c:pt>
                <c:pt idx="6664">
                  <c:v>0.55400000000000005</c:v>
                </c:pt>
                <c:pt idx="6665">
                  <c:v>0.55400000000000005</c:v>
                </c:pt>
                <c:pt idx="6666">
                  <c:v>0.55400000000000005</c:v>
                </c:pt>
                <c:pt idx="6667">
                  <c:v>0.55400000000000005</c:v>
                </c:pt>
                <c:pt idx="6668">
                  <c:v>0.55400000000000005</c:v>
                </c:pt>
                <c:pt idx="6669">
                  <c:v>0.55400000000000005</c:v>
                </c:pt>
                <c:pt idx="6670">
                  <c:v>0.55400000000000005</c:v>
                </c:pt>
                <c:pt idx="6671">
                  <c:v>0.55400000000000005</c:v>
                </c:pt>
                <c:pt idx="6672">
                  <c:v>0.55400000000000005</c:v>
                </c:pt>
                <c:pt idx="6673">
                  <c:v>0.55400000000000005</c:v>
                </c:pt>
                <c:pt idx="6674">
                  <c:v>0.55400000000000005</c:v>
                </c:pt>
                <c:pt idx="6675">
                  <c:v>0.55400000000000005</c:v>
                </c:pt>
                <c:pt idx="6676">
                  <c:v>0.55300000000000005</c:v>
                </c:pt>
                <c:pt idx="6677">
                  <c:v>0.55300000000000005</c:v>
                </c:pt>
                <c:pt idx="6678">
                  <c:v>0.55300000000000005</c:v>
                </c:pt>
                <c:pt idx="6679">
                  <c:v>0.55300000000000005</c:v>
                </c:pt>
                <c:pt idx="6680">
                  <c:v>0.55300000000000005</c:v>
                </c:pt>
                <c:pt idx="6681">
                  <c:v>0.55300000000000005</c:v>
                </c:pt>
                <c:pt idx="6682">
                  <c:v>0.55300000000000005</c:v>
                </c:pt>
                <c:pt idx="6683">
                  <c:v>0.55300000000000005</c:v>
                </c:pt>
                <c:pt idx="6684">
                  <c:v>0.55300000000000005</c:v>
                </c:pt>
                <c:pt idx="6685">
                  <c:v>0.55300000000000005</c:v>
                </c:pt>
                <c:pt idx="6686">
                  <c:v>0.55300000000000005</c:v>
                </c:pt>
                <c:pt idx="6687">
                  <c:v>0.55300000000000005</c:v>
                </c:pt>
                <c:pt idx="6688">
                  <c:v>0.55200000000000005</c:v>
                </c:pt>
                <c:pt idx="6689">
                  <c:v>0.55200000000000005</c:v>
                </c:pt>
                <c:pt idx="6690">
                  <c:v>0.55200000000000005</c:v>
                </c:pt>
                <c:pt idx="6691">
                  <c:v>0.55200000000000005</c:v>
                </c:pt>
                <c:pt idx="6692">
                  <c:v>0.55200000000000005</c:v>
                </c:pt>
                <c:pt idx="6693">
                  <c:v>0.55200000000000005</c:v>
                </c:pt>
                <c:pt idx="6694">
                  <c:v>0.55200000000000005</c:v>
                </c:pt>
                <c:pt idx="6695">
                  <c:v>0.55200000000000005</c:v>
                </c:pt>
                <c:pt idx="6696">
                  <c:v>0.55200000000000005</c:v>
                </c:pt>
                <c:pt idx="6697">
                  <c:v>0.55200000000000005</c:v>
                </c:pt>
                <c:pt idx="6698">
                  <c:v>0.55200000000000005</c:v>
                </c:pt>
                <c:pt idx="6699">
                  <c:v>0.55200000000000005</c:v>
                </c:pt>
                <c:pt idx="6700">
                  <c:v>0.55200000000000005</c:v>
                </c:pt>
                <c:pt idx="6701">
                  <c:v>0.55100000000000005</c:v>
                </c:pt>
                <c:pt idx="6702">
                  <c:v>0.55100000000000005</c:v>
                </c:pt>
                <c:pt idx="6703">
                  <c:v>0.55100000000000005</c:v>
                </c:pt>
                <c:pt idx="6704">
                  <c:v>0.55100000000000005</c:v>
                </c:pt>
                <c:pt idx="6705">
                  <c:v>0.55100000000000005</c:v>
                </c:pt>
                <c:pt idx="6706">
                  <c:v>0.55100000000000005</c:v>
                </c:pt>
                <c:pt idx="6707">
                  <c:v>0.55100000000000005</c:v>
                </c:pt>
                <c:pt idx="6708">
                  <c:v>0.55100000000000005</c:v>
                </c:pt>
                <c:pt idx="6709">
                  <c:v>0.55100000000000005</c:v>
                </c:pt>
                <c:pt idx="6710">
                  <c:v>0.55100000000000005</c:v>
                </c:pt>
                <c:pt idx="6711">
                  <c:v>0.55100000000000005</c:v>
                </c:pt>
                <c:pt idx="6712">
                  <c:v>0.55100000000000005</c:v>
                </c:pt>
                <c:pt idx="6713">
                  <c:v>0.55100000000000005</c:v>
                </c:pt>
                <c:pt idx="6714">
                  <c:v>0.55100000000000005</c:v>
                </c:pt>
                <c:pt idx="6715">
                  <c:v>0.55100000000000005</c:v>
                </c:pt>
                <c:pt idx="6716">
                  <c:v>0.55100000000000005</c:v>
                </c:pt>
                <c:pt idx="6717">
                  <c:v>0.55100000000000005</c:v>
                </c:pt>
                <c:pt idx="6718">
                  <c:v>0.55100000000000005</c:v>
                </c:pt>
                <c:pt idx="6719">
                  <c:v>0.55100000000000005</c:v>
                </c:pt>
                <c:pt idx="6720">
                  <c:v>0.55000000000000004</c:v>
                </c:pt>
                <c:pt idx="6721">
                  <c:v>0.55000000000000004</c:v>
                </c:pt>
                <c:pt idx="6722">
                  <c:v>0.55000000000000004</c:v>
                </c:pt>
                <c:pt idx="6723">
                  <c:v>0.55000000000000004</c:v>
                </c:pt>
                <c:pt idx="6724">
                  <c:v>0.55000000000000004</c:v>
                </c:pt>
                <c:pt idx="6725">
                  <c:v>0.55000000000000004</c:v>
                </c:pt>
                <c:pt idx="6726">
                  <c:v>0.55000000000000004</c:v>
                </c:pt>
                <c:pt idx="6727">
                  <c:v>0.55000000000000004</c:v>
                </c:pt>
                <c:pt idx="6728">
                  <c:v>0.55000000000000004</c:v>
                </c:pt>
                <c:pt idx="6729">
                  <c:v>0.55000000000000004</c:v>
                </c:pt>
                <c:pt idx="6730">
                  <c:v>0.55000000000000004</c:v>
                </c:pt>
                <c:pt idx="6731">
                  <c:v>0.55000000000000004</c:v>
                </c:pt>
                <c:pt idx="6732">
                  <c:v>0.55000000000000004</c:v>
                </c:pt>
                <c:pt idx="6733">
                  <c:v>0.55000000000000004</c:v>
                </c:pt>
                <c:pt idx="6734">
                  <c:v>0.55000000000000004</c:v>
                </c:pt>
                <c:pt idx="6735">
                  <c:v>0.55000000000000004</c:v>
                </c:pt>
                <c:pt idx="6736">
                  <c:v>0.55000000000000004</c:v>
                </c:pt>
                <c:pt idx="6737">
                  <c:v>0.55000000000000004</c:v>
                </c:pt>
                <c:pt idx="6738">
                  <c:v>0.55000000000000004</c:v>
                </c:pt>
                <c:pt idx="6739">
                  <c:v>0.55000000000000004</c:v>
                </c:pt>
                <c:pt idx="6740">
                  <c:v>0.55000000000000004</c:v>
                </c:pt>
                <c:pt idx="6741">
                  <c:v>0.55000000000000004</c:v>
                </c:pt>
                <c:pt idx="6742">
                  <c:v>0.55000000000000004</c:v>
                </c:pt>
                <c:pt idx="6743">
                  <c:v>0.55000000000000004</c:v>
                </c:pt>
                <c:pt idx="6744">
                  <c:v>0.55000000000000004</c:v>
                </c:pt>
                <c:pt idx="6745">
                  <c:v>0.55000000000000004</c:v>
                </c:pt>
                <c:pt idx="6746">
                  <c:v>0.55000000000000004</c:v>
                </c:pt>
                <c:pt idx="6747">
                  <c:v>0.55000000000000004</c:v>
                </c:pt>
                <c:pt idx="6748">
                  <c:v>0.55000000000000004</c:v>
                </c:pt>
                <c:pt idx="6749">
                  <c:v>0.54900000000000004</c:v>
                </c:pt>
                <c:pt idx="6750">
                  <c:v>0.54900000000000004</c:v>
                </c:pt>
                <c:pt idx="6751">
                  <c:v>0.54900000000000004</c:v>
                </c:pt>
                <c:pt idx="6752">
                  <c:v>0.54900000000000004</c:v>
                </c:pt>
                <c:pt idx="6753">
                  <c:v>0.54900000000000004</c:v>
                </c:pt>
                <c:pt idx="6754">
                  <c:v>0.54900000000000004</c:v>
                </c:pt>
                <c:pt idx="6755">
                  <c:v>0.54900000000000004</c:v>
                </c:pt>
                <c:pt idx="6756">
                  <c:v>0.54900000000000004</c:v>
                </c:pt>
                <c:pt idx="6757">
                  <c:v>0.54900000000000004</c:v>
                </c:pt>
                <c:pt idx="6758">
                  <c:v>0.54900000000000004</c:v>
                </c:pt>
                <c:pt idx="6759">
                  <c:v>0.54900000000000004</c:v>
                </c:pt>
                <c:pt idx="6760">
                  <c:v>0.54900000000000004</c:v>
                </c:pt>
                <c:pt idx="6761">
                  <c:v>0.54900000000000004</c:v>
                </c:pt>
                <c:pt idx="6762">
                  <c:v>0.54900000000000004</c:v>
                </c:pt>
                <c:pt idx="6763">
                  <c:v>0.54900000000000004</c:v>
                </c:pt>
                <c:pt idx="6764">
                  <c:v>0.54900000000000004</c:v>
                </c:pt>
                <c:pt idx="6765">
                  <c:v>0.54900000000000004</c:v>
                </c:pt>
                <c:pt idx="6766">
                  <c:v>0.54800000000000004</c:v>
                </c:pt>
                <c:pt idx="6767">
                  <c:v>0.54800000000000004</c:v>
                </c:pt>
                <c:pt idx="6768">
                  <c:v>0.54800000000000004</c:v>
                </c:pt>
                <c:pt idx="6769">
                  <c:v>0.54800000000000004</c:v>
                </c:pt>
                <c:pt idx="6770">
                  <c:v>0.54800000000000004</c:v>
                </c:pt>
                <c:pt idx="6771">
                  <c:v>0.54800000000000004</c:v>
                </c:pt>
                <c:pt idx="6772">
                  <c:v>0.54800000000000004</c:v>
                </c:pt>
                <c:pt idx="6773">
                  <c:v>0.54800000000000004</c:v>
                </c:pt>
                <c:pt idx="6774">
                  <c:v>0.54700000000000004</c:v>
                </c:pt>
                <c:pt idx="6775">
                  <c:v>0.54700000000000004</c:v>
                </c:pt>
                <c:pt idx="6776">
                  <c:v>0.54700000000000004</c:v>
                </c:pt>
                <c:pt idx="6777">
                  <c:v>0.54700000000000004</c:v>
                </c:pt>
                <c:pt idx="6778">
                  <c:v>0.54700000000000004</c:v>
                </c:pt>
                <c:pt idx="6779">
                  <c:v>0.54700000000000004</c:v>
                </c:pt>
                <c:pt idx="6780">
                  <c:v>0.54700000000000004</c:v>
                </c:pt>
                <c:pt idx="6781">
                  <c:v>0.54700000000000004</c:v>
                </c:pt>
                <c:pt idx="6782">
                  <c:v>0.54700000000000004</c:v>
                </c:pt>
                <c:pt idx="6783">
                  <c:v>0.54700000000000004</c:v>
                </c:pt>
                <c:pt idx="6784">
                  <c:v>0.54700000000000004</c:v>
                </c:pt>
                <c:pt idx="6785">
                  <c:v>0.54700000000000004</c:v>
                </c:pt>
                <c:pt idx="6786">
                  <c:v>0.54700000000000004</c:v>
                </c:pt>
                <c:pt idx="6787">
                  <c:v>0.54700000000000004</c:v>
                </c:pt>
                <c:pt idx="6788">
                  <c:v>0.54700000000000004</c:v>
                </c:pt>
                <c:pt idx="6789">
                  <c:v>0.54700000000000004</c:v>
                </c:pt>
                <c:pt idx="6790">
                  <c:v>0.54600000000000004</c:v>
                </c:pt>
                <c:pt idx="6791">
                  <c:v>0.54600000000000004</c:v>
                </c:pt>
                <c:pt idx="6792">
                  <c:v>0.54600000000000004</c:v>
                </c:pt>
                <c:pt idx="6793">
                  <c:v>0.54600000000000004</c:v>
                </c:pt>
                <c:pt idx="6794">
                  <c:v>0.54600000000000004</c:v>
                </c:pt>
                <c:pt idx="6795">
                  <c:v>0.54600000000000004</c:v>
                </c:pt>
                <c:pt idx="6796">
                  <c:v>0.54600000000000004</c:v>
                </c:pt>
                <c:pt idx="6797">
                  <c:v>0.54600000000000004</c:v>
                </c:pt>
                <c:pt idx="6798">
                  <c:v>0.54600000000000004</c:v>
                </c:pt>
                <c:pt idx="6799">
                  <c:v>0.54600000000000004</c:v>
                </c:pt>
                <c:pt idx="6800">
                  <c:v>0.54600000000000004</c:v>
                </c:pt>
                <c:pt idx="6801">
                  <c:v>0.54600000000000004</c:v>
                </c:pt>
                <c:pt idx="6802">
                  <c:v>0.54600000000000004</c:v>
                </c:pt>
                <c:pt idx="6803">
                  <c:v>0.54600000000000004</c:v>
                </c:pt>
                <c:pt idx="6804">
                  <c:v>0.54500000000000004</c:v>
                </c:pt>
                <c:pt idx="6805">
                  <c:v>0.54500000000000004</c:v>
                </c:pt>
                <c:pt idx="6806">
                  <c:v>0.54500000000000004</c:v>
                </c:pt>
                <c:pt idx="6807">
                  <c:v>0.54500000000000004</c:v>
                </c:pt>
                <c:pt idx="6808">
                  <c:v>0.54500000000000004</c:v>
                </c:pt>
                <c:pt idx="6809">
                  <c:v>0.54500000000000004</c:v>
                </c:pt>
                <c:pt idx="6810">
                  <c:v>0.54500000000000004</c:v>
                </c:pt>
                <c:pt idx="6811">
                  <c:v>0.54500000000000004</c:v>
                </c:pt>
                <c:pt idx="6812">
                  <c:v>0.54500000000000004</c:v>
                </c:pt>
                <c:pt idx="6813">
                  <c:v>0.54400000000000004</c:v>
                </c:pt>
                <c:pt idx="6814">
                  <c:v>0.54400000000000004</c:v>
                </c:pt>
                <c:pt idx="6815">
                  <c:v>0.54400000000000004</c:v>
                </c:pt>
                <c:pt idx="6816">
                  <c:v>0.54400000000000004</c:v>
                </c:pt>
                <c:pt idx="6817">
                  <c:v>0.54400000000000004</c:v>
                </c:pt>
                <c:pt idx="6818">
                  <c:v>0.54400000000000004</c:v>
                </c:pt>
                <c:pt idx="6819">
                  <c:v>0.54400000000000004</c:v>
                </c:pt>
                <c:pt idx="6820">
                  <c:v>0.54400000000000004</c:v>
                </c:pt>
                <c:pt idx="6821">
                  <c:v>0.54400000000000004</c:v>
                </c:pt>
                <c:pt idx="6822">
                  <c:v>0.54400000000000004</c:v>
                </c:pt>
                <c:pt idx="6823">
                  <c:v>0.54400000000000004</c:v>
                </c:pt>
                <c:pt idx="6824">
                  <c:v>0.54400000000000004</c:v>
                </c:pt>
                <c:pt idx="6825">
                  <c:v>0.54400000000000004</c:v>
                </c:pt>
                <c:pt idx="6826">
                  <c:v>0.54400000000000004</c:v>
                </c:pt>
                <c:pt idx="6827">
                  <c:v>0.54400000000000004</c:v>
                </c:pt>
                <c:pt idx="6828">
                  <c:v>0.54300000000000004</c:v>
                </c:pt>
                <c:pt idx="6829">
                  <c:v>0.54300000000000004</c:v>
                </c:pt>
                <c:pt idx="6830">
                  <c:v>0.54300000000000004</c:v>
                </c:pt>
                <c:pt idx="6831">
                  <c:v>0.54300000000000004</c:v>
                </c:pt>
                <c:pt idx="6832">
                  <c:v>0.54300000000000004</c:v>
                </c:pt>
                <c:pt idx="6833">
                  <c:v>0.54300000000000004</c:v>
                </c:pt>
                <c:pt idx="6834">
                  <c:v>0.54300000000000004</c:v>
                </c:pt>
                <c:pt idx="6835">
                  <c:v>0.54300000000000004</c:v>
                </c:pt>
                <c:pt idx="6836">
                  <c:v>0.54300000000000004</c:v>
                </c:pt>
                <c:pt idx="6837">
                  <c:v>0.54200000000000004</c:v>
                </c:pt>
                <c:pt idx="6838">
                  <c:v>0.54200000000000004</c:v>
                </c:pt>
                <c:pt idx="6839">
                  <c:v>0.54200000000000004</c:v>
                </c:pt>
                <c:pt idx="6840">
                  <c:v>0.54200000000000004</c:v>
                </c:pt>
                <c:pt idx="6841">
                  <c:v>0.54200000000000004</c:v>
                </c:pt>
                <c:pt idx="6842">
                  <c:v>0.54200000000000004</c:v>
                </c:pt>
                <c:pt idx="6843">
                  <c:v>0.54200000000000004</c:v>
                </c:pt>
                <c:pt idx="6844">
                  <c:v>0.54200000000000004</c:v>
                </c:pt>
                <c:pt idx="6845">
                  <c:v>0.54200000000000004</c:v>
                </c:pt>
                <c:pt idx="6846">
                  <c:v>0.54200000000000004</c:v>
                </c:pt>
                <c:pt idx="6847">
                  <c:v>0.54200000000000004</c:v>
                </c:pt>
                <c:pt idx="6848">
                  <c:v>0.54200000000000004</c:v>
                </c:pt>
                <c:pt idx="6849">
                  <c:v>0.54200000000000004</c:v>
                </c:pt>
                <c:pt idx="6850">
                  <c:v>0.54200000000000004</c:v>
                </c:pt>
                <c:pt idx="6851">
                  <c:v>0.54200000000000004</c:v>
                </c:pt>
                <c:pt idx="6852">
                  <c:v>0.54200000000000004</c:v>
                </c:pt>
                <c:pt idx="6853">
                  <c:v>0.54100000000000004</c:v>
                </c:pt>
                <c:pt idx="6854">
                  <c:v>0.54100000000000004</c:v>
                </c:pt>
                <c:pt idx="6855">
                  <c:v>0.54100000000000004</c:v>
                </c:pt>
                <c:pt idx="6856">
                  <c:v>0.54100000000000004</c:v>
                </c:pt>
                <c:pt idx="6857">
                  <c:v>0.54100000000000004</c:v>
                </c:pt>
                <c:pt idx="6858">
                  <c:v>0.54100000000000004</c:v>
                </c:pt>
                <c:pt idx="6859">
                  <c:v>0.54100000000000004</c:v>
                </c:pt>
                <c:pt idx="6860">
                  <c:v>0.54100000000000004</c:v>
                </c:pt>
                <c:pt idx="6861">
                  <c:v>0.54100000000000004</c:v>
                </c:pt>
                <c:pt idx="6862">
                  <c:v>0.54100000000000004</c:v>
                </c:pt>
                <c:pt idx="6863">
                  <c:v>0.54100000000000004</c:v>
                </c:pt>
                <c:pt idx="6864">
                  <c:v>0.54100000000000004</c:v>
                </c:pt>
                <c:pt idx="6865">
                  <c:v>0.54100000000000004</c:v>
                </c:pt>
                <c:pt idx="6866">
                  <c:v>0.54100000000000004</c:v>
                </c:pt>
                <c:pt idx="6867">
                  <c:v>0.54100000000000004</c:v>
                </c:pt>
                <c:pt idx="6868">
                  <c:v>0.54100000000000004</c:v>
                </c:pt>
                <c:pt idx="6869">
                  <c:v>0.54100000000000004</c:v>
                </c:pt>
                <c:pt idx="6870">
                  <c:v>0.54100000000000004</c:v>
                </c:pt>
                <c:pt idx="6871">
                  <c:v>0.54</c:v>
                </c:pt>
                <c:pt idx="6872">
                  <c:v>0.54</c:v>
                </c:pt>
                <c:pt idx="6873">
                  <c:v>0.54</c:v>
                </c:pt>
                <c:pt idx="6874">
                  <c:v>0.54</c:v>
                </c:pt>
                <c:pt idx="6875">
                  <c:v>0.54</c:v>
                </c:pt>
                <c:pt idx="6876">
                  <c:v>0.54</c:v>
                </c:pt>
                <c:pt idx="6877">
                  <c:v>0.54</c:v>
                </c:pt>
                <c:pt idx="6878">
                  <c:v>0.54</c:v>
                </c:pt>
                <c:pt idx="6879">
                  <c:v>0.54</c:v>
                </c:pt>
                <c:pt idx="6880">
                  <c:v>0.54</c:v>
                </c:pt>
                <c:pt idx="6881">
                  <c:v>0.54</c:v>
                </c:pt>
                <c:pt idx="6882">
                  <c:v>0.53900000000000003</c:v>
                </c:pt>
                <c:pt idx="6883">
                  <c:v>0.53900000000000003</c:v>
                </c:pt>
                <c:pt idx="6884">
                  <c:v>0.53900000000000003</c:v>
                </c:pt>
                <c:pt idx="6885">
                  <c:v>0.53900000000000003</c:v>
                </c:pt>
                <c:pt idx="6886">
                  <c:v>0.53900000000000003</c:v>
                </c:pt>
                <c:pt idx="6887">
                  <c:v>0.53900000000000003</c:v>
                </c:pt>
                <c:pt idx="6888">
                  <c:v>0.53900000000000003</c:v>
                </c:pt>
                <c:pt idx="6889">
                  <c:v>0.53900000000000003</c:v>
                </c:pt>
                <c:pt idx="6890">
                  <c:v>0.53900000000000003</c:v>
                </c:pt>
                <c:pt idx="6891">
                  <c:v>0.53900000000000003</c:v>
                </c:pt>
                <c:pt idx="6892">
                  <c:v>0.53900000000000003</c:v>
                </c:pt>
                <c:pt idx="6893">
                  <c:v>0.53900000000000003</c:v>
                </c:pt>
                <c:pt idx="6894">
                  <c:v>0.53900000000000003</c:v>
                </c:pt>
                <c:pt idx="6895">
                  <c:v>0.53900000000000003</c:v>
                </c:pt>
                <c:pt idx="6896">
                  <c:v>0.53900000000000003</c:v>
                </c:pt>
                <c:pt idx="6897">
                  <c:v>0.53900000000000003</c:v>
                </c:pt>
                <c:pt idx="6898">
                  <c:v>0.53800000000000003</c:v>
                </c:pt>
                <c:pt idx="6899">
                  <c:v>0.53800000000000003</c:v>
                </c:pt>
                <c:pt idx="6900">
                  <c:v>0.53800000000000003</c:v>
                </c:pt>
                <c:pt idx="6901">
                  <c:v>0.53800000000000003</c:v>
                </c:pt>
                <c:pt idx="6902">
                  <c:v>0.53800000000000003</c:v>
                </c:pt>
                <c:pt idx="6903">
                  <c:v>0.53800000000000003</c:v>
                </c:pt>
                <c:pt idx="6904">
                  <c:v>0.53800000000000003</c:v>
                </c:pt>
                <c:pt idx="6905">
                  <c:v>0.53800000000000003</c:v>
                </c:pt>
                <c:pt idx="6906">
                  <c:v>0.53800000000000003</c:v>
                </c:pt>
                <c:pt idx="6907">
                  <c:v>0.53800000000000003</c:v>
                </c:pt>
                <c:pt idx="6908">
                  <c:v>0.53800000000000003</c:v>
                </c:pt>
                <c:pt idx="6909">
                  <c:v>0.53800000000000003</c:v>
                </c:pt>
                <c:pt idx="6910">
                  <c:v>0.53800000000000003</c:v>
                </c:pt>
                <c:pt idx="6911">
                  <c:v>0.53800000000000003</c:v>
                </c:pt>
                <c:pt idx="6912">
                  <c:v>0.53800000000000003</c:v>
                </c:pt>
                <c:pt idx="6913">
                  <c:v>0.53800000000000003</c:v>
                </c:pt>
                <c:pt idx="6914">
                  <c:v>0.53800000000000003</c:v>
                </c:pt>
                <c:pt idx="6915">
                  <c:v>0.53800000000000003</c:v>
                </c:pt>
                <c:pt idx="6916">
                  <c:v>0.53700000000000003</c:v>
                </c:pt>
                <c:pt idx="6917">
                  <c:v>0.53700000000000003</c:v>
                </c:pt>
                <c:pt idx="6918">
                  <c:v>0.53700000000000003</c:v>
                </c:pt>
                <c:pt idx="6919">
                  <c:v>0.53700000000000003</c:v>
                </c:pt>
                <c:pt idx="6920">
                  <c:v>0.53700000000000003</c:v>
                </c:pt>
                <c:pt idx="6921">
                  <c:v>0.53700000000000003</c:v>
                </c:pt>
                <c:pt idx="6922">
                  <c:v>0.53700000000000003</c:v>
                </c:pt>
                <c:pt idx="6923">
                  <c:v>0.53700000000000003</c:v>
                </c:pt>
                <c:pt idx="6924">
                  <c:v>0.53700000000000003</c:v>
                </c:pt>
                <c:pt idx="6925">
                  <c:v>0.53700000000000003</c:v>
                </c:pt>
                <c:pt idx="6926">
                  <c:v>0.53700000000000003</c:v>
                </c:pt>
                <c:pt idx="6927">
                  <c:v>0.53700000000000003</c:v>
                </c:pt>
                <c:pt idx="6928">
                  <c:v>0.53700000000000003</c:v>
                </c:pt>
                <c:pt idx="6929">
                  <c:v>0.53700000000000003</c:v>
                </c:pt>
                <c:pt idx="6930">
                  <c:v>0.53700000000000003</c:v>
                </c:pt>
                <c:pt idx="6931">
                  <c:v>0.53700000000000003</c:v>
                </c:pt>
                <c:pt idx="6932">
                  <c:v>0.53700000000000003</c:v>
                </c:pt>
                <c:pt idx="6933">
                  <c:v>0.53700000000000003</c:v>
                </c:pt>
                <c:pt idx="6934">
                  <c:v>0.53600000000000003</c:v>
                </c:pt>
                <c:pt idx="6935">
                  <c:v>0.53600000000000003</c:v>
                </c:pt>
                <c:pt idx="6936">
                  <c:v>0.53600000000000003</c:v>
                </c:pt>
                <c:pt idx="6937">
                  <c:v>0.53600000000000003</c:v>
                </c:pt>
                <c:pt idx="6938">
                  <c:v>0.53600000000000003</c:v>
                </c:pt>
                <c:pt idx="6939">
                  <c:v>0.53600000000000003</c:v>
                </c:pt>
                <c:pt idx="6940">
                  <c:v>0.53600000000000003</c:v>
                </c:pt>
                <c:pt idx="6941">
                  <c:v>0.53600000000000003</c:v>
                </c:pt>
                <c:pt idx="6942">
                  <c:v>0.53600000000000003</c:v>
                </c:pt>
                <c:pt idx="6943">
                  <c:v>0.53600000000000003</c:v>
                </c:pt>
                <c:pt idx="6944">
                  <c:v>0.53600000000000003</c:v>
                </c:pt>
                <c:pt idx="6945">
                  <c:v>0.53600000000000003</c:v>
                </c:pt>
                <c:pt idx="6946">
                  <c:v>0.53600000000000003</c:v>
                </c:pt>
                <c:pt idx="6947">
                  <c:v>0.53600000000000003</c:v>
                </c:pt>
                <c:pt idx="6948">
                  <c:v>0.53600000000000003</c:v>
                </c:pt>
                <c:pt idx="6949">
                  <c:v>0.53600000000000003</c:v>
                </c:pt>
                <c:pt idx="6950">
                  <c:v>0.53600000000000003</c:v>
                </c:pt>
                <c:pt idx="6951">
                  <c:v>0.53500000000000003</c:v>
                </c:pt>
                <c:pt idx="6952">
                  <c:v>0.53500000000000003</c:v>
                </c:pt>
                <c:pt idx="6953">
                  <c:v>0.53500000000000003</c:v>
                </c:pt>
                <c:pt idx="6954">
                  <c:v>0.53500000000000003</c:v>
                </c:pt>
                <c:pt idx="6955">
                  <c:v>0.53500000000000003</c:v>
                </c:pt>
                <c:pt idx="6956">
                  <c:v>0.53500000000000003</c:v>
                </c:pt>
                <c:pt idx="6957">
                  <c:v>0.53500000000000003</c:v>
                </c:pt>
                <c:pt idx="6958">
                  <c:v>0.53500000000000003</c:v>
                </c:pt>
                <c:pt idx="6959">
                  <c:v>0.53500000000000003</c:v>
                </c:pt>
                <c:pt idx="6960">
                  <c:v>0.53500000000000003</c:v>
                </c:pt>
                <c:pt idx="6961">
                  <c:v>0.53500000000000003</c:v>
                </c:pt>
                <c:pt idx="6962">
                  <c:v>0.53500000000000003</c:v>
                </c:pt>
                <c:pt idx="6963">
                  <c:v>0.53500000000000003</c:v>
                </c:pt>
                <c:pt idx="6964">
                  <c:v>0.53500000000000003</c:v>
                </c:pt>
                <c:pt idx="6965">
                  <c:v>0.53500000000000003</c:v>
                </c:pt>
                <c:pt idx="6966">
                  <c:v>0.53500000000000003</c:v>
                </c:pt>
                <c:pt idx="6967">
                  <c:v>0.53500000000000003</c:v>
                </c:pt>
                <c:pt idx="6968">
                  <c:v>0.53500000000000003</c:v>
                </c:pt>
                <c:pt idx="6969">
                  <c:v>0.53500000000000003</c:v>
                </c:pt>
                <c:pt idx="6970">
                  <c:v>0.53500000000000003</c:v>
                </c:pt>
                <c:pt idx="6971">
                  <c:v>0.53500000000000003</c:v>
                </c:pt>
                <c:pt idx="6972">
                  <c:v>0.53500000000000003</c:v>
                </c:pt>
                <c:pt idx="6973">
                  <c:v>0.53500000000000003</c:v>
                </c:pt>
                <c:pt idx="6974">
                  <c:v>0.53500000000000003</c:v>
                </c:pt>
                <c:pt idx="6975">
                  <c:v>0.53500000000000003</c:v>
                </c:pt>
                <c:pt idx="6976">
                  <c:v>0.53500000000000003</c:v>
                </c:pt>
                <c:pt idx="6977">
                  <c:v>0.53400000000000003</c:v>
                </c:pt>
                <c:pt idx="6978">
                  <c:v>0.53400000000000003</c:v>
                </c:pt>
                <c:pt idx="6979">
                  <c:v>0.53400000000000003</c:v>
                </c:pt>
                <c:pt idx="6980">
                  <c:v>0.53400000000000003</c:v>
                </c:pt>
                <c:pt idx="6981">
                  <c:v>0.53400000000000003</c:v>
                </c:pt>
                <c:pt idx="6982">
                  <c:v>0.53400000000000003</c:v>
                </c:pt>
                <c:pt idx="6983">
                  <c:v>0.53400000000000003</c:v>
                </c:pt>
                <c:pt idx="6984">
                  <c:v>0.53400000000000003</c:v>
                </c:pt>
                <c:pt idx="6985">
                  <c:v>0.53400000000000003</c:v>
                </c:pt>
                <c:pt idx="6986">
                  <c:v>0.53400000000000003</c:v>
                </c:pt>
                <c:pt idx="6987">
                  <c:v>0.53400000000000003</c:v>
                </c:pt>
                <c:pt idx="6988">
                  <c:v>0.53400000000000003</c:v>
                </c:pt>
                <c:pt idx="6989">
                  <c:v>0.53400000000000003</c:v>
                </c:pt>
                <c:pt idx="6990">
                  <c:v>0.53400000000000003</c:v>
                </c:pt>
                <c:pt idx="6991">
                  <c:v>0.53400000000000003</c:v>
                </c:pt>
                <c:pt idx="6992">
                  <c:v>0.53300000000000003</c:v>
                </c:pt>
                <c:pt idx="6993">
                  <c:v>0.53300000000000003</c:v>
                </c:pt>
                <c:pt idx="6994">
                  <c:v>0.53300000000000003</c:v>
                </c:pt>
                <c:pt idx="6995">
                  <c:v>0.53300000000000003</c:v>
                </c:pt>
                <c:pt idx="6996">
                  <c:v>0.53300000000000003</c:v>
                </c:pt>
                <c:pt idx="6997">
                  <c:v>0.53300000000000003</c:v>
                </c:pt>
                <c:pt idx="6998">
                  <c:v>0.53300000000000003</c:v>
                </c:pt>
                <c:pt idx="6999">
                  <c:v>0.53300000000000003</c:v>
                </c:pt>
                <c:pt idx="7000">
                  <c:v>0.53300000000000003</c:v>
                </c:pt>
                <c:pt idx="7001">
                  <c:v>0.53300000000000003</c:v>
                </c:pt>
                <c:pt idx="7002">
                  <c:v>0.53300000000000003</c:v>
                </c:pt>
                <c:pt idx="7003">
                  <c:v>0.53300000000000003</c:v>
                </c:pt>
                <c:pt idx="7004">
                  <c:v>0.53300000000000003</c:v>
                </c:pt>
                <c:pt idx="7005">
                  <c:v>0.53300000000000003</c:v>
                </c:pt>
                <c:pt idx="7006">
                  <c:v>0.53300000000000003</c:v>
                </c:pt>
                <c:pt idx="7007">
                  <c:v>0.53300000000000003</c:v>
                </c:pt>
                <c:pt idx="7008">
                  <c:v>0.53300000000000003</c:v>
                </c:pt>
                <c:pt idx="7009">
                  <c:v>0.53300000000000003</c:v>
                </c:pt>
                <c:pt idx="7010">
                  <c:v>0.53300000000000003</c:v>
                </c:pt>
                <c:pt idx="7011">
                  <c:v>0.53300000000000003</c:v>
                </c:pt>
                <c:pt idx="7012">
                  <c:v>0.53300000000000003</c:v>
                </c:pt>
                <c:pt idx="7013">
                  <c:v>0.53300000000000003</c:v>
                </c:pt>
                <c:pt idx="7014">
                  <c:v>0.53200000000000003</c:v>
                </c:pt>
                <c:pt idx="7015">
                  <c:v>0.53200000000000003</c:v>
                </c:pt>
                <c:pt idx="7016">
                  <c:v>0.53200000000000003</c:v>
                </c:pt>
                <c:pt idx="7017">
                  <c:v>0.53200000000000003</c:v>
                </c:pt>
                <c:pt idx="7018">
                  <c:v>0.53200000000000003</c:v>
                </c:pt>
                <c:pt idx="7019">
                  <c:v>0.53200000000000003</c:v>
                </c:pt>
                <c:pt idx="7020">
                  <c:v>0.53200000000000003</c:v>
                </c:pt>
                <c:pt idx="7021">
                  <c:v>0.53200000000000003</c:v>
                </c:pt>
                <c:pt idx="7022">
                  <c:v>0.53200000000000003</c:v>
                </c:pt>
                <c:pt idx="7023">
                  <c:v>0.53200000000000003</c:v>
                </c:pt>
                <c:pt idx="7024">
                  <c:v>0.53200000000000003</c:v>
                </c:pt>
                <c:pt idx="7025">
                  <c:v>0.53200000000000003</c:v>
                </c:pt>
                <c:pt idx="7026">
                  <c:v>0.53200000000000003</c:v>
                </c:pt>
                <c:pt idx="7027">
                  <c:v>0.53200000000000003</c:v>
                </c:pt>
                <c:pt idx="7028">
                  <c:v>0.53200000000000003</c:v>
                </c:pt>
                <c:pt idx="7029">
                  <c:v>0.53200000000000003</c:v>
                </c:pt>
                <c:pt idx="7030">
                  <c:v>0.53200000000000003</c:v>
                </c:pt>
                <c:pt idx="7031">
                  <c:v>0.53200000000000003</c:v>
                </c:pt>
                <c:pt idx="7032">
                  <c:v>0.53200000000000003</c:v>
                </c:pt>
                <c:pt idx="7033">
                  <c:v>0.53100000000000003</c:v>
                </c:pt>
                <c:pt idx="7034">
                  <c:v>0.53100000000000003</c:v>
                </c:pt>
                <c:pt idx="7035">
                  <c:v>0.53100000000000003</c:v>
                </c:pt>
                <c:pt idx="7036">
                  <c:v>0.53100000000000003</c:v>
                </c:pt>
                <c:pt idx="7037">
                  <c:v>0.53100000000000003</c:v>
                </c:pt>
                <c:pt idx="7038">
                  <c:v>0.53100000000000003</c:v>
                </c:pt>
                <c:pt idx="7039">
                  <c:v>0.53100000000000003</c:v>
                </c:pt>
                <c:pt idx="7040">
                  <c:v>0.53100000000000003</c:v>
                </c:pt>
                <c:pt idx="7041">
                  <c:v>0.53100000000000003</c:v>
                </c:pt>
                <c:pt idx="7042">
                  <c:v>0.53100000000000003</c:v>
                </c:pt>
                <c:pt idx="7043">
                  <c:v>0.53100000000000003</c:v>
                </c:pt>
                <c:pt idx="7044">
                  <c:v>0.53100000000000003</c:v>
                </c:pt>
                <c:pt idx="7045">
                  <c:v>0.53100000000000003</c:v>
                </c:pt>
                <c:pt idx="7046">
                  <c:v>0.53100000000000003</c:v>
                </c:pt>
                <c:pt idx="7047">
                  <c:v>0.53</c:v>
                </c:pt>
                <c:pt idx="7048">
                  <c:v>0.53</c:v>
                </c:pt>
                <c:pt idx="7049">
                  <c:v>0.53</c:v>
                </c:pt>
                <c:pt idx="7050">
                  <c:v>0.53</c:v>
                </c:pt>
                <c:pt idx="7051">
                  <c:v>0.53</c:v>
                </c:pt>
                <c:pt idx="7052">
                  <c:v>0.53</c:v>
                </c:pt>
                <c:pt idx="7053">
                  <c:v>0.53</c:v>
                </c:pt>
                <c:pt idx="7054">
                  <c:v>0.53</c:v>
                </c:pt>
                <c:pt idx="7055">
                  <c:v>0.53</c:v>
                </c:pt>
                <c:pt idx="7056">
                  <c:v>0.53</c:v>
                </c:pt>
                <c:pt idx="7057">
                  <c:v>0.53</c:v>
                </c:pt>
                <c:pt idx="7058">
                  <c:v>0.53</c:v>
                </c:pt>
                <c:pt idx="7059">
                  <c:v>0.53</c:v>
                </c:pt>
                <c:pt idx="7060">
                  <c:v>0.53</c:v>
                </c:pt>
                <c:pt idx="7061">
                  <c:v>0.53</c:v>
                </c:pt>
                <c:pt idx="7062">
                  <c:v>0.53</c:v>
                </c:pt>
                <c:pt idx="7063">
                  <c:v>0.53</c:v>
                </c:pt>
                <c:pt idx="7064">
                  <c:v>0.53</c:v>
                </c:pt>
                <c:pt idx="7065">
                  <c:v>0.52900000000000003</c:v>
                </c:pt>
                <c:pt idx="7066">
                  <c:v>0.52900000000000003</c:v>
                </c:pt>
                <c:pt idx="7067">
                  <c:v>0.52900000000000003</c:v>
                </c:pt>
                <c:pt idx="7068">
                  <c:v>0.52900000000000003</c:v>
                </c:pt>
                <c:pt idx="7069">
                  <c:v>0.52900000000000003</c:v>
                </c:pt>
                <c:pt idx="7070">
                  <c:v>0.52900000000000003</c:v>
                </c:pt>
                <c:pt idx="7071">
                  <c:v>0.52900000000000003</c:v>
                </c:pt>
                <c:pt idx="7072">
                  <c:v>0.52900000000000003</c:v>
                </c:pt>
                <c:pt idx="7073">
                  <c:v>0.52900000000000003</c:v>
                </c:pt>
                <c:pt idx="7074">
                  <c:v>0.52900000000000003</c:v>
                </c:pt>
                <c:pt idx="7075">
                  <c:v>0.52900000000000003</c:v>
                </c:pt>
                <c:pt idx="7076">
                  <c:v>0.52900000000000003</c:v>
                </c:pt>
                <c:pt idx="7077">
                  <c:v>0.52900000000000003</c:v>
                </c:pt>
                <c:pt idx="7078">
                  <c:v>0.52900000000000003</c:v>
                </c:pt>
                <c:pt idx="7079">
                  <c:v>0.52900000000000003</c:v>
                </c:pt>
                <c:pt idx="7080">
                  <c:v>0.52900000000000003</c:v>
                </c:pt>
                <c:pt idx="7081">
                  <c:v>0.52900000000000003</c:v>
                </c:pt>
                <c:pt idx="7082">
                  <c:v>0.52900000000000003</c:v>
                </c:pt>
                <c:pt idx="7083">
                  <c:v>0.52900000000000003</c:v>
                </c:pt>
                <c:pt idx="7084">
                  <c:v>0.52800000000000002</c:v>
                </c:pt>
                <c:pt idx="7085">
                  <c:v>0.52800000000000002</c:v>
                </c:pt>
                <c:pt idx="7086">
                  <c:v>0.52800000000000002</c:v>
                </c:pt>
                <c:pt idx="7087">
                  <c:v>0.52800000000000002</c:v>
                </c:pt>
                <c:pt idx="7088">
                  <c:v>0.52800000000000002</c:v>
                </c:pt>
                <c:pt idx="7089">
                  <c:v>0.52800000000000002</c:v>
                </c:pt>
                <c:pt idx="7090">
                  <c:v>0.52800000000000002</c:v>
                </c:pt>
                <c:pt idx="7091">
                  <c:v>0.52800000000000002</c:v>
                </c:pt>
                <c:pt idx="7092">
                  <c:v>0.52800000000000002</c:v>
                </c:pt>
                <c:pt idx="7093">
                  <c:v>0.52800000000000002</c:v>
                </c:pt>
                <c:pt idx="7094">
                  <c:v>0.52800000000000002</c:v>
                </c:pt>
                <c:pt idx="7095">
                  <c:v>0.52800000000000002</c:v>
                </c:pt>
                <c:pt idx="7096">
                  <c:v>0.52800000000000002</c:v>
                </c:pt>
                <c:pt idx="7097">
                  <c:v>0.52800000000000002</c:v>
                </c:pt>
                <c:pt idx="7098">
                  <c:v>0.52800000000000002</c:v>
                </c:pt>
                <c:pt idx="7099">
                  <c:v>0.52800000000000002</c:v>
                </c:pt>
                <c:pt idx="7100">
                  <c:v>0.52800000000000002</c:v>
                </c:pt>
                <c:pt idx="7101">
                  <c:v>0.52800000000000002</c:v>
                </c:pt>
                <c:pt idx="7102">
                  <c:v>0.52800000000000002</c:v>
                </c:pt>
                <c:pt idx="7103">
                  <c:v>0.52800000000000002</c:v>
                </c:pt>
                <c:pt idx="7104">
                  <c:v>0.52800000000000002</c:v>
                </c:pt>
                <c:pt idx="7105">
                  <c:v>0.52800000000000002</c:v>
                </c:pt>
                <c:pt idx="7106">
                  <c:v>0.52800000000000002</c:v>
                </c:pt>
                <c:pt idx="7107">
                  <c:v>0.52800000000000002</c:v>
                </c:pt>
                <c:pt idx="7108">
                  <c:v>0.52800000000000002</c:v>
                </c:pt>
                <c:pt idx="7109">
                  <c:v>0.52800000000000002</c:v>
                </c:pt>
                <c:pt idx="7110">
                  <c:v>0.52800000000000002</c:v>
                </c:pt>
                <c:pt idx="7111">
                  <c:v>0.52700000000000002</c:v>
                </c:pt>
                <c:pt idx="7112">
                  <c:v>0.52700000000000002</c:v>
                </c:pt>
                <c:pt idx="7113">
                  <c:v>0.52700000000000002</c:v>
                </c:pt>
                <c:pt idx="7114">
                  <c:v>0.52700000000000002</c:v>
                </c:pt>
                <c:pt idx="7115">
                  <c:v>0.52700000000000002</c:v>
                </c:pt>
                <c:pt idx="7116">
                  <c:v>0.52700000000000002</c:v>
                </c:pt>
                <c:pt idx="7117">
                  <c:v>0.52700000000000002</c:v>
                </c:pt>
                <c:pt idx="7118">
                  <c:v>0.52700000000000002</c:v>
                </c:pt>
                <c:pt idx="7119">
                  <c:v>0.52700000000000002</c:v>
                </c:pt>
                <c:pt idx="7120">
                  <c:v>0.52700000000000002</c:v>
                </c:pt>
                <c:pt idx="7121">
                  <c:v>0.52700000000000002</c:v>
                </c:pt>
                <c:pt idx="7122">
                  <c:v>0.52700000000000002</c:v>
                </c:pt>
                <c:pt idx="7123">
                  <c:v>0.52700000000000002</c:v>
                </c:pt>
                <c:pt idx="7124">
                  <c:v>0.52700000000000002</c:v>
                </c:pt>
                <c:pt idx="7125">
                  <c:v>0.52700000000000002</c:v>
                </c:pt>
                <c:pt idx="7126">
                  <c:v>0.52700000000000002</c:v>
                </c:pt>
                <c:pt idx="7127">
                  <c:v>0.52700000000000002</c:v>
                </c:pt>
                <c:pt idx="7128">
                  <c:v>0.52700000000000002</c:v>
                </c:pt>
                <c:pt idx="7129">
                  <c:v>0.52700000000000002</c:v>
                </c:pt>
                <c:pt idx="7130">
                  <c:v>0.52700000000000002</c:v>
                </c:pt>
                <c:pt idx="7131">
                  <c:v>0.52700000000000002</c:v>
                </c:pt>
                <c:pt idx="7132">
                  <c:v>0.52700000000000002</c:v>
                </c:pt>
                <c:pt idx="7133">
                  <c:v>0.52600000000000002</c:v>
                </c:pt>
                <c:pt idx="7134">
                  <c:v>0.52600000000000002</c:v>
                </c:pt>
                <c:pt idx="7135">
                  <c:v>0.52600000000000002</c:v>
                </c:pt>
                <c:pt idx="7136">
                  <c:v>0.52600000000000002</c:v>
                </c:pt>
                <c:pt idx="7137">
                  <c:v>0.52600000000000002</c:v>
                </c:pt>
                <c:pt idx="7138">
                  <c:v>0.52600000000000002</c:v>
                </c:pt>
                <c:pt idx="7139">
                  <c:v>0.52600000000000002</c:v>
                </c:pt>
                <c:pt idx="7140">
                  <c:v>0.52600000000000002</c:v>
                </c:pt>
                <c:pt idx="7141">
                  <c:v>0.52600000000000002</c:v>
                </c:pt>
                <c:pt idx="7142">
                  <c:v>0.52600000000000002</c:v>
                </c:pt>
                <c:pt idx="7143">
                  <c:v>0.52600000000000002</c:v>
                </c:pt>
                <c:pt idx="7144">
                  <c:v>0.52600000000000002</c:v>
                </c:pt>
                <c:pt idx="7145">
                  <c:v>0.52600000000000002</c:v>
                </c:pt>
                <c:pt idx="7146">
                  <c:v>0.52500000000000002</c:v>
                </c:pt>
                <c:pt idx="7147">
                  <c:v>0.52500000000000002</c:v>
                </c:pt>
                <c:pt idx="7148">
                  <c:v>0.52500000000000002</c:v>
                </c:pt>
                <c:pt idx="7149">
                  <c:v>0.52500000000000002</c:v>
                </c:pt>
                <c:pt idx="7150">
                  <c:v>0.52500000000000002</c:v>
                </c:pt>
                <c:pt idx="7151">
                  <c:v>0.52500000000000002</c:v>
                </c:pt>
                <c:pt idx="7152">
                  <c:v>0.52500000000000002</c:v>
                </c:pt>
                <c:pt idx="7153">
                  <c:v>0.52500000000000002</c:v>
                </c:pt>
                <c:pt idx="7154">
                  <c:v>0.52500000000000002</c:v>
                </c:pt>
                <c:pt idx="7155">
                  <c:v>0.52500000000000002</c:v>
                </c:pt>
                <c:pt idx="7156">
                  <c:v>0.52500000000000002</c:v>
                </c:pt>
                <c:pt idx="7157">
                  <c:v>0.52500000000000002</c:v>
                </c:pt>
                <c:pt idx="7158">
                  <c:v>0.52500000000000002</c:v>
                </c:pt>
                <c:pt idx="7159">
                  <c:v>0.52500000000000002</c:v>
                </c:pt>
                <c:pt idx="7160">
                  <c:v>0.52500000000000002</c:v>
                </c:pt>
                <c:pt idx="7161">
                  <c:v>0.52500000000000002</c:v>
                </c:pt>
                <c:pt idx="7162">
                  <c:v>0.52400000000000002</c:v>
                </c:pt>
                <c:pt idx="7163">
                  <c:v>0.52400000000000002</c:v>
                </c:pt>
                <c:pt idx="7164">
                  <c:v>0.52400000000000002</c:v>
                </c:pt>
                <c:pt idx="7165">
                  <c:v>0.52400000000000002</c:v>
                </c:pt>
                <c:pt idx="7166">
                  <c:v>0.52400000000000002</c:v>
                </c:pt>
                <c:pt idx="7167">
                  <c:v>0.52400000000000002</c:v>
                </c:pt>
                <c:pt idx="7168">
                  <c:v>0.52400000000000002</c:v>
                </c:pt>
                <c:pt idx="7169">
                  <c:v>0.52400000000000002</c:v>
                </c:pt>
                <c:pt idx="7170">
                  <c:v>0.52400000000000002</c:v>
                </c:pt>
                <c:pt idx="7171">
                  <c:v>0.52400000000000002</c:v>
                </c:pt>
                <c:pt idx="7172">
                  <c:v>0.52400000000000002</c:v>
                </c:pt>
                <c:pt idx="7173">
                  <c:v>0.52400000000000002</c:v>
                </c:pt>
                <c:pt idx="7174">
                  <c:v>0.52400000000000002</c:v>
                </c:pt>
                <c:pt idx="7175">
                  <c:v>0.52400000000000002</c:v>
                </c:pt>
                <c:pt idx="7176">
                  <c:v>0.52400000000000002</c:v>
                </c:pt>
                <c:pt idx="7177">
                  <c:v>0.52400000000000002</c:v>
                </c:pt>
                <c:pt idx="7178">
                  <c:v>0.52300000000000002</c:v>
                </c:pt>
                <c:pt idx="7179">
                  <c:v>0.52300000000000002</c:v>
                </c:pt>
                <c:pt idx="7180">
                  <c:v>0.52300000000000002</c:v>
                </c:pt>
                <c:pt idx="7181">
                  <c:v>0.52300000000000002</c:v>
                </c:pt>
                <c:pt idx="7182">
                  <c:v>0.52300000000000002</c:v>
                </c:pt>
                <c:pt idx="7183">
                  <c:v>0.52300000000000002</c:v>
                </c:pt>
                <c:pt idx="7184">
                  <c:v>0.52300000000000002</c:v>
                </c:pt>
                <c:pt idx="7185">
                  <c:v>0.52300000000000002</c:v>
                </c:pt>
                <c:pt idx="7186">
                  <c:v>0.52300000000000002</c:v>
                </c:pt>
                <c:pt idx="7187">
                  <c:v>0.52300000000000002</c:v>
                </c:pt>
                <c:pt idx="7188">
                  <c:v>0.52300000000000002</c:v>
                </c:pt>
                <c:pt idx="7189">
                  <c:v>0.52300000000000002</c:v>
                </c:pt>
                <c:pt idx="7190">
                  <c:v>0.52300000000000002</c:v>
                </c:pt>
                <c:pt idx="7191">
                  <c:v>0.52300000000000002</c:v>
                </c:pt>
                <c:pt idx="7192">
                  <c:v>0.52300000000000002</c:v>
                </c:pt>
                <c:pt idx="7193">
                  <c:v>0.52300000000000002</c:v>
                </c:pt>
                <c:pt idx="7194">
                  <c:v>0.52200000000000002</c:v>
                </c:pt>
                <c:pt idx="7195">
                  <c:v>0.52200000000000002</c:v>
                </c:pt>
                <c:pt idx="7196">
                  <c:v>0.52200000000000002</c:v>
                </c:pt>
                <c:pt idx="7197">
                  <c:v>0.52200000000000002</c:v>
                </c:pt>
                <c:pt idx="7198">
                  <c:v>0.52200000000000002</c:v>
                </c:pt>
                <c:pt idx="7199">
                  <c:v>0.52200000000000002</c:v>
                </c:pt>
                <c:pt idx="7200">
                  <c:v>0.52200000000000002</c:v>
                </c:pt>
                <c:pt idx="7201">
                  <c:v>0.52200000000000002</c:v>
                </c:pt>
                <c:pt idx="7202">
                  <c:v>0.52200000000000002</c:v>
                </c:pt>
                <c:pt idx="7203">
                  <c:v>0.52200000000000002</c:v>
                </c:pt>
                <c:pt idx="7204">
                  <c:v>0.52200000000000002</c:v>
                </c:pt>
                <c:pt idx="7205">
                  <c:v>0.52200000000000002</c:v>
                </c:pt>
                <c:pt idx="7206">
                  <c:v>0.52200000000000002</c:v>
                </c:pt>
                <c:pt idx="7207">
                  <c:v>0.52200000000000002</c:v>
                </c:pt>
                <c:pt idx="7208">
                  <c:v>0.52200000000000002</c:v>
                </c:pt>
                <c:pt idx="7209">
                  <c:v>0.52200000000000002</c:v>
                </c:pt>
                <c:pt idx="7210">
                  <c:v>0.52200000000000002</c:v>
                </c:pt>
                <c:pt idx="7211">
                  <c:v>0.52200000000000002</c:v>
                </c:pt>
                <c:pt idx="7212">
                  <c:v>0.52200000000000002</c:v>
                </c:pt>
                <c:pt idx="7213">
                  <c:v>0.52200000000000002</c:v>
                </c:pt>
                <c:pt idx="7214">
                  <c:v>0.52200000000000002</c:v>
                </c:pt>
                <c:pt idx="7215">
                  <c:v>0.52100000000000002</c:v>
                </c:pt>
                <c:pt idx="7216">
                  <c:v>0.52100000000000002</c:v>
                </c:pt>
                <c:pt idx="7217">
                  <c:v>0.52100000000000002</c:v>
                </c:pt>
                <c:pt idx="7218">
                  <c:v>0.52100000000000002</c:v>
                </c:pt>
                <c:pt idx="7219">
                  <c:v>0.52100000000000002</c:v>
                </c:pt>
                <c:pt idx="7220">
                  <c:v>0.52100000000000002</c:v>
                </c:pt>
                <c:pt idx="7221">
                  <c:v>0.52100000000000002</c:v>
                </c:pt>
                <c:pt idx="7222">
                  <c:v>0.52100000000000002</c:v>
                </c:pt>
                <c:pt idx="7223">
                  <c:v>0.52100000000000002</c:v>
                </c:pt>
                <c:pt idx="7224">
                  <c:v>0.52100000000000002</c:v>
                </c:pt>
                <c:pt idx="7225">
                  <c:v>0.52100000000000002</c:v>
                </c:pt>
                <c:pt idx="7226">
                  <c:v>0.52100000000000002</c:v>
                </c:pt>
                <c:pt idx="7227">
                  <c:v>0.52100000000000002</c:v>
                </c:pt>
                <c:pt idx="7228">
                  <c:v>0.52</c:v>
                </c:pt>
                <c:pt idx="7229">
                  <c:v>0.52</c:v>
                </c:pt>
                <c:pt idx="7230">
                  <c:v>0.52</c:v>
                </c:pt>
                <c:pt idx="7231">
                  <c:v>0.52</c:v>
                </c:pt>
                <c:pt idx="7232">
                  <c:v>0.52</c:v>
                </c:pt>
                <c:pt idx="7233">
                  <c:v>0.52</c:v>
                </c:pt>
                <c:pt idx="7234">
                  <c:v>0.52</c:v>
                </c:pt>
                <c:pt idx="7235">
                  <c:v>0.52</c:v>
                </c:pt>
                <c:pt idx="7236">
                  <c:v>0.52</c:v>
                </c:pt>
                <c:pt idx="7237">
                  <c:v>0.52</c:v>
                </c:pt>
                <c:pt idx="7238">
                  <c:v>0.52</c:v>
                </c:pt>
                <c:pt idx="7239">
                  <c:v>0.52</c:v>
                </c:pt>
                <c:pt idx="7240">
                  <c:v>0.52</c:v>
                </c:pt>
                <c:pt idx="7241">
                  <c:v>0.52</c:v>
                </c:pt>
                <c:pt idx="7242">
                  <c:v>0.52</c:v>
                </c:pt>
                <c:pt idx="7243">
                  <c:v>0.52</c:v>
                </c:pt>
                <c:pt idx="7244">
                  <c:v>0.52</c:v>
                </c:pt>
                <c:pt idx="7245">
                  <c:v>0.52</c:v>
                </c:pt>
                <c:pt idx="7246">
                  <c:v>0.51900000000000002</c:v>
                </c:pt>
                <c:pt idx="7247">
                  <c:v>0.51900000000000002</c:v>
                </c:pt>
                <c:pt idx="7248">
                  <c:v>0.51900000000000002</c:v>
                </c:pt>
                <c:pt idx="7249">
                  <c:v>0.51900000000000002</c:v>
                </c:pt>
                <c:pt idx="7250">
                  <c:v>0.51900000000000002</c:v>
                </c:pt>
                <c:pt idx="7251">
                  <c:v>0.51900000000000002</c:v>
                </c:pt>
                <c:pt idx="7252">
                  <c:v>0.51900000000000002</c:v>
                </c:pt>
                <c:pt idx="7253">
                  <c:v>0.51900000000000002</c:v>
                </c:pt>
                <c:pt idx="7254">
                  <c:v>0.51900000000000002</c:v>
                </c:pt>
                <c:pt idx="7255">
                  <c:v>0.51900000000000002</c:v>
                </c:pt>
                <c:pt idx="7256">
                  <c:v>0.51900000000000002</c:v>
                </c:pt>
                <c:pt idx="7257">
                  <c:v>0.51800000000000002</c:v>
                </c:pt>
                <c:pt idx="7258">
                  <c:v>0.51800000000000002</c:v>
                </c:pt>
                <c:pt idx="7259">
                  <c:v>0.51800000000000002</c:v>
                </c:pt>
                <c:pt idx="7260">
                  <c:v>0.51800000000000002</c:v>
                </c:pt>
                <c:pt idx="7261">
                  <c:v>0.51800000000000002</c:v>
                </c:pt>
                <c:pt idx="7262">
                  <c:v>0.51800000000000002</c:v>
                </c:pt>
                <c:pt idx="7263">
                  <c:v>0.51800000000000002</c:v>
                </c:pt>
                <c:pt idx="7264">
                  <c:v>0.51800000000000002</c:v>
                </c:pt>
                <c:pt idx="7265">
                  <c:v>0.51800000000000002</c:v>
                </c:pt>
                <c:pt idx="7266">
                  <c:v>0.51800000000000002</c:v>
                </c:pt>
                <c:pt idx="7267">
                  <c:v>0.51800000000000002</c:v>
                </c:pt>
                <c:pt idx="7268">
                  <c:v>0.51800000000000002</c:v>
                </c:pt>
                <c:pt idx="7269">
                  <c:v>0.51800000000000002</c:v>
                </c:pt>
                <c:pt idx="7270">
                  <c:v>0.51800000000000002</c:v>
                </c:pt>
                <c:pt idx="7271">
                  <c:v>0.51800000000000002</c:v>
                </c:pt>
                <c:pt idx="7272">
                  <c:v>0.51800000000000002</c:v>
                </c:pt>
                <c:pt idx="7273">
                  <c:v>0.51800000000000002</c:v>
                </c:pt>
                <c:pt idx="7274">
                  <c:v>0.51800000000000002</c:v>
                </c:pt>
                <c:pt idx="7275">
                  <c:v>0.51700000000000002</c:v>
                </c:pt>
                <c:pt idx="7276">
                  <c:v>0.51700000000000002</c:v>
                </c:pt>
                <c:pt idx="7277">
                  <c:v>0.51700000000000002</c:v>
                </c:pt>
                <c:pt idx="7278">
                  <c:v>0.51700000000000002</c:v>
                </c:pt>
                <c:pt idx="7279">
                  <c:v>0.51700000000000002</c:v>
                </c:pt>
                <c:pt idx="7280">
                  <c:v>0.51700000000000002</c:v>
                </c:pt>
                <c:pt idx="7281">
                  <c:v>0.51700000000000002</c:v>
                </c:pt>
                <c:pt idx="7282">
                  <c:v>0.51700000000000002</c:v>
                </c:pt>
                <c:pt idx="7283">
                  <c:v>0.51700000000000002</c:v>
                </c:pt>
                <c:pt idx="7284">
                  <c:v>0.51700000000000002</c:v>
                </c:pt>
                <c:pt idx="7285">
                  <c:v>0.51700000000000002</c:v>
                </c:pt>
                <c:pt idx="7286">
                  <c:v>0.51700000000000002</c:v>
                </c:pt>
                <c:pt idx="7287">
                  <c:v>0.51700000000000002</c:v>
                </c:pt>
                <c:pt idx="7288">
                  <c:v>0.51700000000000002</c:v>
                </c:pt>
                <c:pt idx="7289">
                  <c:v>0.51700000000000002</c:v>
                </c:pt>
                <c:pt idx="7290">
                  <c:v>0.51700000000000002</c:v>
                </c:pt>
                <c:pt idx="7291">
                  <c:v>0.51700000000000002</c:v>
                </c:pt>
                <c:pt idx="7292">
                  <c:v>0.51700000000000002</c:v>
                </c:pt>
                <c:pt idx="7293">
                  <c:v>0.51700000000000002</c:v>
                </c:pt>
                <c:pt idx="7294">
                  <c:v>0.51700000000000002</c:v>
                </c:pt>
                <c:pt idx="7295">
                  <c:v>0.51700000000000002</c:v>
                </c:pt>
                <c:pt idx="7296">
                  <c:v>0.51700000000000002</c:v>
                </c:pt>
                <c:pt idx="7297">
                  <c:v>0.51600000000000001</c:v>
                </c:pt>
                <c:pt idx="7298">
                  <c:v>0.51600000000000001</c:v>
                </c:pt>
                <c:pt idx="7299">
                  <c:v>0.51600000000000001</c:v>
                </c:pt>
                <c:pt idx="7300">
                  <c:v>0.51600000000000001</c:v>
                </c:pt>
                <c:pt idx="7301">
                  <c:v>0.51600000000000001</c:v>
                </c:pt>
                <c:pt idx="7302">
                  <c:v>0.51600000000000001</c:v>
                </c:pt>
                <c:pt idx="7303">
                  <c:v>0.51600000000000001</c:v>
                </c:pt>
                <c:pt idx="7304">
                  <c:v>0.51600000000000001</c:v>
                </c:pt>
                <c:pt idx="7305">
                  <c:v>0.51600000000000001</c:v>
                </c:pt>
                <c:pt idx="7306">
                  <c:v>0.51600000000000001</c:v>
                </c:pt>
                <c:pt idx="7307">
                  <c:v>0.51600000000000001</c:v>
                </c:pt>
                <c:pt idx="7308">
                  <c:v>0.51600000000000001</c:v>
                </c:pt>
                <c:pt idx="7309">
                  <c:v>0.51600000000000001</c:v>
                </c:pt>
                <c:pt idx="7310">
                  <c:v>0.51600000000000001</c:v>
                </c:pt>
                <c:pt idx="7311">
                  <c:v>0.51600000000000001</c:v>
                </c:pt>
                <c:pt idx="7312">
                  <c:v>0.51600000000000001</c:v>
                </c:pt>
                <c:pt idx="7313">
                  <c:v>0.51600000000000001</c:v>
                </c:pt>
                <c:pt idx="7314">
                  <c:v>0.51600000000000001</c:v>
                </c:pt>
                <c:pt idx="7315">
                  <c:v>0.51600000000000001</c:v>
                </c:pt>
                <c:pt idx="7316">
                  <c:v>0.51600000000000001</c:v>
                </c:pt>
                <c:pt idx="7317">
                  <c:v>0.51500000000000001</c:v>
                </c:pt>
                <c:pt idx="7318">
                  <c:v>0.51500000000000001</c:v>
                </c:pt>
                <c:pt idx="7319">
                  <c:v>0.51500000000000001</c:v>
                </c:pt>
                <c:pt idx="7320">
                  <c:v>0.51500000000000001</c:v>
                </c:pt>
                <c:pt idx="7321">
                  <c:v>0.51500000000000001</c:v>
                </c:pt>
                <c:pt idx="7322">
                  <c:v>0.51500000000000001</c:v>
                </c:pt>
                <c:pt idx="7323">
                  <c:v>0.51500000000000001</c:v>
                </c:pt>
                <c:pt idx="7324">
                  <c:v>0.51500000000000001</c:v>
                </c:pt>
                <c:pt idx="7325">
                  <c:v>0.51500000000000001</c:v>
                </c:pt>
                <c:pt idx="7326">
                  <c:v>0.51500000000000001</c:v>
                </c:pt>
                <c:pt idx="7327">
                  <c:v>0.51500000000000001</c:v>
                </c:pt>
                <c:pt idx="7328">
                  <c:v>0.51500000000000001</c:v>
                </c:pt>
                <c:pt idx="7329">
                  <c:v>0.51500000000000001</c:v>
                </c:pt>
                <c:pt idx="7330">
                  <c:v>0.51500000000000001</c:v>
                </c:pt>
                <c:pt idx="7331">
                  <c:v>0.51500000000000001</c:v>
                </c:pt>
                <c:pt idx="7332">
                  <c:v>0.51500000000000001</c:v>
                </c:pt>
                <c:pt idx="7333">
                  <c:v>0.51500000000000001</c:v>
                </c:pt>
                <c:pt idx="7334">
                  <c:v>0.51500000000000001</c:v>
                </c:pt>
                <c:pt idx="7335">
                  <c:v>0.51500000000000001</c:v>
                </c:pt>
                <c:pt idx="7336">
                  <c:v>0.51500000000000001</c:v>
                </c:pt>
                <c:pt idx="7337">
                  <c:v>0.51400000000000001</c:v>
                </c:pt>
                <c:pt idx="7338">
                  <c:v>0.51400000000000001</c:v>
                </c:pt>
                <c:pt idx="7339">
                  <c:v>0.51400000000000001</c:v>
                </c:pt>
                <c:pt idx="7340">
                  <c:v>0.51400000000000001</c:v>
                </c:pt>
                <c:pt idx="7341">
                  <c:v>0.51400000000000001</c:v>
                </c:pt>
                <c:pt idx="7342">
                  <c:v>0.51400000000000001</c:v>
                </c:pt>
                <c:pt idx="7343">
                  <c:v>0.51400000000000001</c:v>
                </c:pt>
                <c:pt idx="7344">
                  <c:v>0.51400000000000001</c:v>
                </c:pt>
                <c:pt idx="7345">
                  <c:v>0.51400000000000001</c:v>
                </c:pt>
                <c:pt idx="7346">
                  <c:v>0.51400000000000001</c:v>
                </c:pt>
                <c:pt idx="7347">
                  <c:v>0.51400000000000001</c:v>
                </c:pt>
                <c:pt idx="7348">
                  <c:v>0.51400000000000001</c:v>
                </c:pt>
                <c:pt idx="7349">
                  <c:v>0.51400000000000001</c:v>
                </c:pt>
                <c:pt idx="7350">
                  <c:v>0.51400000000000001</c:v>
                </c:pt>
                <c:pt idx="7351">
                  <c:v>0.51400000000000001</c:v>
                </c:pt>
                <c:pt idx="7352">
                  <c:v>0.51400000000000001</c:v>
                </c:pt>
                <c:pt idx="7353">
                  <c:v>0.51400000000000001</c:v>
                </c:pt>
                <c:pt idx="7354">
                  <c:v>0.51400000000000001</c:v>
                </c:pt>
                <c:pt idx="7355">
                  <c:v>0.51400000000000001</c:v>
                </c:pt>
                <c:pt idx="7356">
                  <c:v>0.51400000000000001</c:v>
                </c:pt>
                <c:pt idx="7357">
                  <c:v>0.51300000000000001</c:v>
                </c:pt>
                <c:pt idx="7358">
                  <c:v>0.51300000000000001</c:v>
                </c:pt>
                <c:pt idx="7359">
                  <c:v>0.51300000000000001</c:v>
                </c:pt>
                <c:pt idx="7360">
                  <c:v>0.51300000000000001</c:v>
                </c:pt>
                <c:pt idx="7361">
                  <c:v>0.51300000000000001</c:v>
                </c:pt>
                <c:pt idx="7362">
                  <c:v>0.51300000000000001</c:v>
                </c:pt>
                <c:pt idx="7363">
                  <c:v>0.51300000000000001</c:v>
                </c:pt>
                <c:pt idx="7364">
                  <c:v>0.51300000000000001</c:v>
                </c:pt>
                <c:pt idx="7365">
                  <c:v>0.51300000000000001</c:v>
                </c:pt>
                <c:pt idx="7366">
                  <c:v>0.51300000000000001</c:v>
                </c:pt>
                <c:pt idx="7367">
                  <c:v>0.51300000000000001</c:v>
                </c:pt>
                <c:pt idx="7368">
                  <c:v>0.51300000000000001</c:v>
                </c:pt>
                <c:pt idx="7369">
                  <c:v>0.51300000000000001</c:v>
                </c:pt>
                <c:pt idx="7370">
                  <c:v>0.51300000000000001</c:v>
                </c:pt>
                <c:pt idx="7371">
                  <c:v>0.51300000000000001</c:v>
                </c:pt>
                <c:pt idx="7372">
                  <c:v>0.51300000000000001</c:v>
                </c:pt>
                <c:pt idx="7373">
                  <c:v>0.51300000000000001</c:v>
                </c:pt>
                <c:pt idx="7374">
                  <c:v>0.51300000000000001</c:v>
                </c:pt>
                <c:pt idx="7375">
                  <c:v>0.51300000000000001</c:v>
                </c:pt>
                <c:pt idx="7376">
                  <c:v>0.51300000000000001</c:v>
                </c:pt>
                <c:pt idx="7377">
                  <c:v>0.51300000000000001</c:v>
                </c:pt>
                <c:pt idx="7378">
                  <c:v>0.51300000000000001</c:v>
                </c:pt>
                <c:pt idx="7379">
                  <c:v>0.51200000000000001</c:v>
                </c:pt>
                <c:pt idx="7380">
                  <c:v>0.51200000000000001</c:v>
                </c:pt>
                <c:pt idx="7381">
                  <c:v>0.51200000000000001</c:v>
                </c:pt>
                <c:pt idx="7382">
                  <c:v>0.51200000000000001</c:v>
                </c:pt>
                <c:pt idx="7383">
                  <c:v>0.51200000000000001</c:v>
                </c:pt>
                <c:pt idx="7384">
                  <c:v>0.51200000000000001</c:v>
                </c:pt>
                <c:pt idx="7385">
                  <c:v>0.51200000000000001</c:v>
                </c:pt>
                <c:pt idx="7386">
                  <c:v>0.51200000000000001</c:v>
                </c:pt>
                <c:pt idx="7387">
                  <c:v>0.51200000000000001</c:v>
                </c:pt>
                <c:pt idx="7388">
                  <c:v>0.51200000000000001</c:v>
                </c:pt>
                <c:pt idx="7389">
                  <c:v>0.51200000000000001</c:v>
                </c:pt>
                <c:pt idx="7390">
                  <c:v>0.51200000000000001</c:v>
                </c:pt>
                <c:pt idx="7391">
                  <c:v>0.51200000000000001</c:v>
                </c:pt>
                <c:pt idx="7392">
                  <c:v>0.51200000000000001</c:v>
                </c:pt>
                <c:pt idx="7393">
                  <c:v>0.51200000000000001</c:v>
                </c:pt>
                <c:pt idx="7394">
                  <c:v>0.51200000000000001</c:v>
                </c:pt>
                <c:pt idx="7395">
                  <c:v>0.51200000000000001</c:v>
                </c:pt>
                <c:pt idx="7396">
                  <c:v>0.51200000000000001</c:v>
                </c:pt>
                <c:pt idx="7397">
                  <c:v>0.51200000000000001</c:v>
                </c:pt>
                <c:pt idx="7398">
                  <c:v>0.51200000000000001</c:v>
                </c:pt>
                <c:pt idx="7399">
                  <c:v>0.51200000000000001</c:v>
                </c:pt>
                <c:pt idx="7400">
                  <c:v>0.51200000000000001</c:v>
                </c:pt>
                <c:pt idx="7401">
                  <c:v>0.51200000000000001</c:v>
                </c:pt>
                <c:pt idx="7402">
                  <c:v>0.51200000000000001</c:v>
                </c:pt>
                <c:pt idx="7403">
                  <c:v>0.51200000000000001</c:v>
                </c:pt>
                <c:pt idx="7404">
                  <c:v>0.51200000000000001</c:v>
                </c:pt>
                <c:pt idx="7405">
                  <c:v>0.51100000000000001</c:v>
                </c:pt>
                <c:pt idx="7406">
                  <c:v>0.51100000000000001</c:v>
                </c:pt>
                <c:pt idx="7407">
                  <c:v>0.51100000000000001</c:v>
                </c:pt>
                <c:pt idx="7408">
                  <c:v>0.51100000000000001</c:v>
                </c:pt>
                <c:pt idx="7409">
                  <c:v>0.51100000000000001</c:v>
                </c:pt>
                <c:pt idx="7410">
                  <c:v>0.51100000000000001</c:v>
                </c:pt>
                <c:pt idx="7411">
                  <c:v>0.51100000000000001</c:v>
                </c:pt>
                <c:pt idx="7412">
                  <c:v>0.51100000000000001</c:v>
                </c:pt>
                <c:pt idx="7413">
                  <c:v>0.51100000000000001</c:v>
                </c:pt>
                <c:pt idx="7414">
                  <c:v>0.51100000000000001</c:v>
                </c:pt>
                <c:pt idx="7415">
                  <c:v>0.51100000000000001</c:v>
                </c:pt>
                <c:pt idx="7416">
                  <c:v>0.51100000000000001</c:v>
                </c:pt>
                <c:pt idx="7417">
                  <c:v>0.51100000000000001</c:v>
                </c:pt>
                <c:pt idx="7418">
                  <c:v>0.51100000000000001</c:v>
                </c:pt>
                <c:pt idx="7419">
                  <c:v>0.51100000000000001</c:v>
                </c:pt>
                <c:pt idx="7420">
                  <c:v>0.51</c:v>
                </c:pt>
                <c:pt idx="7421">
                  <c:v>0.51</c:v>
                </c:pt>
                <c:pt idx="7422">
                  <c:v>0.51</c:v>
                </c:pt>
                <c:pt idx="7423">
                  <c:v>0.51</c:v>
                </c:pt>
                <c:pt idx="7424">
                  <c:v>0.51</c:v>
                </c:pt>
                <c:pt idx="7425">
                  <c:v>0.51</c:v>
                </c:pt>
                <c:pt idx="7426">
                  <c:v>0.51</c:v>
                </c:pt>
                <c:pt idx="7427">
                  <c:v>0.51</c:v>
                </c:pt>
                <c:pt idx="7428">
                  <c:v>0.51</c:v>
                </c:pt>
                <c:pt idx="7429">
                  <c:v>0.51</c:v>
                </c:pt>
                <c:pt idx="7430">
                  <c:v>0.51</c:v>
                </c:pt>
                <c:pt idx="7431">
                  <c:v>0.51</c:v>
                </c:pt>
                <c:pt idx="7432">
                  <c:v>0.51</c:v>
                </c:pt>
                <c:pt idx="7433">
                  <c:v>0.51</c:v>
                </c:pt>
                <c:pt idx="7434">
                  <c:v>0.51</c:v>
                </c:pt>
                <c:pt idx="7435">
                  <c:v>0.51</c:v>
                </c:pt>
                <c:pt idx="7436">
                  <c:v>0.51</c:v>
                </c:pt>
                <c:pt idx="7437">
                  <c:v>0.50900000000000001</c:v>
                </c:pt>
                <c:pt idx="7438">
                  <c:v>0.50900000000000001</c:v>
                </c:pt>
                <c:pt idx="7439">
                  <c:v>0.50900000000000001</c:v>
                </c:pt>
                <c:pt idx="7440">
                  <c:v>0.50900000000000001</c:v>
                </c:pt>
                <c:pt idx="7441">
                  <c:v>0.50900000000000001</c:v>
                </c:pt>
                <c:pt idx="7442">
                  <c:v>0.50900000000000001</c:v>
                </c:pt>
                <c:pt idx="7443">
                  <c:v>0.50900000000000001</c:v>
                </c:pt>
                <c:pt idx="7444">
                  <c:v>0.50900000000000001</c:v>
                </c:pt>
                <c:pt idx="7445">
                  <c:v>0.50900000000000001</c:v>
                </c:pt>
                <c:pt idx="7446">
                  <c:v>0.50900000000000001</c:v>
                </c:pt>
                <c:pt idx="7447">
                  <c:v>0.50900000000000001</c:v>
                </c:pt>
                <c:pt idx="7448">
                  <c:v>0.50900000000000001</c:v>
                </c:pt>
                <c:pt idx="7449">
                  <c:v>0.50800000000000001</c:v>
                </c:pt>
                <c:pt idx="7450">
                  <c:v>0.50800000000000001</c:v>
                </c:pt>
                <c:pt idx="7451">
                  <c:v>0.50800000000000001</c:v>
                </c:pt>
                <c:pt idx="7452">
                  <c:v>0.50800000000000001</c:v>
                </c:pt>
                <c:pt idx="7453">
                  <c:v>0.50800000000000001</c:v>
                </c:pt>
                <c:pt idx="7454">
                  <c:v>0.50800000000000001</c:v>
                </c:pt>
                <c:pt idx="7455">
                  <c:v>0.50800000000000001</c:v>
                </c:pt>
                <c:pt idx="7456">
                  <c:v>0.50800000000000001</c:v>
                </c:pt>
                <c:pt idx="7457">
                  <c:v>0.50800000000000001</c:v>
                </c:pt>
                <c:pt idx="7458">
                  <c:v>0.50800000000000001</c:v>
                </c:pt>
                <c:pt idx="7459">
                  <c:v>0.50800000000000001</c:v>
                </c:pt>
                <c:pt idx="7460">
                  <c:v>0.50800000000000001</c:v>
                </c:pt>
                <c:pt idx="7461">
                  <c:v>0.50800000000000001</c:v>
                </c:pt>
                <c:pt idx="7462">
                  <c:v>0.50800000000000001</c:v>
                </c:pt>
                <c:pt idx="7463">
                  <c:v>0.50800000000000001</c:v>
                </c:pt>
                <c:pt idx="7464">
                  <c:v>0.50800000000000001</c:v>
                </c:pt>
                <c:pt idx="7465">
                  <c:v>0.50800000000000001</c:v>
                </c:pt>
                <c:pt idx="7466">
                  <c:v>0.50800000000000001</c:v>
                </c:pt>
                <c:pt idx="7467">
                  <c:v>0.50700000000000001</c:v>
                </c:pt>
                <c:pt idx="7468">
                  <c:v>0.50700000000000001</c:v>
                </c:pt>
                <c:pt idx="7469">
                  <c:v>0.50700000000000001</c:v>
                </c:pt>
                <c:pt idx="7470">
                  <c:v>0.50700000000000001</c:v>
                </c:pt>
                <c:pt idx="7471">
                  <c:v>0.50700000000000001</c:v>
                </c:pt>
                <c:pt idx="7472">
                  <c:v>0.50700000000000001</c:v>
                </c:pt>
                <c:pt idx="7473">
                  <c:v>0.50700000000000001</c:v>
                </c:pt>
                <c:pt idx="7474">
                  <c:v>0.50700000000000001</c:v>
                </c:pt>
                <c:pt idx="7475">
                  <c:v>0.50700000000000001</c:v>
                </c:pt>
                <c:pt idx="7476">
                  <c:v>0.50700000000000001</c:v>
                </c:pt>
                <c:pt idx="7477">
                  <c:v>0.50700000000000001</c:v>
                </c:pt>
                <c:pt idx="7478">
                  <c:v>0.50700000000000001</c:v>
                </c:pt>
                <c:pt idx="7479">
                  <c:v>0.50700000000000001</c:v>
                </c:pt>
                <c:pt idx="7480">
                  <c:v>0.50700000000000001</c:v>
                </c:pt>
                <c:pt idx="7481">
                  <c:v>0.50600000000000001</c:v>
                </c:pt>
                <c:pt idx="7482">
                  <c:v>0.50600000000000001</c:v>
                </c:pt>
                <c:pt idx="7483">
                  <c:v>0.50600000000000001</c:v>
                </c:pt>
                <c:pt idx="7484">
                  <c:v>0.50600000000000001</c:v>
                </c:pt>
                <c:pt idx="7485">
                  <c:v>0.50600000000000001</c:v>
                </c:pt>
                <c:pt idx="7486">
                  <c:v>0.50600000000000001</c:v>
                </c:pt>
                <c:pt idx="7487">
                  <c:v>0.50600000000000001</c:v>
                </c:pt>
                <c:pt idx="7488">
                  <c:v>0.50600000000000001</c:v>
                </c:pt>
                <c:pt idx="7489">
                  <c:v>0.50600000000000001</c:v>
                </c:pt>
                <c:pt idx="7490">
                  <c:v>0.50600000000000001</c:v>
                </c:pt>
                <c:pt idx="7491">
                  <c:v>0.50600000000000001</c:v>
                </c:pt>
                <c:pt idx="7492">
                  <c:v>0.50600000000000001</c:v>
                </c:pt>
                <c:pt idx="7493">
                  <c:v>0.50600000000000001</c:v>
                </c:pt>
                <c:pt idx="7494">
                  <c:v>0.505</c:v>
                </c:pt>
                <c:pt idx="7495">
                  <c:v>0.505</c:v>
                </c:pt>
                <c:pt idx="7496">
                  <c:v>0.505</c:v>
                </c:pt>
                <c:pt idx="7497">
                  <c:v>0.505</c:v>
                </c:pt>
                <c:pt idx="7498">
                  <c:v>0.505</c:v>
                </c:pt>
                <c:pt idx="7499">
                  <c:v>0.505</c:v>
                </c:pt>
                <c:pt idx="7500">
                  <c:v>0.505</c:v>
                </c:pt>
                <c:pt idx="7501">
                  <c:v>0.505</c:v>
                </c:pt>
                <c:pt idx="7502">
                  <c:v>0.505</c:v>
                </c:pt>
                <c:pt idx="7503">
                  <c:v>0.505</c:v>
                </c:pt>
                <c:pt idx="7504">
                  <c:v>0.505</c:v>
                </c:pt>
                <c:pt idx="7505">
                  <c:v>0.505</c:v>
                </c:pt>
                <c:pt idx="7506">
                  <c:v>0.505</c:v>
                </c:pt>
                <c:pt idx="7507">
                  <c:v>0.505</c:v>
                </c:pt>
                <c:pt idx="7508">
                  <c:v>0.505</c:v>
                </c:pt>
                <c:pt idx="7509">
                  <c:v>0.505</c:v>
                </c:pt>
                <c:pt idx="7510">
                  <c:v>0.505</c:v>
                </c:pt>
                <c:pt idx="7511">
                  <c:v>0.505</c:v>
                </c:pt>
                <c:pt idx="7512">
                  <c:v>0.505</c:v>
                </c:pt>
                <c:pt idx="7513">
                  <c:v>0.505</c:v>
                </c:pt>
                <c:pt idx="7514">
                  <c:v>0.505</c:v>
                </c:pt>
                <c:pt idx="7515">
                  <c:v>0.505</c:v>
                </c:pt>
                <c:pt idx="7516">
                  <c:v>0.504</c:v>
                </c:pt>
                <c:pt idx="7517">
                  <c:v>0.504</c:v>
                </c:pt>
                <c:pt idx="7518">
                  <c:v>0.504</c:v>
                </c:pt>
                <c:pt idx="7519">
                  <c:v>0.504</c:v>
                </c:pt>
                <c:pt idx="7520">
                  <c:v>0.504</c:v>
                </c:pt>
                <c:pt idx="7521">
                  <c:v>0.504</c:v>
                </c:pt>
                <c:pt idx="7522">
                  <c:v>0.504</c:v>
                </c:pt>
                <c:pt idx="7523">
                  <c:v>0.504</c:v>
                </c:pt>
                <c:pt idx="7524">
                  <c:v>0.504</c:v>
                </c:pt>
                <c:pt idx="7525">
                  <c:v>0.504</c:v>
                </c:pt>
                <c:pt idx="7526">
                  <c:v>0.504</c:v>
                </c:pt>
                <c:pt idx="7527">
                  <c:v>0.504</c:v>
                </c:pt>
                <c:pt idx="7528">
                  <c:v>0.504</c:v>
                </c:pt>
                <c:pt idx="7529">
                  <c:v>0.504</c:v>
                </c:pt>
                <c:pt idx="7530">
                  <c:v>0.504</c:v>
                </c:pt>
                <c:pt idx="7531">
                  <c:v>0.504</c:v>
                </c:pt>
                <c:pt idx="7532">
                  <c:v>0.503</c:v>
                </c:pt>
                <c:pt idx="7533">
                  <c:v>0.503</c:v>
                </c:pt>
                <c:pt idx="7534">
                  <c:v>0.503</c:v>
                </c:pt>
                <c:pt idx="7535">
                  <c:v>0.503</c:v>
                </c:pt>
                <c:pt idx="7536">
                  <c:v>0.503</c:v>
                </c:pt>
                <c:pt idx="7537">
                  <c:v>0.503</c:v>
                </c:pt>
                <c:pt idx="7538">
                  <c:v>0.503</c:v>
                </c:pt>
                <c:pt idx="7539">
                  <c:v>0.503</c:v>
                </c:pt>
                <c:pt idx="7540">
                  <c:v>0.503</c:v>
                </c:pt>
                <c:pt idx="7541">
                  <c:v>0.503</c:v>
                </c:pt>
                <c:pt idx="7542">
                  <c:v>0.503</c:v>
                </c:pt>
                <c:pt idx="7543">
                  <c:v>0.503</c:v>
                </c:pt>
                <c:pt idx="7544">
                  <c:v>0.503</c:v>
                </c:pt>
                <c:pt idx="7545">
                  <c:v>0.503</c:v>
                </c:pt>
                <c:pt idx="7546">
                  <c:v>0.503</c:v>
                </c:pt>
                <c:pt idx="7547">
                  <c:v>0.503</c:v>
                </c:pt>
                <c:pt idx="7548">
                  <c:v>0.503</c:v>
                </c:pt>
                <c:pt idx="7549">
                  <c:v>0.503</c:v>
                </c:pt>
                <c:pt idx="7550">
                  <c:v>0.502</c:v>
                </c:pt>
                <c:pt idx="7551">
                  <c:v>0.502</c:v>
                </c:pt>
                <c:pt idx="7552">
                  <c:v>0.502</c:v>
                </c:pt>
                <c:pt idx="7553">
                  <c:v>0.502</c:v>
                </c:pt>
                <c:pt idx="7554">
                  <c:v>0.502</c:v>
                </c:pt>
                <c:pt idx="7555">
                  <c:v>0.502</c:v>
                </c:pt>
                <c:pt idx="7556">
                  <c:v>0.502</c:v>
                </c:pt>
                <c:pt idx="7557">
                  <c:v>0.502</c:v>
                </c:pt>
                <c:pt idx="7558">
                  <c:v>0.502</c:v>
                </c:pt>
                <c:pt idx="7559">
                  <c:v>0.502</c:v>
                </c:pt>
                <c:pt idx="7560">
                  <c:v>0.502</c:v>
                </c:pt>
                <c:pt idx="7561">
                  <c:v>0.502</c:v>
                </c:pt>
                <c:pt idx="7562">
                  <c:v>0.502</c:v>
                </c:pt>
                <c:pt idx="7563">
                  <c:v>0.502</c:v>
                </c:pt>
                <c:pt idx="7564">
                  <c:v>0.502</c:v>
                </c:pt>
                <c:pt idx="7565">
                  <c:v>0.502</c:v>
                </c:pt>
                <c:pt idx="7566">
                  <c:v>0.502</c:v>
                </c:pt>
                <c:pt idx="7567">
                  <c:v>0.502</c:v>
                </c:pt>
                <c:pt idx="7568">
                  <c:v>0.501</c:v>
                </c:pt>
                <c:pt idx="7569">
                  <c:v>0.501</c:v>
                </c:pt>
                <c:pt idx="7570">
                  <c:v>0.501</c:v>
                </c:pt>
                <c:pt idx="7571">
                  <c:v>0.501</c:v>
                </c:pt>
                <c:pt idx="7572">
                  <c:v>0.501</c:v>
                </c:pt>
                <c:pt idx="7573">
                  <c:v>0.501</c:v>
                </c:pt>
                <c:pt idx="7574">
                  <c:v>0.501</c:v>
                </c:pt>
                <c:pt idx="7575">
                  <c:v>0.501</c:v>
                </c:pt>
                <c:pt idx="7576">
                  <c:v>0.501</c:v>
                </c:pt>
                <c:pt idx="7577">
                  <c:v>0.501</c:v>
                </c:pt>
                <c:pt idx="7578">
                  <c:v>0.501</c:v>
                </c:pt>
                <c:pt idx="7579">
                  <c:v>0.501</c:v>
                </c:pt>
                <c:pt idx="7580">
                  <c:v>0.501</c:v>
                </c:pt>
                <c:pt idx="7581">
                  <c:v>0.501</c:v>
                </c:pt>
                <c:pt idx="7582">
                  <c:v>0.501</c:v>
                </c:pt>
                <c:pt idx="7583">
                  <c:v>0.501</c:v>
                </c:pt>
                <c:pt idx="7584">
                  <c:v>0.501</c:v>
                </c:pt>
                <c:pt idx="7585">
                  <c:v>0.501</c:v>
                </c:pt>
                <c:pt idx="7586">
                  <c:v>0.501</c:v>
                </c:pt>
                <c:pt idx="7587">
                  <c:v>0.501</c:v>
                </c:pt>
                <c:pt idx="7588">
                  <c:v>0.501</c:v>
                </c:pt>
                <c:pt idx="7589">
                  <c:v>0.501</c:v>
                </c:pt>
                <c:pt idx="7590">
                  <c:v>0.5</c:v>
                </c:pt>
                <c:pt idx="7591">
                  <c:v>0.5</c:v>
                </c:pt>
                <c:pt idx="7592">
                  <c:v>0.5</c:v>
                </c:pt>
                <c:pt idx="7593">
                  <c:v>0.5</c:v>
                </c:pt>
                <c:pt idx="7594">
                  <c:v>0.5</c:v>
                </c:pt>
                <c:pt idx="7595">
                  <c:v>0.5</c:v>
                </c:pt>
                <c:pt idx="7596">
                  <c:v>0.5</c:v>
                </c:pt>
                <c:pt idx="7597">
                  <c:v>0.5</c:v>
                </c:pt>
                <c:pt idx="7598">
                  <c:v>0.5</c:v>
                </c:pt>
                <c:pt idx="7599">
                  <c:v>0.5</c:v>
                </c:pt>
                <c:pt idx="7600">
                  <c:v>0.5</c:v>
                </c:pt>
                <c:pt idx="7601">
                  <c:v>0.5</c:v>
                </c:pt>
                <c:pt idx="7602">
                  <c:v>0.5</c:v>
                </c:pt>
                <c:pt idx="7603">
                  <c:v>0.5</c:v>
                </c:pt>
                <c:pt idx="7604">
                  <c:v>0.5</c:v>
                </c:pt>
                <c:pt idx="7605">
                  <c:v>0.5</c:v>
                </c:pt>
                <c:pt idx="7606">
                  <c:v>0.5</c:v>
                </c:pt>
                <c:pt idx="7607">
                  <c:v>0.5</c:v>
                </c:pt>
                <c:pt idx="7608">
                  <c:v>0.5</c:v>
                </c:pt>
                <c:pt idx="7609">
                  <c:v>0.5</c:v>
                </c:pt>
                <c:pt idx="7610">
                  <c:v>0.5</c:v>
                </c:pt>
                <c:pt idx="7611">
                  <c:v>0.5</c:v>
                </c:pt>
                <c:pt idx="7612">
                  <c:v>0.5</c:v>
                </c:pt>
                <c:pt idx="7613">
                  <c:v>0.5</c:v>
                </c:pt>
                <c:pt idx="7614">
                  <c:v>0.499</c:v>
                </c:pt>
                <c:pt idx="7615">
                  <c:v>0.499</c:v>
                </c:pt>
                <c:pt idx="7616">
                  <c:v>0.499</c:v>
                </c:pt>
                <c:pt idx="7617">
                  <c:v>0.499</c:v>
                </c:pt>
                <c:pt idx="7618">
                  <c:v>0.499</c:v>
                </c:pt>
                <c:pt idx="7619">
                  <c:v>0.499</c:v>
                </c:pt>
                <c:pt idx="7620">
                  <c:v>0.499</c:v>
                </c:pt>
                <c:pt idx="7621">
                  <c:v>0.499</c:v>
                </c:pt>
                <c:pt idx="7622">
                  <c:v>0.499</c:v>
                </c:pt>
                <c:pt idx="7623">
                  <c:v>0.499</c:v>
                </c:pt>
                <c:pt idx="7624">
                  <c:v>0.499</c:v>
                </c:pt>
                <c:pt idx="7625">
                  <c:v>0.499</c:v>
                </c:pt>
                <c:pt idx="7626">
                  <c:v>0.499</c:v>
                </c:pt>
                <c:pt idx="7627">
                  <c:v>0.499</c:v>
                </c:pt>
                <c:pt idx="7628">
                  <c:v>0.499</c:v>
                </c:pt>
                <c:pt idx="7629">
                  <c:v>0.499</c:v>
                </c:pt>
                <c:pt idx="7630">
                  <c:v>0.499</c:v>
                </c:pt>
                <c:pt idx="7631">
                  <c:v>0.499</c:v>
                </c:pt>
                <c:pt idx="7632">
                  <c:v>0.498</c:v>
                </c:pt>
                <c:pt idx="7633">
                  <c:v>0.498</c:v>
                </c:pt>
                <c:pt idx="7634">
                  <c:v>0.498</c:v>
                </c:pt>
                <c:pt idx="7635">
                  <c:v>0.498</c:v>
                </c:pt>
                <c:pt idx="7636">
                  <c:v>0.498</c:v>
                </c:pt>
                <c:pt idx="7637">
                  <c:v>0.498</c:v>
                </c:pt>
                <c:pt idx="7638">
                  <c:v>0.498</c:v>
                </c:pt>
                <c:pt idx="7639">
                  <c:v>0.498</c:v>
                </c:pt>
                <c:pt idx="7640">
                  <c:v>0.498</c:v>
                </c:pt>
                <c:pt idx="7641">
                  <c:v>0.498</c:v>
                </c:pt>
                <c:pt idx="7642">
                  <c:v>0.498</c:v>
                </c:pt>
                <c:pt idx="7643">
                  <c:v>0.498</c:v>
                </c:pt>
                <c:pt idx="7644">
                  <c:v>0.498</c:v>
                </c:pt>
                <c:pt idx="7645">
                  <c:v>0.498</c:v>
                </c:pt>
                <c:pt idx="7646">
                  <c:v>0.498</c:v>
                </c:pt>
                <c:pt idx="7647">
                  <c:v>0.498</c:v>
                </c:pt>
                <c:pt idx="7648">
                  <c:v>0.498</c:v>
                </c:pt>
                <c:pt idx="7649">
                  <c:v>0.498</c:v>
                </c:pt>
                <c:pt idx="7650">
                  <c:v>0.498</c:v>
                </c:pt>
                <c:pt idx="7651">
                  <c:v>0.498</c:v>
                </c:pt>
                <c:pt idx="7652">
                  <c:v>0.498</c:v>
                </c:pt>
                <c:pt idx="7653">
                  <c:v>0.498</c:v>
                </c:pt>
                <c:pt idx="7654">
                  <c:v>0.498</c:v>
                </c:pt>
                <c:pt idx="7655">
                  <c:v>0.498</c:v>
                </c:pt>
                <c:pt idx="7656">
                  <c:v>0.498</c:v>
                </c:pt>
                <c:pt idx="7657">
                  <c:v>0.498</c:v>
                </c:pt>
                <c:pt idx="7658">
                  <c:v>0.497</c:v>
                </c:pt>
                <c:pt idx="7659">
                  <c:v>0.497</c:v>
                </c:pt>
                <c:pt idx="7660">
                  <c:v>0.497</c:v>
                </c:pt>
                <c:pt idx="7661">
                  <c:v>0.497</c:v>
                </c:pt>
                <c:pt idx="7662">
                  <c:v>0.497</c:v>
                </c:pt>
                <c:pt idx="7663">
                  <c:v>0.497</c:v>
                </c:pt>
                <c:pt idx="7664">
                  <c:v>0.497</c:v>
                </c:pt>
                <c:pt idx="7665">
                  <c:v>0.497</c:v>
                </c:pt>
                <c:pt idx="7666">
                  <c:v>0.497</c:v>
                </c:pt>
                <c:pt idx="7667">
                  <c:v>0.497</c:v>
                </c:pt>
                <c:pt idx="7668">
                  <c:v>0.497</c:v>
                </c:pt>
                <c:pt idx="7669">
                  <c:v>0.497</c:v>
                </c:pt>
                <c:pt idx="7670">
                  <c:v>0.497</c:v>
                </c:pt>
                <c:pt idx="7671">
                  <c:v>0.497</c:v>
                </c:pt>
                <c:pt idx="7672">
                  <c:v>0.497</c:v>
                </c:pt>
                <c:pt idx="7673">
                  <c:v>0.497</c:v>
                </c:pt>
                <c:pt idx="7674">
                  <c:v>0.497</c:v>
                </c:pt>
                <c:pt idx="7675">
                  <c:v>0.497</c:v>
                </c:pt>
                <c:pt idx="7676">
                  <c:v>0.497</c:v>
                </c:pt>
                <c:pt idx="7677">
                  <c:v>0.497</c:v>
                </c:pt>
                <c:pt idx="7678">
                  <c:v>0.496</c:v>
                </c:pt>
                <c:pt idx="7679">
                  <c:v>0.496</c:v>
                </c:pt>
                <c:pt idx="7680">
                  <c:v>0.496</c:v>
                </c:pt>
                <c:pt idx="7681">
                  <c:v>0.496</c:v>
                </c:pt>
                <c:pt idx="7682">
                  <c:v>0.496</c:v>
                </c:pt>
                <c:pt idx="7683">
                  <c:v>0.496</c:v>
                </c:pt>
                <c:pt idx="7684">
                  <c:v>0.496</c:v>
                </c:pt>
                <c:pt idx="7685">
                  <c:v>0.496</c:v>
                </c:pt>
                <c:pt idx="7686">
                  <c:v>0.496</c:v>
                </c:pt>
                <c:pt idx="7687">
                  <c:v>0.496</c:v>
                </c:pt>
                <c:pt idx="7688">
                  <c:v>0.496</c:v>
                </c:pt>
                <c:pt idx="7689">
                  <c:v>0.496</c:v>
                </c:pt>
                <c:pt idx="7690">
                  <c:v>0.496</c:v>
                </c:pt>
                <c:pt idx="7691">
                  <c:v>0.496</c:v>
                </c:pt>
                <c:pt idx="7692">
                  <c:v>0.496</c:v>
                </c:pt>
                <c:pt idx="7693">
                  <c:v>0.496</c:v>
                </c:pt>
                <c:pt idx="7694">
                  <c:v>0.496</c:v>
                </c:pt>
                <c:pt idx="7695">
                  <c:v>0.496</c:v>
                </c:pt>
                <c:pt idx="7696">
                  <c:v>0.496</c:v>
                </c:pt>
                <c:pt idx="7697">
                  <c:v>0.495</c:v>
                </c:pt>
                <c:pt idx="7698">
                  <c:v>0.495</c:v>
                </c:pt>
                <c:pt idx="7699">
                  <c:v>0.495</c:v>
                </c:pt>
                <c:pt idx="7700">
                  <c:v>0.495</c:v>
                </c:pt>
                <c:pt idx="7701">
                  <c:v>0.495</c:v>
                </c:pt>
                <c:pt idx="7702">
                  <c:v>0.495</c:v>
                </c:pt>
                <c:pt idx="7703">
                  <c:v>0.495</c:v>
                </c:pt>
                <c:pt idx="7704">
                  <c:v>0.495</c:v>
                </c:pt>
                <c:pt idx="7705">
                  <c:v>0.495</c:v>
                </c:pt>
                <c:pt idx="7706">
                  <c:v>0.495</c:v>
                </c:pt>
                <c:pt idx="7707">
                  <c:v>0.495</c:v>
                </c:pt>
                <c:pt idx="7708">
                  <c:v>0.495</c:v>
                </c:pt>
                <c:pt idx="7709">
                  <c:v>0.495</c:v>
                </c:pt>
                <c:pt idx="7710">
                  <c:v>0.495</c:v>
                </c:pt>
                <c:pt idx="7711">
                  <c:v>0.495</c:v>
                </c:pt>
                <c:pt idx="7712">
                  <c:v>0.495</c:v>
                </c:pt>
                <c:pt idx="7713">
                  <c:v>0.495</c:v>
                </c:pt>
                <c:pt idx="7714">
                  <c:v>0.495</c:v>
                </c:pt>
                <c:pt idx="7715">
                  <c:v>0.495</c:v>
                </c:pt>
                <c:pt idx="7716">
                  <c:v>0.495</c:v>
                </c:pt>
                <c:pt idx="7717">
                  <c:v>0.49399999999999999</c:v>
                </c:pt>
                <c:pt idx="7718">
                  <c:v>0.49399999999999999</c:v>
                </c:pt>
                <c:pt idx="7719">
                  <c:v>0.49399999999999999</c:v>
                </c:pt>
                <c:pt idx="7720">
                  <c:v>0.49399999999999999</c:v>
                </c:pt>
                <c:pt idx="7721">
                  <c:v>0.49399999999999999</c:v>
                </c:pt>
                <c:pt idx="7722">
                  <c:v>0.49399999999999999</c:v>
                </c:pt>
                <c:pt idx="7723">
                  <c:v>0.49399999999999999</c:v>
                </c:pt>
                <c:pt idx="7724">
                  <c:v>0.49399999999999999</c:v>
                </c:pt>
                <c:pt idx="7725">
                  <c:v>0.49399999999999999</c:v>
                </c:pt>
                <c:pt idx="7726">
                  <c:v>0.49399999999999999</c:v>
                </c:pt>
                <c:pt idx="7727">
                  <c:v>0.49399999999999999</c:v>
                </c:pt>
                <c:pt idx="7728">
                  <c:v>0.49399999999999999</c:v>
                </c:pt>
                <c:pt idx="7729">
                  <c:v>0.49399999999999999</c:v>
                </c:pt>
                <c:pt idx="7730">
                  <c:v>0.49399999999999999</c:v>
                </c:pt>
                <c:pt idx="7731">
                  <c:v>0.49399999999999999</c:v>
                </c:pt>
                <c:pt idx="7732">
                  <c:v>0.49399999999999999</c:v>
                </c:pt>
                <c:pt idx="7733">
                  <c:v>0.49399999999999999</c:v>
                </c:pt>
                <c:pt idx="7734">
                  <c:v>0.49399999999999999</c:v>
                </c:pt>
                <c:pt idx="7735">
                  <c:v>0.49399999999999999</c:v>
                </c:pt>
                <c:pt idx="7736">
                  <c:v>0.49399999999999999</c:v>
                </c:pt>
                <c:pt idx="7737">
                  <c:v>0.49299999999999999</c:v>
                </c:pt>
                <c:pt idx="7738">
                  <c:v>0.49299999999999999</c:v>
                </c:pt>
                <c:pt idx="7739">
                  <c:v>0.49299999999999999</c:v>
                </c:pt>
                <c:pt idx="7740">
                  <c:v>0.49299999999999999</c:v>
                </c:pt>
                <c:pt idx="7741">
                  <c:v>0.49299999999999999</c:v>
                </c:pt>
                <c:pt idx="7742">
                  <c:v>0.49299999999999999</c:v>
                </c:pt>
                <c:pt idx="7743">
                  <c:v>0.49299999999999999</c:v>
                </c:pt>
                <c:pt idx="7744">
                  <c:v>0.49299999999999999</c:v>
                </c:pt>
                <c:pt idx="7745">
                  <c:v>0.49299999999999999</c:v>
                </c:pt>
                <c:pt idx="7746">
                  <c:v>0.49299999999999999</c:v>
                </c:pt>
                <c:pt idx="7747">
                  <c:v>0.49299999999999999</c:v>
                </c:pt>
                <c:pt idx="7748">
                  <c:v>0.49299999999999999</c:v>
                </c:pt>
                <c:pt idx="7749">
                  <c:v>0.49199999999999999</c:v>
                </c:pt>
                <c:pt idx="7750">
                  <c:v>0.49199999999999999</c:v>
                </c:pt>
                <c:pt idx="7751">
                  <c:v>0.49199999999999999</c:v>
                </c:pt>
                <c:pt idx="7752">
                  <c:v>0.49199999999999999</c:v>
                </c:pt>
                <c:pt idx="7753">
                  <c:v>0.49199999999999999</c:v>
                </c:pt>
                <c:pt idx="7754">
                  <c:v>0.49199999999999999</c:v>
                </c:pt>
                <c:pt idx="7755">
                  <c:v>0.49199999999999999</c:v>
                </c:pt>
                <c:pt idx="7756">
                  <c:v>0.49199999999999999</c:v>
                </c:pt>
                <c:pt idx="7757">
                  <c:v>0.49199999999999999</c:v>
                </c:pt>
                <c:pt idx="7758">
                  <c:v>0.49199999999999999</c:v>
                </c:pt>
                <c:pt idx="7759">
                  <c:v>0.49199999999999999</c:v>
                </c:pt>
                <c:pt idx="7760">
                  <c:v>0.49199999999999999</c:v>
                </c:pt>
                <c:pt idx="7761">
                  <c:v>0.49199999999999999</c:v>
                </c:pt>
                <c:pt idx="7762">
                  <c:v>0.49199999999999999</c:v>
                </c:pt>
                <c:pt idx="7763">
                  <c:v>0.49199999999999999</c:v>
                </c:pt>
                <c:pt idx="7764">
                  <c:v>0.49199999999999999</c:v>
                </c:pt>
                <c:pt idx="7765">
                  <c:v>0.49099999999999999</c:v>
                </c:pt>
                <c:pt idx="7766">
                  <c:v>0.49099999999999999</c:v>
                </c:pt>
                <c:pt idx="7767">
                  <c:v>0.49099999999999999</c:v>
                </c:pt>
                <c:pt idx="7768">
                  <c:v>0.49099999999999999</c:v>
                </c:pt>
                <c:pt idx="7769">
                  <c:v>0.49099999999999999</c:v>
                </c:pt>
                <c:pt idx="7770">
                  <c:v>0.49099999999999999</c:v>
                </c:pt>
                <c:pt idx="7771">
                  <c:v>0.49099999999999999</c:v>
                </c:pt>
                <c:pt idx="7772">
                  <c:v>0.49099999999999999</c:v>
                </c:pt>
                <c:pt idx="7773">
                  <c:v>0.49</c:v>
                </c:pt>
                <c:pt idx="7774">
                  <c:v>0.49</c:v>
                </c:pt>
                <c:pt idx="7775">
                  <c:v>0.49</c:v>
                </c:pt>
                <c:pt idx="7776">
                  <c:v>0.49</c:v>
                </c:pt>
                <c:pt idx="7777">
                  <c:v>0.49</c:v>
                </c:pt>
                <c:pt idx="7778">
                  <c:v>0.49</c:v>
                </c:pt>
                <c:pt idx="7779">
                  <c:v>0.49</c:v>
                </c:pt>
                <c:pt idx="7780">
                  <c:v>0.49</c:v>
                </c:pt>
                <c:pt idx="7781">
                  <c:v>0.49</c:v>
                </c:pt>
                <c:pt idx="7782">
                  <c:v>0.49</c:v>
                </c:pt>
                <c:pt idx="7783">
                  <c:v>0.49</c:v>
                </c:pt>
                <c:pt idx="7784">
                  <c:v>0.49</c:v>
                </c:pt>
                <c:pt idx="7785">
                  <c:v>0.49</c:v>
                </c:pt>
                <c:pt idx="7786">
                  <c:v>0.49</c:v>
                </c:pt>
                <c:pt idx="7787">
                  <c:v>0.49</c:v>
                </c:pt>
                <c:pt idx="7788">
                  <c:v>0.49</c:v>
                </c:pt>
                <c:pt idx="7789">
                  <c:v>0.49</c:v>
                </c:pt>
                <c:pt idx="7790">
                  <c:v>0.49</c:v>
                </c:pt>
                <c:pt idx="7791">
                  <c:v>0.49</c:v>
                </c:pt>
                <c:pt idx="7792">
                  <c:v>0.49</c:v>
                </c:pt>
                <c:pt idx="7793">
                  <c:v>0.49</c:v>
                </c:pt>
                <c:pt idx="7794">
                  <c:v>0.49</c:v>
                </c:pt>
                <c:pt idx="7795">
                  <c:v>0.49</c:v>
                </c:pt>
                <c:pt idx="7796">
                  <c:v>0.49</c:v>
                </c:pt>
                <c:pt idx="7797">
                  <c:v>0.49</c:v>
                </c:pt>
                <c:pt idx="7798">
                  <c:v>0.48899999999999999</c:v>
                </c:pt>
                <c:pt idx="7799">
                  <c:v>0.48899999999999999</c:v>
                </c:pt>
                <c:pt idx="7800">
                  <c:v>0.48899999999999999</c:v>
                </c:pt>
                <c:pt idx="7801">
                  <c:v>0.48899999999999999</c:v>
                </c:pt>
                <c:pt idx="7802">
                  <c:v>0.48899999999999999</c:v>
                </c:pt>
                <c:pt idx="7803">
                  <c:v>0.48899999999999999</c:v>
                </c:pt>
                <c:pt idx="7804">
                  <c:v>0.48899999999999999</c:v>
                </c:pt>
                <c:pt idx="7805">
                  <c:v>0.48899999999999999</c:v>
                </c:pt>
                <c:pt idx="7806">
                  <c:v>0.48899999999999999</c:v>
                </c:pt>
                <c:pt idx="7807">
                  <c:v>0.48899999999999999</c:v>
                </c:pt>
                <c:pt idx="7808">
                  <c:v>0.48899999999999999</c:v>
                </c:pt>
                <c:pt idx="7809">
                  <c:v>0.48899999999999999</c:v>
                </c:pt>
                <c:pt idx="7810">
                  <c:v>0.48899999999999999</c:v>
                </c:pt>
                <c:pt idx="7811">
                  <c:v>0.48899999999999999</c:v>
                </c:pt>
                <c:pt idx="7812">
                  <c:v>0.48899999999999999</c:v>
                </c:pt>
                <c:pt idx="7813">
                  <c:v>0.48899999999999999</c:v>
                </c:pt>
                <c:pt idx="7814">
                  <c:v>0.48899999999999999</c:v>
                </c:pt>
                <c:pt idx="7815">
                  <c:v>0.48899999999999999</c:v>
                </c:pt>
                <c:pt idx="7816">
                  <c:v>0.48899999999999999</c:v>
                </c:pt>
                <c:pt idx="7817">
                  <c:v>0.48899999999999999</c:v>
                </c:pt>
                <c:pt idx="7818">
                  <c:v>0.48899999999999999</c:v>
                </c:pt>
                <c:pt idx="7819">
                  <c:v>0.48799999999999999</c:v>
                </c:pt>
                <c:pt idx="7820">
                  <c:v>0.48799999999999999</c:v>
                </c:pt>
                <c:pt idx="7821">
                  <c:v>0.48799999999999999</c:v>
                </c:pt>
                <c:pt idx="7822">
                  <c:v>0.48799999999999999</c:v>
                </c:pt>
                <c:pt idx="7823">
                  <c:v>0.48799999999999999</c:v>
                </c:pt>
                <c:pt idx="7824">
                  <c:v>0.48799999999999999</c:v>
                </c:pt>
                <c:pt idx="7825">
                  <c:v>0.48799999999999999</c:v>
                </c:pt>
                <c:pt idx="7826">
                  <c:v>0.48799999999999999</c:v>
                </c:pt>
                <c:pt idx="7827">
                  <c:v>0.48799999999999999</c:v>
                </c:pt>
                <c:pt idx="7828">
                  <c:v>0.48799999999999999</c:v>
                </c:pt>
                <c:pt idx="7829">
                  <c:v>0.48799999999999999</c:v>
                </c:pt>
                <c:pt idx="7830">
                  <c:v>0.48799999999999999</c:v>
                </c:pt>
                <c:pt idx="7831">
                  <c:v>0.48799999999999999</c:v>
                </c:pt>
                <c:pt idx="7832">
                  <c:v>0.48799999999999999</c:v>
                </c:pt>
                <c:pt idx="7833">
                  <c:v>0.48799999999999999</c:v>
                </c:pt>
                <c:pt idx="7834">
                  <c:v>0.48799999999999999</c:v>
                </c:pt>
                <c:pt idx="7835">
                  <c:v>0.48799999999999999</c:v>
                </c:pt>
                <c:pt idx="7836">
                  <c:v>0.48799999999999999</c:v>
                </c:pt>
                <c:pt idx="7837">
                  <c:v>0.48799999999999999</c:v>
                </c:pt>
                <c:pt idx="7838">
                  <c:v>0.48799999999999999</c:v>
                </c:pt>
                <c:pt idx="7839">
                  <c:v>0.48799999999999999</c:v>
                </c:pt>
                <c:pt idx="7840">
                  <c:v>0.48799999999999999</c:v>
                </c:pt>
                <c:pt idx="7841">
                  <c:v>0.48799999999999999</c:v>
                </c:pt>
                <c:pt idx="7842">
                  <c:v>0.48799999999999999</c:v>
                </c:pt>
                <c:pt idx="7843">
                  <c:v>0.48799999999999999</c:v>
                </c:pt>
                <c:pt idx="7844">
                  <c:v>0.48799999999999999</c:v>
                </c:pt>
                <c:pt idx="7845">
                  <c:v>0.48699999999999999</c:v>
                </c:pt>
                <c:pt idx="7846">
                  <c:v>0.48699999999999999</c:v>
                </c:pt>
                <c:pt idx="7847">
                  <c:v>0.48699999999999999</c:v>
                </c:pt>
                <c:pt idx="7848">
                  <c:v>0.48699999999999999</c:v>
                </c:pt>
                <c:pt idx="7849">
                  <c:v>0.48699999999999999</c:v>
                </c:pt>
                <c:pt idx="7850">
                  <c:v>0.48699999999999999</c:v>
                </c:pt>
                <c:pt idx="7851">
                  <c:v>0.48699999999999999</c:v>
                </c:pt>
                <c:pt idx="7852">
                  <c:v>0.48699999999999999</c:v>
                </c:pt>
                <c:pt idx="7853">
                  <c:v>0.48699999999999999</c:v>
                </c:pt>
                <c:pt idx="7854">
                  <c:v>0.48699999999999999</c:v>
                </c:pt>
                <c:pt idx="7855">
                  <c:v>0.48699999999999999</c:v>
                </c:pt>
                <c:pt idx="7856">
                  <c:v>0.48699999999999999</c:v>
                </c:pt>
                <c:pt idx="7857">
                  <c:v>0.48699999999999999</c:v>
                </c:pt>
                <c:pt idx="7858">
                  <c:v>0.48699999999999999</c:v>
                </c:pt>
                <c:pt idx="7859">
                  <c:v>0.48699999999999999</c:v>
                </c:pt>
                <c:pt idx="7860">
                  <c:v>0.48699999999999999</c:v>
                </c:pt>
                <c:pt idx="7861">
                  <c:v>0.48699999999999999</c:v>
                </c:pt>
                <c:pt idx="7862">
                  <c:v>0.48699999999999999</c:v>
                </c:pt>
                <c:pt idx="7863">
                  <c:v>0.48599999999999999</c:v>
                </c:pt>
                <c:pt idx="7864">
                  <c:v>0.48599999999999999</c:v>
                </c:pt>
                <c:pt idx="7865">
                  <c:v>0.48599999999999999</c:v>
                </c:pt>
                <c:pt idx="7866">
                  <c:v>0.48599999999999999</c:v>
                </c:pt>
                <c:pt idx="7867">
                  <c:v>0.48599999999999999</c:v>
                </c:pt>
                <c:pt idx="7868">
                  <c:v>0.48599999999999999</c:v>
                </c:pt>
                <c:pt idx="7869">
                  <c:v>0.48599999999999999</c:v>
                </c:pt>
                <c:pt idx="7870">
                  <c:v>0.48599999999999999</c:v>
                </c:pt>
                <c:pt idx="7871">
                  <c:v>0.48599999999999999</c:v>
                </c:pt>
                <c:pt idx="7872">
                  <c:v>0.48599999999999999</c:v>
                </c:pt>
                <c:pt idx="7873">
                  <c:v>0.48599999999999999</c:v>
                </c:pt>
                <c:pt idx="7874">
                  <c:v>0.48599999999999999</c:v>
                </c:pt>
                <c:pt idx="7875">
                  <c:v>0.48599999999999999</c:v>
                </c:pt>
                <c:pt idx="7876">
                  <c:v>0.48599999999999999</c:v>
                </c:pt>
                <c:pt idx="7877">
                  <c:v>0.48599999999999999</c:v>
                </c:pt>
                <c:pt idx="7878">
                  <c:v>0.48599999999999999</c:v>
                </c:pt>
                <c:pt idx="7879">
                  <c:v>0.48599999999999999</c:v>
                </c:pt>
                <c:pt idx="7880">
                  <c:v>0.48599999999999999</c:v>
                </c:pt>
                <c:pt idx="7881">
                  <c:v>0.48599999999999999</c:v>
                </c:pt>
                <c:pt idx="7882">
                  <c:v>0.48499999999999999</c:v>
                </c:pt>
                <c:pt idx="7883">
                  <c:v>0.48499999999999999</c:v>
                </c:pt>
                <c:pt idx="7884">
                  <c:v>0.48499999999999999</c:v>
                </c:pt>
                <c:pt idx="7885">
                  <c:v>0.48499999999999999</c:v>
                </c:pt>
                <c:pt idx="7886">
                  <c:v>0.48499999999999999</c:v>
                </c:pt>
                <c:pt idx="7887">
                  <c:v>0.48499999999999999</c:v>
                </c:pt>
                <c:pt idx="7888">
                  <c:v>0.48499999999999999</c:v>
                </c:pt>
                <c:pt idx="7889">
                  <c:v>0.48499999999999999</c:v>
                </c:pt>
                <c:pt idx="7890">
                  <c:v>0.48499999999999999</c:v>
                </c:pt>
                <c:pt idx="7891">
                  <c:v>0.48499999999999999</c:v>
                </c:pt>
                <c:pt idx="7892">
                  <c:v>0.48499999999999999</c:v>
                </c:pt>
                <c:pt idx="7893">
                  <c:v>0.48499999999999999</c:v>
                </c:pt>
                <c:pt idx="7894">
                  <c:v>0.48499999999999999</c:v>
                </c:pt>
                <c:pt idx="7895">
                  <c:v>0.48499999999999999</c:v>
                </c:pt>
                <c:pt idx="7896">
                  <c:v>0.48499999999999999</c:v>
                </c:pt>
                <c:pt idx="7897">
                  <c:v>0.48499999999999999</c:v>
                </c:pt>
                <c:pt idx="7898">
                  <c:v>0.48499999999999999</c:v>
                </c:pt>
                <c:pt idx="7899">
                  <c:v>0.48499999999999999</c:v>
                </c:pt>
                <c:pt idx="7900">
                  <c:v>0.48499999999999999</c:v>
                </c:pt>
                <c:pt idx="7901">
                  <c:v>0.48499999999999999</c:v>
                </c:pt>
                <c:pt idx="7902">
                  <c:v>0.48499999999999999</c:v>
                </c:pt>
                <c:pt idx="7903">
                  <c:v>0.48499999999999999</c:v>
                </c:pt>
                <c:pt idx="7904">
                  <c:v>0.48499999999999999</c:v>
                </c:pt>
                <c:pt idx="7905">
                  <c:v>0.48499999999999999</c:v>
                </c:pt>
                <c:pt idx="7906">
                  <c:v>0.48499999999999999</c:v>
                </c:pt>
                <c:pt idx="7907">
                  <c:v>0.48499999999999999</c:v>
                </c:pt>
                <c:pt idx="7908">
                  <c:v>0.48499999999999999</c:v>
                </c:pt>
                <c:pt idx="7909">
                  <c:v>0.48499999999999999</c:v>
                </c:pt>
                <c:pt idx="7910">
                  <c:v>0.48499999999999999</c:v>
                </c:pt>
                <c:pt idx="7911">
                  <c:v>0.48399999999999999</c:v>
                </c:pt>
                <c:pt idx="7912">
                  <c:v>0.48399999999999999</c:v>
                </c:pt>
                <c:pt idx="7913">
                  <c:v>0.48399999999999999</c:v>
                </c:pt>
                <c:pt idx="7914">
                  <c:v>0.48399999999999999</c:v>
                </c:pt>
                <c:pt idx="7915">
                  <c:v>0.48399999999999999</c:v>
                </c:pt>
                <c:pt idx="7916">
                  <c:v>0.48399999999999999</c:v>
                </c:pt>
                <c:pt idx="7917">
                  <c:v>0.48399999999999999</c:v>
                </c:pt>
                <c:pt idx="7918">
                  <c:v>0.48399999999999999</c:v>
                </c:pt>
                <c:pt idx="7919">
                  <c:v>0.48399999999999999</c:v>
                </c:pt>
                <c:pt idx="7920">
                  <c:v>0.48399999999999999</c:v>
                </c:pt>
                <c:pt idx="7921">
                  <c:v>0.48399999999999999</c:v>
                </c:pt>
                <c:pt idx="7922">
                  <c:v>0.48399999999999999</c:v>
                </c:pt>
                <c:pt idx="7923">
                  <c:v>0.48399999999999999</c:v>
                </c:pt>
                <c:pt idx="7924">
                  <c:v>0.48399999999999999</c:v>
                </c:pt>
                <c:pt idx="7925">
                  <c:v>0.48399999999999999</c:v>
                </c:pt>
                <c:pt idx="7926">
                  <c:v>0.48399999999999999</c:v>
                </c:pt>
                <c:pt idx="7927">
                  <c:v>0.48399999999999999</c:v>
                </c:pt>
                <c:pt idx="7928">
                  <c:v>0.48399999999999999</c:v>
                </c:pt>
                <c:pt idx="7929">
                  <c:v>0.48399999999999999</c:v>
                </c:pt>
                <c:pt idx="7930">
                  <c:v>0.48399999999999999</c:v>
                </c:pt>
                <c:pt idx="7931">
                  <c:v>0.48399999999999999</c:v>
                </c:pt>
                <c:pt idx="7932">
                  <c:v>0.48299999999999998</c:v>
                </c:pt>
                <c:pt idx="7933">
                  <c:v>0.48299999999999998</c:v>
                </c:pt>
                <c:pt idx="7934">
                  <c:v>0.48299999999999998</c:v>
                </c:pt>
                <c:pt idx="7935">
                  <c:v>0.48299999999999998</c:v>
                </c:pt>
                <c:pt idx="7936">
                  <c:v>0.48299999999999998</c:v>
                </c:pt>
                <c:pt idx="7937">
                  <c:v>0.48299999999999998</c:v>
                </c:pt>
                <c:pt idx="7938">
                  <c:v>0.48299999999999998</c:v>
                </c:pt>
                <c:pt idx="7939">
                  <c:v>0.48299999999999998</c:v>
                </c:pt>
                <c:pt idx="7940">
                  <c:v>0.48299999999999998</c:v>
                </c:pt>
                <c:pt idx="7941">
                  <c:v>0.48299999999999998</c:v>
                </c:pt>
                <c:pt idx="7942">
                  <c:v>0.48299999999999998</c:v>
                </c:pt>
                <c:pt idx="7943">
                  <c:v>0.48299999999999998</c:v>
                </c:pt>
                <c:pt idx="7944">
                  <c:v>0.48299999999999998</c:v>
                </c:pt>
                <c:pt idx="7945">
                  <c:v>0.48299999999999998</c:v>
                </c:pt>
                <c:pt idx="7946">
                  <c:v>0.48299999999999998</c:v>
                </c:pt>
                <c:pt idx="7947">
                  <c:v>0.48299999999999998</c:v>
                </c:pt>
                <c:pt idx="7948">
                  <c:v>0.48299999999999998</c:v>
                </c:pt>
                <c:pt idx="7949">
                  <c:v>0.48299999999999998</c:v>
                </c:pt>
                <c:pt idx="7950">
                  <c:v>0.48299999999999998</c:v>
                </c:pt>
                <c:pt idx="7951">
                  <c:v>0.48199999999999998</c:v>
                </c:pt>
                <c:pt idx="7952">
                  <c:v>0.48199999999999998</c:v>
                </c:pt>
                <c:pt idx="7953">
                  <c:v>0.48199999999999998</c:v>
                </c:pt>
                <c:pt idx="7954">
                  <c:v>0.48199999999999998</c:v>
                </c:pt>
                <c:pt idx="7955">
                  <c:v>0.48199999999999998</c:v>
                </c:pt>
                <c:pt idx="7956">
                  <c:v>0.48199999999999998</c:v>
                </c:pt>
                <c:pt idx="7957">
                  <c:v>0.48199999999999998</c:v>
                </c:pt>
                <c:pt idx="7958">
                  <c:v>0.48199999999999998</c:v>
                </c:pt>
                <c:pt idx="7959">
                  <c:v>0.48199999999999998</c:v>
                </c:pt>
                <c:pt idx="7960">
                  <c:v>0.48199999999999998</c:v>
                </c:pt>
                <c:pt idx="7961">
                  <c:v>0.48199999999999998</c:v>
                </c:pt>
                <c:pt idx="7962">
                  <c:v>0.48199999999999998</c:v>
                </c:pt>
                <c:pt idx="7963">
                  <c:v>0.48199999999999998</c:v>
                </c:pt>
                <c:pt idx="7964">
                  <c:v>0.48199999999999998</c:v>
                </c:pt>
                <c:pt idx="7965">
                  <c:v>0.48199999999999998</c:v>
                </c:pt>
                <c:pt idx="7966">
                  <c:v>0.48199999999999998</c:v>
                </c:pt>
                <c:pt idx="7967">
                  <c:v>0.48199999999999998</c:v>
                </c:pt>
                <c:pt idx="7968">
                  <c:v>0.48199999999999998</c:v>
                </c:pt>
                <c:pt idx="7969">
                  <c:v>0.48199999999999998</c:v>
                </c:pt>
                <c:pt idx="7970">
                  <c:v>0.48199999999999998</c:v>
                </c:pt>
                <c:pt idx="7971">
                  <c:v>0.48199999999999998</c:v>
                </c:pt>
                <c:pt idx="7972">
                  <c:v>0.48199999999999998</c:v>
                </c:pt>
                <c:pt idx="7973">
                  <c:v>0.48199999999999998</c:v>
                </c:pt>
                <c:pt idx="7974">
                  <c:v>0.48199999999999998</c:v>
                </c:pt>
                <c:pt idx="7975">
                  <c:v>0.48199999999999998</c:v>
                </c:pt>
                <c:pt idx="7976">
                  <c:v>0.48199999999999998</c:v>
                </c:pt>
                <c:pt idx="7977">
                  <c:v>0.48099999999999998</c:v>
                </c:pt>
                <c:pt idx="7978">
                  <c:v>0.48099999999999998</c:v>
                </c:pt>
                <c:pt idx="7979">
                  <c:v>0.48099999999999998</c:v>
                </c:pt>
                <c:pt idx="7980">
                  <c:v>0.48099999999999998</c:v>
                </c:pt>
                <c:pt idx="7981">
                  <c:v>0.48099999999999998</c:v>
                </c:pt>
                <c:pt idx="7982">
                  <c:v>0.48099999999999998</c:v>
                </c:pt>
                <c:pt idx="7983">
                  <c:v>0.48099999999999998</c:v>
                </c:pt>
                <c:pt idx="7984">
                  <c:v>0.48099999999999998</c:v>
                </c:pt>
                <c:pt idx="7985">
                  <c:v>0.48099999999999998</c:v>
                </c:pt>
                <c:pt idx="7986">
                  <c:v>0.48099999999999998</c:v>
                </c:pt>
                <c:pt idx="7987">
                  <c:v>0.48099999999999998</c:v>
                </c:pt>
                <c:pt idx="7988">
                  <c:v>0.48099999999999998</c:v>
                </c:pt>
                <c:pt idx="7989">
                  <c:v>0.48099999999999998</c:v>
                </c:pt>
                <c:pt idx="7990">
                  <c:v>0.48099999999999998</c:v>
                </c:pt>
                <c:pt idx="7991">
                  <c:v>0.48099999999999998</c:v>
                </c:pt>
                <c:pt idx="7992">
                  <c:v>0.48099999999999998</c:v>
                </c:pt>
                <c:pt idx="7993">
                  <c:v>0.48099999999999998</c:v>
                </c:pt>
                <c:pt idx="7994">
                  <c:v>0.48099999999999998</c:v>
                </c:pt>
                <c:pt idx="7995">
                  <c:v>0.48099999999999998</c:v>
                </c:pt>
                <c:pt idx="7996">
                  <c:v>0.48099999999999998</c:v>
                </c:pt>
                <c:pt idx="7997">
                  <c:v>0.48099999999999998</c:v>
                </c:pt>
                <c:pt idx="7998">
                  <c:v>0.48099999999999998</c:v>
                </c:pt>
                <c:pt idx="7999">
                  <c:v>0.48099999999999998</c:v>
                </c:pt>
                <c:pt idx="8000">
                  <c:v>0.48099999999999998</c:v>
                </c:pt>
                <c:pt idx="8001">
                  <c:v>0.48099999999999998</c:v>
                </c:pt>
                <c:pt idx="8002">
                  <c:v>0.48099999999999998</c:v>
                </c:pt>
                <c:pt idx="8003">
                  <c:v>0.48099999999999998</c:v>
                </c:pt>
                <c:pt idx="8004">
                  <c:v>0.48099999999999998</c:v>
                </c:pt>
                <c:pt idx="8005">
                  <c:v>0.48099999999999998</c:v>
                </c:pt>
                <c:pt idx="8006">
                  <c:v>0.48099999999999998</c:v>
                </c:pt>
                <c:pt idx="8007">
                  <c:v>0.48099999999999998</c:v>
                </c:pt>
                <c:pt idx="8008">
                  <c:v>0.48099999999999998</c:v>
                </c:pt>
                <c:pt idx="8009">
                  <c:v>0.48</c:v>
                </c:pt>
                <c:pt idx="8010">
                  <c:v>0.48</c:v>
                </c:pt>
                <c:pt idx="8011">
                  <c:v>0.48</c:v>
                </c:pt>
                <c:pt idx="8012">
                  <c:v>0.48</c:v>
                </c:pt>
                <c:pt idx="8013">
                  <c:v>0.48</c:v>
                </c:pt>
                <c:pt idx="8014">
                  <c:v>0.48</c:v>
                </c:pt>
                <c:pt idx="8015">
                  <c:v>0.48</c:v>
                </c:pt>
                <c:pt idx="8016">
                  <c:v>0.48</c:v>
                </c:pt>
                <c:pt idx="8017">
                  <c:v>0.48</c:v>
                </c:pt>
                <c:pt idx="8018">
                  <c:v>0.48</c:v>
                </c:pt>
                <c:pt idx="8019">
                  <c:v>0.48</c:v>
                </c:pt>
                <c:pt idx="8020">
                  <c:v>0.48</c:v>
                </c:pt>
                <c:pt idx="8021">
                  <c:v>0.48</c:v>
                </c:pt>
                <c:pt idx="8022">
                  <c:v>0.48</c:v>
                </c:pt>
                <c:pt idx="8023">
                  <c:v>0.48</c:v>
                </c:pt>
                <c:pt idx="8024">
                  <c:v>0.48</c:v>
                </c:pt>
                <c:pt idx="8025">
                  <c:v>0.48</c:v>
                </c:pt>
                <c:pt idx="8026">
                  <c:v>0.48</c:v>
                </c:pt>
                <c:pt idx="8027">
                  <c:v>0.48</c:v>
                </c:pt>
                <c:pt idx="8028">
                  <c:v>0.48</c:v>
                </c:pt>
                <c:pt idx="8029">
                  <c:v>0.48</c:v>
                </c:pt>
                <c:pt idx="8030">
                  <c:v>0.48</c:v>
                </c:pt>
                <c:pt idx="8031">
                  <c:v>0.48</c:v>
                </c:pt>
                <c:pt idx="8032">
                  <c:v>0.47899999999999998</c:v>
                </c:pt>
                <c:pt idx="8033">
                  <c:v>0.47899999999999998</c:v>
                </c:pt>
                <c:pt idx="8034">
                  <c:v>0.47899999999999998</c:v>
                </c:pt>
                <c:pt idx="8035">
                  <c:v>0.47899999999999998</c:v>
                </c:pt>
                <c:pt idx="8036">
                  <c:v>0.47899999999999998</c:v>
                </c:pt>
                <c:pt idx="8037">
                  <c:v>0.47899999999999998</c:v>
                </c:pt>
                <c:pt idx="8038">
                  <c:v>0.47899999999999998</c:v>
                </c:pt>
                <c:pt idx="8039">
                  <c:v>0.47899999999999998</c:v>
                </c:pt>
                <c:pt idx="8040">
                  <c:v>0.47899999999999998</c:v>
                </c:pt>
                <c:pt idx="8041">
                  <c:v>0.47899999999999998</c:v>
                </c:pt>
                <c:pt idx="8042">
                  <c:v>0.47899999999999998</c:v>
                </c:pt>
                <c:pt idx="8043">
                  <c:v>0.47899999999999998</c:v>
                </c:pt>
                <c:pt idx="8044">
                  <c:v>0.47899999999999998</c:v>
                </c:pt>
                <c:pt idx="8045">
                  <c:v>0.47899999999999998</c:v>
                </c:pt>
                <c:pt idx="8046">
                  <c:v>0.47899999999999998</c:v>
                </c:pt>
                <c:pt idx="8047">
                  <c:v>0.47899999999999998</c:v>
                </c:pt>
                <c:pt idx="8048">
                  <c:v>0.47899999999999998</c:v>
                </c:pt>
                <c:pt idx="8049">
                  <c:v>0.47899999999999998</c:v>
                </c:pt>
                <c:pt idx="8050">
                  <c:v>0.47899999999999998</c:v>
                </c:pt>
                <c:pt idx="8051">
                  <c:v>0.47899999999999998</c:v>
                </c:pt>
                <c:pt idx="8052">
                  <c:v>0.47899999999999998</c:v>
                </c:pt>
                <c:pt idx="8053">
                  <c:v>0.47899999999999998</c:v>
                </c:pt>
                <c:pt idx="8054">
                  <c:v>0.47899999999999998</c:v>
                </c:pt>
                <c:pt idx="8055">
                  <c:v>0.47899999999999998</c:v>
                </c:pt>
                <c:pt idx="8056">
                  <c:v>0.47899999999999998</c:v>
                </c:pt>
                <c:pt idx="8057">
                  <c:v>0.47899999999999998</c:v>
                </c:pt>
                <c:pt idx="8058">
                  <c:v>0.47899999999999998</c:v>
                </c:pt>
                <c:pt idx="8059">
                  <c:v>0.47899999999999998</c:v>
                </c:pt>
                <c:pt idx="8060">
                  <c:v>0.47899999999999998</c:v>
                </c:pt>
                <c:pt idx="8061">
                  <c:v>0.47899999999999998</c:v>
                </c:pt>
                <c:pt idx="8062">
                  <c:v>0.47899999999999998</c:v>
                </c:pt>
                <c:pt idx="8063">
                  <c:v>0.47899999999999998</c:v>
                </c:pt>
                <c:pt idx="8064">
                  <c:v>0.47799999999999998</c:v>
                </c:pt>
                <c:pt idx="8065">
                  <c:v>0.47799999999999998</c:v>
                </c:pt>
                <c:pt idx="8066">
                  <c:v>0.47799999999999998</c:v>
                </c:pt>
                <c:pt idx="8067">
                  <c:v>0.47799999999999998</c:v>
                </c:pt>
                <c:pt idx="8068">
                  <c:v>0.47799999999999998</c:v>
                </c:pt>
                <c:pt idx="8069">
                  <c:v>0.47799999999999998</c:v>
                </c:pt>
                <c:pt idx="8070">
                  <c:v>0.47799999999999998</c:v>
                </c:pt>
                <c:pt idx="8071">
                  <c:v>0.47799999999999998</c:v>
                </c:pt>
                <c:pt idx="8072">
                  <c:v>0.47799999999999998</c:v>
                </c:pt>
                <c:pt idx="8073">
                  <c:v>0.47799999999999998</c:v>
                </c:pt>
                <c:pt idx="8074">
                  <c:v>0.47799999999999998</c:v>
                </c:pt>
                <c:pt idx="8075">
                  <c:v>0.47799999999999998</c:v>
                </c:pt>
                <c:pt idx="8076">
                  <c:v>0.47699999999999998</c:v>
                </c:pt>
                <c:pt idx="8077">
                  <c:v>0.47699999999999998</c:v>
                </c:pt>
                <c:pt idx="8078">
                  <c:v>0.47699999999999998</c:v>
                </c:pt>
                <c:pt idx="8079">
                  <c:v>0.47699999999999998</c:v>
                </c:pt>
                <c:pt idx="8080">
                  <c:v>0.47699999999999998</c:v>
                </c:pt>
                <c:pt idx="8081">
                  <c:v>0.47699999999999998</c:v>
                </c:pt>
                <c:pt idx="8082">
                  <c:v>0.47699999999999998</c:v>
                </c:pt>
                <c:pt idx="8083">
                  <c:v>0.47699999999999998</c:v>
                </c:pt>
                <c:pt idx="8084">
                  <c:v>0.47699999999999998</c:v>
                </c:pt>
                <c:pt idx="8085">
                  <c:v>0.47699999999999998</c:v>
                </c:pt>
                <c:pt idx="8086">
                  <c:v>0.47699999999999998</c:v>
                </c:pt>
                <c:pt idx="8087">
                  <c:v>0.47699999999999998</c:v>
                </c:pt>
                <c:pt idx="8088">
                  <c:v>0.47699999999999998</c:v>
                </c:pt>
                <c:pt idx="8089">
                  <c:v>0.47699999999999998</c:v>
                </c:pt>
                <c:pt idx="8090">
                  <c:v>0.47699999999999998</c:v>
                </c:pt>
                <c:pt idx="8091">
                  <c:v>0.47699999999999998</c:v>
                </c:pt>
                <c:pt idx="8092">
                  <c:v>0.47699999999999998</c:v>
                </c:pt>
                <c:pt idx="8093">
                  <c:v>0.47699999999999998</c:v>
                </c:pt>
                <c:pt idx="8094">
                  <c:v>0.47699999999999998</c:v>
                </c:pt>
                <c:pt idx="8095">
                  <c:v>0.47599999999999998</c:v>
                </c:pt>
                <c:pt idx="8096">
                  <c:v>0.47599999999999998</c:v>
                </c:pt>
                <c:pt idx="8097">
                  <c:v>0.47599999999999998</c:v>
                </c:pt>
                <c:pt idx="8098">
                  <c:v>0.47599999999999998</c:v>
                </c:pt>
                <c:pt idx="8099">
                  <c:v>0.47599999999999998</c:v>
                </c:pt>
                <c:pt idx="8100">
                  <c:v>0.47599999999999998</c:v>
                </c:pt>
                <c:pt idx="8101">
                  <c:v>0.47599999999999998</c:v>
                </c:pt>
                <c:pt idx="8102">
                  <c:v>0.47599999999999998</c:v>
                </c:pt>
                <c:pt idx="8103">
                  <c:v>0.47599999999999998</c:v>
                </c:pt>
                <c:pt idx="8104">
                  <c:v>0.47599999999999998</c:v>
                </c:pt>
                <c:pt idx="8105">
                  <c:v>0.47599999999999998</c:v>
                </c:pt>
                <c:pt idx="8106">
                  <c:v>0.47599999999999998</c:v>
                </c:pt>
                <c:pt idx="8107">
                  <c:v>0.47599999999999998</c:v>
                </c:pt>
                <c:pt idx="8108">
                  <c:v>0.47599999999999998</c:v>
                </c:pt>
                <c:pt idx="8109">
                  <c:v>0.47599999999999998</c:v>
                </c:pt>
                <c:pt idx="8110">
                  <c:v>0.47599999999999998</c:v>
                </c:pt>
                <c:pt idx="8111">
                  <c:v>0.47599999999999998</c:v>
                </c:pt>
                <c:pt idx="8112">
                  <c:v>0.47599999999999998</c:v>
                </c:pt>
                <c:pt idx="8113">
                  <c:v>0.47599999999999998</c:v>
                </c:pt>
                <c:pt idx="8114">
                  <c:v>0.47599999999999998</c:v>
                </c:pt>
                <c:pt idx="8115">
                  <c:v>0.47499999999999998</c:v>
                </c:pt>
                <c:pt idx="8116">
                  <c:v>0.47499999999999998</c:v>
                </c:pt>
                <c:pt idx="8117">
                  <c:v>0.47499999999999998</c:v>
                </c:pt>
                <c:pt idx="8118">
                  <c:v>0.47499999999999998</c:v>
                </c:pt>
                <c:pt idx="8119">
                  <c:v>0.47499999999999998</c:v>
                </c:pt>
                <c:pt idx="8120">
                  <c:v>0.47499999999999998</c:v>
                </c:pt>
                <c:pt idx="8121">
                  <c:v>0.47499999999999998</c:v>
                </c:pt>
                <c:pt idx="8122">
                  <c:v>0.47499999999999998</c:v>
                </c:pt>
                <c:pt idx="8123">
                  <c:v>0.47499999999999998</c:v>
                </c:pt>
                <c:pt idx="8124">
                  <c:v>0.47499999999999998</c:v>
                </c:pt>
                <c:pt idx="8125">
                  <c:v>0.47499999999999998</c:v>
                </c:pt>
                <c:pt idx="8126">
                  <c:v>0.47499999999999998</c:v>
                </c:pt>
                <c:pt idx="8127">
                  <c:v>0.47499999999999998</c:v>
                </c:pt>
                <c:pt idx="8128">
                  <c:v>0.47499999999999998</c:v>
                </c:pt>
                <c:pt idx="8129">
                  <c:v>0.47499999999999998</c:v>
                </c:pt>
                <c:pt idx="8130">
                  <c:v>0.47499999999999998</c:v>
                </c:pt>
                <c:pt idx="8131">
                  <c:v>0.47499999999999998</c:v>
                </c:pt>
                <c:pt idx="8132">
                  <c:v>0.47499999999999998</c:v>
                </c:pt>
                <c:pt idx="8133">
                  <c:v>0.47499999999999998</c:v>
                </c:pt>
                <c:pt idx="8134">
                  <c:v>0.47499999999999998</c:v>
                </c:pt>
                <c:pt idx="8135">
                  <c:v>0.47499999999999998</c:v>
                </c:pt>
                <c:pt idx="8136">
                  <c:v>0.47499999999999998</c:v>
                </c:pt>
                <c:pt idx="8137">
                  <c:v>0.47499999999999998</c:v>
                </c:pt>
                <c:pt idx="8138">
                  <c:v>0.47499999999999998</c:v>
                </c:pt>
                <c:pt idx="8139">
                  <c:v>0.47499999999999998</c:v>
                </c:pt>
                <c:pt idx="8140">
                  <c:v>0.47499999999999998</c:v>
                </c:pt>
                <c:pt idx="8141">
                  <c:v>0.47399999999999998</c:v>
                </c:pt>
                <c:pt idx="8142">
                  <c:v>0.47399999999999998</c:v>
                </c:pt>
                <c:pt idx="8143">
                  <c:v>0.47399999999999998</c:v>
                </c:pt>
                <c:pt idx="8144">
                  <c:v>0.47399999999999998</c:v>
                </c:pt>
                <c:pt idx="8145">
                  <c:v>0.47399999999999998</c:v>
                </c:pt>
                <c:pt idx="8146">
                  <c:v>0.47399999999999998</c:v>
                </c:pt>
                <c:pt idx="8147">
                  <c:v>0.47399999999999998</c:v>
                </c:pt>
                <c:pt idx="8148">
                  <c:v>0.47399999999999998</c:v>
                </c:pt>
                <c:pt idx="8149">
                  <c:v>0.47399999999999998</c:v>
                </c:pt>
                <c:pt idx="8150">
                  <c:v>0.47399999999999998</c:v>
                </c:pt>
                <c:pt idx="8151">
                  <c:v>0.47399999999999998</c:v>
                </c:pt>
                <c:pt idx="8152">
                  <c:v>0.47399999999999998</c:v>
                </c:pt>
                <c:pt idx="8153">
                  <c:v>0.47399999999999998</c:v>
                </c:pt>
                <c:pt idx="8154">
                  <c:v>0.47399999999999998</c:v>
                </c:pt>
                <c:pt idx="8155">
                  <c:v>0.47399999999999998</c:v>
                </c:pt>
                <c:pt idx="8156">
                  <c:v>0.47399999999999998</c:v>
                </c:pt>
                <c:pt idx="8157">
                  <c:v>0.47399999999999998</c:v>
                </c:pt>
                <c:pt idx="8158">
                  <c:v>0.47399999999999998</c:v>
                </c:pt>
                <c:pt idx="8159">
                  <c:v>0.47399999999999998</c:v>
                </c:pt>
                <c:pt idx="8160">
                  <c:v>0.47399999999999998</c:v>
                </c:pt>
                <c:pt idx="8161">
                  <c:v>0.47399999999999998</c:v>
                </c:pt>
                <c:pt idx="8162">
                  <c:v>0.47399999999999998</c:v>
                </c:pt>
                <c:pt idx="8163">
                  <c:v>0.47399999999999998</c:v>
                </c:pt>
                <c:pt idx="8164">
                  <c:v>0.47399999999999998</c:v>
                </c:pt>
                <c:pt idx="8165">
                  <c:v>0.47399999999999998</c:v>
                </c:pt>
                <c:pt idx="8166">
                  <c:v>0.47399999999999998</c:v>
                </c:pt>
                <c:pt idx="8167">
                  <c:v>0.47399999999999998</c:v>
                </c:pt>
                <c:pt idx="8168">
                  <c:v>0.47399999999999998</c:v>
                </c:pt>
                <c:pt idx="8169">
                  <c:v>0.47299999999999998</c:v>
                </c:pt>
                <c:pt idx="8170">
                  <c:v>0.47299999999999998</c:v>
                </c:pt>
                <c:pt idx="8171">
                  <c:v>0.47299999999999998</c:v>
                </c:pt>
                <c:pt idx="8172">
                  <c:v>0.47299999999999998</c:v>
                </c:pt>
                <c:pt idx="8173">
                  <c:v>0.47299999999999998</c:v>
                </c:pt>
                <c:pt idx="8174">
                  <c:v>0.47299999999999998</c:v>
                </c:pt>
                <c:pt idx="8175">
                  <c:v>0.47299999999999998</c:v>
                </c:pt>
                <c:pt idx="8176">
                  <c:v>0.47299999999999998</c:v>
                </c:pt>
                <c:pt idx="8177">
                  <c:v>0.47299999999999998</c:v>
                </c:pt>
                <c:pt idx="8178">
                  <c:v>0.47299999999999998</c:v>
                </c:pt>
                <c:pt idx="8179">
                  <c:v>0.47299999999999998</c:v>
                </c:pt>
                <c:pt idx="8180">
                  <c:v>0.47299999999999998</c:v>
                </c:pt>
                <c:pt idx="8181">
                  <c:v>0.47299999999999998</c:v>
                </c:pt>
                <c:pt idx="8182">
                  <c:v>0.47299999999999998</c:v>
                </c:pt>
                <c:pt idx="8183">
                  <c:v>0.47299999999999998</c:v>
                </c:pt>
                <c:pt idx="8184">
                  <c:v>0.47299999999999998</c:v>
                </c:pt>
                <c:pt idx="8185">
                  <c:v>0.47299999999999998</c:v>
                </c:pt>
                <c:pt idx="8186">
                  <c:v>0.47299999999999998</c:v>
                </c:pt>
                <c:pt idx="8187">
                  <c:v>0.47299999999999998</c:v>
                </c:pt>
                <c:pt idx="8188">
                  <c:v>0.47299999999999998</c:v>
                </c:pt>
                <c:pt idx="8189">
                  <c:v>0.47299999999999998</c:v>
                </c:pt>
                <c:pt idx="8190">
                  <c:v>0.47299999999999998</c:v>
                </c:pt>
                <c:pt idx="8191">
                  <c:v>0.47299999999999998</c:v>
                </c:pt>
                <c:pt idx="8192">
                  <c:v>0.47299999999999998</c:v>
                </c:pt>
                <c:pt idx="8193">
                  <c:v>0.47299999999999998</c:v>
                </c:pt>
                <c:pt idx="8194">
                  <c:v>0.47299999999999998</c:v>
                </c:pt>
                <c:pt idx="8195">
                  <c:v>0.47199999999999998</c:v>
                </c:pt>
                <c:pt idx="8196">
                  <c:v>0.47199999999999998</c:v>
                </c:pt>
                <c:pt idx="8197">
                  <c:v>0.47199999999999998</c:v>
                </c:pt>
                <c:pt idx="8198">
                  <c:v>0.47199999999999998</c:v>
                </c:pt>
                <c:pt idx="8199">
                  <c:v>0.47199999999999998</c:v>
                </c:pt>
                <c:pt idx="8200">
                  <c:v>0.47199999999999998</c:v>
                </c:pt>
                <c:pt idx="8201">
                  <c:v>0.47199999999999998</c:v>
                </c:pt>
                <c:pt idx="8202">
                  <c:v>0.47199999999999998</c:v>
                </c:pt>
                <c:pt idx="8203">
                  <c:v>0.47199999999999998</c:v>
                </c:pt>
                <c:pt idx="8204">
                  <c:v>0.47199999999999998</c:v>
                </c:pt>
                <c:pt idx="8205">
                  <c:v>0.47199999999999998</c:v>
                </c:pt>
                <c:pt idx="8206">
                  <c:v>0.47199999999999998</c:v>
                </c:pt>
                <c:pt idx="8207">
                  <c:v>0.47199999999999998</c:v>
                </c:pt>
                <c:pt idx="8208">
                  <c:v>0.47199999999999998</c:v>
                </c:pt>
                <c:pt idx="8209">
                  <c:v>0.47199999999999998</c:v>
                </c:pt>
                <c:pt idx="8210">
                  <c:v>0.47199999999999998</c:v>
                </c:pt>
                <c:pt idx="8211">
                  <c:v>0.47199999999999998</c:v>
                </c:pt>
                <c:pt idx="8212">
                  <c:v>0.47199999999999998</c:v>
                </c:pt>
                <c:pt idx="8213">
                  <c:v>0.47099999999999997</c:v>
                </c:pt>
                <c:pt idx="8214">
                  <c:v>0.47099999999999997</c:v>
                </c:pt>
                <c:pt idx="8215">
                  <c:v>0.47099999999999997</c:v>
                </c:pt>
                <c:pt idx="8216">
                  <c:v>0.47099999999999997</c:v>
                </c:pt>
                <c:pt idx="8217">
                  <c:v>0.47099999999999997</c:v>
                </c:pt>
                <c:pt idx="8218">
                  <c:v>0.47099999999999997</c:v>
                </c:pt>
                <c:pt idx="8219">
                  <c:v>0.47099999999999997</c:v>
                </c:pt>
                <c:pt idx="8220">
                  <c:v>0.47099999999999997</c:v>
                </c:pt>
                <c:pt idx="8221">
                  <c:v>0.47099999999999997</c:v>
                </c:pt>
                <c:pt idx="8222">
                  <c:v>0.47099999999999997</c:v>
                </c:pt>
                <c:pt idx="8223">
                  <c:v>0.47099999999999997</c:v>
                </c:pt>
                <c:pt idx="8224">
                  <c:v>0.47099999999999997</c:v>
                </c:pt>
                <c:pt idx="8225">
                  <c:v>0.47099999999999997</c:v>
                </c:pt>
                <c:pt idx="8226">
                  <c:v>0.47099999999999997</c:v>
                </c:pt>
                <c:pt idx="8227">
                  <c:v>0.47099999999999997</c:v>
                </c:pt>
                <c:pt idx="8228">
                  <c:v>0.47</c:v>
                </c:pt>
                <c:pt idx="8229">
                  <c:v>0.47</c:v>
                </c:pt>
                <c:pt idx="8230">
                  <c:v>0.47</c:v>
                </c:pt>
                <c:pt idx="8231">
                  <c:v>0.47</c:v>
                </c:pt>
                <c:pt idx="8232">
                  <c:v>0.47</c:v>
                </c:pt>
                <c:pt idx="8233">
                  <c:v>0.47</c:v>
                </c:pt>
                <c:pt idx="8234">
                  <c:v>0.47</c:v>
                </c:pt>
                <c:pt idx="8235">
                  <c:v>0.47</c:v>
                </c:pt>
                <c:pt idx="8236">
                  <c:v>0.47</c:v>
                </c:pt>
                <c:pt idx="8237">
                  <c:v>0.47</c:v>
                </c:pt>
                <c:pt idx="8238">
                  <c:v>0.47</c:v>
                </c:pt>
                <c:pt idx="8239">
                  <c:v>0.47</c:v>
                </c:pt>
                <c:pt idx="8240">
                  <c:v>0.47</c:v>
                </c:pt>
                <c:pt idx="8241">
                  <c:v>0.47</c:v>
                </c:pt>
                <c:pt idx="8242">
                  <c:v>0.47</c:v>
                </c:pt>
                <c:pt idx="8243">
                  <c:v>0.47</c:v>
                </c:pt>
                <c:pt idx="8244">
                  <c:v>0.47</c:v>
                </c:pt>
                <c:pt idx="8245">
                  <c:v>0.46899999999999997</c:v>
                </c:pt>
                <c:pt idx="8246">
                  <c:v>0.46899999999999997</c:v>
                </c:pt>
                <c:pt idx="8247">
                  <c:v>0.46899999999999997</c:v>
                </c:pt>
                <c:pt idx="8248">
                  <c:v>0.46899999999999997</c:v>
                </c:pt>
                <c:pt idx="8249">
                  <c:v>0.46899999999999997</c:v>
                </c:pt>
                <c:pt idx="8250">
                  <c:v>0.46899999999999997</c:v>
                </c:pt>
                <c:pt idx="8251">
                  <c:v>0.46899999999999997</c:v>
                </c:pt>
                <c:pt idx="8252">
                  <c:v>0.46899999999999997</c:v>
                </c:pt>
                <c:pt idx="8253">
                  <c:v>0.46899999999999997</c:v>
                </c:pt>
                <c:pt idx="8254">
                  <c:v>0.46899999999999997</c:v>
                </c:pt>
                <c:pt idx="8255">
                  <c:v>0.46899999999999997</c:v>
                </c:pt>
                <c:pt idx="8256">
                  <c:v>0.46899999999999997</c:v>
                </c:pt>
                <c:pt idx="8257">
                  <c:v>0.46899999999999997</c:v>
                </c:pt>
                <c:pt idx="8258">
                  <c:v>0.46899999999999997</c:v>
                </c:pt>
                <c:pt idx="8259">
                  <c:v>0.46899999999999997</c:v>
                </c:pt>
                <c:pt idx="8260">
                  <c:v>0.46899999999999997</c:v>
                </c:pt>
                <c:pt idx="8261">
                  <c:v>0.46899999999999997</c:v>
                </c:pt>
                <c:pt idx="8262">
                  <c:v>0.46899999999999997</c:v>
                </c:pt>
                <c:pt idx="8263">
                  <c:v>0.46899999999999997</c:v>
                </c:pt>
                <c:pt idx="8264">
                  <c:v>0.46899999999999997</c:v>
                </c:pt>
                <c:pt idx="8265">
                  <c:v>0.46899999999999997</c:v>
                </c:pt>
                <c:pt idx="8266">
                  <c:v>0.46899999999999997</c:v>
                </c:pt>
                <c:pt idx="8267">
                  <c:v>0.46899999999999997</c:v>
                </c:pt>
                <c:pt idx="8268">
                  <c:v>0.46899999999999997</c:v>
                </c:pt>
                <c:pt idx="8269">
                  <c:v>0.46899999999999997</c:v>
                </c:pt>
                <c:pt idx="8270">
                  <c:v>0.46899999999999997</c:v>
                </c:pt>
                <c:pt idx="8271">
                  <c:v>0.46899999999999997</c:v>
                </c:pt>
                <c:pt idx="8272">
                  <c:v>0.46899999999999997</c:v>
                </c:pt>
                <c:pt idx="8273">
                  <c:v>0.46899999999999997</c:v>
                </c:pt>
                <c:pt idx="8274">
                  <c:v>0.46899999999999997</c:v>
                </c:pt>
                <c:pt idx="8275">
                  <c:v>0.46899999999999997</c:v>
                </c:pt>
                <c:pt idx="8276">
                  <c:v>0.46899999999999997</c:v>
                </c:pt>
                <c:pt idx="8277">
                  <c:v>0.46800000000000003</c:v>
                </c:pt>
                <c:pt idx="8278">
                  <c:v>0.46800000000000003</c:v>
                </c:pt>
                <c:pt idx="8279">
                  <c:v>0.46800000000000003</c:v>
                </c:pt>
                <c:pt idx="8280">
                  <c:v>0.46800000000000003</c:v>
                </c:pt>
                <c:pt idx="8281">
                  <c:v>0.46800000000000003</c:v>
                </c:pt>
                <c:pt idx="8282">
                  <c:v>0.46800000000000003</c:v>
                </c:pt>
                <c:pt idx="8283">
                  <c:v>0.46800000000000003</c:v>
                </c:pt>
                <c:pt idx="8284">
                  <c:v>0.46800000000000003</c:v>
                </c:pt>
                <c:pt idx="8285">
                  <c:v>0.46800000000000003</c:v>
                </c:pt>
                <c:pt idx="8286">
                  <c:v>0.46800000000000003</c:v>
                </c:pt>
                <c:pt idx="8287">
                  <c:v>0.46800000000000003</c:v>
                </c:pt>
                <c:pt idx="8288">
                  <c:v>0.46800000000000003</c:v>
                </c:pt>
                <c:pt idx="8289">
                  <c:v>0.46800000000000003</c:v>
                </c:pt>
                <c:pt idx="8290">
                  <c:v>0.46800000000000003</c:v>
                </c:pt>
                <c:pt idx="8291">
                  <c:v>0.46800000000000003</c:v>
                </c:pt>
                <c:pt idx="8292">
                  <c:v>0.46800000000000003</c:v>
                </c:pt>
                <c:pt idx="8293">
                  <c:v>0.46700000000000003</c:v>
                </c:pt>
                <c:pt idx="8294">
                  <c:v>0.46700000000000003</c:v>
                </c:pt>
                <c:pt idx="8295">
                  <c:v>0.46700000000000003</c:v>
                </c:pt>
                <c:pt idx="8296">
                  <c:v>0.46700000000000003</c:v>
                </c:pt>
                <c:pt idx="8297">
                  <c:v>0.46700000000000003</c:v>
                </c:pt>
                <c:pt idx="8298">
                  <c:v>0.46700000000000003</c:v>
                </c:pt>
                <c:pt idx="8299">
                  <c:v>0.46700000000000003</c:v>
                </c:pt>
                <c:pt idx="8300">
                  <c:v>0.46700000000000003</c:v>
                </c:pt>
                <c:pt idx="8301">
                  <c:v>0.46700000000000003</c:v>
                </c:pt>
                <c:pt idx="8302">
                  <c:v>0.46700000000000003</c:v>
                </c:pt>
                <c:pt idx="8303">
                  <c:v>0.46700000000000003</c:v>
                </c:pt>
                <c:pt idx="8304">
                  <c:v>0.46700000000000003</c:v>
                </c:pt>
                <c:pt idx="8305">
                  <c:v>0.46700000000000003</c:v>
                </c:pt>
                <c:pt idx="8306">
                  <c:v>0.46700000000000003</c:v>
                </c:pt>
                <c:pt idx="8307">
                  <c:v>0.46700000000000003</c:v>
                </c:pt>
                <c:pt idx="8308">
                  <c:v>0.46700000000000003</c:v>
                </c:pt>
                <c:pt idx="8309">
                  <c:v>0.46700000000000003</c:v>
                </c:pt>
                <c:pt idx="8310">
                  <c:v>0.46700000000000003</c:v>
                </c:pt>
                <c:pt idx="8311">
                  <c:v>0.46700000000000003</c:v>
                </c:pt>
                <c:pt idx="8312">
                  <c:v>0.46700000000000003</c:v>
                </c:pt>
                <c:pt idx="8313">
                  <c:v>0.46700000000000003</c:v>
                </c:pt>
                <c:pt idx="8314">
                  <c:v>0.46600000000000003</c:v>
                </c:pt>
                <c:pt idx="8315">
                  <c:v>0.46600000000000003</c:v>
                </c:pt>
                <c:pt idx="8316">
                  <c:v>0.46600000000000003</c:v>
                </c:pt>
                <c:pt idx="8317">
                  <c:v>0.46600000000000003</c:v>
                </c:pt>
                <c:pt idx="8318">
                  <c:v>0.46600000000000003</c:v>
                </c:pt>
                <c:pt idx="8319">
                  <c:v>0.46600000000000003</c:v>
                </c:pt>
                <c:pt idx="8320">
                  <c:v>0.46600000000000003</c:v>
                </c:pt>
                <c:pt idx="8321">
                  <c:v>0.46600000000000003</c:v>
                </c:pt>
                <c:pt idx="8322">
                  <c:v>0.46600000000000003</c:v>
                </c:pt>
                <c:pt idx="8323">
                  <c:v>0.46600000000000003</c:v>
                </c:pt>
                <c:pt idx="8324">
                  <c:v>0.46600000000000003</c:v>
                </c:pt>
                <c:pt idx="8325">
                  <c:v>0.46600000000000003</c:v>
                </c:pt>
                <c:pt idx="8326">
                  <c:v>0.46600000000000003</c:v>
                </c:pt>
                <c:pt idx="8327">
                  <c:v>0.46600000000000003</c:v>
                </c:pt>
                <c:pt idx="8328">
                  <c:v>0.46600000000000003</c:v>
                </c:pt>
                <c:pt idx="8329">
                  <c:v>0.46600000000000003</c:v>
                </c:pt>
                <c:pt idx="8330">
                  <c:v>0.46500000000000002</c:v>
                </c:pt>
                <c:pt idx="8331">
                  <c:v>0.46500000000000002</c:v>
                </c:pt>
                <c:pt idx="8332">
                  <c:v>0.46500000000000002</c:v>
                </c:pt>
                <c:pt idx="8333">
                  <c:v>0.46500000000000002</c:v>
                </c:pt>
                <c:pt idx="8334">
                  <c:v>0.46500000000000002</c:v>
                </c:pt>
                <c:pt idx="8335">
                  <c:v>0.46500000000000002</c:v>
                </c:pt>
                <c:pt idx="8336">
                  <c:v>0.46500000000000002</c:v>
                </c:pt>
                <c:pt idx="8337">
                  <c:v>0.46500000000000002</c:v>
                </c:pt>
                <c:pt idx="8338">
                  <c:v>0.46500000000000002</c:v>
                </c:pt>
                <c:pt idx="8339">
                  <c:v>0.46500000000000002</c:v>
                </c:pt>
                <c:pt idx="8340">
                  <c:v>0.46500000000000002</c:v>
                </c:pt>
                <c:pt idx="8341">
                  <c:v>0.46500000000000002</c:v>
                </c:pt>
                <c:pt idx="8342">
                  <c:v>0.46500000000000002</c:v>
                </c:pt>
                <c:pt idx="8343">
                  <c:v>0.46500000000000002</c:v>
                </c:pt>
                <c:pt idx="8344">
                  <c:v>0.46500000000000002</c:v>
                </c:pt>
                <c:pt idx="8345">
                  <c:v>0.46500000000000002</c:v>
                </c:pt>
                <c:pt idx="8346">
                  <c:v>0.46500000000000002</c:v>
                </c:pt>
                <c:pt idx="8347">
                  <c:v>0.46500000000000002</c:v>
                </c:pt>
                <c:pt idx="8348">
                  <c:v>0.46500000000000002</c:v>
                </c:pt>
                <c:pt idx="8349">
                  <c:v>0.46500000000000002</c:v>
                </c:pt>
                <c:pt idx="8350">
                  <c:v>0.46500000000000002</c:v>
                </c:pt>
                <c:pt idx="8351">
                  <c:v>0.46400000000000002</c:v>
                </c:pt>
                <c:pt idx="8352">
                  <c:v>0.46400000000000002</c:v>
                </c:pt>
                <c:pt idx="8353">
                  <c:v>0.46400000000000002</c:v>
                </c:pt>
                <c:pt idx="8354">
                  <c:v>0.46400000000000002</c:v>
                </c:pt>
                <c:pt idx="8355">
                  <c:v>0.46400000000000002</c:v>
                </c:pt>
                <c:pt idx="8356">
                  <c:v>0.46400000000000002</c:v>
                </c:pt>
                <c:pt idx="8357">
                  <c:v>0.46400000000000002</c:v>
                </c:pt>
                <c:pt idx="8358">
                  <c:v>0.46400000000000002</c:v>
                </c:pt>
                <c:pt idx="8359">
                  <c:v>0.46400000000000002</c:v>
                </c:pt>
                <c:pt idx="8360">
                  <c:v>0.46400000000000002</c:v>
                </c:pt>
                <c:pt idx="8361">
                  <c:v>0.46400000000000002</c:v>
                </c:pt>
                <c:pt idx="8362">
                  <c:v>0.46400000000000002</c:v>
                </c:pt>
                <c:pt idx="8363">
                  <c:v>0.46400000000000002</c:v>
                </c:pt>
                <c:pt idx="8364">
                  <c:v>0.46400000000000002</c:v>
                </c:pt>
                <c:pt idx="8365">
                  <c:v>0.46400000000000002</c:v>
                </c:pt>
                <c:pt idx="8366">
                  <c:v>0.46400000000000002</c:v>
                </c:pt>
                <c:pt idx="8367">
                  <c:v>0.46400000000000002</c:v>
                </c:pt>
                <c:pt idx="8368">
                  <c:v>0.46400000000000002</c:v>
                </c:pt>
                <c:pt idx="8369">
                  <c:v>0.46400000000000002</c:v>
                </c:pt>
                <c:pt idx="8370">
                  <c:v>0.46400000000000002</c:v>
                </c:pt>
                <c:pt idx="8371">
                  <c:v>0.46400000000000002</c:v>
                </c:pt>
                <c:pt idx="8372">
                  <c:v>0.46400000000000002</c:v>
                </c:pt>
                <c:pt idx="8373">
                  <c:v>0.46300000000000002</c:v>
                </c:pt>
                <c:pt idx="8374">
                  <c:v>0.46300000000000002</c:v>
                </c:pt>
                <c:pt idx="8375">
                  <c:v>0.46300000000000002</c:v>
                </c:pt>
                <c:pt idx="8376">
                  <c:v>0.46300000000000002</c:v>
                </c:pt>
                <c:pt idx="8377">
                  <c:v>0.46300000000000002</c:v>
                </c:pt>
                <c:pt idx="8378">
                  <c:v>0.46300000000000002</c:v>
                </c:pt>
                <c:pt idx="8379">
                  <c:v>0.46300000000000002</c:v>
                </c:pt>
                <c:pt idx="8380">
                  <c:v>0.46300000000000002</c:v>
                </c:pt>
                <c:pt idx="8381">
                  <c:v>0.46300000000000002</c:v>
                </c:pt>
                <c:pt idx="8382">
                  <c:v>0.46300000000000002</c:v>
                </c:pt>
                <c:pt idx="8383">
                  <c:v>0.46300000000000002</c:v>
                </c:pt>
                <c:pt idx="8384">
                  <c:v>0.46300000000000002</c:v>
                </c:pt>
                <c:pt idx="8385">
                  <c:v>0.46300000000000002</c:v>
                </c:pt>
                <c:pt idx="8386">
                  <c:v>0.46300000000000002</c:v>
                </c:pt>
                <c:pt idx="8387">
                  <c:v>0.46300000000000002</c:v>
                </c:pt>
                <c:pt idx="8388">
                  <c:v>0.46300000000000002</c:v>
                </c:pt>
                <c:pt idx="8389">
                  <c:v>0.46300000000000002</c:v>
                </c:pt>
                <c:pt idx="8390">
                  <c:v>0.46300000000000002</c:v>
                </c:pt>
                <c:pt idx="8391">
                  <c:v>0.46300000000000002</c:v>
                </c:pt>
                <c:pt idx="8392">
                  <c:v>0.46300000000000002</c:v>
                </c:pt>
                <c:pt idx="8393">
                  <c:v>0.46300000000000002</c:v>
                </c:pt>
                <c:pt idx="8394">
                  <c:v>0.46300000000000002</c:v>
                </c:pt>
                <c:pt idx="8395">
                  <c:v>0.46300000000000002</c:v>
                </c:pt>
                <c:pt idx="8396">
                  <c:v>0.46200000000000002</c:v>
                </c:pt>
                <c:pt idx="8397">
                  <c:v>0.46200000000000002</c:v>
                </c:pt>
                <c:pt idx="8398">
                  <c:v>0.46200000000000002</c:v>
                </c:pt>
                <c:pt idx="8399">
                  <c:v>0.46200000000000002</c:v>
                </c:pt>
                <c:pt idx="8400">
                  <c:v>0.46200000000000002</c:v>
                </c:pt>
                <c:pt idx="8401">
                  <c:v>0.46200000000000002</c:v>
                </c:pt>
                <c:pt idx="8402">
                  <c:v>0.46200000000000002</c:v>
                </c:pt>
                <c:pt idx="8403">
                  <c:v>0.46200000000000002</c:v>
                </c:pt>
                <c:pt idx="8404">
                  <c:v>0.46200000000000002</c:v>
                </c:pt>
                <c:pt idx="8405">
                  <c:v>0.46200000000000002</c:v>
                </c:pt>
                <c:pt idx="8406">
                  <c:v>0.46200000000000002</c:v>
                </c:pt>
                <c:pt idx="8407">
                  <c:v>0.46200000000000002</c:v>
                </c:pt>
                <c:pt idx="8408">
                  <c:v>0.46200000000000002</c:v>
                </c:pt>
                <c:pt idx="8409">
                  <c:v>0.46200000000000002</c:v>
                </c:pt>
                <c:pt idx="8410">
                  <c:v>0.46200000000000002</c:v>
                </c:pt>
                <c:pt idx="8411">
                  <c:v>0.46200000000000002</c:v>
                </c:pt>
                <c:pt idx="8412">
                  <c:v>0.46200000000000002</c:v>
                </c:pt>
                <c:pt idx="8413">
                  <c:v>0.46200000000000002</c:v>
                </c:pt>
                <c:pt idx="8414">
                  <c:v>0.46200000000000002</c:v>
                </c:pt>
                <c:pt idx="8415">
                  <c:v>0.46200000000000002</c:v>
                </c:pt>
                <c:pt idx="8416">
                  <c:v>0.46200000000000002</c:v>
                </c:pt>
                <c:pt idx="8417">
                  <c:v>0.46200000000000002</c:v>
                </c:pt>
                <c:pt idx="8418">
                  <c:v>0.46100000000000002</c:v>
                </c:pt>
                <c:pt idx="8419">
                  <c:v>0.46100000000000002</c:v>
                </c:pt>
                <c:pt idx="8420">
                  <c:v>0.46100000000000002</c:v>
                </c:pt>
                <c:pt idx="8421">
                  <c:v>0.46100000000000002</c:v>
                </c:pt>
                <c:pt idx="8422">
                  <c:v>0.46100000000000002</c:v>
                </c:pt>
                <c:pt idx="8423">
                  <c:v>0.46100000000000002</c:v>
                </c:pt>
                <c:pt idx="8424">
                  <c:v>0.46100000000000002</c:v>
                </c:pt>
                <c:pt idx="8425">
                  <c:v>0.46100000000000002</c:v>
                </c:pt>
                <c:pt idx="8426">
                  <c:v>0.46100000000000002</c:v>
                </c:pt>
                <c:pt idx="8427">
                  <c:v>0.46100000000000002</c:v>
                </c:pt>
                <c:pt idx="8428">
                  <c:v>0.46100000000000002</c:v>
                </c:pt>
                <c:pt idx="8429">
                  <c:v>0.46100000000000002</c:v>
                </c:pt>
                <c:pt idx="8430">
                  <c:v>0.46100000000000002</c:v>
                </c:pt>
                <c:pt idx="8431">
                  <c:v>0.46100000000000002</c:v>
                </c:pt>
                <c:pt idx="8432">
                  <c:v>0.46100000000000002</c:v>
                </c:pt>
                <c:pt idx="8433">
                  <c:v>0.46100000000000002</c:v>
                </c:pt>
                <c:pt idx="8434">
                  <c:v>0.46100000000000002</c:v>
                </c:pt>
                <c:pt idx="8435">
                  <c:v>0.46100000000000002</c:v>
                </c:pt>
                <c:pt idx="8436">
                  <c:v>0.46100000000000002</c:v>
                </c:pt>
                <c:pt idx="8437">
                  <c:v>0.46100000000000002</c:v>
                </c:pt>
                <c:pt idx="8438">
                  <c:v>0.46100000000000002</c:v>
                </c:pt>
                <c:pt idx="8439">
                  <c:v>0.46100000000000002</c:v>
                </c:pt>
                <c:pt idx="8440">
                  <c:v>0.46100000000000002</c:v>
                </c:pt>
                <c:pt idx="8441">
                  <c:v>0.46100000000000002</c:v>
                </c:pt>
                <c:pt idx="8442">
                  <c:v>0.46</c:v>
                </c:pt>
                <c:pt idx="8443">
                  <c:v>0.46</c:v>
                </c:pt>
                <c:pt idx="8444">
                  <c:v>0.46</c:v>
                </c:pt>
                <c:pt idx="8445">
                  <c:v>0.46</c:v>
                </c:pt>
                <c:pt idx="8446">
                  <c:v>0.46</c:v>
                </c:pt>
                <c:pt idx="8447">
                  <c:v>0.46</c:v>
                </c:pt>
                <c:pt idx="8448">
                  <c:v>0.46</c:v>
                </c:pt>
                <c:pt idx="8449">
                  <c:v>0.46</c:v>
                </c:pt>
                <c:pt idx="8450">
                  <c:v>0.46</c:v>
                </c:pt>
                <c:pt idx="8451">
                  <c:v>0.46</c:v>
                </c:pt>
                <c:pt idx="8452">
                  <c:v>0.46</c:v>
                </c:pt>
                <c:pt idx="8453">
                  <c:v>0.46</c:v>
                </c:pt>
                <c:pt idx="8454">
                  <c:v>0.46</c:v>
                </c:pt>
                <c:pt idx="8455">
                  <c:v>0.46</c:v>
                </c:pt>
                <c:pt idx="8456">
                  <c:v>0.46</c:v>
                </c:pt>
                <c:pt idx="8457">
                  <c:v>0.46</c:v>
                </c:pt>
                <c:pt idx="8458">
                  <c:v>0.46</c:v>
                </c:pt>
                <c:pt idx="8459">
                  <c:v>0.46</c:v>
                </c:pt>
                <c:pt idx="8460">
                  <c:v>0.46</c:v>
                </c:pt>
                <c:pt idx="8461">
                  <c:v>0.46</c:v>
                </c:pt>
                <c:pt idx="8462">
                  <c:v>0.46</c:v>
                </c:pt>
                <c:pt idx="8463">
                  <c:v>0.46</c:v>
                </c:pt>
                <c:pt idx="8464">
                  <c:v>0.46</c:v>
                </c:pt>
                <c:pt idx="8465">
                  <c:v>0.46</c:v>
                </c:pt>
                <c:pt idx="8466">
                  <c:v>0.46</c:v>
                </c:pt>
                <c:pt idx="8467">
                  <c:v>0.45900000000000002</c:v>
                </c:pt>
                <c:pt idx="8468">
                  <c:v>0.45900000000000002</c:v>
                </c:pt>
                <c:pt idx="8469">
                  <c:v>0.45900000000000002</c:v>
                </c:pt>
                <c:pt idx="8470">
                  <c:v>0.45900000000000002</c:v>
                </c:pt>
                <c:pt idx="8471">
                  <c:v>0.45900000000000002</c:v>
                </c:pt>
                <c:pt idx="8472">
                  <c:v>0.45900000000000002</c:v>
                </c:pt>
                <c:pt idx="8473">
                  <c:v>0.45900000000000002</c:v>
                </c:pt>
                <c:pt idx="8474">
                  <c:v>0.45900000000000002</c:v>
                </c:pt>
                <c:pt idx="8475">
                  <c:v>0.45900000000000002</c:v>
                </c:pt>
                <c:pt idx="8476">
                  <c:v>0.45900000000000002</c:v>
                </c:pt>
                <c:pt idx="8477">
                  <c:v>0.45900000000000002</c:v>
                </c:pt>
                <c:pt idx="8478">
                  <c:v>0.45900000000000002</c:v>
                </c:pt>
                <c:pt idx="8479">
                  <c:v>0.45900000000000002</c:v>
                </c:pt>
                <c:pt idx="8480">
                  <c:v>0.45900000000000002</c:v>
                </c:pt>
                <c:pt idx="8481">
                  <c:v>0.45900000000000002</c:v>
                </c:pt>
                <c:pt idx="8482">
                  <c:v>0.45900000000000002</c:v>
                </c:pt>
                <c:pt idx="8483">
                  <c:v>0.45900000000000002</c:v>
                </c:pt>
                <c:pt idx="8484">
                  <c:v>0.45900000000000002</c:v>
                </c:pt>
                <c:pt idx="8485">
                  <c:v>0.45900000000000002</c:v>
                </c:pt>
                <c:pt idx="8486">
                  <c:v>0.45900000000000002</c:v>
                </c:pt>
                <c:pt idx="8487">
                  <c:v>0.45800000000000002</c:v>
                </c:pt>
                <c:pt idx="8488">
                  <c:v>0.45800000000000002</c:v>
                </c:pt>
                <c:pt idx="8489">
                  <c:v>0.45800000000000002</c:v>
                </c:pt>
                <c:pt idx="8490">
                  <c:v>0.45800000000000002</c:v>
                </c:pt>
                <c:pt idx="8491">
                  <c:v>0.45800000000000002</c:v>
                </c:pt>
                <c:pt idx="8492">
                  <c:v>0.45800000000000002</c:v>
                </c:pt>
                <c:pt idx="8493">
                  <c:v>0.45800000000000002</c:v>
                </c:pt>
                <c:pt idx="8494">
                  <c:v>0.45800000000000002</c:v>
                </c:pt>
                <c:pt idx="8495">
                  <c:v>0.45800000000000002</c:v>
                </c:pt>
                <c:pt idx="8496">
                  <c:v>0.45800000000000002</c:v>
                </c:pt>
                <c:pt idx="8497">
                  <c:v>0.45800000000000002</c:v>
                </c:pt>
                <c:pt idx="8498">
                  <c:v>0.45800000000000002</c:v>
                </c:pt>
                <c:pt idx="8499">
                  <c:v>0.45800000000000002</c:v>
                </c:pt>
                <c:pt idx="8500">
                  <c:v>0.45800000000000002</c:v>
                </c:pt>
                <c:pt idx="8501">
                  <c:v>0.45800000000000002</c:v>
                </c:pt>
                <c:pt idx="8502">
                  <c:v>0.45800000000000002</c:v>
                </c:pt>
                <c:pt idx="8503">
                  <c:v>0.45800000000000002</c:v>
                </c:pt>
                <c:pt idx="8504">
                  <c:v>0.45800000000000002</c:v>
                </c:pt>
                <c:pt idx="8505">
                  <c:v>0.45800000000000002</c:v>
                </c:pt>
                <c:pt idx="8506">
                  <c:v>0.45800000000000002</c:v>
                </c:pt>
                <c:pt idx="8507">
                  <c:v>0.45800000000000002</c:v>
                </c:pt>
                <c:pt idx="8508">
                  <c:v>0.45800000000000002</c:v>
                </c:pt>
                <c:pt idx="8509">
                  <c:v>0.45800000000000002</c:v>
                </c:pt>
                <c:pt idx="8510">
                  <c:v>0.45800000000000002</c:v>
                </c:pt>
                <c:pt idx="8511">
                  <c:v>0.45800000000000002</c:v>
                </c:pt>
                <c:pt idx="8512">
                  <c:v>0.45800000000000002</c:v>
                </c:pt>
                <c:pt idx="8513">
                  <c:v>0.45800000000000002</c:v>
                </c:pt>
                <c:pt idx="8514">
                  <c:v>0.45800000000000002</c:v>
                </c:pt>
                <c:pt idx="8515">
                  <c:v>0.45800000000000002</c:v>
                </c:pt>
                <c:pt idx="8516">
                  <c:v>0.45800000000000002</c:v>
                </c:pt>
                <c:pt idx="8517">
                  <c:v>0.45800000000000002</c:v>
                </c:pt>
                <c:pt idx="8518">
                  <c:v>0.45800000000000002</c:v>
                </c:pt>
                <c:pt idx="8519">
                  <c:v>0.45700000000000002</c:v>
                </c:pt>
                <c:pt idx="8520">
                  <c:v>0.45700000000000002</c:v>
                </c:pt>
                <c:pt idx="8521">
                  <c:v>0.45700000000000002</c:v>
                </c:pt>
                <c:pt idx="8522">
                  <c:v>0.45700000000000002</c:v>
                </c:pt>
                <c:pt idx="8523">
                  <c:v>0.45700000000000002</c:v>
                </c:pt>
                <c:pt idx="8524">
                  <c:v>0.45700000000000002</c:v>
                </c:pt>
                <c:pt idx="8525">
                  <c:v>0.45700000000000002</c:v>
                </c:pt>
                <c:pt idx="8526">
                  <c:v>0.45700000000000002</c:v>
                </c:pt>
                <c:pt idx="8527">
                  <c:v>0.45700000000000002</c:v>
                </c:pt>
                <c:pt idx="8528">
                  <c:v>0.45700000000000002</c:v>
                </c:pt>
                <c:pt idx="8529">
                  <c:v>0.45700000000000002</c:v>
                </c:pt>
                <c:pt idx="8530">
                  <c:v>0.45700000000000002</c:v>
                </c:pt>
                <c:pt idx="8531">
                  <c:v>0.45700000000000002</c:v>
                </c:pt>
                <c:pt idx="8532">
                  <c:v>0.45700000000000002</c:v>
                </c:pt>
                <c:pt idx="8533">
                  <c:v>0.45700000000000002</c:v>
                </c:pt>
                <c:pt idx="8534">
                  <c:v>0.45700000000000002</c:v>
                </c:pt>
                <c:pt idx="8535">
                  <c:v>0.45700000000000002</c:v>
                </c:pt>
                <c:pt idx="8536">
                  <c:v>0.45700000000000002</c:v>
                </c:pt>
                <c:pt idx="8537">
                  <c:v>0.45700000000000002</c:v>
                </c:pt>
                <c:pt idx="8538">
                  <c:v>0.45700000000000002</c:v>
                </c:pt>
                <c:pt idx="8539">
                  <c:v>0.45700000000000002</c:v>
                </c:pt>
                <c:pt idx="8540">
                  <c:v>0.45700000000000002</c:v>
                </c:pt>
                <c:pt idx="8541">
                  <c:v>0.45700000000000002</c:v>
                </c:pt>
                <c:pt idx="8542">
                  <c:v>0.45700000000000002</c:v>
                </c:pt>
                <c:pt idx="8543">
                  <c:v>0.45700000000000002</c:v>
                </c:pt>
                <c:pt idx="8544">
                  <c:v>0.45700000000000002</c:v>
                </c:pt>
                <c:pt idx="8545">
                  <c:v>0.45600000000000002</c:v>
                </c:pt>
                <c:pt idx="8546">
                  <c:v>0.45600000000000002</c:v>
                </c:pt>
                <c:pt idx="8547">
                  <c:v>0.45600000000000002</c:v>
                </c:pt>
                <c:pt idx="8548">
                  <c:v>0.45600000000000002</c:v>
                </c:pt>
                <c:pt idx="8549">
                  <c:v>0.45600000000000002</c:v>
                </c:pt>
                <c:pt idx="8550">
                  <c:v>0.45600000000000002</c:v>
                </c:pt>
                <c:pt idx="8551">
                  <c:v>0.45600000000000002</c:v>
                </c:pt>
                <c:pt idx="8552">
                  <c:v>0.45600000000000002</c:v>
                </c:pt>
                <c:pt idx="8553">
                  <c:v>0.45600000000000002</c:v>
                </c:pt>
                <c:pt idx="8554">
                  <c:v>0.45600000000000002</c:v>
                </c:pt>
                <c:pt idx="8555">
                  <c:v>0.45600000000000002</c:v>
                </c:pt>
                <c:pt idx="8556">
                  <c:v>0.45600000000000002</c:v>
                </c:pt>
                <c:pt idx="8557">
                  <c:v>0.45600000000000002</c:v>
                </c:pt>
                <c:pt idx="8558">
                  <c:v>0.45600000000000002</c:v>
                </c:pt>
                <c:pt idx="8559">
                  <c:v>0.45600000000000002</c:v>
                </c:pt>
                <c:pt idx="8560">
                  <c:v>0.45600000000000002</c:v>
                </c:pt>
                <c:pt idx="8561">
                  <c:v>0.45600000000000002</c:v>
                </c:pt>
                <c:pt idx="8562">
                  <c:v>0.45600000000000002</c:v>
                </c:pt>
                <c:pt idx="8563">
                  <c:v>0.45600000000000002</c:v>
                </c:pt>
                <c:pt idx="8564">
                  <c:v>0.45600000000000002</c:v>
                </c:pt>
                <c:pt idx="8565">
                  <c:v>0.45500000000000002</c:v>
                </c:pt>
                <c:pt idx="8566">
                  <c:v>0.45500000000000002</c:v>
                </c:pt>
                <c:pt idx="8567">
                  <c:v>0.45500000000000002</c:v>
                </c:pt>
                <c:pt idx="8568">
                  <c:v>0.45500000000000002</c:v>
                </c:pt>
                <c:pt idx="8569">
                  <c:v>0.45500000000000002</c:v>
                </c:pt>
                <c:pt idx="8570">
                  <c:v>0.45500000000000002</c:v>
                </c:pt>
                <c:pt idx="8571">
                  <c:v>0.45500000000000002</c:v>
                </c:pt>
                <c:pt idx="8572">
                  <c:v>0.45500000000000002</c:v>
                </c:pt>
                <c:pt idx="8573">
                  <c:v>0.45500000000000002</c:v>
                </c:pt>
                <c:pt idx="8574">
                  <c:v>0.45500000000000002</c:v>
                </c:pt>
                <c:pt idx="8575">
                  <c:v>0.45500000000000002</c:v>
                </c:pt>
                <c:pt idx="8576">
                  <c:v>0.45500000000000002</c:v>
                </c:pt>
                <c:pt idx="8577">
                  <c:v>0.45500000000000002</c:v>
                </c:pt>
                <c:pt idx="8578">
                  <c:v>0.45500000000000002</c:v>
                </c:pt>
                <c:pt idx="8579">
                  <c:v>0.45500000000000002</c:v>
                </c:pt>
                <c:pt idx="8580">
                  <c:v>0.45500000000000002</c:v>
                </c:pt>
                <c:pt idx="8581">
                  <c:v>0.45500000000000002</c:v>
                </c:pt>
                <c:pt idx="8582">
                  <c:v>0.45500000000000002</c:v>
                </c:pt>
                <c:pt idx="8583">
                  <c:v>0.45500000000000002</c:v>
                </c:pt>
                <c:pt idx="8584">
                  <c:v>0.45400000000000001</c:v>
                </c:pt>
                <c:pt idx="8585">
                  <c:v>0.45400000000000001</c:v>
                </c:pt>
                <c:pt idx="8586">
                  <c:v>0.45400000000000001</c:v>
                </c:pt>
                <c:pt idx="8587">
                  <c:v>0.45400000000000001</c:v>
                </c:pt>
                <c:pt idx="8588">
                  <c:v>0.45400000000000001</c:v>
                </c:pt>
                <c:pt idx="8589">
                  <c:v>0.45400000000000001</c:v>
                </c:pt>
                <c:pt idx="8590">
                  <c:v>0.45400000000000001</c:v>
                </c:pt>
                <c:pt idx="8591">
                  <c:v>0.45400000000000001</c:v>
                </c:pt>
                <c:pt idx="8592">
                  <c:v>0.45400000000000001</c:v>
                </c:pt>
                <c:pt idx="8593">
                  <c:v>0.45400000000000001</c:v>
                </c:pt>
                <c:pt idx="8594">
                  <c:v>0.45400000000000001</c:v>
                </c:pt>
                <c:pt idx="8595">
                  <c:v>0.45400000000000001</c:v>
                </c:pt>
                <c:pt idx="8596">
                  <c:v>0.45400000000000001</c:v>
                </c:pt>
                <c:pt idx="8597">
                  <c:v>0.45400000000000001</c:v>
                </c:pt>
                <c:pt idx="8598">
                  <c:v>0.45400000000000001</c:v>
                </c:pt>
                <c:pt idx="8599">
                  <c:v>0.45400000000000001</c:v>
                </c:pt>
                <c:pt idx="8600">
                  <c:v>0.45400000000000001</c:v>
                </c:pt>
                <c:pt idx="8601">
                  <c:v>0.45400000000000001</c:v>
                </c:pt>
                <c:pt idx="8602">
                  <c:v>0.45400000000000001</c:v>
                </c:pt>
                <c:pt idx="8603">
                  <c:v>0.45400000000000001</c:v>
                </c:pt>
                <c:pt idx="8604">
                  <c:v>0.45400000000000001</c:v>
                </c:pt>
                <c:pt idx="8605">
                  <c:v>0.45400000000000001</c:v>
                </c:pt>
                <c:pt idx="8606">
                  <c:v>0.45400000000000001</c:v>
                </c:pt>
                <c:pt idx="8607">
                  <c:v>0.45300000000000001</c:v>
                </c:pt>
                <c:pt idx="8608">
                  <c:v>0.45300000000000001</c:v>
                </c:pt>
                <c:pt idx="8609">
                  <c:v>0.45300000000000001</c:v>
                </c:pt>
                <c:pt idx="8610">
                  <c:v>0.45300000000000001</c:v>
                </c:pt>
                <c:pt idx="8611">
                  <c:v>0.45300000000000001</c:v>
                </c:pt>
                <c:pt idx="8612">
                  <c:v>0.45300000000000001</c:v>
                </c:pt>
                <c:pt idx="8613">
                  <c:v>0.45300000000000001</c:v>
                </c:pt>
                <c:pt idx="8614">
                  <c:v>0.45300000000000001</c:v>
                </c:pt>
                <c:pt idx="8615">
                  <c:v>0.45300000000000001</c:v>
                </c:pt>
                <c:pt idx="8616">
                  <c:v>0.45300000000000001</c:v>
                </c:pt>
                <c:pt idx="8617">
                  <c:v>0.45300000000000001</c:v>
                </c:pt>
                <c:pt idx="8618">
                  <c:v>0.45300000000000001</c:v>
                </c:pt>
                <c:pt idx="8619">
                  <c:v>0.45300000000000001</c:v>
                </c:pt>
                <c:pt idx="8620">
                  <c:v>0.45300000000000001</c:v>
                </c:pt>
                <c:pt idx="8621">
                  <c:v>0.45300000000000001</c:v>
                </c:pt>
                <c:pt idx="8622">
                  <c:v>0.45300000000000001</c:v>
                </c:pt>
                <c:pt idx="8623">
                  <c:v>0.45300000000000001</c:v>
                </c:pt>
                <c:pt idx="8624">
                  <c:v>0.45300000000000001</c:v>
                </c:pt>
                <c:pt idx="8625">
                  <c:v>0.45300000000000001</c:v>
                </c:pt>
                <c:pt idx="8626">
                  <c:v>0.45300000000000001</c:v>
                </c:pt>
                <c:pt idx="8627">
                  <c:v>0.45300000000000001</c:v>
                </c:pt>
                <c:pt idx="8628">
                  <c:v>0.45300000000000001</c:v>
                </c:pt>
                <c:pt idx="8629">
                  <c:v>0.45300000000000001</c:v>
                </c:pt>
                <c:pt idx="8630">
                  <c:v>0.45300000000000001</c:v>
                </c:pt>
                <c:pt idx="8631">
                  <c:v>0.45300000000000001</c:v>
                </c:pt>
                <c:pt idx="8632">
                  <c:v>0.45300000000000001</c:v>
                </c:pt>
                <c:pt idx="8633">
                  <c:v>0.45300000000000001</c:v>
                </c:pt>
                <c:pt idx="8634">
                  <c:v>0.45200000000000001</c:v>
                </c:pt>
                <c:pt idx="8635">
                  <c:v>0.45200000000000001</c:v>
                </c:pt>
                <c:pt idx="8636">
                  <c:v>0.45200000000000001</c:v>
                </c:pt>
                <c:pt idx="8637">
                  <c:v>0.45200000000000001</c:v>
                </c:pt>
                <c:pt idx="8638">
                  <c:v>0.45200000000000001</c:v>
                </c:pt>
                <c:pt idx="8639">
                  <c:v>0.45200000000000001</c:v>
                </c:pt>
                <c:pt idx="8640">
                  <c:v>0.45200000000000001</c:v>
                </c:pt>
                <c:pt idx="8641">
                  <c:v>0.45200000000000001</c:v>
                </c:pt>
                <c:pt idx="8642">
                  <c:v>0.45200000000000001</c:v>
                </c:pt>
                <c:pt idx="8643">
                  <c:v>0.45200000000000001</c:v>
                </c:pt>
                <c:pt idx="8644">
                  <c:v>0.45200000000000001</c:v>
                </c:pt>
                <c:pt idx="8645">
                  <c:v>0.45200000000000001</c:v>
                </c:pt>
                <c:pt idx="8646">
                  <c:v>0.45200000000000001</c:v>
                </c:pt>
                <c:pt idx="8647">
                  <c:v>0.45200000000000001</c:v>
                </c:pt>
                <c:pt idx="8648">
                  <c:v>0.45200000000000001</c:v>
                </c:pt>
                <c:pt idx="8649">
                  <c:v>0.45200000000000001</c:v>
                </c:pt>
                <c:pt idx="8650">
                  <c:v>0.45200000000000001</c:v>
                </c:pt>
                <c:pt idx="8651">
                  <c:v>0.45200000000000001</c:v>
                </c:pt>
                <c:pt idx="8652">
                  <c:v>0.45100000000000001</c:v>
                </c:pt>
                <c:pt idx="8653">
                  <c:v>0.45100000000000001</c:v>
                </c:pt>
                <c:pt idx="8654">
                  <c:v>0.45100000000000001</c:v>
                </c:pt>
                <c:pt idx="8655">
                  <c:v>0.45100000000000001</c:v>
                </c:pt>
                <c:pt idx="8656">
                  <c:v>0.45100000000000001</c:v>
                </c:pt>
                <c:pt idx="8657">
                  <c:v>0.45100000000000001</c:v>
                </c:pt>
                <c:pt idx="8658">
                  <c:v>0.45100000000000001</c:v>
                </c:pt>
                <c:pt idx="8659">
                  <c:v>0.45100000000000001</c:v>
                </c:pt>
                <c:pt idx="8660">
                  <c:v>0.45100000000000001</c:v>
                </c:pt>
                <c:pt idx="8661">
                  <c:v>0.45100000000000001</c:v>
                </c:pt>
                <c:pt idx="8662">
                  <c:v>0.45100000000000001</c:v>
                </c:pt>
                <c:pt idx="8663">
                  <c:v>0.45100000000000001</c:v>
                </c:pt>
                <c:pt idx="8664">
                  <c:v>0.45100000000000001</c:v>
                </c:pt>
                <c:pt idx="8665">
                  <c:v>0.45100000000000001</c:v>
                </c:pt>
                <c:pt idx="8666">
                  <c:v>0.45100000000000001</c:v>
                </c:pt>
                <c:pt idx="8667">
                  <c:v>0.45100000000000001</c:v>
                </c:pt>
                <c:pt idx="8668">
                  <c:v>0.45100000000000001</c:v>
                </c:pt>
                <c:pt idx="8669">
                  <c:v>0.45100000000000001</c:v>
                </c:pt>
                <c:pt idx="8670">
                  <c:v>0.45100000000000001</c:v>
                </c:pt>
                <c:pt idx="8671">
                  <c:v>0.45100000000000001</c:v>
                </c:pt>
                <c:pt idx="8672">
                  <c:v>0.45100000000000001</c:v>
                </c:pt>
                <c:pt idx="8673">
                  <c:v>0.45</c:v>
                </c:pt>
                <c:pt idx="8674">
                  <c:v>0.45</c:v>
                </c:pt>
                <c:pt idx="8675">
                  <c:v>0.45</c:v>
                </c:pt>
                <c:pt idx="8676">
                  <c:v>0.45</c:v>
                </c:pt>
                <c:pt idx="8677">
                  <c:v>0.45</c:v>
                </c:pt>
                <c:pt idx="8678">
                  <c:v>0.45</c:v>
                </c:pt>
                <c:pt idx="8679">
                  <c:v>0.45</c:v>
                </c:pt>
                <c:pt idx="8680">
                  <c:v>0.45</c:v>
                </c:pt>
                <c:pt idx="8681">
                  <c:v>0.45</c:v>
                </c:pt>
                <c:pt idx="8682">
                  <c:v>0.45</c:v>
                </c:pt>
                <c:pt idx="8683">
                  <c:v>0.45</c:v>
                </c:pt>
                <c:pt idx="8684">
                  <c:v>0.45</c:v>
                </c:pt>
                <c:pt idx="8685">
                  <c:v>0.45</c:v>
                </c:pt>
                <c:pt idx="8686">
                  <c:v>0.45</c:v>
                </c:pt>
                <c:pt idx="8687">
                  <c:v>0.45</c:v>
                </c:pt>
                <c:pt idx="8688">
                  <c:v>0.45</c:v>
                </c:pt>
                <c:pt idx="8689">
                  <c:v>0.45</c:v>
                </c:pt>
                <c:pt idx="8690">
                  <c:v>0.45</c:v>
                </c:pt>
                <c:pt idx="8691">
                  <c:v>0.45</c:v>
                </c:pt>
                <c:pt idx="8692">
                  <c:v>0.45</c:v>
                </c:pt>
                <c:pt idx="8693">
                  <c:v>0.45</c:v>
                </c:pt>
                <c:pt idx="8694">
                  <c:v>0.45</c:v>
                </c:pt>
                <c:pt idx="8695">
                  <c:v>0.45</c:v>
                </c:pt>
                <c:pt idx="8696">
                  <c:v>0.45</c:v>
                </c:pt>
                <c:pt idx="8697">
                  <c:v>0.45</c:v>
                </c:pt>
                <c:pt idx="8698">
                  <c:v>0.44900000000000001</c:v>
                </c:pt>
                <c:pt idx="8699">
                  <c:v>0.44900000000000001</c:v>
                </c:pt>
                <c:pt idx="8700">
                  <c:v>0.44900000000000001</c:v>
                </c:pt>
                <c:pt idx="8701">
                  <c:v>0.44900000000000001</c:v>
                </c:pt>
                <c:pt idx="8702">
                  <c:v>0.44900000000000001</c:v>
                </c:pt>
                <c:pt idx="8703">
                  <c:v>0.44900000000000001</c:v>
                </c:pt>
                <c:pt idx="8704">
                  <c:v>0.44900000000000001</c:v>
                </c:pt>
                <c:pt idx="8705">
                  <c:v>0.44900000000000001</c:v>
                </c:pt>
                <c:pt idx="8706">
                  <c:v>0.44900000000000001</c:v>
                </c:pt>
                <c:pt idx="8707">
                  <c:v>0.44900000000000001</c:v>
                </c:pt>
                <c:pt idx="8708">
                  <c:v>0.44900000000000001</c:v>
                </c:pt>
                <c:pt idx="8709">
                  <c:v>0.44900000000000001</c:v>
                </c:pt>
                <c:pt idx="8710">
                  <c:v>0.44900000000000001</c:v>
                </c:pt>
                <c:pt idx="8711">
                  <c:v>0.44900000000000001</c:v>
                </c:pt>
                <c:pt idx="8712">
                  <c:v>0.44900000000000001</c:v>
                </c:pt>
                <c:pt idx="8713">
                  <c:v>0.44900000000000001</c:v>
                </c:pt>
                <c:pt idx="8714">
                  <c:v>0.44900000000000001</c:v>
                </c:pt>
                <c:pt idx="8715">
                  <c:v>0.44900000000000001</c:v>
                </c:pt>
                <c:pt idx="8716">
                  <c:v>0.44900000000000001</c:v>
                </c:pt>
                <c:pt idx="8717">
                  <c:v>0.44900000000000001</c:v>
                </c:pt>
                <c:pt idx="8718">
                  <c:v>0.44900000000000001</c:v>
                </c:pt>
                <c:pt idx="8719">
                  <c:v>0.44900000000000001</c:v>
                </c:pt>
                <c:pt idx="8720">
                  <c:v>0.44800000000000001</c:v>
                </c:pt>
                <c:pt idx="8721">
                  <c:v>0.44800000000000001</c:v>
                </c:pt>
                <c:pt idx="8722">
                  <c:v>0.44800000000000001</c:v>
                </c:pt>
                <c:pt idx="8723">
                  <c:v>0.44800000000000001</c:v>
                </c:pt>
                <c:pt idx="8724">
                  <c:v>0.44800000000000001</c:v>
                </c:pt>
                <c:pt idx="8725">
                  <c:v>0.44800000000000001</c:v>
                </c:pt>
                <c:pt idx="8726">
                  <c:v>0.44800000000000001</c:v>
                </c:pt>
                <c:pt idx="8727">
                  <c:v>0.44800000000000001</c:v>
                </c:pt>
                <c:pt idx="8728">
                  <c:v>0.44800000000000001</c:v>
                </c:pt>
                <c:pt idx="8729">
                  <c:v>0.44800000000000001</c:v>
                </c:pt>
                <c:pt idx="8730">
                  <c:v>0.44800000000000001</c:v>
                </c:pt>
                <c:pt idx="8731">
                  <c:v>0.44800000000000001</c:v>
                </c:pt>
                <c:pt idx="8732">
                  <c:v>0.44800000000000001</c:v>
                </c:pt>
                <c:pt idx="8733">
                  <c:v>0.44800000000000001</c:v>
                </c:pt>
                <c:pt idx="8734">
                  <c:v>0.44800000000000001</c:v>
                </c:pt>
                <c:pt idx="8735">
                  <c:v>0.44800000000000001</c:v>
                </c:pt>
                <c:pt idx="8736">
                  <c:v>0.44800000000000001</c:v>
                </c:pt>
                <c:pt idx="8737">
                  <c:v>0.44800000000000001</c:v>
                </c:pt>
                <c:pt idx="8738">
                  <c:v>0.44800000000000001</c:v>
                </c:pt>
                <c:pt idx="8739">
                  <c:v>0.44800000000000001</c:v>
                </c:pt>
                <c:pt idx="8740">
                  <c:v>0.44700000000000001</c:v>
                </c:pt>
                <c:pt idx="8741">
                  <c:v>0.44700000000000001</c:v>
                </c:pt>
                <c:pt idx="8742">
                  <c:v>0.44700000000000001</c:v>
                </c:pt>
                <c:pt idx="8743">
                  <c:v>0.44700000000000001</c:v>
                </c:pt>
                <c:pt idx="8744">
                  <c:v>0.44700000000000001</c:v>
                </c:pt>
                <c:pt idx="8745">
                  <c:v>0.44700000000000001</c:v>
                </c:pt>
                <c:pt idx="8746">
                  <c:v>0.44700000000000001</c:v>
                </c:pt>
                <c:pt idx="8747">
                  <c:v>0.44700000000000001</c:v>
                </c:pt>
                <c:pt idx="8748">
                  <c:v>0.44700000000000001</c:v>
                </c:pt>
                <c:pt idx="8749">
                  <c:v>0.44700000000000001</c:v>
                </c:pt>
                <c:pt idx="8750">
                  <c:v>0.44700000000000001</c:v>
                </c:pt>
                <c:pt idx="8751">
                  <c:v>0.44700000000000001</c:v>
                </c:pt>
                <c:pt idx="8752">
                  <c:v>0.44700000000000001</c:v>
                </c:pt>
                <c:pt idx="8753">
                  <c:v>0.44700000000000001</c:v>
                </c:pt>
                <c:pt idx="8754">
                  <c:v>0.44700000000000001</c:v>
                </c:pt>
                <c:pt idx="8755">
                  <c:v>0.44700000000000001</c:v>
                </c:pt>
                <c:pt idx="8756">
                  <c:v>0.44700000000000001</c:v>
                </c:pt>
                <c:pt idx="8757">
                  <c:v>0.44700000000000001</c:v>
                </c:pt>
                <c:pt idx="8758">
                  <c:v>0.44700000000000001</c:v>
                </c:pt>
                <c:pt idx="8759">
                  <c:v>0.44700000000000001</c:v>
                </c:pt>
                <c:pt idx="8760">
                  <c:v>0.44700000000000001</c:v>
                </c:pt>
                <c:pt idx="8761">
                  <c:v>0.44700000000000001</c:v>
                </c:pt>
                <c:pt idx="8762">
                  <c:v>0.44700000000000001</c:v>
                </c:pt>
                <c:pt idx="8763">
                  <c:v>0.44700000000000001</c:v>
                </c:pt>
                <c:pt idx="8764">
                  <c:v>0.44700000000000001</c:v>
                </c:pt>
                <c:pt idx="8765">
                  <c:v>0.44700000000000001</c:v>
                </c:pt>
                <c:pt idx="8766">
                  <c:v>0.44700000000000001</c:v>
                </c:pt>
                <c:pt idx="8767">
                  <c:v>0.44700000000000001</c:v>
                </c:pt>
                <c:pt idx="8768">
                  <c:v>0.44700000000000001</c:v>
                </c:pt>
                <c:pt idx="8769">
                  <c:v>0.44600000000000001</c:v>
                </c:pt>
                <c:pt idx="8770">
                  <c:v>0.44600000000000001</c:v>
                </c:pt>
                <c:pt idx="8771">
                  <c:v>0.44600000000000001</c:v>
                </c:pt>
                <c:pt idx="8772">
                  <c:v>0.44600000000000001</c:v>
                </c:pt>
                <c:pt idx="8773">
                  <c:v>0.44600000000000001</c:v>
                </c:pt>
                <c:pt idx="8774">
                  <c:v>0.44600000000000001</c:v>
                </c:pt>
                <c:pt idx="8775">
                  <c:v>0.44600000000000001</c:v>
                </c:pt>
                <c:pt idx="8776">
                  <c:v>0.44600000000000001</c:v>
                </c:pt>
                <c:pt idx="8777">
                  <c:v>0.44600000000000001</c:v>
                </c:pt>
                <c:pt idx="8778">
                  <c:v>0.44600000000000001</c:v>
                </c:pt>
                <c:pt idx="8779">
                  <c:v>0.44600000000000001</c:v>
                </c:pt>
                <c:pt idx="8780">
                  <c:v>0.44600000000000001</c:v>
                </c:pt>
                <c:pt idx="8781">
                  <c:v>0.44600000000000001</c:v>
                </c:pt>
                <c:pt idx="8782">
                  <c:v>0.44600000000000001</c:v>
                </c:pt>
                <c:pt idx="8783">
                  <c:v>0.44600000000000001</c:v>
                </c:pt>
                <c:pt idx="8784">
                  <c:v>0.44600000000000001</c:v>
                </c:pt>
                <c:pt idx="8785">
                  <c:v>0.44600000000000001</c:v>
                </c:pt>
                <c:pt idx="8786">
                  <c:v>0.44600000000000001</c:v>
                </c:pt>
                <c:pt idx="8787">
                  <c:v>0.44600000000000001</c:v>
                </c:pt>
                <c:pt idx="8788">
                  <c:v>0.44600000000000001</c:v>
                </c:pt>
                <c:pt idx="8789">
                  <c:v>0.44600000000000001</c:v>
                </c:pt>
                <c:pt idx="8790">
                  <c:v>0.44600000000000001</c:v>
                </c:pt>
                <c:pt idx="8791">
                  <c:v>0.44600000000000001</c:v>
                </c:pt>
                <c:pt idx="8792">
                  <c:v>0.44600000000000001</c:v>
                </c:pt>
                <c:pt idx="8793">
                  <c:v>0.44600000000000001</c:v>
                </c:pt>
                <c:pt idx="8794">
                  <c:v>0.44600000000000001</c:v>
                </c:pt>
                <c:pt idx="8795">
                  <c:v>0.44600000000000001</c:v>
                </c:pt>
                <c:pt idx="8796">
                  <c:v>0.44600000000000001</c:v>
                </c:pt>
                <c:pt idx="8797">
                  <c:v>0.44600000000000001</c:v>
                </c:pt>
                <c:pt idx="8798">
                  <c:v>0.44600000000000001</c:v>
                </c:pt>
                <c:pt idx="8799">
                  <c:v>0.44600000000000001</c:v>
                </c:pt>
                <c:pt idx="8800">
                  <c:v>0.44500000000000001</c:v>
                </c:pt>
                <c:pt idx="8801">
                  <c:v>0.44500000000000001</c:v>
                </c:pt>
                <c:pt idx="8802">
                  <c:v>0.44500000000000001</c:v>
                </c:pt>
                <c:pt idx="8803">
                  <c:v>0.44500000000000001</c:v>
                </c:pt>
                <c:pt idx="8804">
                  <c:v>0.44500000000000001</c:v>
                </c:pt>
                <c:pt idx="8805">
                  <c:v>0.44500000000000001</c:v>
                </c:pt>
                <c:pt idx="8806">
                  <c:v>0.44500000000000001</c:v>
                </c:pt>
                <c:pt idx="8807">
                  <c:v>0.44500000000000001</c:v>
                </c:pt>
                <c:pt idx="8808">
                  <c:v>0.44500000000000001</c:v>
                </c:pt>
                <c:pt idx="8809">
                  <c:v>0.44500000000000001</c:v>
                </c:pt>
                <c:pt idx="8810">
                  <c:v>0.44500000000000001</c:v>
                </c:pt>
                <c:pt idx="8811">
                  <c:v>0.44500000000000001</c:v>
                </c:pt>
                <c:pt idx="8812">
                  <c:v>0.44500000000000001</c:v>
                </c:pt>
                <c:pt idx="8813">
                  <c:v>0.44500000000000001</c:v>
                </c:pt>
                <c:pt idx="8814">
                  <c:v>0.44500000000000001</c:v>
                </c:pt>
                <c:pt idx="8815">
                  <c:v>0.44500000000000001</c:v>
                </c:pt>
                <c:pt idx="8816">
                  <c:v>0.44500000000000001</c:v>
                </c:pt>
                <c:pt idx="8817">
                  <c:v>0.44500000000000001</c:v>
                </c:pt>
                <c:pt idx="8818">
                  <c:v>0.44500000000000001</c:v>
                </c:pt>
                <c:pt idx="8819">
                  <c:v>0.44500000000000001</c:v>
                </c:pt>
                <c:pt idx="8820">
                  <c:v>0.44500000000000001</c:v>
                </c:pt>
                <c:pt idx="8821">
                  <c:v>0.44500000000000001</c:v>
                </c:pt>
                <c:pt idx="8822">
                  <c:v>0.44500000000000001</c:v>
                </c:pt>
                <c:pt idx="8823">
                  <c:v>0.44500000000000001</c:v>
                </c:pt>
                <c:pt idx="8824">
                  <c:v>0.44500000000000001</c:v>
                </c:pt>
                <c:pt idx="8825">
                  <c:v>0.44500000000000001</c:v>
                </c:pt>
                <c:pt idx="8826">
                  <c:v>0.44500000000000001</c:v>
                </c:pt>
                <c:pt idx="8827">
                  <c:v>0.44400000000000001</c:v>
                </c:pt>
                <c:pt idx="8828">
                  <c:v>0.44400000000000001</c:v>
                </c:pt>
                <c:pt idx="8829">
                  <c:v>0.44400000000000001</c:v>
                </c:pt>
                <c:pt idx="8830">
                  <c:v>0.44400000000000001</c:v>
                </c:pt>
                <c:pt idx="8831">
                  <c:v>0.44400000000000001</c:v>
                </c:pt>
                <c:pt idx="8832">
                  <c:v>0.44400000000000001</c:v>
                </c:pt>
                <c:pt idx="8833">
                  <c:v>0.44400000000000001</c:v>
                </c:pt>
                <c:pt idx="8834">
                  <c:v>0.44400000000000001</c:v>
                </c:pt>
                <c:pt idx="8835">
                  <c:v>0.44400000000000001</c:v>
                </c:pt>
                <c:pt idx="8836">
                  <c:v>0.44400000000000001</c:v>
                </c:pt>
                <c:pt idx="8837">
                  <c:v>0.44400000000000001</c:v>
                </c:pt>
                <c:pt idx="8838">
                  <c:v>0.44400000000000001</c:v>
                </c:pt>
                <c:pt idx="8839">
                  <c:v>0.44400000000000001</c:v>
                </c:pt>
                <c:pt idx="8840">
                  <c:v>0.44400000000000001</c:v>
                </c:pt>
                <c:pt idx="8841">
                  <c:v>0.44400000000000001</c:v>
                </c:pt>
                <c:pt idx="8842">
                  <c:v>0.44400000000000001</c:v>
                </c:pt>
                <c:pt idx="8843">
                  <c:v>0.44400000000000001</c:v>
                </c:pt>
                <c:pt idx="8844">
                  <c:v>0.44400000000000001</c:v>
                </c:pt>
                <c:pt idx="8845">
                  <c:v>0.44400000000000001</c:v>
                </c:pt>
                <c:pt idx="8846">
                  <c:v>0.44400000000000001</c:v>
                </c:pt>
                <c:pt idx="8847">
                  <c:v>0.44400000000000001</c:v>
                </c:pt>
                <c:pt idx="8848">
                  <c:v>0.44400000000000001</c:v>
                </c:pt>
                <c:pt idx="8849">
                  <c:v>0.44400000000000001</c:v>
                </c:pt>
                <c:pt idx="8850">
                  <c:v>0.44400000000000001</c:v>
                </c:pt>
                <c:pt idx="8851">
                  <c:v>0.44400000000000001</c:v>
                </c:pt>
                <c:pt idx="8852">
                  <c:v>0.443</c:v>
                </c:pt>
                <c:pt idx="8853">
                  <c:v>0.443</c:v>
                </c:pt>
                <c:pt idx="8854">
                  <c:v>0.443</c:v>
                </c:pt>
                <c:pt idx="8855">
                  <c:v>0.443</c:v>
                </c:pt>
                <c:pt idx="8856">
                  <c:v>0.443</c:v>
                </c:pt>
                <c:pt idx="8857">
                  <c:v>0.443</c:v>
                </c:pt>
                <c:pt idx="8858">
                  <c:v>0.443</c:v>
                </c:pt>
                <c:pt idx="8859">
                  <c:v>0.443</c:v>
                </c:pt>
                <c:pt idx="8860">
                  <c:v>0.443</c:v>
                </c:pt>
                <c:pt idx="8861">
                  <c:v>0.443</c:v>
                </c:pt>
                <c:pt idx="8862">
                  <c:v>0.443</c:v>
                </c:pt>
                <c:pt idx="8863">
                  <c:v>0.443</c:v>
                </c:pt>
                <c:pt idx="8864">
                  <c:v>0.443</c:v>
                </c:pt>
                <c:pt idx="8865">
                  <c:v>0.443</c:v>
                </c:pt>
                <c:pt idx="8866">
                  <c:v>0.443</c:v>
                </c:pt>
                <c:pt idx="8867">
                  <c:v>0.443</c:v>
                </c:pt>
                <c:pt idx="8868">
                  <c:v>0.443</c:v>
                </c:pt>
                <c:pt idx="8869">
                  <c:v>0.443</c:v>
                </c:pt>
                <c:pt idx="8870">
                  <c:v>0.443</c:v>
                </c:pt>
                <c:pt idx="8871">
                  <c:v>0.442</c:v>
                </c:pt>
                <c:pt idx="8872">
                  <c:v>0.442</c:v>
                </c:pt>
                <c:pt idx="8873">
                  <c:v>0.442</c:v>
                </c:pt>
                <c:pt idx="8874">
                  <c:v>0.442</c:v>
                </c:pt>
                <c:pt idx="8875">
                  <c:v>0.442</c:v>
                </c:pt>
                <c:pt idx="8876">
                  <c:v>0.442</c:v>
                </c:pt>
                <c:pt idx="8877">
                  <c:v>0.442</c:v>
                </c:pt>
                <c:pt idx="8878">
                  <c:v>0.442</c:v>
                </c:pt>
                <c:pt idx="8879">
                  <c:v>0.442</c:v>
                </c:pt>
                <c:pt idx="8880">
                  <c:v>0.442</c:v>
                </c:pt>
                <c:pt idx="8881">
                  <c:v>0.442</c:v>
                </c:pt>
                <c:pt idx="8882">
                  <c:v>0.442</c:v>
                </c:pt>
                <c:pt idx="8883">
                  <c:v>0.442</c:v>
                </c:pt>
                <c:pt idx="8884">
                  <c:v>0.442</c:v>
                </c:pt>
                <c:pt idx="8885">
                  <c:v>0.442</c:v>
                </c:pt>
                <c:pt idx="8886">
                  <c:v>0.442</c:v>
                </c:pt>
                <c:pt idx="8887">
                  <c:v>0.442</c:v>
                </c:pt>
                <c:pt idx="8888">
                  <c:v>0.442</c:v>
                </c:pt>
                <c:pt idx="8889">
                  <c:v>0.442</c:v>
                </c:pt>
                <c:pt idx="8890">
                  <c:v>0.442</c:v>
                </c:pt>
                <c:pt idx="8891">
                  <c:v>0.442</c:v>
                </c:pt>
                <c:pt idx="8892">
                  <c:v>0.442</c:v>
                </c:pt>
                <c:pt idx="8893">
                  <c:v>0.442</c:v>
                </c:pt>
                <c:pt idx="8894">
                  <c:v>0.442</c:v>
                </c:pt>
                <c:pt idx="8895">
                  <c:v>0.441</c:v>
                </c:pt>
                <c:pt idx="8896">
                  <c:v>0.441</c:v>
                </c:pt>
                <c:pt idx="8897">
                  <c:v>0.441</c:v>
                </c:pt>
                <c:pt idx="8898">
                  <c:v>0.441</c:v>
                </c:pt>
                <c:pt idx="8899">
                  <c:v>0.441</c:v>
                </c:pt>
                <c:pt idx="8900">
                  <c:v>0.441</c:v>
                </c:pt>
                <c:pt idx="8901">
                  <c:v>0.441</c:v>
                </c:pt>
                <c:pt idx="8902">
                  <c:v>0.441</c:v>
                </c:pt>
                <c:pt idx="8903">
                  <c:v>0.441</c:v>
                </c:pt>
                <c:pt idx="8904">
                  <c:v>0.441</c:v>
                </c:pt>
                <c:pt idx="8905">
                  <c:v>0.441</c:v>
                </c:pt>
                <c:pt idx="8906">
                  <c:v>0.441</c:v>
                </c:pt>
                <c:pt idx="8907">
                  <c:v>0.441</c:v>
                </c:pt>
                <c:pt idx="8908">
                  <c:v>0.441</c:v>
                </c:pt>
                <c:pt idx="8909">
                  <c:v>0.441</c:v>
                </c:pt>
                <c:pt idx="8910">
                  <c:v>0.441</c:v>
                </c:pt>
                <c:pt idx="8911">
                  <c:v>0.441</c:v>
                </c:pt>
                <c:pt idx="8912">
                  <c:v>0.441</c:v>
                </c:pt>
                <c:pt idx="8913">
                  <c:v>0.441</c:v>
                </c:pt>
                <c:pt idx="8914">
                  <c:v>0.441</c:v>
                </c:pt>
                <c:pt idx="8915">
                  <c:v>0.441</c:v>
                </c:pt>
                <c:pt idx="8916">
                  <c:v>0.441</c:v>
                </c:pt>
                <c:pt idx="8917">
                  <c:v>0.441</c:v>
                </c:pt>
                <c:pt idx="8918">
                  <c:v>0.441</c:v>
                </c:pt>
                <c:pt idx="8919">
                  <c:v>0.441</c:v>
                </c:pt>
                <c:pt idx="8920">
                  <c:v>0.44</c:v>
                </c:pt>
                <c:pt idx="8921">
                  <c:v>0.44</c:v>
                </c:pt>
                <c:pt idx="8922">
                  <c:v>0.44</c:v>
                </c:pt>
                <c:pt idx="8923">
                  <c:v>0.44</c:v>
                </c:pt>
                <c:pt idx="8924">
                  <c:v>0.44</c:v>
                </c:pt>
                <c:pt idx="8925">
                  <c:v>0.44</c:v>
                </c:pt>
                <c:pt idx="8926">
                  <c:v>0.44</c:v>
                </c:pt>
                <c:pt idx="8927">
                  <c:v>0.44</c:v>
                </c:pt>
                <c:pt idx="8928">
                  <c:v>0.44</c:v>
                </c:pt>
                <c:pt idx="8929">
                  <c:v>0.44</c:v>
                </c:pt>
                <c:pt idx="8930">
                  <c:v>0.44</c:v>
                </c:pt>
                <c:pt idx="8931">
                  <c:v>0.44</c:v>
                </c:pt>
                <c:pt idx="8932">
                  <c:v>0.44</c:v>
                </c:pt>
                <c:pt idx="8933">
                  <c:v>0.44</c:v>
                </c:pt>
                <c:pt idx="8934">
                  <c:v>0.44</c:v>
                </c:pt>
                <c:pt idx="8935">
                  <c:v>0.44</c:v>
                </c:pt>
                <c:pt idx="8936">
                  <c:v>0.44</c:v>
                </c:pt>
                <c:pt idx="8937">
                  <c:v>0.44</c:v>
                </c:pt>
                <c:pt idx="8938">
                  <c:v>0.44</c:v>
                </c:pt>
                <c:pt idx="8939">
                  <c:v>0.439</c:v>
                </c:pt>
                <c:pt idx="8940">
                  <c:v>0.439</c:v>
                </c:pt>
                <c:pt idx="8941">
                  <c:v>0.439</c:v>
                </c:pt>
                <c:pt idx="8942">
                  <c:v>0.439</c:v>
                </c:pt>
                <c:pt idx="8943">
                  <c:v>0.439</c:v>
                </c:pt>
                <c:pt idx="8944">
                  <c:v>0.439</c:v>
                </c:pt>
                <c:pt idx="8945">
                  <c:v>0.439</c:v>
                </c:pt>
                <c:pt idx="8946">
                  <c:v>0.439</c:v>
                </c:pt>
                <c:pt idx="8947">
                  <c:v>0.439</c:v>
                </c:pt>
                <c:pt idx="8948">
                  <c:v>0.439</c:v>
                </c:pt>
                <c:pt idx="8949">
                  <c:v>0.439</c:v>
                </c:pt>
                <c:pt idx="8950">
                  <c:v>0.439</c:v>
                </c:pt>
                <c:pt idx="8951">
                  <c:v>0.439</c:v>
                </c:pt>
                <c:pt idx="8952">
                  <c:v>0.439</c:v>
                </c:pt>
                <c:pt idx="8953">
                  <c:v>0.439</c:v>
                </c:pt>
                <c:pt idx="8954">
                  <c:v>0.439</c:v>
                </c:pt>
                <c:pt idx="8955">
                  <c:v>0.439</c:v>
                </c:pt>
                <c:pt idx="8956">
                  <c:v>0.439</c:v>
                </c:pt>
                <c:pt idx="8957">
                  <c:v>0.439</c:v>
                </c:pt>
                <c:pt idx="8958">
                  <c:v>0.439</c:v>
                </c:pt>
                <c:pt idx="8959">
                  <c:v>0.439</c:v>
                </c:pt>
                <c:pt idx="8960">
                  <c:v>0.439</c:v>
                </c:pt>
                <c:pt idx="8961">
                  <c:v>0.439</c:v>
                </c:pt>
                <c:pt idx="8962">
                  <c:v>0.439</c:v>
                </c:pt>
                <c:pt idx="8963">
                  <c:v>0.439</c:v>
                </c:pt>
                <c:pt idx="8964">
                  <c:v>0.439</c:v>
                </c:pt>
                <c:pt idx="8965">
                  <c:v>0.438</c:v>
                </c:pt>
                <c:pt idx="8966">
                  <c:v>0.438</c:v>
                </c:pt>
                <c:pt idx="8967">
                  <c:v>0.438</c:v>
                </c:pt>
                <c:pt idx="8968">
                  <c:v>0.438</c:v>
                </c:pt>
                <c:pt idx="8969">
                  <c:v>0.438</c:v>
                </c:pt>
                <c:pt idx="8970">
                  <c:v>0.438</c:v>
                </c:pt>
                <c:pt idx="8971">
                  <c:v>0.438</c:v>
                </c:pt>
                <c:pt idx="8972">
                  <c:v>0.438</c:v>
                </c:pt>
                <c:pt idx="8973">
                  <c:v>0.438</c:v>
                </c:pt>
                <c:pt idx="8974">
                  <c:v>0.438</c:v>
                </c:pt>
                <c:pt idx="8975">
                  <c:v>0.438</c:v>
                </c:pt>
                <c:pt idx="8976">
                  <c:v>0.438</c:v>
                </c:pt>
                <c:pt idx="8977">
                  <c:v>0.438</c:v>
                </c:pt>
                <c:pt idx="8978">
                  <c:v>0.438</c:v>
                </c:pt>
                <c:pt idx="8979">
                  <c:v>0.438</c:v>
                </c:pt>
                <c:pt idx="8980">
                  <c:v>0.438</c:v>
                </c:pt>
                <c:pt idx="8981">
                  <c:v>0.438</c:v>
                </c:pt>
                <c:pt idx="8982">
                  <c:v>0.438</c:v>
                </c:pt>
                <c:pt idx="8983">
                  <c:v>0.437</c:v>
                </c:pt>
                <c:pt idx="8984">
                  <c:v>0.437</c:v>
                </c:pt>
                <c:pt idx="8985">
                  <c:v>0.437</c:v>
                </c:pt>
                <c:pt idx="8986">
                  <c:v>0.437</c:v>
                </c:pt>
                <c:pt idx="8987">
                  <c:v>0.437</c:v>
                </c:pt>
                <c:pt idx="8988">
                  <c:v>0.437</c:v>
                </c:pt>
                <c:pt idx="8989">
                  <c:v>0.437</c:v>
                </c:pt>
                <c:pt idx="8990">
                  <c:v>0.437</c:v>
                </c:pt>
                <c:pt idx="8991">
                  <c:v>0.437</c:v>
                </c:pt>
                <c:pt idx="8992">
                  <c:v>0.437</c:v>
                </c:pt>
                <c:pt idx="8993">
                  <c:v>0.437</c:v>
                </c:pt>
                <c:pt idx="8994">
                  <c:v>0.437</c:v>
                </c:pt>
                <c:pt idx="8995">
                  <c:v>0.437</c:v>
                </c:pt>
                <c:pt idx="8996">
                  <c:v>0.437</c:v>
                </c:pt>
                <c:pt idx="8997">
                  <c:v>0.437</c:v>
                </c:pt>
                <c:pt idx="8998">
                  <c:v>0.437</c:v>
                </c:pt>
                <c:pt idx="8999">
                  <c:v>0.437</c:v>
                </c:pt>
                <c:pt idx="9000">
                  <c:v>0.437</c:v>
                </c:pt>
                <c:pt idx="9001">
                  <c:v>0.437</c:v>
                </c:pt>
                <c:pt idx="9002">
                  <c:v>0.437</c:v>
                </c:pt>
                <c:pt idx="9003">
                  <c:v>0.437</c:v>
                </c:pt>
                <c:pt idx="9004">
                  <c:v>0.437</c:v>
                </c:pt>
                <c:pt idx="9005">
                  <c:v>0.437</c:v>
                </c:pt>
                <c:pt idx="9006">
                  <c:v>0.437</c:v>
                </c:pt>
                <c:pt idx="9007">
                  <c:v>0.437</c:v>
                </c:pt>
                <c:pt idx="9008">
                  <c:v>0.437</c:v>
                </c:pt>
                <c:pt idx="9009">
                  <c:v>0.437</c:v>
                </c:pt>
                <c:pt idx="9010">
                  <c:v>0.437</c:v>
                </c:pt>
                <c:pt idx="9011">
                  <c:v>0.437</c:v>
                </c:pt>
                <c:pt idx="9012">
                  <c:v>0.437</c:v>
                </c:pt>
                <c:pt idx="9013">
                  <c:v>0.437</c:v>
                </c:pt>
                <c:pt idx="9014">
                  <c:v>0.437</c:v>
                </c:pt>
                <c:pt idx="9015">
                  <c:v>0.437</c:v>
                </c:pt>
                <c:pt idx="9016">
                  <c:v>0.436</c:v>
                </c:pt>
                <c:pt idx="9017">
                  <c:v>0.436</c:v>
                </c:pt>
                <c:pt idx="9018">
                  <c:v>0.436</c:v>
                </c:pt>
                <c:pt idx="9019">
                  <c:v>0.436</c:v>
                </c:pt>
                <c:pt idx="9020">
                  <c:v>0.436</c:v>
                </c:pt>
                <c:pt idx="9021">
                  <c:v>0.436</c:v>
                </c:pt>
                <c:pt idx="9022">
                  <c:v>0.436</c:v>
                </c:pt>
                <c:pt idx="9023">
                  <c:v>0.436</c:v>
                </c:pt>
                <c:pt idx="9024">
                  <c:v>0.436</c:v>
                </c:pt>
                <c:pt idx="9025">
                  <c:v>0.436</c:v>
                </c:pt>
                <c:pt idx="9026">
                  <c:v>0.436</c:v>
                </c:pt>
                <c:pt idx="9027">
                  <c:v>0.436</c:v>
                </c:pt>
                <c:pt idx="9028">
                  <c:v>0.436</c:v>
                </c:pt>
                <c:pt idx="9029">
                  <c:v>0.436</c:v>
                </c:pt>
                <c:pt idx="9030">
                  <c:v>0.436</c:v>
                </c:pt>
                <c:pt idx="9031">
                  <c:v>0.436</c:v>
                </c:pt>
                <c:pt idx="9032">
                  <c:v>0.436</c:v>
                </c:pt>
                <c:pt idx="9033">
                  <c:v>0.436</c:v>
                </c:pt>
                <c:pt idx="9034">
                  <c:v>0.436</c:v>
                </c:pt>
                <c:pt idx="9035">
                  <c:v>0.436</c:v>
                </c:pt>
                <c:pt idx="9036">
                  <c:v>0.436</c:v>
                </c:pt>
                <c:pt idx="9037">
                  <c:v>0.436</c:v>
                </c:pt>
                <c:pt idx="9038">
                  <c:v>0.436</c:v>
                </c:pt>
                <c:pt idx="9039">
                  <c:v>0.436</c:v>
                </c:pt>
                <c:pt idx="9040">
                  <c:v>0.436</c:v>
                </c:pt>
                <c:pt idx="9041">
                  <c:v>0.436</c:v>
                </c:pt>
                <c:pt idx="9042">
                  <c:v>0.436</c:v>
                </c:pt>
                <c:pt idx="9043">
                  <c:v>0.436</c:v>
                </c:pt>
                <c:pt idx="9044">
                  <c:v>0.436</c:v>
                </c:pt>
                <c:pt idx="9045">
                  <c:v>0.436</c:v>
                </c:pt>
                <c:pt idx="9046">
                  <c:v>0.435</c:v>
                </c:pt>
                <c:pt idx="9047">
                  <c:v>0.435</c:v>
                </c:pt>
                <c:pt idx="9048">
                  <c:v>0.435</c:v>
                </c:pt>
                <c:pt idx="9049">
                  <c:v>0.435</c:v>
                </c:pt>
                <c:pt idx="9050">
                  <c:v>0.435</c:v>
                </c:pt>
                <c:pt idx="9051">
                  <c:v>0.435</c:v>
                </c:pt>
                <c:pt idx="9052">
                  <c:v>0.435</c:v>
                </c:pt>
                <c:pt idx="9053">
                  <c:v>0.435</c:v>
                </c:pt>
                <c:pt idx="9054">
                  <c:v>0.435</c:v>
                </c:pt>
                <c:pt idx="9055">
                  <c:v>0.435</c:v>
                </c:pt>
                <c:pt idx="9056">
                  <c:v>0.435</c:v>
                </c:pt>
                <c:pt idx="9057">
                  <c:v>0.435</c:v>
                </c:pt>
                <c:pt idx="9058">
                  <c:v>0.435</c:v>
                </c:pt>
                <c:pt idx="9059">
                  <c:v>0.435</c:v>
                </c:pt>
                <c:pt idx="9060">
                  <c:v>0.435</c:v>
                </c:pt>
                <c:pt idx="9061">
                  <c:v>0.435</c:v>
                </c:pt>
                <c:pt idx="9062">
                  <c:v>0.435</c:v>
                </c:pt>
                <c:pt idx="9063">
                  <c:v>0.435</c:v>
                </c:pt>
                <c:pt idx="9064">
                  <c:v>0.435</c:v>
                </c:pt>
                <c:pt idx="9065">
                  <c:v>0.435</c:v>
                </c:pt>
                <c:pt idx="9066">
                  <c:v>0.435</c:v>
                </c:pt>
                <c:pt idx="9067">
                  <c:v>0.435</c:v>
                </c:pt>
                <c:pt idx="9068">
                  <c:v>0.435</c:v>
                </c:pt>
                <c:pt idx="9069">
                  <c:v>0.435</c:v>
                </c:pt>
                <c:pt idx="9070">
                  <c:v>0.435</c:v>
                </c:pt>
                <c:pt idx="9071">
                  <c:v>0.435</c:v>
                </c:pt>
                <c:pt idx="9072">
                  <c:v>0.435</c:v>
                </c:pt>
                <c:pt idx="9073">
                  <c:v>0.435</c:v>
                </c:pt>
                <c:pt idx="9074">
                  <c:v>0.435</c:v>
                </c:pt>
                <c:pt idx="9075">
                  <c:v>0.435</c:v>
                </c:pt>
                <c:pt idx="9076">
                  <c:v>0.435</c:v>
                </c:pt>
                <c:pt idx="9077">
                  <c:v>0.434</c:v>
                </c:pt>
                <c:pt idx="9078">
                  <c:v>0.434</c:v>
                </c:pt>
                <c:pt idx="9079">
                  <c:v>0.434</c:v>
                </c:pt>
                <c:pt idx="9080">
                  <c:v>0.434</c:v>
                </c:pt>
                <c:pt idx="9081">
                  <c:v>0.434</c:v>
                </c:pt>
                <c:pt idx="9082">
                  <c:v>0.434</c:v>
                </c:pt>
                <c:pt idx="9083">
                  <c:v>0.434</c:v>
                </c:pt>
                <c:pt idx="9084">
                  <c:v>0.434</c:v>
                </c:pt>
                <c:pt idx="9085">
                  <c:v>0.434</c:v>
                </c:pt>
                <c:pt idx="9086">
                  <c:v>0.434</c:v>
                </c:pt>
                <c:pt idx="9087">
                  <c:v>0.434</c:v>
                </c:pt>
                <c:pt idx="9088">
                  <c:v>0.434</c:v>
                </c:pt>
                <c:pt idx="9089">
                  <c:v>0.434</c:v>
                </c:pt>
                <c:pt idx="9090">
                  <c:v>0.434</c:v>
                </c:pt>
                <c:pt idx="9091">
                  <c:v>0.434</c:v>
                </c:pt>
                <c:pt idx="9092">
                  <c:v>0.434</c:v>
                </c:pt>
                <c:pt idx="9093">
                  <c:v>0.434</c:v>
                </c:pt>
                <c:pt idx="9094">
                  <c:v>0.434</c:v>
                </c:pt>
                <c:pt idx="9095">
                  <c:v>0.434</c:v>
                </c:pt>
                <c:pt idx="9096">
                  <c:v>0.434</c:v>
                </c:pt>
                <c:pt idx="9097">
                  <c:v>0.434</c:v>
                </c:pt>
                <c:pt idx="9098">
                  <c:v>0.434</c:v>
                </c:pt>
                <c:pt idx="9099">
                  <c:v>0.433</c:v>
                </c:pt>
                <c:pt idx="9100">
                  <c:v>0.433</c:v>
                </c:pt>
                <c:pt idx="9101">
                  <c:v>0.433</c:v>
                </c:pt>
                <c:pt idx="9102">
                  <c:v>0.433</c:v>
                </c:pt>
                <c:pt idx="9103">
                  <c:v>0.433</c:v>
                </c:pt>
                <c:pt idx="9104">
                  <c:v>0.433</c:v>
                </c:pt>
                <c:pt idx="9105">
                  <c:v>0.433</c:v>
                </c:pt>
                <c:pt idx="9106">
                  <c:v>0.433</c:v>
                </c:pt>
                <c:pt idx="9107">
                  <c:v>0.433</c:v>
                </c:pt>
                <c:pt idx="9108">
                  <c:v>0.433</c:v>
                </c:pt>
                <c:pt idx="9109">
                  <c:v>0.433</c:v>
                </c:pt>
                <c:pt idx="9110">
                  <c:v>0.433</c:v>
                </c:pt>
                <c:pt idx="9111">
                  <c:v>0.433</c:v>
                </c:pt>
                <c:pt idx="9112">
                  <c:v>0.433</c:v>
                </c:pt>
                <c:pt idx="9113">
                  <c:v>0.433</c:v>
                </c:pt>
                <c:pt idx="9114">
                  <c:v>0.433</c:v>
                </c:pt>
                <c:pt idx="9115">
                  <c:v>0.433</c:v>
                </c:pt>
                <c:pt idx="9116">
                  <c:v>0.433</c:v>
                </c:pt>
                <c:pt idx="9117">
                  <c:v>0.433</c:v>
                </c:pt>
                <c:pt idx="9118">
                  <c:v>0.433</c:v>
                </c:pt>
                <c:pt idx="9119">
                  <c:v>0.433</c:v>
                </c:pt>
                <c:pt idx="9120">
                  <c:v>0.433</c:v>
                </c:pt>
                <c:pt idx="9121">
                  <c:v>0.433</c:v>
                </c:pt>
                <c:pt idx="9122">
                  <c:v>0.433</c:v>
                </c:pt>
                <c:pt idx="9123">
                  <c:v>0.433</c:v>
                </c:pt>
                <c:pt idx="9124">
                  <c:v>0.432</c:v>
                </c:pt>
                <c:pt idx="9125">
                  <c:v>0.432</c:v>
                </c:pt>
                <c:pt idx="9126">
                  <c:v>0.432</c:v>
                </c:pt>
                <c:pt idx="9127">
                  <c:v>0.432</c:v>
                </c:pt>
                <c:pt idx="9128">
                  <c:v>0.432</c:v>
                </c:pt>
                <c:pt idx="9129">
                  <c:v>0.432</c:v>
                </c:pt>
                <c:pt idx="9130">
                  <c:v>0.432</c:v>
                </c:pt>
                <c:pt idx="9131">
                  <c:v>0.432</c:v>
                </c:pt>
                <c:pt idx="9132">
                  <c:v>0.432</c:v>
                </c:pt>
                <c:pt idx="9133">
                  <c:v>0.432</c:v>
                </c:pt>
                <c:pt idx="9134">
                  <c:v>0.432</c:v>
                </c:pt>
                <c:pt idx="9135">
                  <c:v>0.432</c:v>
                </c:pt>
                <c:pt idx="9136">
                  <c:v>0.432</c:v>
                </c:pt>
                <c:pt idx="9137">
                  <c:v>0.432</c:v>
                </c:pt>
                <c:pt idx="9138">
                  <c:v>0.432</c:v>
                </c:pt>
                <c:pt idx="9139">
                  <c:v>0.432</c:v>
                </c:pt>
                <c:pt idx="9140">
                  <c:v>0.432</c:v>
                </c:pt>
                <c:pt idx="9141">
                  <c:v>0.432</c:v>
                </c:pt>
                <c:pt idx="9142">
                  <c:v>0.432</c:v>
                </c:pt>
                <c:pt idx="9143">
                  <c:v>0.432</c:v>
                </c:pt>
                <c:pt idx="9144">
                  <c:v>0.432</c:v>
                </c:pt>
                <c:pt idx="9145">
                  <c:v>0.432</c:v>
                </c:pt>
                <c:pt idx="9146">
                  <c:v>0.432</c:v>
                </c:pt>
                <c:pt idx="9147">
                  <c:v>0.432</c:v>
                </c:pt>
                <c:pt idx="9148">
                  <c:v>0.432</c:v>
                </c:pt>
                <c:pt idx="9149">
                  <c:v>0.432</c:v>
                </c:pt>
                <c:pt idx="9150">
                  <c:v>0.432</c:v>
                </c:pt>
                <c:pt idx="9151">
                  <c:v>0.432</c:v>
                </c:pt>
                <c:pt idx="9152">
                  <c:v>0.43099999999999999</c:v>
                </c:pt>
                <c:pt idx="9153">
                  <c:v>0.43099999999999999</c:v>
                </c:pt>
                <c:pt idx="9154">
                  <c:v>0.43099999999999999</c:v>
                </c:pt>
                <c:pt idx="9155">
                  <c:v>0.43099999999999999</c:v>
                </c:pt>
                <c:pt idx="9156">
                  <c:v>0.43099999999999999</c:v>
                </c:pt>
                <c:pt idx="9157">
                  <c:v>0.43099999999999999</c:v>
                </c:pt>
                <c:pt idx="9158">
                  <c:v>0.43099999999999999</c:v>
                </c:pt>
                <c:pt idx="9159">
                  <c:v>0.43099999999999999</c:v>
                </c:pt>
                <c:pt idx="9160">
                  <c:v>0.43099999999999999</c:v>
                </c:pt>
                <c:pt idx="9161">
                  <c:v>0.43099999999999999</c:v>
                </c:pt>
                <c:pt idx="9162">
                  <c:v>0.43099999999999999</c:v>
                </c:pt>
                <c:pt idx="9163">
                  <c:v>0.43099999999999999</c:v>
                </c:pt>
                <c:pt idx="9164">
                  <c:v>0.43099999999999999</c:v>
                </c:pt>
                <c:pt idx="9165">
                  <c:v>0.43099999999999999</c:v>
                </c:pt>
                <c:pt idx="9166">
                  <c:v>0.43099999999999999</c:v>
                </c:pt>
                <c:pt idx="9167">
                  <c:v>0.43099999999999999</c:v>
                </c:pt>
                <c:pt idx="9168">
                  <c:v>0.43099999999999999</c:v>
                </c:pt>
                <c:pt idx="9169">
                  <c:v>0.43099999999999999</c:v>
                </c:pt>
                <c:pt idx="9170">
                  <c:v>0.43099999999999999</c:v>
                </c:pt>
                <c:pt idx="9171">
                  <c:v>0.43099999999999999</c:v>
                </c:pt>
                <c:pt idx="9172">
                  <c:v>0.43099999999999999</c:v>
                </c:pt>
                <c:pt idx="9173">
                  <c:v>0.43099999999999999</c:v>
                </c:pt>
                <c:pt idx="9174">
                  <c:v>0.43099999999999999</c:v>
                </c:pt>
                <c:pt idx="9175">
                  <c:v>0.43099999999999999</c:v>
                </c:pt>
                <c:pt idx="9176">
                  <c:v>0.43099999999999999</c:v>
                </c:pt>
                <c:pt idx="9177">
                  <c:v>0.43</c:v>
                </c:pt>
                <c:pt idx="9178">
                  <c:v>0.43</c:v>
                </c:pt>
                <c:pt idx="9179">
                  <c:v>0.43</c:v>
                </c:pt>
                <c:pt idx="9180">
                  <c:v>0.43</c:v>
                </c:pt>
                <c:pt idx="9181">
                  <c:v>0.43</c:v>
                </c:pt>
                <c:pt idx="9182">
                  <c:v>0.43</c:v>
                </c:pt>
                <c:pt idx="9183">
                  <c:v>0.43</c:v>
                </c:pt>
                <c:pt idx="9184">
                  <c:v>0.43</c:v>
                </c:pt>
                <c:pt idx="9185">
                  <c:v>0.43</c:v>
                </c:pt>
                <c:pt idx="9186">
                  <c:v>0.43</c:v>
                </c:pt>
                <c:pt idx="9187">
                  <c:v>0.43</c:v>
                </c:pt>
                <c:pt idx="9188">
                  <c:v>0.43</c:v>
                </c:pt>
                <c:pt idx="9189">
                  <c:v>0.43</c:v>
                </c:pt>
                <c:pt idx="9190">
                  <c:v>0.43</c:v>
                </c:pt>
                <c:pt idx="9191">
                  <c:v>0.43</c:v>
                </c:pt>
                <c:pt idx="9192">
                  <c:v>0.43</c:v>
                </c:pt>
                <c:pt idx="9193">
                  <c:v>0.43</c:v>
                </c:pt>
                <c:pt idx="9194">
                  <c:v>0.43</c:v>
                </c:pt>
                <c:pt idx="9195">
                  <c:v>0.43</c:v>
                </c:pt>
                <c:pt idx="9196">
                  <c:v>0.43</c:v>
                </c:pt>
                <c:pt idx="9197">
                  <c:v>0.43</c:v>
                </c:pt>
                <c:pt idx="9198">
                  <c:v>0.43</c:v>
                </c:pt>
                <c:pt idx="9199">
                  <c:v>0.43</c:v>
                </c:pt>
                <c:pt idx="9200">
                  <c:v>0.43</c:v>
                </c:pt>
                <c:pt idx="9201">
                  <c:v>0.43</c:v>
                </c:pt>
                <c:pt idx="9202">
                  <c:v>0.43</c:v>
                </c:pt>
                <c:pt idx="9203">
                  <c:v>0.43</c:v>
                </c:pt>
                <c:pt idx="9204">
                  <c:v>0.42899999999999999</c:v>
                </c:pt>
                <c:pt idx="9205">
                  <c:v>0.42899999999999999</c:v>
                </c:pt>
                <c:pt idx="9206">
                  <c:v>0.42899999999999999</c:v>
                </c:pt>
                <c:pt idx="9207">
                  <c:v>0.42899999999999999</c:v>
                </c:pt>
                <c:pt idx="9208">
                  <c:v>0.42899999999999999</c:v>
                </c:pt>
                <c:pt idx="9209">
                  <c:v>0.42899999999999999</c:v>
                </c:pt>
                <c:pt idx="9210">
                  <c:v>0.42899999999999999</c:v>
                </c:pt>
                <c:pt idx="9211">
                  <c:v>0.42899999999999999</c:v>
                </c:pt>
                <c:pt idx="9212">
                  <c:v>0.42899999999999999</c:v>
                </c:pt>
                <c:pt idx="9213">
                  <c:v>0.42899999999999999</c:v>
                </c:pt>
                <c:pt idx="9214">
                  <c:v>0.42899999999999999</c:v>
                </c:pt>
                <c:pt idx="9215">
                  <c:v>0.42899999999999999</c:v>
                </c:pt>
                <c:pt idx="9216">
                  <c:v>0.42899999999999999</c:v>
                </c:pt>
                <c:pt idx="9217">
                  <c:v>0.42899999999999999</c:v>
                </c:pt>
                <c:pt idx="9218">
                  <c:v>0.42899999999999999</c:v>
                </c:pt>
                <c:pt idx="9219">
                  <c:v>0.42899999999999999</c:v>
                </c:pt>
                <c:pt idx="9220">
                  <c:v>0.42899999999999999</c:v>
                </c:pt>
                <c:pt idx="9221">
                  <c:v>0.42899999999999999</c:v>
                </c:pt>
                <c:pt idx="9222">
                  <c:v>0.42899999999999999</c:v>
                </c:pt>
                <c:pt idx="9223">
                  <c:v>0.42899999999999999</c:v>
                </c:pt>
                <c:pt idx="9224">
                  <c:v>0.42899999999999999</c:v>
                </c:pt>
                <c:pt idx="9225">
                  <c:v>0.42899999999999999</c:v>
                </c:pt>
                <c:pt idx="9226">
                  <c:v>0.42899999999999999</c:v>
                </c:pt>
                <c:pt idx="9227">
                  <c:v>0.42899999999999999</c:v>
                </c:pt>
                <c:pt idx="9228">
                  <c:v>0.42899999999999999</c:v>
                </c:pt>
                <c:pt idx="9229">
                  <c:v>0.42899999999999999</c:v>
                </c:pt>
                <c:pt idx="9230">
                  <c:v>0.42899999999999999</c:v>
                </c:pt>
                <c:pt idx="9231">
                  <c:v>0.42899999999999999</c:v>
                </c:pt>
                <c:pt idx="9232">
                  <c:v>0.42899999999999999</c:v>
                </c:pt>
                <c:pt idx="9233">
                  <c:v>0.42899999999999999</c:v>
                </c:pt>
                <c:pt idx="9234">
                  <c:v>0.42799999999999999</c:v>
                </c:pt>
                <c:pt idx="9235">
                  <c:v>0.42799999999999999</c:v>
                </c:pt>
                <c:pt idx="9236">
                  <c:v>0.42799999999999999</c:v>
                </c:pt>
                <c:pt idx="9237">
                  <c:v>0.42799999999999999</c:v>
                </c:pt>
                <c:pt idx="9238">
                  <c:v>0.42799999999999999</c:v>
                </c:pt>
                <c:pt idx="9239">
                  <c:v>0.42799999999999999</c:v>
                </c:pt>
                <c:pt idx="9240">
                  <c:v>0.42799999999999999</c:v>
                </c:pt>
                <c:pt idx="9241">
                  <c:v>0.42799999999999999</c:v>
                </c:pt>
                <c:pt idx="9242">
                  <c:v>0.42799999999999999</c:v>
                </c:pt>
                <c:pt idx="9243">
                  <c:v>0.42799999999999999</c:v>
                </c:pt>
                <c:pt idx="9244">
                  <c:v>0.42799999999999999</c:v>
                </c:pt>
                <c:pt idx="9245">
                  <c:v>0.42799999999999999</c:v>
                </c:pt>
                <c:pt idx="9246">
                  <c:v>0.42799999999999999</c:v>
                </c:pt>
                <c:pt idx="9247">
                  <c:v>0.42799999999999999</c:v>
                </c:pt>
                <c:pt idx="9248">
                  <c:v>0.42799999999999999</c:v>
                </c:pt>
                <c:pt idx="9249">
                  <c:v>0.42799999999999999</c:v>
                </c:pt>
                <c:pt idx="9250">
                  <c:v>0.42799999999999999</c:v>
                </c:pt>
                <c:pt idx="9251">
                  <c:v>0.42799999999999999</c:v>
                </c:pt>
                <c:pt idx="9252">
                  <c:v>0.42799999999999999</c:v>
                </c:pt>
                <c:pt idx="9253">
                  <c:v>0.42699999999999999</c:v>
                </c:pt>
                <c:pt idx="9254">
                  <c:v>0.42699999999999999</c:v>
                </c:pt>
                <c:pt idx="9255">
                  <c:v>0.42699999999999999</c:v>
                </c:pt>
                <c:pt idx="9256">
                  <c:v>0.42699999999999999</c:v>
                </c:pt>
                <c:pt idx="9257">
                  <c:v>0.42699999999999999</c:v>
                </c:pt>
                <c:pt idx="9258">
                  <c:v>0.42699999999999999</c:v>
                </c:pt>
                <c:pt idx="9259">
                  <c:v>0.42699999999999999</c:v>
                </c:pt>
                <c:pt idx="9260">
                  <c:v>0.42699999999999999</c:v>
                </c:pt>
                <c:pt idx="9261">
                  <c:v>0.42699999999999999</c:v>
                </c:pt>
                <c:pt idx="9262">
                  <c:v>0.42699999999999999</c:v>
                </c:pt>
                <c:pt idx="9263">
                  <c:v>0.42699999999999999</c:v>
                </c:pt>
                <c:pt idx="9264">
                  <c:v>0.42699999999999999</c:v>
                </c:pt>
                <c:pt idx="9265">
                  <c:v>0.42699999999999999</c:v>
                </c:pt>
                <c:pt idx="9266">
                  <c:v>0.42699999999999999</c:v>
                </c:pt>
                <c:pt idx="9267">
                  <c:v>0.42699999999999999</c:v>
                </c:pt>
                <c:pt idx="9268">
                  <c:v>0.42699999999999999</c:v>
                </c:pt>
                <c:pt idx="9269">
                  <c:v>0.42699999999999999</c:v>
                </c:pt>
                <c:pt idx="9270">
                  <c:v>0.42699999999999999</c:v>
                </c:pt>
                <c:pt idx="9271">
                  <c:v>0.42599999999999999</c:v>
                </c:pt>
                <c:pt idx="9272">
                  <c:v>0.42599999999999999</c:v>
                </c:pt>
                <c:pt idx="9273">
                  <c:v>0.42599999999999999</c:v>
                </c:pt>
                <c:pt idx="9274">
                  <c:v>0.42599999999999999</c:v>
                </c:pt>
                <c:pt idx="9275">
                  <c:v>0.42599999999999999</c:v>
                </c:pt>
                <c:pt idx="9276">
                  <c:v>0.42599999999999999</c:v>
                </c:pt>
                <c:pt idx="9277">
                  <c:v>0.42599999999999999</c:v>
                </c:pt>
                <c:pt idx="9278">
                  <c:v>0.42599999999999999</c:v>
                </c:pt>
                <c:pt idx="9279">
                  <c:v>0.42599999999999999</c:v>
                </c:pt>
                <c:pt idx="9280">
                  <c:v>0.42599999999999999</c:v>
                </c:pt>
                <c:pt idx="9281">
                  <c:v>0.42599999999999999</c:v>
                </c:pt>
                <c:pt idx="9282">
                  <c:v>0.42599999999999999</c:v>
                </c:pt>
                <c:pt idx="9283">
                  <c:v>0.42599999999999999</c:v>
                </c:pt>
                <c:pt idx="9284">
                  <c:v>0.42599999999999999</c:v>
                </c:pt>
                <c:pt idx="9285">
                  <c:v>0.42599999999999999</c:v>
                </c:pt>
                <c:pt idx="9286">
                  <c:v>0.42599999999999999</c:v>
                </c:pt>
                <c:pt idx="9287">
                  <c:v>0.42599999999999999</c:v>
                </c:pt>
                <c:pt idx="9288">
                  <c:v>0.42599999999999999</c:v>
                </c:pt>
                <c:pt idx="9289">
                  <c:v>0.42599999999999999</c:v>
                </c:pt>
                <c:pt idx="9290">
                  <c:v>0.42599999999999999</c:v>
                </c:pt>
                <c:pt idx="9291">
                  <c:v>0.42599999999999999</c:v>
                </c:pt>
                <c:pt idx="9292">
                  <c:v>0.42599999999999999</c:v>
                </c:pt>
                <c:pt idx="9293">
                  <c:v>0.42599999999999999</c:v>
                </c:pt>
                <c:pt idx="9294">
                  <c:v>0.42599999999999999</c:v>
                </c:pt>
                <c:pt idx="9295">
                  <c:v>0.42499999999999999</c:v>
                </c:pt>
                <c:pt idx="9296">
                  <c:v>0.42499999999999999</c:v>
                </c:pt>
                <c:pt idx="9297">
                  <c:v>0.42499999999999999</c:v>
                </c:pt>
                <c:pt idx="9298">
                  <c:v>0.42499999999999999</c:v>
                </c:pt>
                <c:pt idx="9299">
                  <c:v>0.42499999999999999</c:v>
                </c:pt>
                <c:pt idx="9300">
                  <c:v>0.42499999999999999</c:v>
                </c:pt>
                <c:pt idx="9301">
                  <c:v>0.42499999999999999</c:v>
                </c:pt>
                <c:pt idx="9302">
                  <c:v>0.42499999999999999</c:v>
                </c:pt>
                <c:pt idx="9303">
                  <c:v>0.42499999999999999</c:v>
                </c:pt>
                <c:pt idx="9304">
                  <c:v>0.42499999999999999</c:v>
                </c:pt>
                <c:pt idx="9305">
                  <c:v>0.42499999999999999</c:v>
                </c:pt>
                <c:pt idx="9306">
                  <c:v>0.42499999999999999</c:v>
                </c:pt>
                <c:pt idx="9307">
                  <c:v>0.42499999999999999</c:v>
                </c:pt>
                <c:pt idx="9308">
                  <c:v>0.42499999999999999</c:v>
                </c:pt>
                <c:pt idx="9309">
                  <c:v>0.42499999999999999</c:v>
                </c:pt>
                <c:pt idx="9310">
                  <c:v>0.42499999999999999</c:v>
                </c:pt>
                <c:pt idx="9311">
                  <c:v>0.42499999999999999</c:v>
                </c:pt>
                <c:pt idx="9312">
                  <c:v>0.42499999999999999</c:v>
                </c:pt>
                <c:pt idx="9313">
                  <c:v>0.42499999999999999</c:v>
                </c:pt>
                <c:pt idx="9314">
                  <c:v>0.42399999999999999</c:v>
                </c:pt>
                <c:pt idx="9315">
                  <c:v>0.42399999999999999</c:v>
                </c:pt>
                <c:pt idx="9316">
                  <c:v>0.42399999999999999</c:v>
                </c:pt>
                <c:pt idx="9317">
                  <c:v>0.42399999999999999</c:v>
                </c:pt>
                <c:pt idx="9318">
                  <c:v>0.42399999999999999</c:v>
                </c:pt>
                <c:pt idx="9319">
                  <c:v>0.42399999999999999</c:v>
                </c:pt>
                <c:pt idx="9320">
                  <c:v>0.42399999999999999</c:v>
                </c:pt>
                <c:pt idx="9321">
                  <c:v>0.42399999999999999</c:v>
                </c:pt>
                <c:pt idx="9322">
                  <c:v>0.42399999999999999</c:v>
                </c:pt>
                <c:pt idx="9323">
                  <c:v>0.42399999999999999</c:v>
                </c:pt>
                <c:pt idx="9324">
                  <c:v>0.42399999999999999</c:v>
                </c:pt>
                <c:pt idx="9325">
                  <c:v>0.42399999999999999</c:v>
                </c:pt>
                <c:pt idx="9326">
                  <c:v>0.42399999999999999</c:v>
                </c:pt>
                <c:pt idx="9327">
                  <c:v>0.42399999999999999</c:v>
                </c:pt>
                <c:pt idx="9328">
                  <c:v>0.42399999999999999</c:v>
                </c:pt>
                <c:pt idx="9329">
                  <c:v>0.42399999999999999</c:v>
                </c:pt>
                <c:pt idx="9330">
                  <c:v>0.42399999999999999</c:v>
                </c:pt>
                <c:pt idx="9331">
                  <c:v>0.42399999999999999</c:v>
                </c:pt>
                <c:pt idx="9332">
                  <c:v>0.42399999999999999</c:v>
                </c:pt>
                <c:pt idx="9333">
                  <c:v>0.42399999999999999</c:v>
                </c:pt>
                <c:pt idx="9334">
                  <c:v>0.42399999999999999</c:v>
                </c:pt>
                <c:pt idx="9335">
                  <c:v>0.42399999999999999</c:v>
                </c:pt>
                <c:pt idx="9336">
                  <c:v>0.42399999999999999</c:v>
                </c:pt>
                <c:pt idx="9337">
                  <c:v>0.42399999999999999</c:v>
                </c:pt>
                <c:pt idx="9338">
                  <c:v>0.42399999999999999</c:v>
                </c:pt>
                <c:pt idx="9339">
                  <c:v>0.42399999999999999</c:v>
                </c:pt>
                <c:pt idx="9340">
                  <c:v>0.42399999999999999</c:v>
                </c:pt>
                <c:pt idx="9341">
                  <c:v>0.42399999999999999</c:v>
                </c:pt>
                <c:pt idx="9342">
                  <c:v>0.42399999999999999</c:v>
                </c:pt>
                <c:pt idx="9343">
                  <c:v>0.42399999999999999</c:v>
                </c:pt>
                <c:pt idx="9344">
                  <c:v>0.42399999999999999</c:v>
                </c:pt>
                <c:pt idx="9345">
                  <c:v>0.42399999999999999</c:v>
                </c:pt>
                <c:pt idx="9346">
                  <c:v>0.42399999999999999</c:v>
                </c:pt>
                <c:pt idx="9347">
                  <c:v>0.42399999999999999</c:v>
                </c:pt>
                <c:pt idx="9348">
                  <c:v>0.42399999999999999</c:v>
                </c:pt>
                <c:pt idx="9349">
                  <c:v>0.42399999999999999</c:v>
                </c:pt>
                <c:pt idx="9350">
                  <c:v>0.42399999999999999</c:v>
                </c:pt>
                <c:pt idx="9351">
                  <c:v>0.42399999999999999</c:v>
                </c:pt>
                <c:pt idx="9352">
                  <c:v>0.42299999999999999</c:v>
                </c:pt>
                <c:pt idx="9353">
                  <c:v>0.42299999999999999</c:v>
                </c:pt>
                <c:pt idx="9354">
                  <c:v>0.42299999999999999</c:v>
                </c:pt>
                <c:pt idx="9355">
                  <c:v>0.42299999999999999</c:v>
                </c:pt>
                <c:pt idx="9356">
                  <c:v>0.42299999999999999</c:v>
                </c:pt>
                <c:pt idx="9357">
                  <c:v>0.42299999999999999</c:v>
                </c:pt>
                <c:pt idx="9358">
                  <c:v>0.42299999999999999</c:v>
                </c:pt>
                <c:pt idx="9359">
                  <c:v>0.42299999999999999</c:v>
                </c:pt>
                <c:pt idx="9360">
                  <c:v>0.42299999999999999</c:v>
                </c:pt>
                <c:pt idx="9361">
                  <c:v>0.42299999999999999</c:v>
                </c:pt>
                <c:pt idx="9362">
                  <c:v>0.42299999999999999</c:v>
                </c:pt>
                <c:pt idx="9363">
                  <c:v>0.42299999999999999</c:v>
                </c:pt>
                <c:pt idx="9364">
                  <c:v>0.42299999999999999</c:v>
                </c:pt>
                <c:pt idx="9365">
                  <c:v>0.42299999999999999</c:v>
                </c:pt>
                <c:pt idx="9366">
                  <c:v>0.42299999999999999</c:v>
                </c:pt>
                <c:pt idx="9367">
                  <c:v>0.42299999999999999</c:v>
                </c:pt>
                <c:pt idx="9368">
                  <c:v>0.42299999999999999</c:v>
                </c:pt>
                <c:pt idx="9369">
                  <c:v>0.42299999999999999</c:v>
                </c:pt>
                <c:pt idx="9370">
                  <c:v>0.42299999999999999</c:v>
                </c:pt>
                <c:pt idx="9371">
                  <c:v>0.42299999999999999</c:v>
                </c:pt>
                <c:pt idx="9372">
                  <c:v>0.42299999999999999</c:v>
                </c:pt>
                <c:pt idx="9373">
                  <c:v>0.42299999999999999</c:v>
                </c:pt>
                <c:pt idx="9374">
                  <c:v>0.42299999999999999</c:v>
                </c:pt>
                <c:pt idx="9375">
                  <c:v>0.42299999999999999</c:v>
                </c:pt>
                <c:pt idx="9376">
                  <c:v>0.42299999999999999</c:v>
                </c:pt>
                <c:pt idx="9377">
                  <c:v>0.42299999999999999</c:v>
                </c:pt>
                <c:pt idx="9378">
                  <c:v>0.42299999999999999</c:v>
                </c:pt>
                <c:pt idx="9379">
                  <c:v>0.42199999999999999</c:v>
                </c:pt>
                <c:pt idx="9380">
                  <c:v>0.42199999999999999</c:v>
                </c:pt>
                <c:pt idx="9381">
                  <c:v>0.42199999999999999</c:v>
                </c:pt>
                <c:pt idx="9382">
                  <c:v>0.42199999999999999</c:v>
                </c:pt>
                <c:pt idx="9383">
                  <c:v>0.42199999999999999</c:v>
                </c:pt>
                <c:pt idx="9384">
                  <c:v>0.42199999999999999</c:v>
                </c:pt>
                <c:pt idx="9385">
                  <c:v>0.42199999999999999</c:v>
                </c:pt>
                <c:pt idx="9386">
                  <c:v>0.42199999999999999</c:v>
                </c:pt>
                <c:pt idx="9387">
                  <c:v>0.42199999999999999</c:v>
                </c:pt>
                <c:pt idx="9388">
                  <c:v>0.42199999999999999</c:v>
                </c:pt>
                <c:pt idx="9389">
                  <c:v>0.42199999999999999</c:v>
                </c:pt>
                <c:pt idx="9390">
                  <c:v>0.42199999999999999</c:v>
                </c:pt>
                <c:pt idx="9391">
                  <c:v>0.42199999999999999</c:v>
                </c:pt>
                <c:pt idx="9392">
                  <c:v>0.42199999999999999</c:v>
                </c:pt>
                <c:pt idx="9393">
                  <c:v>0.42199999999999999</c:v>
                </c:pt>
                <c:pt idx="9394">
                  <c:v>0.42199999999999999</c:v>
                </c:pt>
                <c:pt idx="9395">
                  <c:v>0.42199999999999999</c:v>
                </c:pt>
                <c:pt idx="9396">
                  <c:v>0.42199999999999999</c:v>
                </c:pt>
                <c:pt idx="9397">
                  <c:v>0.42199999999999999</c:v>
                </c:pt>
                <c:pt idx="9398">
                  <c:v>0.42199999999999999</c:v>
                </c:pt>
                <c:pt idx="9399">
                  <c:v>0.42199999999999999</c:v>
                </c:pt>
                <c:pt idx="9400">
                  <c:v>0.42199999999999999</c:v>
                </c:pt>
                <c:pt idx="9401">
                  <c:v>0.42199999999999999</c:v>
                </c:pt>
                <c:pt idx="9402">
                  <c:v>0.42199999999999999</c:v>
                </c:pt>
                <c:pt idx="9403">
                  <c:v>0.42199999999999999</c:v>
                </c:pt>
                <c:pt idx="9404">
                  <c:v>0.42199999999999999</c:v>
                </c:pt>
                <c:pt idx="9405">
                  <c:v>0.42199999999999999</c:v>
                </c:pt>
                <c:pt idx="9406">
                  <c:v>0.42199999999999999</c:v>
                </c:pt>
                <c:pt idx="9407">
                  <c:v>0.42199999999999999</c:v>
                </c:pt>
                <c:pt idx="9408">
                  <c:v>0.42199999999999999</c:v>
                </c:pt>
                <c:pt idx="9409">
                  <c:v>0.42099999999999999</c:v>
                </c:pt>
                <c:pt idx="9410">
                  <c:v>0.42099999999999999</c:v>
                </c:pt>
                <c:pt idx="9411">
                  <c:v>0.42099999999999999</c:v>
                </c:pt>
                <c:pt idx="9412">
                  <c:v>0.42099999999999999</c:v>
                </c:pt>
                <c:pt idx="9413">
                  <c:v>0.42099999999999999</c:v>
                </c:pt>
                <c:pt idx="9414">
                  <c:v>0.42099999999999999</c:v>
                </c:pt>
                <c:pt idx="9415">
                  <c:v>0.42099999999999999</c:v>
                </c:pt>
                <c:pt idx="9416">
                  <c:v>0.42099999999999999</c:v>
                </c:pt>
                <c:pt idx="9417">
                  <c:v>0.42099999999999999</c:v>
                </c:pt>
                <c:pt idx="9418">
                  <c:v>0.42099999999999999</c:v>
                </c:pt>
                <c:pt idx="9419">
                  <c:v>0.42099999999999999</c:v>
                </c:pt>
                <c:pt idx="9420">
                  <c:v>0.42099999999999999</c:v>
                </c:pt>
                <c:pt idx="9421">
                  <c:v>0.42099999999999999</c:v>
                </c:pt>
                <c:pt idx="9422">
                  <c:v>0.42099999999999999</c:v>
                </c:pt>
                <c:pt idx="9423">
                  <c:v>0.42099999999999999</c:v>
                </c:pt>
                <c:pt idx="9424">
                  <c:v>0.42099999999999999</c:v>
                </c:pt>
                <c:pt idx="9425">
                  <c:v>0.42099999999999999</c:v>
                </c:pt>
                <c:pt idx="9426">
                  <c:v>0.42099999999999999</c:v>
                </c:pt>
                <c:pt idx="9427">
                  <c:v>0.42099999999999999</c:v>
                </c:pt>
                <c:pt idx="9428">
                  <c:v>0.42099999999999999</c:v>
                </c:pt>
                <c:pt idx="9429">
                  <c:v>0.42099999999999999</c:v>
                </c:pt>
                <c:pt idx="9430">
                  <c:v>0.42099999999999999</c:v>
                </c:pt>
                <c:pt idx="9431">
                  <c:v>0.42099999999999999</c:v>
                </c:pt>
                <c:pt idx="9432">
                  <c:v>0.42099999999999999</c:v>
                </c:pt>
                <c:pt idx="9433">
                  <c:v>0.42099999999999999</c:v>
                </c:pt>
                <c:pt idx="9434">
                  <c:v>0.42099999999999999</c:v>
                </c:pt>
                <c:pt idx="9435">
                  <c:v>0.42099999999999999</c:v>
                </c:pt>
                <c:pt idx="9436">
                  <c:v>0.42</c:v>
                </c:pt>
                <c:pt idx="9437">
                  <c:v>0.42</c:v>
                </c:pt>
                <c:pt idx="9438">
                  <c:v>0.42</c:v>
                </c:pt>
                <c:pt idx="9439">
                  <c:v>0.42</c:v>
                </c:pt>
                <c:pt idx="9440">
                  <c:v>0.42</c:v>
                </c:pt>
                <c:pt idx="9441">
                  <c:v>0.42</c:v>
                </c:pt>
                <c:pt idx="9442">
                  <c:v>0.42</c:v>
                </c:pt>
                <c:pt idx="9443">
                  <c:v>0.42</c:v>
                </c:pt>
                <c:pt idx="9444">
                  <c:v>0.42</c:v>
                </c:pt>
                <c:pt idx="9445">
                  <c:v>0.42</c:v>
                </c:pt>
                <c:pt idx="9446">
                  <c:v>0.42</c:v>
                </c:pt>
                <c:pt idx="9447">
                  <c:v>0.42</c:v>
                </c:pt>
                <c:pt idx="9448">
                  <c:v>0.42</c:v>
                </c:pt>
                <c:pt idx="9449">
                  <c:v>0.42</c:v>
                </c:pt>
                <c:pt idx="9450">
                  <c:v>0.42</c:v>
                </c:pt>
                <c:pt idx="9451">
                  <c:v>0.42</c:v>
                </c:pt>
                <c:pt idx="9452">
                  <c:v>0.42</c:v>
                </c:pt>
                <c:pt idx="9453">
                  <c:v>0.42</c:v>
                </c:pt>
                <c:pt idx="9454">
                  <c:v>0.42</c:v>
                </c:pt>
                <c:pt idx="9455">
                  <c:v>0.42</c:v>
                </c:pt>
                <c:pt idx="9456">
                  <c:v>0.42</c:v>
                </c:pt>
                <c:pt idx="9457">
                  <c:v>0.42</c:v>
                </c:pt>
                <c:pt idx="9458">
                  <c:v>0.42</c:v>
                </c:pt>
                <c:pt idx="9459">
                  <c:v>0.42</c:v>
                </c:pt>
                <c:pt idx="9460">
                  <c:v>0.42</c:v>
                </c:pt>
                <c:pt idx="9461">
                  <c:v>0.42</c:v>
                </c:pt>
                <c:pt idx="9462">
                  <c:v>0.42</c:v>
                </c:pt>
                <c:pt idx="9463">
                  <c:v>0.42</c:v>
                </c:pt>
                <c:pt idx="9464">
                  <c:v>0.42</c:v>
                </c:pt>
                <c:pt idx="9465">
                  <c:v>0.42</c:v>
                </c:pt>
                <c:pt idx="9466">
                  <c:v>0.42</c:v>
                </c:pt>
                <c:pt idx="9467">
                  <c:v>0.42</c:v>
                </c:pt>
                <c:pt idx="9468">
                  <c:v>0.42</c:v>
                </c:pt>
                <c:pt idx="9469">
                  <c:v>0.42</c:v>
                </c:pt>
                <c:pt idx="9470">
                  <c:v>0.42</c:v>
                </c:pt>
                <c:pt idx="9471">
                  <c:v>0.42</c:v>
                </c:pt>
                <c:pt idx="9472">
                  <c:v>0.42</c:v>
                </c:pt>
                <c:pt idx="9473">
                  <c:v>0.42</c:v>
                </c:pt>
                <c:pt idx="9474">
                  <c:v>0.42</c:v>
                </c:pt>
                <c:pt idx="9475">
                  <c:v>0.42</c:v>
                </c:pt>
                <c:pt idx="9476">
                  <c:v>0.42</c:v>
                </c:pt>
                <c:pt idx="9477">
                  <c:v>0.41899999999999998</c:v>
                </c:pt>
                <c:pt idx="9478">
                  <c:v>0.41899999999999998</c:v>
                </c:pt>
                <c:pt idx="9479">
                  <c:v>0.41899999999999998</c:v>
                </c:pt>
                <c:pt idx="9480">
                  <c:v>0.41899999999999998</c:v>
                </c:pt>
                <c:pt idx="9481">
                  <c:v>0.41899999999999998</c:v>
                </c:pt>
                <c:pt idx="9482">
                  <c:v>0.41899999999999998</c:v>
                </c:pt>
                <c:pt idx="9483">
                  <c:v>0.41899999999999998</c:v>
                </c:pt>
                <c:pt idx="9484">
                  <c:v>0.41899999999999998</c:v>
                </c:pt>
                <c:pt idx="9485">
                  <c:v>0.41899999999999998</c:v>
                </c:pt>
                <c:pt idx="9486">
                  <c:v>0.41899999999999998</c:v>
                </c:pt>
                <c:pt idx="9487">
                  <c:v>0.41899999999999998</c:v>
                </c:pt>
                <c:pt idx="9488">
                  <c:v>0.41899999999999998</c:v>
                </c:pt>
                <c:pt idx="9489">
                  <c:v>0.41899999999999998</c:v>
                </c:pt>
                <c:pt idx="9490">
                  <c:v>0.41899999999999998</c:v>
                </c:pt>
                <c:pt idx="9491">
                  <c:v>0.41899999999999998</c:v>
                </c:pt>
                <c:pt idx="9492">
                  <c:v>0.41899999999999998</c:v>
                </c:pt>
                <c:pt idx="9493">
                  <c:v>0.41899999999999998</c:v>
                </c:pt>
                <c:pt idx="9494">
                  <c:v>0.41899999999999998</c:v>
                </c:pt>
                <c:pt idx="9495">
                  <c:v>0.41899999999999998</c:v>
                </c:pt>
                <c:pt idx="9496">
                  <c:v>0.41899999999999998</c:v>
                </c:pt>
                <c:pt idx="9497">
                  <c:v>0.41899999999999998</c:v>
                </c:pt>
                <c:pt idx="9498">
                  <c:v>0.41899999999999998</c:v>
                </c:pt>
                <c:pt idx="9499">
                  <c:v>0.41899999999999998</c:v>
                </c:pt>
                <c:pt idx="9500">
                  <c:v>0.41899999999999998</c:v>
                </c:pt>
                <c:pt idx="9501">
                  <c:v>0.41899999999999998</c:v>
                </c:pt>
                <c:pt idx="9502">
                  <c:v>0.41899999999999998</c:v>
                </c:pt>
                <c:pt idx="9503">
                  <c:v>0.41899999999999998</c:v>
                </c:pt>
                <c:pt idx="9504">
                  <c:v>0.41899999999999998</c:v>
                </c:pt>
                <c:pt idx="9505">
                  <c:v>0.41799999999999998</c:v>
                </c:pt>
                <c:pt idx="9506">
                  <c:v>0.41799999999999998</c:v>
                </c:pt>
                <c:pt idx="9507">
                  <c:v>0.41799999999999998</c:v>
                </c:pt>
                <c:pt idx="9508">
                  <c:v>0.41799999999999998</c:v>
                </c:pt>
                <c:pt idx="9509">
                  <c:v>0.41799999999999998</c:v>
                </c:pt>
                <c:pt idx="9510">
                  <c:v>0.41799999999999998</c:v>
                </c:pt>
                <c:pt idx="9511">
                  <c:v>0.41799999999999998</c:v>
                </c:pt>
                <c:pt idx="9512">
                  <c:v>0.41799999999999998</c:v>
                </c:pt>
                <c:pt idx="9513">
                  <c:v>0.41799999999999998</c:v>
                </c:pt>
                <c:pt idx="9514">
                  <c:v>0.41799999999999998</c:v>
                </c:pt>
                <c:pt idx="9515">
                  <c:v>0.41799999999999998</c:v>
                </c:pt>
                <c:pt idx="9516">
                  <c:v>0.41799999999999998</c:v>
                </c:pt>
                <c:pt idx="9517">
                  <c:v>0.41799999999999998</c:v>
                </c:pt>
                <c:pt idx="9518">
                  <c:v>0.41799999999999998</c:v>
                </c:pt>
                <c:pt idx="9519">
                  <c:v>0.41799999999999998</c:v>
                </c:pt>
                <c:pt idx="9520">
                  <c:v>0.41799999999999998</c:v>
                </c:pt>
                <c:pt idx="9521">
                  <c:v>0.41799999999999998</c:v>
                </c:pt>
                <c:pt idx="9522">
                  <c:v>0.41799999999999998</c:v>
                </c:pt>
                <c:pt idx="9523">
                  <c:v>0.41799999999999998</c:v>
                </c:pt>
                <c:pt idx="9524">
                  <c:v>0.41799999999999998</c:v>
                </c:pt>
                <c:pt idx="9525">
                  <c:v>0.41699999999999998</c:v>
                </c:pt>
                <c:pt idx="9526">
                  <c:v>0.41699999999999998</c:v>
                </c:pt>
                <c:pt idx="9527">
                  <c:v>0.41699999999999998</c:v>
                </c:pt>
                <c:pt idx="9528">
                  <c:v>0.41699999999999998</c:v>
                </c:pt>
                <c:pt idx="9529">
                  <c:v>0.41699999999999998</c:v>
                </c:pt>
                <c:pt idx="9530">
                  <c:v>0.41699999999999998</c:v>
                </c:pt>
                <c:pt idx="9531">
                  <c:v>0.41699999999999998</c:v>
                </c:pt>
                <c:pt idx="9532">
                  <c:v>0.41699999999999998</c:v>
                </c:pt>
                <c:pt idx="9533">
                  <c:v>0.41699999999999998</c:v>
                </c:pt>
                <c:pt idx="9534">
                  <c:v>0.41699999999999998</c:v>
                </c:pt>
                <c:pt idx="9535">
                  <c:v>0.41699999999999998</c:v>
                </c:pt>
                <c:pt idx="9536">
                  <c:v>0.41699999999999998</c:v>
                </c:pt>
                <c:pt idx="9537">
                  <c:v>0.41699999999999998</c:v>
                </c:pt>
                <c:pt idx="9538">
                  <c:v>0.41699999999999998</c:v>
                </c:pt>
                <c:pt idx="9539">
                  <c:v>0.41699999999999998</c:v>
                </c:pt>
                <c:pt idx="9540">
                  <c:v>0.41699999999999998</c:v>
                </c:pt>
                <c:pt idx="9541">
                  <c:v>0.41699999999999998</c:v>
                </c:pt>
                <c:pt idx="9542">
                  <c:v>0.41699999999999998</c:v>
                </c:pt>
                <c:pt idx="9543">
                  <c:v>0.41699999999999998</c:v>
                </c:pt>
                <c:pt idx="9544">
                  <c:v>0.41699999999999998</c:v>
                </c:pt>
                <c:pt idx="9545">
                  <c:v>0.41699999999999998</c:v>
                </c:pt>
                <c:pt idx="9546">
                  <c:v>0.41699999999999998</c:v>
                </c:pt>
                <c:pt idx="9547">
                  <c:v>0.41699999999999998</c:v>
                </c:pt>
                <c:pt idx="9548">
                  <c:v>0.41699999999999998</c:v>
                </c:pt>
                <c:pt idx="9549">
                  <c:v>0.41699999999999998</c:v>
                </c:pt>
                <c:pt idx="9550">
                  <c:v>0.41699999999999998</c:v>
                </c:pt>
                <c:pt idx="9551">
                  <c:v>0.41699999999999998</c:v>
                </c:pt>
                <c:pt idx="9552">
                  <c:v>0.41599999999999998</c:v>
                </c:pt>
                <c:pt idx="9553">
                  <c:v>0.41599999999999998</c:v>
                </c:pt>
                <c:pt idx="9554">
                  <c:v>0.41599999999999998</c:v>
                </c:pt>
                <c:pt idx="9555">
                  <c:v>0.41599999999999998</c:v>
                </c:pt>
                <c:pt idx="9556">
                  <c:v>0.41599999999999998</c:v>
                </c:pt>
                <c:pt idx="9557">
                  <c:v>0.41599999999999998</c:v>
                </c:pt>
                <c:pt idx="9558">
                  <c:v>0.41599999999999998</c:v>
                </c:pt>
                <c:pt idx="9559">
                  <c:v>0.41599999999999998</c:v>
                </c:pt>
                <c:pt idx="9560">
                  <c:v>0.41599999999999998</c:v>
                </c:pt>
                <c:pt idx="9561">
                  <c:v>0.41599999999999998</c:v>
                </c:pt>
                <c:pt idx="9562">
                  <c:v>0.41599999999999998</c:v>
                </c:pt>
                <c:pt idx="9563">
                  <c:v>0.41599999999999998</c:v>
                </c:pt>
                <c:pt idx="9564">
                  <c:v>0.41599999999999998</c:v>
                </c:pt>
                <c:pt idx="9565">
                  <c:v>0.41599999999999998</c:v>
                </c:pt>
                <c:pt idx="9566">
                  <c:v>0.41599999999999998</c:v>
                </c:pt>
                <c:pt idx="9567">
                  <c:v>0.41599999999999998</c:v>
                </c:pt>
                <c:pt idx="9568">
                  <c:v>0.41599999999999998</c:v>
                </c:pt>
                <c:pt idx="9569">
                  <c:v>0.41599999999999998</c:v>
                </c:pt>
                <c:pt idx="9570">
                  <c:v>0.41599999999999998</c:v>
                </c:pt>
                <c:pt idx="9571">
                  <c:v>0.41499999999999998</c:v>
                </c:pt>
                <c:pt idx="9572">
                  <c:v>0.41499999999999998</c:v>
                </c:pt>
                <c:pt idx="9573">
                  <c:v>0.41499999999999998</c:v>
                </c:pt>
                <c:pt idx="9574">
                  <c:v>0.41499999999999998</c:v>
                </c:pt>
                <c:pt idx="9575">
                  <c:v>0.41499999999999998</c:v>
                </c:pt>
                <c:pt idx="9576">
                  <c:v>0.41499999999999998</c:v>
                </c:pt>
                <c:pt idx="9577">
                  <c:v>0.41499999999999998</c:v>
                </c:pt>
                <c:pt idx="9578">
                  <c:v>0.41499999999999998</c:v>
                </c:pt>
                <c:pt idx="9579">
                  <c:v>0.41499999999999998</c:v>
                </c:pt>
                <c:pt idx="9580">
                  <c:v>0.41499999999999998</c:v>
                </c:pt>
                <c:pt idx="9581">
                  <c:v>0.41499999999999998</c:v>
                </c:pt>
                <c:pt idx="9582">
                  <c:v>0.41499999999999998</c:v>
                </c:pt>
                <c:pt idx="9583">
                  <c:v>0.41499999999999998</c:v>
                </c:pt>
                <c:pt idx="9584">
                  <c:v>0.41499999999999998</c:v>
                </c:pt>
                <c:pt idx="9585">
                  <c:v>0.41499999999999998</c:v>
                </c:pt>
                <c:pt idx="9586">
                  <c:v>0.41499999999999998</c:v>
                </c:pt>
                <c:pt idx="9587">
                  <c:v>0.41499999999999998</c:v>
                </c:pt>
                <c:pt idx="9588">
                  <c:v>0.41499999999999998</c:v>
                </c:pt>
                <c:pt idx="9589">
                  <c:v>0.41499999999999998</c:v>
                </c:pt>
                <c:pt idx="9590">
                  <c:v>0.41499999999999998</c:v>
                </c:pt>
                <c:pt idx="9591">
                  <c:v>0.41499999999999998</c:v>
                </c:pt>
                <c:pt idx="9592">
                  <c:v>0.41499999999999998</c:v>
                </c:pt>
                <c:pt idx="9593">
                  <c:v>0.41499999999999998</c:v>
                </c:pt>
                <c:pt idx="9594">
                  <c:v>0.41499999999999998</c:v>
                </c:pt>
                <c:pt idx="9595">
                  <c:v>0.41499999999999998</c:v>
                </c:pt>
                <c:pt idx="9596">
                  <c:v>0.41499999999999998</c:v>
                </c:pt>
                <c:pt idx="9597">
                  <c:v>0.41499999999999998</c:v>
                </c:pt>
                <c:pt idx="9598">
                  <c:v>0.41499999999999998</c:v>
                </c:pt>
                <c:pt idx="9599">
                  <c:v>0.41399999999999998</c:v>
                </c:pt>
                <c:pt idx="9600">
                  <c:v>0.41399999999999998</c:v>
                </c:pt>
                <c:pt idx="9601">
                  <c:v>0.41399999999999998</c:v>
                </c:pt>
                <c:pt idx="9602">
                  <c:v>0.41399999999999998</c:v>
                </c:pt>
                <c:pt idx="9603">
                  <c:v>0.41399999999999998</c:v>
                </c:pt>
                <c:pt idx="9604">
                  <c:v>0.41399999999999998</c:v>
                </c:pt>
                <c:pt idx="9605">
                  <c:v>0.41399999999999998</c:v>
                </c:pt>
                <c:pt idx="9606">
                  <c:v>0.41399999999999998</c:v>
                </c:pt>
                <c:pt idx="9607">
                  <c:v>0.41399999999999998</c:v>
                </c:pt>
                <c:pt idx="9608">
                  <c:v>0.41399999999999998</c:v>
                </c:pt>
                <c:pt idx="9609">
                  <c:v>0.41399999999999998</c:v>
                </c:pt>
                <c:pt idx="9610">
                  <c:v>0.41399999999999998</c:v>
                </c:pt>
                <c:pt idx="9611">
                  <c:v>0.41399999999999998</c:v>
                </c:pt>
                <c:pt idx="9612">
                  <c:v>0.41399999999999998</c:v>
                </c:pt>
                <c:pt idx="9613">
                  <c:v>0.41399999999999998</c:v>
                </c:pt>
                <c:pt idx="9614">
                  <c:v>0.41399999999999998</c:v>
                </c:pt>
                <c:pt idx="9615">
                  <c:v>0.41399999999999998</c:v>
                </c:pt>
                <c:pt idx="9616">
                  <c:v>0.41399999999999998</c:v>
                </c:pt>
                <c:pt idx="9617">
                  <c:v>0.41399999999999998</c:v>
                </c:pt>
                <c:pt idx="9618">
                  <c:v>0.41399999999999998</c:v>
                </c:pt>
                <c:pt idx="9619">
                  <c:v>0.41399999999999998</c:v>
                </c:pt>
                <c:pt idx="9620">
                  <c:v>0.41399999999999998</c:v>
                </c:pt>
                <c:pt idx="9621">
                  <c:v>0.41399999999999998</c:v>
                </c:pt>
                <c:pt idx="9622">
                  <c:v>0.41399999999999998</c:v>
                </c:pt>
                <c:pt idx="9623">
                  <c:v>0.41399999999999998</c:v>
                </c:pt>
                <c:pt idx="9624">
                  <c:v>0.41399999999999998</c:v>
                </c:pt>
                <c:pt idx="9625">
                  <c:v>0.41399999999999998</c:v>
                </c:pt>
                <c:pt idx="9626">
                  <c:v>0.41399999999999998</c:v>
                </c:pt>
                <c:pt idx="9627">
                  <c:v>0.41399999999999998</c:v>
                </c:pt>
                <c:pt idx="9628">
                  <c:v>0.41399999999999998</c:v>
                </c:pt>
                <c:pt idx="9629">
                  <c:v>0.41399999999999998</c:v>
                </c:pt>
                <c:pt idx="9630">
                  <c:v>0.41399999999999998</c:v>
                </c:pt>
                <c:pt idx="9631">
                  <c:v>0.41299999999999998</c:v>
                </c:pt>
                <c:pt idx="9632">
                  <c:v>0.41299999999999998</c:v>
                </c:pt>
                <c:pt idx="9633">
                  <c:v>0.41299999999999998</c:v>
                </c:pt>
                <c:pt idx="9634">
                  <c:v>0.41299999999999998</c:v>
                </c:pt>
                <c:pt idx="9635">
                  <c:v>0.41299999999999998</c:v>
                </c:pt>
                <c:pt idx="9636">
                  <c:v>0.41299999999999998</c:v>
                </c:pt>
                <c:pt idx="9637">
                  <c:v>0.41299999999999998</c:v>
                </c:pt>
                <c:pt idx="9638">
                  <c:v>0.41299999999999998</c:v>
                </c:pt>
                <c:pt idx="9639">
                  <c:v>0.41299999999999998</c:v>
                </c:pt>
                <c:pt idx="9640">
                  <c:v>0.41299999999999998</c:v>
                </c:pt>
                <c:pt idx="9641">
                  <c:v>0.41299999999999998</c:v>
                </c:pt>
                <c:pt idx="9642">
                  <c:v>0.41299999999999998</c:v>
                </c:pt>
                <c:pt idx="9643">
                  <c:v>0.41299999999999998</c:v>
                </c:pt>
                <c:pt idx="9644">
                  <c:v>0.41299999999999998</c:v>
                </c:pt>
                <c:pt idx="9645">
                  <c:v>0.41299999999999998</c:v>
                </c:pt>
                <c:pt idx="9646">
                  <c:v>0.41299999999999998</c:v>
                </c:pt>
                <c:pt idx="9647">
                  <c:v>0.41299999999999998</c:v>
                </c:pt>
                <c:pt idx="9648">
                  <c:v>0.41299999999999998</c:v>
                </c:pt>
                <c:pt idx="9649">
                  <c:v>0.41299999999999998</c:v>
                </c:pt>
                <c:pt idx="9650">
                  <c:v>0.41299999999999998</c:v>
                </c:pt>
                <c:pt idx="9651">
                  <c:v>0.41299999999999998</c:v>
                </c:pt>
                <c:pt idx="9652">
                  <c:v>0.41299999999999998</c:v>
                </c:pt>
                <c:pt idx="9653">
                  <c:v>0.41299999999999998</c:v>
                </c:pt>
                <c:pt idx="9654">
                  <c:v>0.41299999999999998</c:v>
                </c:pt>
                <c:pt idx="9655">
                  <c:v>0.41199999999999998</c:v>
                </c:pt>
                <c:pt idx="9656">
                  <c:v>0.41199999999999998</c:v>
                </c:pt>
                <c:pt idx="9657">
                  <c:v>0.41199999999999998</c:v>
                </c:pt>
                <c:pt idx="9658">
                  <c:v>0.41199999999999998</c:v>
                </c:pt>
                <c:pt idx="9659">
                  <c:v>0.41199999999999998</c:v>
                </c:pt>
                <c:pt idx="9660">
                  <c:v>0.41199999999999998</c:v>
                </c:pt>
                <c:pt idx="9661">
                  <c:v>0.41199999999999998</c:v>
                </c:pt>
                <c:pt idx="9662">
                  <c:v>0.41199999999999998</c:v>
                </c:pt>
                <c:pt idx="9663">
                  <c:v>0.41199999999999998</c:v>
                </c:pt>
                <c:pt idx="9664">
                  <c:v>0.41199999999999998</c:v>
                </c:pt>
                <c:pt idx="9665">
                  <c:v>0.41199999999999998</c:v>
                </c:pt>
                <c:pt idx="9666">
                  <c:v>0.41199999999999998</c:v>
                </c:pt>
                <c:pt idx="9667">
                  <c:v>0.41199999999999998</c:v>
                </c:pt>
                <c:pt idx="9668">
                  <c:v>0.41199999999999998</c:v>
                </c:pt>
                <c:pt idx="9669">
                  <c:v>0.41199999999999998</c:v>
                </c:pt>
                <c:pt idx="9670">
                  <c:v>0.41199999999999998</c:v>
                </c:pt>
                <c:pt idx="9671">
                  <c:v>0.41199999999999998</c:v>
                </c:pt>
                <c:pt idx="9672">
                  <c:v>0.41199999999999998</c:v>
                </c:pt>
                <c:pt idx="9673">
                  <c:v>0.41199999999999998</c:v>
                </c:pt>
                <c:pt idx="9674">
                  <c:v>0.41199999999999998</c:v>
                </c:pt>
                <c:pt idx="9675">
                  <c:v>0.41199999999999998</c:v>
                </c:pt>
                <c:pt idx="9676">
                  <c:v>0.41199999999999998</c:v>
                </c:pt>
                <c:pt idx="9677">
                  <c:v>0.41199999999999998</c:v>
                </c:pt>
                <c:pt idx="9678">
                  <c:v>0.41199999999999998</c:v>
                </c:pt>
                <c:pt idx="9679">
                  <c:v>0.41199999999999998</c:v>
                </c:pt>
                <c:pt idx="9680">
                  <c:v>0.41199999999999998</c:v>
                </c:pt>
                <c:pt idx="9681">
                  <c:v>0.41199999999999998</c:v>
                </c:pt>
                <c:pt idx="9682">
                  <c:v>0.41199999999999998</c:v>
                </c:pt>
                <c:pt idx="9683">
                  <c:v>0.41199999999999998</c:v>
                </c:pt>
                <c:pt idx="9684">
                  <c:v>0.41199999999999998</c:v>
                </c:pt>
                <c:pt idx="9685">
                  <c:v>0.41099999999999998</c:v>
                </c:pt>
                <c:pt idx="9686">
                  <c:v>0.41099999999999998</c:v>
                </c:pt>
                <c:pt idx="9687">
                  <c:v>0.41099999999999998</c:v>
                </c:pt>
                <c:pt idx="9688">
                  <c:v>0.41099999999999998</c:v>
                </c:pt>
                <c:pt idx="9689">
                  <c:v>0.41099999999999998</c:v>
                </c:pt>
                <c:pt idx="9690">
                  <c:v>0.41099999999999998</c:v>
                </c:pt>
                <c:pt idx="9691">
                  <c:v>0.41099999999999998</c:v>
                </c:pt>
                <c:pt idx="9692">
                  <c:v>0.41099999999999998</c:v>
                </c:pt>
                <c:pt idx="9693">
                  <c:v>0.41099999999999998</c:v>
                </c:pt>
                <c:pt idx="9694">
                  <c:v>0.41099999999999998</c:v>
                </c:pt>
                <c:pt idx="9695">
                  <c:v>0.41099999999999998</c:v>
                </c:pt>
                <c:pt idx="9696">
                  <c:v>0.41099999999999998</c:v>
                </c:pt>
                <c:pt idx="9697">
                  <c:v>0.41099999999999998</c:v>
                </c:pt>
                <c:pt idx="9698">
                  <c:v>0.41099999999999998</c:v>
                </c:pt>
                <c:pt idx="9699">
                  <c:v>0.41099999999999998</c:v>
                </c:pt>
                <c:pt idx="9700">
                  <c:v>0.41099999999999998</c:v>
                </c:pt>
                <c:pt idx="9701">
                  <c:v>0.41099999999999998</c:v>
                </c:pt>
                <c:pt idx="9702">
                  <c:v>0.41099999999999998</c:v>
                </c:pt>
                <c:pt idx="9703">
                  <c:v>0.41099999999999998</c:v>
                </c:pt>
                <c:pt idx="9704">
                  <c:v>0.41099999999999998</c:v>
                </c:pt>
                <c:pt idx="9705">
                  <c:v>0.41099999999999998</c:v>
                </c:pt>
                <c:pt idx="9706">
                  <c:v>0.41099999999999998</c:v>
                </c:pt>
                <c:pt idx="9707">
                  <c:v>0.41099999999999998</c:v>
                </c:pt>
                <c:pt idx="9708">
                  <c:v>0.41099999999999998</c:v>
                </c:pt>
                <c:pt idx="9709">
                  <c:v>0.41099999999999998</c:v>
                </c:pt>
                <c:pt idx="9710">
                  <c:v>0.41099999999999998</c:v>
                </c:pt>
                <c:pt idx="9711">
                  <c:v>0.41099999999999998</c:v>
                </c:pt>
                <c:pt idx="9712">
                  <c:v>0.41099999999999998</c:v>
                </c:pt>
                <c:pt idx="9713">
                  <c:v>0.41099999999999998</c:v>
                </c:pt>
                <c:pt idx="9714">
                  <c:v>0.41099999999999998</c:v>
                </c:pt>
                <c:pt idx="9715">
                  <c:v>0.41099999999999998</c:v>
                </c:pt>
                <c:pt idx="9716">
                  <c:v>0.41099999999999998</c:v>
                </c:pt>
                <c:pt idx="9717">
                  <c:v>0.41</c:v>
                </c:pt>
                <c:pt idx="9718">
                  <c:v>0.41</c:v>
                </c:pt>
                <c:pt idx="9719">
                  <c:v>0.41</c:v>
                </c:pt>
                <c:pt idx="9720">
                  <c:v>0.41</c:v>
                </c:pt>
                <c:pt idx="9721">
                  <c:v>0.41</c:v>
                </c:pt>
                <c:pt idx="9722">
                  <c:v>0.41</c:v>
                </c:pt>
                <c:pt idx="9723">
                  <c:v>0.41</c:v>
                </c:pt>
                <c:pt idx="9724">
                  <c:v>0.41</c:v>
                </c:pt>
                <c:pt idx="9725">
                  <c:v>0.41</c:v>
                </c:pt>
                <c:pt idx="9726">
                  <c:v>0.41</c:v>
                </c:pt>
                <c:pt idx="9727">
                  <c:v>0.41</c:v>
                </c:pt>
                <c:pt idx="9728">
                  <c:v>0.41</c:v>
                </c:pt>
                <c:pt idx="9729">
                  <c:v>0.41</c:v>
                </c:pt>
                <c:pt idx="9730">
                  <c:v>0.41</c:v>
                </c:pt>
                <c:pt idx="9731">
                  <c:v>0.41</c:v>
                </c:pt>
                <c:pt idx="9732">
                  <c:v>0.41</c:v>
                </c:pt>
                <c:pt idx="9733">
                  <c:v>0.41</c:v>
                </c:pt>
                <c:pt idx="9734">
                  <c:v>0.41</c:v>
                </c:pt>
                <c:pt idx="9735">
                  <c:v>0.41</c:v>
                </c:pt>
                <c:pt idx="9736">
                  <c:v>0.41</c:v>
                </c:pt>
                <c:pt idx="9737">
                  <c:v>0.41</c:v>
                </c:pt>
                <c:pt idx="9738">
                  <c:v>0.41</c:v>
                </c:pt>
                <c:pt idx="9739">
                  <c:v>0.41</c:v>
                </c:pt>
                <c:pt idx="9740">
                  <c:v>0.41</c:v>
                </c:pt>
                <c:pt idx="9741">
                  <c:v>0.41</c:v>
                </c:pt>
                <c:pt idx="9742">
                  <c:v>0.41</c:v>
                </c:pt>
                <c:pt idx="9743">
                  <c:v>0.41</c:v>
                </c:pt>
                <c:pt idx="9744">
                  <c:v>0.41</c:v>
                </c:pt>
                <c:pt idx="9745">
                  <c:v>0.40899999999999997</c:v>
                </c:pt>
                <c:pt idx="9746">
                  <c:v>0.40899999999999997</c:v>
                </c:pt>
                <c:pt idx="9747">
                  <c:v>0.40899999999999997</c:v>
                </c:pt>
                <c:pt idx="9748">
                  <c:v>0.40899999999999997</c:v>
                </c:pt>
                <c:pt idx="9749">
                  <c:v>0.40899999999999997</c:v>
                </c:pt>
                <c:pt idx="9750">
                  <c:v>0.40899999999999997</c:v>
                </c:pt>
                <c:pt idx="9751">
                  <c:v>0.40899999999999997</c:v>
                </c:pt>
                <c:pt idx="9752">
                  <c:v>0.40899999999999997</c:v>
                </c:pt>
                <c:pt idx="9753">
                  <c:v>0.40899999999999997</c:v>
                </c:pt>
                <c:pt idx="9754">
                  <c:v>0.40899999999999997</c:v>
                </c:pt>
                <c:pt idx="9755">
                  <c:v>0.40899999999999997</c:v>
                </c:pt>
                <c:pt idx="9756">
                  <c:v>0.40899999999999997</c:v>
                </c:pt>
                <c:pt idx="9757">
                  <c:v>0.40899999999999997</c:v>
                </c:pt>
                <c:pt idx="9758">
                  <c:v>0.40899999999999997</c:v>
                </c:pt>
                <c:pt idx="9759">
                  <c:v>0.40899999999999997</c:v>
                </c:pt>
                <c:pt idx="9760">
                  <c:v>0.40899999999999997</c:v>
                </c:pt>
                <c:pt idx="9761">
                  <c:v>0.40899999999999997</c:v>
                </c:pt>
                <c:pt idx="9762">
                  <c:v>0.40899999999999997</c:v>
                </c:pt>
                <c:pt idx="9763">
                  <c:v>0.40899999999999997</c:v>
                </c:pt>
                <c:pt idx="9764">
                  <c:v>0.40899999999999997</c:v>
                </c:pt>
                <c:pt idx="9765">
                  <c:v>0.40899999999999997</c:v>
                </c:pt>
                <c:pt idx="9766">
                  <c:v>0.40899999999999997</c:v>
                </c:pt>
                <c:pt idx="9767">
                  <c:v>0.40899999999999997</c:v>
                </c:pt>
                <c:pt idx="9768">
                  <c:v>0.40899999999999997</c:v>
                </c:pt>
                <c:pt idx="9769">
                  <c:v>0.40899999999999997</c:v>
                </c:pt>
                <c:pt idx="9770">
                  <c:v>0.40899999999999997</c:v>
                </c:pt>
                <c:pt idx="9771">
                  <c:v>0.40799999999999997</c:v>
                </c:pt>
                <c:pt idx="9772">
                  <c:v>0.40799999999999997</c:v>
                </c:pt>
                <c:pt idx="9773">
                  <c:v>0.40799999999999997</c:v>
                </c:pt>
                <c:pt idx="9774">
                  <c:v>0.40799999999999997</c:v>
                </c:pt>
                <c:pt idx="9775">
                  <c:v>0.40799999999999997</c:v>
                </c:pt>
                <c:pt idx="9776">
                  <c:v>0.40799999999999997</c:v>
                </c:pt>
                <c:pt idx="9777">
                  <c:v>0.40799999999999997</c:v>
                </c:pt>
                <c:pt idx="9778">
                  <c:v>0.40799999999999997</c:v>
                </c:pt>
                <c:pt idx="9779">
                  <c:v>0.40799999999999997</c:v>
                </c:pt>
                <c:pt idx="9780">
                  <c:v>0.40799999999999997</c:v>
                </c:pt>
                <c:pt idx="9781">
                  <c:v>0.40799999999999997</c:v>
                </c:pt>
                <c:pt idx="9782">
                  <c:v>0.40799999999999997</c:v>
                </c:pt>
                <c:pt idx="9783">
                  <c:v>0.40799999999999997</c:v>
                </c:pt>
                <c:pt idx="9784">
                  <c:v>0.40799999999999997</c:v>
                </c:pt>
                <c:pt idx="9785">
                  <c:v>0.40799999999999997</c:v>
                </c:pt>
                <c:pt idx="9786">
                  <c:v>0.40799999999999997</c:v>
                </c:pt>
                <c:pt idx="9787">
                  <c:v>0.40799999999999997</c:v>
                </c:pt>
                <c:pt idx="9788">
                  <c:v>0.40799999999999997</c:v>
                </c:pt>
                <c:pt idx="9789">
                  <c:v>0.40799999999999997</c:v>
                </c:pt>
                <c:pt idx="9790">
                  <c:v>0.40799999999999997</c:v>
                </c:pt>
                <c:pt idx="9791">
                  <c:v>0.40799999999999997</c:v>
                </c:pt>
                <c:pt idx="9792">
                  <c:v>0.40799999999999997</c:v>
                </c:pt>
                <c:pt idx="9793">
                  <c:v>0.40799999999999997</c:v>
                </c:pt>
                <c:pt idx="9794">
                  <c:v>0.40799999999999997</c:v>
                </c:pt>
                <c:pt idx="9795">
                  <c:v>0.40799999999999997</c:v>
                </c:pt>
                <c:pt idx="9796">
                  <c:v>0.40799999999999997</c:v>
                </c:pt>
                <c:pt idx="9797">
                  <c:v>0.40799999999999997</c:v>
                </c:pt>
                <c:pt idx="9798">
                  <c:v>0.40799999999999997</c:v>
                </c:pt>
                <c:pt idx="9799">
                  <c:v>0.40799999999999997</c:v>
                </c:pt>
                <c:pt idx="9800">
                  <c:v>0.40799999999999997</c:v>
                </c:pt>
                <c:pt idx="9801">
                  <c:v>0.40799999999999997</c:v>
                </c:pt>
                <c:pt idx="9802">
                  <c:v>0.40799999999999997</c:v>
                </c:pt>
                <c:pt idx="9803">
                  <c:v>0.40799999999999997</c:v>
                </c:pt>
                <c:pt idx="9804">
                  <c:v>0.40799999999999997</c:v>
                </c:pt>
                <c:pt idx="9805">
                  <c:v>0.40799999999999997</c:v>
                </c:pt>
                <c:pt idx="9806">
                  <c:v>0.40799999999999997</c:v>
                </c:pt>
                <c:pt idx="9807">
                  <c:v>0.40799999999999997</c:v>
                </c:pt>
                <c:pt idx="9808">
                  <c:v>0.40799999999999997</c:v>
                </c:pt>
                <c:pt idx="9809">
                  <c:v>0.40799999999999997</c:v>
                </c:pt>
                <c:pt idx="9810">
                  <c:v>0.40799999999999997</c:v>
                </c:pt>
                <c:pt idx="9811">
                  <c:v>0.40699999999999997</c:v>
                </c:pt>
                <c:pt idx="9812">
                  <c:v>0.40699999999999997</c:v>
                </c:pt>
                <c:pt idx="9813">
                  <c:v>0.40699999999999997</c:v>
                </c:pt>
                <c:pt idx="9814">
                  <c:v>0.40699999999999997</c:v>
                </c:pt>
                <c:pt idx="9815">
                  <c:v>0.40699999999999997</c:v>
                </c:pt>
                <c:pt idx="9816">
                  <c:v>0.40699999999999997</c:v>
                </c:pt>
                <c:pt idx="9817">
                  <c:v>0.40699999999999997</c:v>
                </c:pt>
                <c:pt idx="9818">
                  <c:v>0.40699999999999997</c:v>
                </c:pt>
                <c:pt idx="9819">
                  <c:v>0.40699999999999997</c:v>
                </c:pt>
                <c:pt idx="9820">
                  <c:v>0.40699999999999997</c:v>
                </c:pt>
                <c:pt idx="9821">
                  <c:v>0.40699999999999997</c:v>
                </c:pt>
                <c:pt idx="9822">
                  <c:v>0.40699999999999997</c:v>
                </c:pt>
                <c:pt idx="9823">
                  <c:v>0.40699999999999997</c:v>
                </c:pt>
                <c:pt idx="9824">
                  <c:v>0.40699999999999997</c:v>
                </c:pt>
                <c:pt idx="9825">
                  <c:v>0.40699999999999997</c:v>
                </c:pt>
                <c:pt idx="9826">
                  <c:v>0.40699999999999997</c:v>
                </c:pt>
                <c:pt idx="9827">
                  <c:v>0.40699999999999997</c:v>
                </c:pt>
                <c:pt idx="9828">
                  <c:v>0.40699999999999997</c:v>
                </c:pt>
                <c:pt idx="9829">
                  <c:v>0.40699999999999997</c:v>
                </c:pt>
                <c:pt idx="9830">
                  <c:v>0.40699999999999997</c:v>
                </c:pt>
                <c:pt idx="9831">
                  <c:v>0.40699999999999997</c:v>
                </c:pt>
                <c:pt idx="9832">
                  <c:v>0.40699999999999997</c:v>
                </c:pt>
                <c:pt idx="9833">
                  <c:v>0.40699999999999997</c:v>
                </c:pt>
                <c:pt idx="9834">
                  <c:v>0.40699999999999997</c:v>
                </c:pt>
                <c:pt idx="9835">
                  <c:v>0.40699999999999997</c:v>
                </c:pt>
                <c:pt idx="9836">
                  <c:v>0.40699999999999997</c:v>
                </c:pt>
                <c:pt idx="9837">
                  <c:v>0.40699999999999997</c:v>
                </c:pt>
                <c:pt idx="9838">
                  <c:v>0.40600000000000003</c:v>
                </c:pt>
                <c:pt idx="9839">
                  <c:v>0.40600000000000003</c:v>
                </c:pt>
                <c:pt idx="9840">
                  <c:v>0.40600000000000003</c:v>
                </c:pt>
                <c:pt idx="9841">
                  <c:v>0.40600000000000003</c:v>
                </c:pt>
                <c:pt idx="9842">
                  <c:v>0.40600000000000003</c:v>
                </c:pt>
                <c:pt idx="9843">
                  <c:v>0.40600000000000003</c:v>
                </c:pt>
                <c:pt idx="9844">
                  <c:v>0.40600000000000003</c:v>
                </c:pt>
                <c:pt idx="9845">
                  <c:v>0.40600000000000003</c:v>
                </c:pt>
                <c:pt idx="9846">
                  <c:v>0.40600000000000003</c:v>
                </c:pt>
                <c:pt idx="9847">
                  <c:v>0.40600000000000003</c:v>
                </c:pt>
                <c:pt idx="9848">
                  <c:v>0.40600000000000003</c:v>
                </c:pt>
                <c:pt idx="9849">
                  <c:v>0.40600000000000003</c:v>
                </c:pt>
                <c:pt idx="9850">
                  <c:v>0.40600000000000003</c:v>
                </c:pt>
                <c:pt idx="9851">
                  <c:v>0.40600000000000003</c:v>
                </c:pt>
                <c:pt idx="9852">
                  <c:v>0.40600000000000003</c:v>
                </c:pt>
                <c:pt idx="9853">
                  <c:v>0.40600000000000003</c:v>
                </c:pt>
                <c:pt idx="9854">
                  <c:v>0.40600000000000003</c:v>
                </c:pt>
                <c:pt idx="9855">
                  <c:v>0.40600000000000003</c:v>
                </c:pt>
                <c:pt idx="9856">
                  <c:v>0.40600000000000003</c:v>
                </c:pt>
                <c:pt idx="9857">
                  <c:v>0.40600000000000003</c:v>
                </c:pt>
                <c:pt idx="9858">
                  <c:v>0.40600000000000003</c:v>
                </c:pt>
                <c:pt idx="9859">
                  <c:v>0.40600000000000003</c:v>
                </c:pt>
                <c:pt idx="9860">
                  <c:v>0.40600000000000003</c:v>
                </c:pt>
                <c:pt idx="9861">
                  <c:v>0.40600000000000003</c:v>
                </c:pt>
                <c:pt idx="9862">
                  <c:v>0.40600000000000003</c:v>
                </c:pt>
                <c:pt idx="9863">
                  <c:v>0.40600000000000003</c:v>
                </c:pt>
                <c:pt idx="9864">
                  <c:v>0.40600000000000003</c:v>
                </c:pt>
                <c:pt idx="9865">
                  <c:v>0.40500000000000003</c:v>
                </c:pt>
                <c:pt idx="9866">
                  <c:v>0.40500000000000003</c:v>
                </c:pt>
                <c:pt idx="9867">
                  <c:v>0.40500000000000003</c:v>
                </c:pt>
                <c:pt idx="9868">
                  <c:v>0.40500000000000003</c:v>
                </c:pt>
                <c:pt idx="9869">
                  <c:v>0.40500000000000003</c:v>
                </c:pt>
                <c:pt idx="9870">
                  <c:v>0.40500000000000003</c:v>
                </c:pt>
                <c:pt idx="9871">
                  <c:v>0.40500000000000003</c:v>
                </c:pt>
                <c:pt idx="9872">
                  <c:v>0.40500000000000003</c:v>
                </c:pt>
                <c:pt idx="9873">
                  <c:v>0.40500000000000003</c:v>
                </c:pt>
                <c:pt idx="9874">
                  <c:v>0.40500000000000003</c:v>
                </c:pt>
                <c:pt idx="9875">
                  <c:v>0.40500000000000003</c:v>
                </c:pt>
                <c:pt idx="9876">
                  <c:v>0.40500000000000003</c:v>
                </c:pt>
                <c:pt idx="9877">
                  <c:v>0.40500000000000003</c:v>
                </c:pt>
                <c:pt idx="9878">
                  <c:v>0.40500000000000003</c:v>
                </c:pt>
                <c:pt idx="9879">
                  <c:v>0.40500000000000003</c:v>
                </c:pt>
                <c:pt idx="9880">
                  <c:v>0.40500000000000003</c:v>
                </c:pt>
                <c:pt idx="9881">
                  <c:v>0.40500000000000003</c:v>
                </c:pt>
                <c:pt idx="9882">
                  <c:v>0.40500000000000003</c:v>
                </c:pt>
                <c:pt idx="9883">
                  <c:v>0.40500000000000003</c:v>
                </c:pt>
                <c:pt idx="9884">
                  <c:v>0.40500000000000003</c:v>
                </c:pt>
                <c:pt idx="9885">
                  <c:v>0.40500000000000003</c:v>
                </c:pt>
                <c:pt idx="9886">
                  <c:v>0.40500000000000003</c:v>
                </c:pt>
                <c:pt idx="9887">
                  <c:v>0.40500000000000003</c:v>
                </c:pt>
                <c:pt idx="9888">
                  <c:v>0.40500000000000003</c:v>
                </c:pt>
                <c:pt idx="9889">
                  <c:v>0.40500000000000003</c:v>
                </c:pt>
                <c:pt idx="9890">
                  <c:v>0.40500000000000003</c:v>
                </c:pt>
                <c:pt idx="9891">
                  <c:v>0.40400000000000003</c:v>
                </c:pt>
                <c:pt idx="9892">
                  <c:v>0.40400000000000003</c:v>
                </c:pt>
                <c:pt idx="9893">
                  <c:v>0.40400000000000003</c:v>
                </c:pt>
                <c:pt idx="9894">
                  <c:v>0.40400000000000003</c:v>
                </c:pt>
                <c:pt idx="9895">
                  <c:v>0.40400000000000003</c:v>
                </c:pt>
                <c:pt idx="9896">
                  <c:v>0.40400000000000003</c:v>
                </c:pt>
                <c:pt idx="9897">
                  <c:v>0.40400000000000003</c:v>
                </c:pt>
                <c:pt idx="9898">
                  <c:v>0.40400000000000003</c:v>
                </c:pt>
                <c:pt idx="9899">
                  <c:v>0.40400000000000003</c:v>
                </c:pt>
                <c:pt idx="9900">
                  <c:v>0.40400000000000003</c:v>
                </c:pt>
                <c:pt idx="9901">
                  <c:v>0.40400000000000003</c:v>
                </c:pt>
                <c:pt idx="9902">
                  <c:v>0.40400000000000003</c:v>
                </c:pt>
                <c:pt idx="9903">
                  <c:v>0.40400000000000003</c:v>
                </c:pt>
                <c:pt idx="9904">
                  <c:v>0.40400000000000003</c:v>
                </c:pt>
                <c:pt idx="9905">
                  <c:v>0.40400000000000003</c:v>
                </c:pt>
                <c:pt idx="9906">
                  <c:v>0.40400000000000003</c:v>
                </c:pt>
                <c:pt idx="9907">
                  <c:v>0.40400000000000003</c:v>
                </c:pt>
                <c:pt idx="9908">
                  <c:v>0.40400000000000003</c:v>
                </c:pt>
                <c:pt idx="9909">
                  <c:v>0.40400000000000003</c:v>
                </c:pt>
                <c:pt idx="9910">
                  <c:v>0.40400000000000003</c:v>
                </c:pt>
                <c:pt idx="9911">
                  <c:v>0.40400000000000003</c:v>
                </c:pt>
                <c:pt idx="9912">
                  <c:v>0.40400000000000003</c:v>
                </c:pt>
                <c:pt idx="9913">
                  <c:v>0.40400000000000003</c:v>
                </c:pt>
                <c:pt idx="9914">
                  <c:v>0.40400000000000003</c:v>
                </c:pt>
                <c:pt idx="9915">
                  <c:v>0.40400000000000003</c:v>
                </c:pt>
                <c:pt idx="9916">
                  <c:v>0.40400000000000003</c:v>
                </c:pt>
                <c:pt idx="9917">
                  <c:v>0.40400000000000003</c:v>
                </c:pt>
                <c:pt idx="9918">
                  <c:v>0.40400000000000003</c:v>
                </c:pt>
                <c:pt idx="9919">
                  <c:v>0.40400000000000003</c:v>
                </c:pt>
                <c:pt idx="9920">
                  <c:v>0.40400000000000003</c:v>
                </c:pt>
                <c:pt idx="9921">
                  <c:v>0.40400000000000003</c:v>
                </c:pt>
                <c:pt idx="9922">
                  <c:v>0.40400000000000003</c:v>
                </c:pt>
                <c:pt idx="9923">
                  <c:v>0.40400000000000003</c:v>
                </c:pt>
                <c:pt idx="9924">
                  <c:v>0.40400000000000003</c:v>
                </c:pt>
                <c:pt idx="9925">
                  <c:v>0.40400000000000003</c:v>
                </c:pt>
                <c:pt idx="9926">
                  <c:v>0.40400000000000003</c:v>
                </c:pt>
                <c:pt idx="9927">
                  <c:v>0.40400000000000003</c:v>
                </c:pt>
                <c:pt idx="9928">
                  <c:v>0.40400000000000003</c:v>
                </c:pt>
                <c:pt idx="9929">
                  <c:v>0.40400000000000003</c:v>
                </c:pt>
                <c:pt idx="9930">
                  <c:v>0.40300000000000002</c:v>
                </c:pt>
                <c:pt idx="9931">
                  <c:v>0.40300000000000002</c:v>
                </c:pt>
                <c:pt idx="9932">
                  <c:v>0.40300000000000002</c:v>
                </c:pt>
                <c:pt idx="9933">
                  <c:v>0.40300000000000002</c:v>
                </c:pt>
                <c:pt idx="9934">
                  <c:v>0.40300000000000002</c:v>
                </c:pt>
                <c:pt idx="9935">
                  <c:v>0.40300000000000002</c:v>
                </c:pt>
                <c:pt idx="9936">
                  <c:v>0.40300000000000002</c:v>
                </c:pt>
                <c:pt idx="9937">
                  <c:v>0.40300000000000002</c:v>
                </c:pt>
                <c:pt idx="9938">
                  <c:v>0.40300000000000002</c:v>
                </c:pt>
                <c:pt idx="9939">
                  <c:v>0.40300000000000002</c:v>
                </c:pt>
                <c:pt idx="9940">
                  <c:v>0.40300000000000002</c:v>
                </c:pt>
                <c:pt idx="9941">
                  <c:v>0.40300000000000002</c:v>
                </c:pt>
                <c:pt idx="9942">
                  <c:v>0.40300000000000002</c:v>
                </c:pt>
                <c:pt idx="9943">
                  <c:v>0.40300000000000002</c:v>
                </c:pt>
                <c:pt idx="9944">
                  <c:v>0.40300000000000002</c:v>
                </c:pt>
                <c:pt idx="9945">
                  <c:v>0.40300000000000002</c:v>
                </c:pt>
                <c:pt idx="9946">
                  <c:v>0.40300000000000002</c:v>
                </c:pt>
                <c:pt idx="9947">
                  <c:v>0.40300000000000002</c:v>
                </c:pt>
                <c:pt idx="9948">
                  <c:v>0.40300000000000002</c:v>
                </c:pt>
                <c:pt idx="9949">
                  <c:v>0.40300000000000002</c:v>
                </c:pt>
                <c:pt idx="9950">
                  <c:v>0.40300000000000002</c:v>
                </c:pt>
                <c:pt idx="9951">
                  <c:v>0.40300000000000002</c:v>
                </c:pt>
                <c:pt idx="9952">
                  <c:v>0.40300000000000002</c:v>
                </c:pt>
                <c:pt idx="9953">
                  <c:v>0.40300000000000002</c:v>
                </c:pt>
                <c:pt idx="9954">
                  <c:v>0.40300000000000002</c:v>
                </c:pt>
                <c:pt idx="9955">
                  <c:v>0.40300000000000002</c:v>
                </c:pt>
                <c:pt idx="9956">
                  <c:v>0.40300000000000002</c:v>
                </c:pt>
                <c:pt idx="9957">
                  <c:v>0.40300000000000002</c:v>
                </c:pt>
                <c:pt idx="9958">
                  <c:v>0.40300000000000002</c:v>
                </c:pt>
                <c:pt idx="9959">
                  <c:v>0.40200000000000002</c:v>
                </c:pt>
                <c:pt idx="9960">
                  <c:v>0.40200000000000002</c:v>
                </c:pt>
                <c:pt idx="9961">
                  <c:v>0.40200000000000002</c:v>
                </c:pt>
                <c:pt idx="9962">
                  <c:v>0.40200000000000002</c:v>
                </c:pt>
                <c:pt idx="9963">
                  <c:v>0.40200000000000002</c:v>
                </c:pt>
                <c:pt idx="9964">
                  <c:v>0.40200000000000002</c:v>
                </c:pt>
                <c:pt idx="9965">
                  <c:v>0.40200000000000002</c:v>
                </c:pt>
                <c:pt idx="9966">
                  <c:v>0.40200000000000002</c:v>
                </c:pt>
                <c:pt idx="9967">
                  <c:v>0.40200000000000002</c:v>
                </c:pt>
                <c:pt idx="9968">
                  <c:v>0.40200000000000002</c:v>
                </c:pt>
                <c:pt idx="9969">
                  <c:v>0.40200000000000002</c:v>
                </c:pt>
                <c:pt idx="9970">
                  <c:v>0.40200000000000002</c:v>
                </c:pt>
                <c:pt idx="9971">
                  <c:v>0.40200000000000002</c:v>
                </c:pt>
                <c:pt idx="9972">
                  <c:v>0.40200000000000002</c:v>
                </c:pt>
                <c:pt idx="9973">
                  <c:v>0.40200000000000002</c:v>
                </c:pt>
                <c:pt idx="9974">
                  <c:v>0.40200000000000002</c:v>
                </c:pt>
                <c:pt idx="9975">
                  <c:v>0.40200000000000002</c:v>
                </c:pt>
                <c:pt idx="9976">
                  <c:v>0.40200000000000002</c:v>
                </c:pt>
                <c:pt idx="9977">
                  <c:v>0.40200000000000002</c:v>
                </c:pt>
                <c:pt idx="9978">
                  <c:v>0.40200000000000002</c:v>
                </c:pt>
                <c:pt idx="9979">
                  <c:v>0.40200000000000002</c:v>
                </c:pt>
                <c:pt idx="9980">
                  <c:v>0.40200000000000002</c:v>
                </c:pt>
                <c:pt idx="9981">
                  <c:v>0.40200000000000002</c:v>
                </c:pt>
                <c:pt idx="9982">
                  <c:v>0.40200000000000002</c:v>
                </c:pt>
                <c:pt idx="9983">
                  <c:v>0.40100000000000002</c:v>
                </c:pt>
                <c:pt idx="9984">
                  <c:v>0.40100000000000002</c:v>
                </c:pt>
                <c:pt idx="9985">
                  <c:v>0.40100000000000002</c:v>
                </c:pt>
                <c:pt idx="9986">
                  <c:v>0.40100000000000002</c:v>
                </c:pt>
                <c:pt idx="9987">
                  <c:v>0.40100000000000002</c:v>
                </c:pt>
                <c:pt idx="9988">
                  <c:v>0.40100000000000002</c:v>
                </c:pt>
                <c:pt idx="9989">
                  <c:v>0.40100000000000002</c:v>
                </c:pt>
                <c:pt idx="9990">
                  <c:v>0.40100000000000002</c:v>
                </c:pt>
                <c:pt idx="9991">
                  <c:v>0.40100000000000002</c:v>
                </c:pt>
                <c:pt idx="9992">
                  <c:v>0.40100000000000002</c:v>
                </c:pt>
                <c:pt idx="9993">
                  <c:v>0.40100000000000002</c:v>
                </c:pt>
                <c:pt idx="9994">
                  <c:v>0.40100000000000002</c:v>
                </c:pt>
                <c:pt idx="9995">
                  <c:v>0.40100000000000002</c:v>
                </c:pt>
                <c:pt idx="9996">
                  <c:v>0.40100000000000002</c:v>
                </c:pt>
                <c:pt idx="9997">
                  <c:v>0.40100000000000002</c:v>
                </c:pt>
                <c:pt idx="9998">
                  <c:v>0.40100000000000002</c:v>
                </c:pt>
                <c:pt idx="9999">
                  <c:v>0.40100000000000002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78C-4698-8328-5593BDFCC468}"/>
            </c:ext>
          </c:extLst>
        </c:ser>
        <c:ser>
          <c:idx val="6"/>
          <c:order val="1"/>
          <c:tx>
            <c:strRef>
              <c:f>socrit!$H$1</c:f>
              <c:strCache>
                <c:ptCount val="1"/>
                <c:pt idx="0">
                  <c:v>_2004: R² = 0.9901</c:v>
                </c:pt>
              </c:strCache>
            </c:strRef>
          </c:tx>
          <c:spPr>
            <a:ln w="28575">
              <a:noFill/>
            </a:ln>
          </c:spPr>
          <c:marker>
            <c:symbol val="plus"/>
            <c:size val="7"/>
            <c:spPr>
              <a:solidFill>
                <a:srgbClr val="7030A0"/>
              </a:solidFill>
              <a:ln>
                <a:noFill/>
              </a:ln>
            </c:spPr>
          </c:marker>
          <c:trendline>
            <c:trendlineType val="power"/>
            <c:dispRSqr val="0"/>
            <c:dispEq val="0"/>
          </c:trendline>
          <c:xVal>
            <c:strRef>
              <c:f>socrit!$A$2:$A$10001</c:f>
              <c:strCache>
                <c:ptCount val="10000"/>
                <c:pt idx="0">
                  <c:v>n1</c:v>
                </c:pt>
                <c:pt idx="1">
                  <c:v>n2</c:v>
                </c:pt>
                <c:pt idx="2">
                  <c:v>n3</c:v>
                </c:pt>
                <c:pt idx="3">
                  <c:v>n4</c:v>
                </c:pt>
                <c:pt idx="4">
                  <c:v>n5</c:v>
                </c:pt>
                <c:pt idx="5">
                  <c:v>n6</c:v>
                </c:pt>
                <c:pt idx="6">
                  <c:v>n7</c:v>
                </c:pt>
                <c:pt idx="7">
                  <c:v>n8</c:v>
                </c:pt>
                <c:pt idx="8">
                  <c:v>n9</c:v>
                </c:pt>
                <c:pt idx="9">
                  <c:v>n10</c:v>
                </c:pt>
                <c:pt idx="10">
                  <c:v>n11</c:v>
                </c:pt>
                <c:pt idx="11">
                  <c:v>n12</c:v>
                </c:pt>
                <c:pt idx="12">
                  <c:v>n13</c:v>
                </c:pt>
                <c:pt idx="13">
                  <c:v>n14</c:v>
                </c:pt>
                <c:pt idx="14">
                  <c:v>n15</c:v>
                </c:pt>
                <c:pt idx="15">
                  <c:v>n16</c:v>
                </c:pt>
                <c:pt idx="16">
                  <c:v>n17</c:v>
                </c:pt>
                <c:pt idx="17">
                  <c:v>n18</c:v>
                </c:pt>
                <c:pt idx="18">
                  <c:v>n19</c:v>
                </c:pt>
                <c:pt idx="19">
                  <c:v>n20</c:v>
                </c:pt>
                <c:pt idx="20">
                  <c:v>n21</c:v>
                </c:pt>
                <c:pt idx="21">
                  <c:v>n22</c:v>
                </c:pt>
                <c:pt idx="22">
                  <c:v>n23</c:v>
                </c:pt>
                <c:pt idx="23">
                  <c:v>n24</c:v>
                </c:pt>
                <c:pt idx="24">
                  <c:v>n25</c:v>
                </c:pt>
                <c:pt idx="25">
                  <c:v>n26</c:v>
                </c:pt>
                <c:pt idx="26">
                  <c:v>n27</c:v>
                </c:pt>
                <c:pt idx="27">
                  <c:v>n28</c:v>
                </c:pt>
                <c:pt idx="28">
                  <c:v>n29</c:v>
                </c:pt>
                <c:pt idx="29">
                  <c:v>n30</c:v>
                </c:pt>
                <c:pt idx="30">
                  <c:v>n31</c:v>
                </c:pt>
                <c:pt idx="31">
                  <c:v>n32</c:v>
                </c:pt>
                <c:pt idx="32">
                  <c:v>n33</c:v>
                </c:pt>
                <c:pt idx="33">
                  <c:v>n34</c:v>
                </c:pt>
                <c:pt idx="34">
                  <c:v>n35</c:v>
                </c:pt>
                <c:pt idx="35">
                  <c:v>n36</c:v>
                </c:pt>
                <c:pt idx="36">
                  <c:v>n37</c:v>
                </c:pt>
                <c:pt idx="37">
                  <c:v>n38</c:v>
                </c:pt>
                <c:pt idx="38">
                  <c:v>n39</c:v>
                </c:pt>
                <c:pt idx="39">
                  <c:v>n40</c:v>
                </c:pt>
                <c:pt idx="40">
                  <c:v>n41</c:v>
                </c:pt>
                <c:pt idx="41">
                  <c:v>n42</c:v>
                </c:pt>
                <c:pt idx="42">
                  <c:v>n43</c:v>
                </c:pt>
                <c:pt idx="43">
                  <c:v>n44</c:v>
                </c:pt>
                <c:pt idx="44">
                  <c:v>n45</c:v>
                </c:pt>
                <c:pt idx="45">
                  <c:v>n46</c:v>
                </c:pt>
                <c:pt idx="46">
                  <c:v>n47</c:v>
                </c:pt>
                <c:pt idx="47">
                  <c:v>n48</c:v>
                </c:pt>
                <c:pt idx="48">
                  <c:v>n49</c:v>
                </c:pt>
                <c:pt idx="49">
                  <c:v>n50</c:v>
                </c:pt>
                <c:pt idx="50">
                  <c:v>n51</c:v>
                </c:pt>
                <c:pt idx="51">
                  <c:v>n52</c:v>
                </c:pt>
                <c:pt idx="52">
                  <c:v>n53</c:v>
                </c:pt>
                <c:pt idx="53">
                  <c:v>n54</c:v>
                </c:pt>
                <c:pt idx="54">
                  <c:v>n55</c:v>
                </c:pt>
                <c:pt idx="55">
                  <c:v>n56</c:v>
                </c:pt>
                <c:pt idx="56">
                  <c:v>n57</c:v>
                </c:pt>
                <c:pt idx="57">
                  <c:v>n58</c:v>
                </c:pt>
                <c:pt idx="58">
                  <c:v>n59</c:v>
                </c:pt>
                <c:pt idx="59">
                  <c:v>n60</c:v>
                </c:pt>
                <c:pt idx="60">
                  <c:v>n61</c:v>
                </c:pt>
                <c:pt idx="61">
                  <c:v>n62</c:v>
                </c:pt>
                <c:pt idx="62">
                  <c:v>n63</c:v>
                </c:pt>
                <c:pt idx="63">
                  <c:v>n64</c:v>
                </c:pt>
                <c:pt idx="64">
                  <c:v>n65</c:v>
                </c:pt>
                <c:pt idx="65">
                  <c:v>n66</c:v>
                </c:pt>
                <c:pt idx="66">
                  <c:v>n67</c:v>
                </c:pt>
                <c:pt idx="67">
                  <c:v>n68</c:v>
                </c:pt>
                <c:pt idx="68">
                  <c:v>n69</c:v>
                </c:pt>
                <c:pt idx="69">
                  <c:v>n70</c:v>
                </c:pt>
                <c:pt idx="70">
                  <c:v>n71</c:v>
                </c:pt>
                <c:pt idx="71">
                  <c:v>n72</c:v>
                </c:pt>
                <c:pt idx="72">
                  <c:v>n73</c:v>
                </c:pt>
                <c:pt idx="73">
                  <c:v>n74</c:v>
                </c:pt>
                <c:pt idx="74">
                  <c:v>n75</c:v>
                </c:pt>
                <c:pt idx="75">
                  <c:v>n76</c:v>
                </c:pt>
                <c:pt idx="76">
                  <c:v>n77</c:v>
                </c:pt>
                <c:pt idx="77">
                  <c:v>n78</c:v>
                </c:pt>
                <c:pt idx="78">
                  <c:v>n79</c:v>
                </c:pt>
                <c:pt idx="79">
                  <c:v>n80</c:v>
                </c:pt>
                <c:pt idx="80">
                  <c:v>n81</c:v>
                </c:pt>
                <c:pt idx="81">
                  <c:v>n82</c:v>
                </c:pt>
                <c:pt idx="82">
                  <c:v>n83</c:v>
                </c:pt>
                <c:pt idx="83">
                  <c:v>n84</c:v>
                </c:pt>
                <c:pt idx="84">
                  <c:v>n85</c:v>
                </c:pt>
                <c:pt idx="85">
                  <c:v>n86</c:v>
                </c:pt>
                <c:pt idx="86">
                  <c:v>n87</c:v>
                </c:pt>
                <c:pt idx="87">
                  <c:v>n88</c:v>
                </c:pt>
                <c:pt idx="88">
                  <c:v>n89</c:v>
                </c:pt>
                <c:pt idx="89">
                  <c:v>n90</c:v>
                </c:pt>
                <c:pt idx="90">
                  <c:v>n91</c:v>
                </c:pt>
                <c:pt idx="91">
                  <c:v>n92</c:v>
                </c:pt>
                <c:pt idx="92">
                  <c:v>n93</c:v>
                </c:pt>
                <c:pt idx="93">
                  <c:v>n94</c:v>
                </c:pt>
                <c:pt idx="94">
                  <c:v>n95</c:v>
                </c:pt>
                <c:pt idx="95">
                  <c:v>n96</c:v>
                </c:pt>
                <c:pt idx="96">
                  <c:v>n97</c:v>
                </c:pt>
                <c:pt idx="97">
                  <c:v>n98</c:v>
                </c:pt>
                <c:pt idx="98">
                  <c:v>n99</c:v>
                </c:pt>
                <c:pt idx="99">
                  <c:v>n100</c:v>
                </c:pt>
                <c:pt idx="100">
                  <c:v>n101</c:v>
                </c:pt>
                <c:pt idx="101">
                  <c:v>n102</c:v>
                </c:pt>
                <c:pt idx="102">
                  <c:v>n103</c:v>
                </c:pt>
                <c:pt idx="103">
                  <c:v>n104</c:v>
                </c:pt>
                <c:pt idx="104">
                  <c:v>n105</c:v>
                </c:pt>
                <c:pt idx="105">
                  <c:v>n106</c:v>
                </c:pt>
                <c:pt idx="106">
                  <c:v>n107</c:v>
                </c:pt>
                <c:pt idx="107">
                  <c:v>n108</c:v>
                </c:pt>
                <c:pt idx="108">
                  <c:v>n109</c:v>
                </c:pt>
                <c:pt idx="109">
                  <c:v>n110</c:v>
                </c:pt>
                <c:pt idx="110">
                  <c:v>n111</c:v>
                </c:pt>
                <c:pt idx="111">
                  <c:v>n112</c:v>
                </c:pt>
                <c:pt idx="112">
                  <c:v>n113</c:v>
                </c:pt>
                <c:pt idx="113">
                  <c:v>n114</c:v>
                </c:pt>
                <c:pt idx="114">
                  <c:v>n115</c:v>
                </c:pt>
                <c:pt idx="115">
                  <c:v>n116</c:v>
                </c:pt>
                <c:pt idx="116">
                  <c:v>n117</c:v>
                </c:pt>
                <c:pt idx="117">
                  <c:v>n118</c:v>
                </c:pt>
                <c:pt idx="118">
                  <c:v>n119</c:v>
                </c:pt>
                <c:pt idx="119">
                  <c:v>n120</c:v>
                </c:pt>
                <c:pt idx="120">
                  <c:v>n121</c:v>
                </c:pt>
                <c:pt idx="121">
                  <c:v>n122</c:v>
                </c:pt>
                <c:pt idx="122">
                  <c:v>n123</c:v>
                </c:pt>
                <c:pt idx="123">
                  <c:v>n124</c:v>
                </c:pt>
                <c:pt idx="124">
                  <c:v>n125</c:v>
                </c:pt>
                <c:pt idx="125">
                  <c:v>n126</c:v>
                </c:pt>
                <c:pt idx="126">
                  <c:v>n127</c:v>
                </c:pt>
                <c:pt idx="127">
                  <c:v>n128</c:v>
                </c:pt>
                <c:pt idx="128">
                  <c:v>n129</c:v>
                </c:pt>
                <c:pt idx="129">
                  <c:v>n130</c:v>
                </c:pt>
                <c:pt idx="130">
                  <c:v>n131</c:v>
                </c:pt>
                <c:pt idx="131">
                  <c:v>n132</c:v>
                </c:pt>
                <c:pt idx="132">
                  <c:v>n133</c:v>
                </c:pt>
                <c:pt idx="133">
                  <c:v>n134</c:v>
                </c:pt>
                <c:pt idx="134">
                  <c:v>n135</c:v>
                </c:pt>
                <c:pt idx="135">
                  <c:v>n136</c:v>
                </c:pt>
                <c:pt idx="136">
                  <c:v>n137</c:v>
                </c:pt>
                <c:pt idx="137">
                  <c:v>n138</c:v>
                </c:pt>
                <c:pt idx="138">
                  <c:v>n139</c:v>
                </c:pt>
                <c:pt idx="139">
                  <c:v>n140</c:v>
                </c:pt>
                <c:pt idx="140">
                  <c:v>n141</c:v>
                </c:pt>
                <c:pt idx="141">
                  <c:v>n142</c:v>
                </c:pt>
                <c:pt idx="142">
                  <c:v>n143</c:v>
                </c:pt>
                <c:pt idx="143">
                  <c:v>n144</c:v>
                </c:pt>
                <c:pt idx="144">
                  <c:v>n145</c:v>
                </c:pt>
                <c:pt idx="145">
                  <c:v>n146</c:v>
                </c:pt>
                <c:pt idx="146">
                  <c:v>n147</c:v>
                </c:pt>
                <c:pt idx="147">
                  <c:v>n148</c:v>
                </c:pt>
                <c:pt idx="148">
                  <c:v>n149</c:v>
                </c:pt>
                <c:pt idx="149">
                  <c:v>n150</c:v>
                </c:pt>
                <c:pt idx="150">
                  <c:v>n151</c:v>
                </c:pt>
                <c:pt idx="151">
                  <c:v>n152</c:v>
                </c:pt>
                <c:pt idx="152">
                  <c:v>n153</c:v>
                </c:pt>
                <c:pt idx="153">
                  <c:v>n154</c:v>
                </c:pt>
                <c:pt idx="154">
                  <c:v>n155</c:v>
                </c:pt>
                <c:pt idx="155">
                  <c:v>n156</c:v>
                </c:pt>
                <c:pt idx="156">
                  <c:v>n157</c:v>
                </c:pt>
                <c:pt idx="157">
                  <c:v>n158</c:v>
                </c:pt>
                <c:pt idx="158">
                  <c:v>n159</c:v>
                </c:pt>
                <c:pt idx="159">
                  <c:v>n160</c:v>
                </c:pt>
                <c:pt idx="160">
                  <c:v>n161</c:v>
                </c:pt>
                <c:pt idx="161">
                  <c:v>n162</c:v>
                </c:pt>
                <c:pt idx="162">
                  <c:v>n163</c:v>
                </c:pt>
                <c:pt idx="163">
                  <c:v>n164</c:v>
                </c:pt>
                <c:pt idx="164">
                  <c:v>n165</c:v>
                </c:pt>
                <c:pt idx="165">
                  <c:v>n166</c:v>
                </c:pt>
                <c:pt idx="166">
                  <c:v>n167</c:v>
                </c:pt>
                <c:pt idx="167">
                  <c:v>n168</c:v>
                </c:pt>
                <c:pt idx="168">
                  <c:v>n169</c:v>
                </c:pt>
                <c:pt idx="169">
                  <c:v>n170</c:v>
                </c:pt>
                <c:pt idx="170">
                  <c:v>n171</c:v>
                </c:pt>
                <c:pt idx="171">
                  <c:v>n172</c:v>
                </c:pt>
                <c:pt idx="172">
                  <c:v>n173</c:v>
                </c:pt>
                <c:pt idx="173">
                  <c:v>n174</c:v>
                </c:pt>
                <c:pt idx="174">
                  <c:v>n175</c:v>
                </c:pt>
                <c:pt idx="175">
                  <c:v>n176</c:v>
                </c:pt>
                <c:pt idx="176">
                  <c:v>n177</c:v>
                </c:pt>
                <c:pt idx="177">
                  <c:v>n178</c:v>
                </c:pt>
                <c:pt idx="178">
                  <c:v>n179</c:v>
                </c:pt>
                <c:pt idx="179">
                  <c:v>n180</c:v>
                </c:pt>
                <c:pt idx="180">
                  <c:v>n181</c:v>
                </c:pt>
                <c:pt idx="181">
                  <c:v>n182</c:v>
                </c:pt>
                <c:pt idx="182">
                  <c:v>n183</c:v>
                </c:pt>
                <c:pt idx="183">
                  <c:v>n184</c:v>
                </c:pt>
                <c:pt idx="184">
                  <c:v>n185</c:v>
                </c:pt>
                <c:pt idx="185">
                  <c:v>n186</c:v>
                </c:pt>
                <c:pt idx="186">
                  <c:v>n187</c:v>
                </c:pt>
                <c:pt idx="187">
                  <c:v>n188</c:v>
                </c:pt>
                <c:pt idx="188">
                  <c:v>n189</c:v>
                </c:pt>
                <c:pt idx="189">
                  <c:v>n190</c:v>
                </c:pt>
                <c:pt idx="190">
                  <c:v>n191</c:v>
                </c:pt>
                <c:pt idx="191">
                  <c:v>n192</c:v>
                </c:pt>
                <c:pt idx="192">
                  <c:v>n193</c:v>
                </c:pt>
                <c:pt idx="193">
                  <c:v>n194</c:v>
                </c:pt>
                <c:pt idx="194">
                  <c:v>n195</c:v>
                </c:pt>
                <c:pt idx="195">
                  <c:v>n196</c:v>
                </c:pt>
                <c:pt idx="196">
                  <c:v>n197</c:v>
                </c:pt>
                <c:pt idx="197">
                  <c:v>n198</c:v>
                </c:pt>
                <c:pt idx="198">
                  <c:v>n199</c:v>
                </c:pt>
                <c:pt idx="199">
                  <c:v>n200</c:v>
                </c:pt>
                <c:pt idx="200">
                  <c:v>n201</c:v>
                </c:pt>
                <c:pt idx="201">
                  <c:v>n202</c:v>
                </c:pt>
                <c:pt idx="202">
                  <c:v>n203</c:v>
                </c:pt>
                <c:pt idx="203">
                  <c:v>n204</c:v>
                </c:pt>
                <c:pt idx="204">
                  <c:v>n205</c:v>
                </c:pt>
                <c:pt idx="205">
                  <c:v>n206</c:v>
                </c:pt>
                <c:pt idx="206">
                  <c:v>n207</c:v>
                </c:pt>
                <c:pt idx="207">
                  <c:v>n208</c:v>
                </c:pt>
                <c:pt idx="208">
                  <c:v>n209</c:v>
                </c:pt>
                <c:pt idx="209">
                  <c:v>n210</c:v>
                </c:pt>
                <c:pt idx="210">
                  <c:v>n211</c:v>
                </c:pt>
                <c:pt idx="211">
                  <c:v>n212</c:v>
                </c:pt>
                <c:pt idx="212">
                  <c:v>n213</c:v>
                </c:pt>
                <c:pt idx="213">
                  <c:v>n214</c:v>
                </c:pt>
                <c:pt idx="214">
                  <c:v>n215</c:v>
                </c:pt>
                <c:pt idx="215">
                  <c:v>n216</c:v>
                </c:pt>
                <c:pt idx="216">
                  <c:v>n217</c:v>
                </c:pt>
                <c:pt idx="217">
                  <c:v>n218</c:v>
                </c:pt>
                <c:pt idx="218">
                  <c:v>n219</c:v>
                </c:pt>
                <c:pt idx="219">
                  <c:v>n220</c:v>
                </c:pt>
                <c:pt idx="220">
                  <c:v>n221</c:v>
                </c:pt>
                <c:pt idx="221">
                  <c:v>n222</c:v>
                </c:pt>
                <c:pt idx="222">
                  <c:v>n223</c:v>
                </c:pt>
                <c:pt idx="223">
                  <c:v>n224</c:v>
                </c:pt>
                <c:pt idx="224">
                  <c:v>n225</c:v>
                </c:pt>
                <c:pt idx="225">
                  <c:v>n226</c:v>
                </c:pt>
                <c:pt idx="226">
                  <c:v>n227</c:v>
                </c:pt>
                <c:pt idx="227">
                  <c:v>n228</c:v>
                </c:pt>
                <c:pt idx="228">
                  <c:v>n229</c:v>
                </c:pt>
                <c:pt idx="229">
                  <c:v>n230</c:v>
                </c:pt>
                <c:pt idx="230">
                  <c:v>n231</c:v>
                </c:pt>
                <c:pt idx="231">
                  <c:v>n232</c:v>
                </c:pt>
                <c:pt idx="232">
                  <c:v>n233</c:v>
                </c:pt>
                <c:pt idx="233">
                  <c:v>n234</c:v>
                </c:pt>
                <c:pt idx="234">
                  <c:v>n235</c:v>
                </c:pt>
                <c:pt idx="235">
                  <c:v>n236</c:v>
                </c:pt>
                <c:pt idx="236">
                  <c:v>n237</c:v>
                </c:pt>
                <c:pt idx="237">
                  <c:v>n238</c:v>
                </c:pt>
                <c:pt idx="238">
                  <c:v>n239</c:v>
                </c:pt>
                <c:pt idx="239">
                  <c:v>n240</c:v>
                </c:pt>
                <c:pt idx="240">
                  <c:v>n241</c:v>
                </c:pt>
                <c:pt idx="241">
                  <c:v>n242</c:v>
                </c:pt>
                <c:pt idx="242">
                  <c:v>n243</c:v>
                </c:pt>
                <c:pt idx="243">
                  <c:v>n244</c:v>
                </c:pt>
                <c:pt idx="244">
                  <c:v>n245</c:v>
                </c:pt>
                <c:pt idx="245">
                  <c:v>n246</c:v>
                </c:pt>
                <c:pt idx="246">
                  <c:v>n247</c:v>
                </c:pt>
                <c:pt idx="247">
                  <c:v>n248</c:v>
                </c:pt>
                <c:pt idx="248">
                  <c:v>n249</c:v>
                </c:pt>
                <c:pt idx="249">
                  <c:v>n250</c:v>
                </c:pt>
                <c:pt idx="250">
                  <c:v>n251</c:v>
                </c:pt>
                <c:pt idx="251">
                  <c:v>n252</c:v>
                </c:pt>
                <c:pt idx="252">
                  <c:v>n253</c:v>
                </c:pt>
                <c:pt idx="253">
                  <c:v>n254</c:v>
                </c:pt>
                <c:pt idx="254">
                  <c:v>n255</c:v>
                </c:pt>
                <c:pt idx="255">
                  <c:v>n256</c:v>
                </c:pt>
                <c:pt idx="256">
                  <c:v>n257</c:v>
                </c:pt>
                <c:pt idx="257">
                  <c:v>n258</c:v>
                </c:pt>
                <c:pt idx="258">
                  <c:v>n259</c:v>
                </c:pt>
                <c:pt idx="259">
                  <c:v>n260</c:v>
                </c:pt>
                <c:pt idx="260">
                  <c:v>n261</c:v>
                </c:pt>
                <c:pt idx="261">
                  <c:v>n262</c:v>
                </c:pt>
                <c:pt idx="262">
                  <c:v>n263</c:v>
                </c:pt>
                <c:pt idx="263">
                  <c:v>n264</c:v>
                </c:pt>
                <c:pt idx="264">
                  <c:v>n265</c:v>
                </c:pt>
                <c:pt idx="265">
                  <c:v>n266</c:v>
                </c:pt>
                <c:pt idx="266">
                  <c:v>n267</c:v>
                </c:pt>
                <c:pt idx="267">
                  <c:v>n268</c:v>
                </c:pt>
                <c:pt idx="268">
                  <c:v>n269</c:v>
                </c:pt>
                <c:pt idx="269">
                  <c:v>n270</c:v>
                </c:pt>
                <c:pt idx="270">
                  <c:v>n271</c:v>
                </c:pt>
                <c:pt idx="271">
                  <c:v>n272</c:v>
                </c:pt>
                <c:pt idx="272">
                  <c:v>n273</c:v>
                </c:pt>
                <c:pt idx="273">
                  <c:v>n274</c:v>
                </c:pt>
                <c:pt idx="274">
                  <c:v>n275</c:v>
                </c:pt>
                <c:pt idx="275">
                  <c:v>n276</c:v>
                </c:pt>
                <c:pt idx="276">
                  <c:v>n277</c:v>
                </c:pt>
                <c:pt idx="277">
                  <c:v>n278</c:v>
                </c:pt>
                <c:pt idx="278">
                  <c:v>n279</c:v>
                </c:pt>
                <c:pt idx="279">
                  <c:v>n280</c:v>
                </c:pt>
                <c:pt idx="280">
                  <c:v>n281</c:v>
                </c:pt>
                <c:pt idx="281">
                  <c:v>n282</c:v>
                </c:pt>
                <c:pt idx="282">
                  <c:v>n283</c:v>
                </c:pt>
                <c:pt idx="283">
                  <c:v>n284</c:v>
                </c:pt>
                <c:pt idx="284">
                  <c:v>n285</c:v>
                </c:pt>
                <c:pt idx="285">
                  <c:v>n286</c:v>
                </c:pt>
                <c:pt idx="286">
                  <c:v>n287</c:v>
                </c:pt>
                <c:pt idx="287">
                  <c:v>n288</c:v>
                </c:pt>
                <c:pt idx="288">
                  <c:v>n289</c:v>
                </c:pt>
                <c:pt idx="289">
                  <c:v>n290</c:v>
                </c:pt>
                <c:pt idx="290">
                  <c:v>n291</c:v>
                </c:pt>
                <c:pt idx="291">
                  <c:v>n292</c:v>
                </c:pt>
                <c:pt idx="292">
                  <c:v>n293</c:v>
                </c:pt>
                <c:pt idx="293">
                  <c:v>n294</c:v>
                </c:pt>
                <c:pt idx="294">
                  <c:v>n295</c:v>
                </c:pt>
                <c:pt idx="295">
                  <c:v>n296</c:v>
                </c:pt>
                <c:pt idx="296">
                  <c:v>n297</c:v>
                </c:pt>
                <c:pt idx="297">
                  <c:v>n298</c:v>
                </c:pt>
                <c:pt idx="298">
                  <c:v>n299</c:v>
                </c:pt>
                <c:pt idx="299">
                  <c:v>n300</c:v>
                </c:pt>
                <c:pt idx="300">
                  <c:v>n301</c:v>
                </c:pt>
                <c:pt idx="301">
                  <c:v>n302</c:v>
                </c:pt>
                <c:pt idx="302">
                  <c:v>n303</c:v>
                </c:pt>
                <c:pt idx="303">
                  <c:v>n304</c:v>
                </c:pt>
                <c:pt idx="304">
                  <c:v>n305</c:v>
                </c:pt>
                <c:pt idx="305">
                  <c:v>n306</c:v>
                </c:pt>
                <c:pt idx="306">
                  <c:v>n307</c:v>
                </c:pt>
                <c:pt idx="307">
                  <c:v>n308</c:v>
                </c:pt>
                <c:pt idx="308">
                  <c:v>n309</c:v>
                </c:pt>
                <c:pt idx="309">
                  <c:v>n310</c:v>
                </c:pt>
                <c:pt idx="310">
                  <c:v>n311</c:v>
                </c:pt>
                <c:pt idx="311">
                  <c:v>n312</c:v>
                </c:pt>
                <c:pt idx="312">
                  <c:v>n313</c:v>
                </c:pt>
                <c:pt idx="313">
                  <c:v>n314</c:v>
                </c:pt>
                <c:pt idx="314">
                  <c:v>n315</c:v>
                </c:pt>
                <c:pt idx="315">
                  <c:v>n316</c:v>
                </c:pt>
                <c:pt idx="316">
                  <c:v>n317</c:v>
                </c:pt>
                <c:pt idx="317">
                  <c:v>n318</c:v>
                </c:pt>
                <c:pt idx="318">
                  <c:v>n319</c:v>
                </c:pt>
                <c:pt idx="319">
                  <c:v>n320</c:v>
                </c:pt>
                <c:pt idx="320">
                  <c:v>n321</c:v>
                </c:pt>
                <c:pt idx="321">
                  <c:v>n322</c:v>
                </c:pt>
                <c:pt idx="322">
                  <c:v>n323</c:v>
                </c:pt>
                <c:pt idx="323">
                  <c:v>n324</c:v>
                </c:pt>
                <c:pt idx="324">
                  <c:v>n325</c:v>
                </c:pt>
                <c:pt idx="325">
                  <c:v>n326</c:v>
                </c:pt>
                <c:pt idx="326">
                  <c:v>n327</c:v>
                </c:pt>
                <c:pt idx="327">
                  <c:v>n328</c:v>
                </c:pt>
                <c:pt idx="328">
                  <c:v>n329</c:v>
                </c:pt>
                <c:pt idx="329">
                  <c:v>n330</c:v>
                </c:pt>
                <c:pt idx="330">
                  <c:v>n331</c:v>
                </c:pt>
                <c:pt idx="331">
                  <c:v>n332</c:v>
                </c:pt>
                <c:pt idx="332">
                  <c:v>n333</c:v>
                </c:pt>
                <c:pt idx="333">
                  <c:v>n334</c:v>
                </c:pt>
                <c:pt idx="334">
                  <c:v>n335</c:v>
                </c:pt>
                <c:pt idx="335">
                  <c:v>n336</c:v>
                </c:pt>
                <c:pt idx="336">
                  <c:v>n337</c:v>
                </c:pt>
                <c:pt idx="337">
                  <c:v>n338</c:v>
                </c:pt>
                <c:pt idx="338">
                  <c:v>n339</c:v>
                </c:pt>
                <c:pt idx="339">
                  <c:v>n340</c:v>
                </c:pt>
                <c:pt idx="340">
                  <c:v>n341</c:v>
                </c:pt>
                <c:pt idx="341">
                  <c:v>n342</c:v>
                </c:pt>
                <c:pt idx="342">
                  <c:v>n343</c:v>
                </c:pt>
                <c:pt idx="343">
                  <c:v>n344</c:v>
                </c:pt>
                <c:pt idx="344">
                  <c:v>n345</c:v>
                </c:pt>
                <c:pt idx="345">
                  <c:v>n346</c:v>
                </c:pt>
                <c:pt idx="346">
                  <c:v>n347</c:v>
                </c:pt>
                <c:pt idx="347">
                  <c:v>n348</c:v>
                </c:pt>
                <c:pt idx="348">
                  <c:v>n349</c:v>
                </c:pt>
                <c:pt idx="349">
                  <c:v>n350</c:v>
                </c:pt>
                <c:pt idx="350">
                  <c:v>n351</c:v>
                </c:pt>
                <c:pt idx="351">
                  <c:v>n352</c:v>
                </c:pt>
                <c:pt idx="352">
                  <c:v>n353</c:v>
                </c:pt>
                <c:pt idx="353">
                  <c:v>n354</c:v>
                </c:pt>
                <c:pt idx="354">
                  <c:v>n355</c:v>
                </c:pt>
                <c:pt idx="355">
                  <c:v>n356</c:v>
                </c:pt>
                <c:pt idx="356">
                  <c:v>n357</c:v>
                </c:pt>
                <c:pt idx="357">
                  <c:v>n358</c:v>
                </c:pt>
                <c:pt idx="358">
                  <c:v>n359</c:v>
                </c:pt>
                <c:pt idx="359">
                  <c:v>n360</c:v>
                </c:pt>
                <c:pt idx="360">
                  <c:v>n361</c:v>
                </c:pt>
                <c:pt idx="361">
                  <c:v>n362</c:v>
                </c:pt>
                <c:pt idx="362">
                  <c:v>n363</c:v>
                </c:pt>
                <c:pt idx="363">
                  <c:v>n364</c:v>
                </c:pt>
                <c:pt idx="364">
                  <c:v>n365</c:v>
                </c:pt>
                <c:pt idx="365">
                  <c:v>n366</c:v>
                </c:pt>
                <c:pt idx="366">
                  <c:v>n367</c:v>
                </c:pt>
                <c:pt idx="367">
                  <c:v>n368</c:v>
                </c:pt>
                <c:pt idx="368">
                  <c:v>n369</c:v>
                </c:pt>
                <c:pt idx="369">
                  <c:v>n370</c:v>
                </c:pt>
                <c:pt idx="370">
                  <c:v>n371</c:v>
                </c:pt>
                <c:pt idx="371">
                  <c:v>n372</c:v>
                </c:pt>
                <c:pt idx="372">
                  <c:v>n373</c:v>
                </c:pt>
                <c:pt idx="373">
                  <c:v>n374</c:v>
                </c:pt>
                <c:pt idx="374">
                  <c:v>n375</c:v>
                </c:pt>
                <c:pt idx="375">
                  <c:v>n376</c:v>
                </c:pt>
                <c:pt idx="376">
                  <c:v>n377</c:v>
                </c:pt>
                <c:pt idx="377">
                  <c:v>n378</c:v>
                </c:pt>
                <c:pt idx="378">
                  <c:v>n379</c:v>
                </c:pt>
                <c:pt idx="379">
                  <c:v>n380</c:v>
                </c:pt>
                <c:pt idx="380">
                  <c:v>n381</c:v>
                </c:pt>
                <c:pt idx="381">
                  <c:v>n382</c:v>
                </c:pt>
                <c:pt idx="382">
                  <c:v>n383</c:v>
                </c:pt>
                <c:pt idx="383">
                  <c:v>n384</c:v>
                </c:pt>
                <c:pt idx="384">
                  <c:v>n385</c:v>
                </c:pt>
                <c:pt idx="385">
                  <c:v>n386</c:v>
                </c:pt>
                <c:pt idx="386">
                  <c:v>n387</c:v>
                </c:pt>
                <c:pt idx="387">
                  <c:v>n388</c:v>
                </c:pt>
                <c:pt idx="388">
                  <c:v>n389</c:v>
                </c:pt>
                <c:pt idx="389">
                  <c:v>n390</c:v>
                </c:pt>
                <c:pt idx="390">
                  <c:v>n391</c:v>
                </c:pt>
                <c:pt idx="391">
                  <c:v>n392</c:v>
                </c:pt>
                <c:pt idx="392">
                  <c:v>n393</c:v>
                </c:pt>
                <c:pt idx="393">
                  <c:v>n394</c:v>
                </c:pt>
                <c:pt idx="394">
                  <c:v>n395</c:v>
                </c:pt>
                <c:pt idx="395">
                  <c:v>n396</c:v>
                </c:pt>
                <c:pt idx="396">
                  <c:v>n397</c:v>
                </c:pt>
                <c:pt idx="397">
                  <c:v>n398</c:v>
                </c:pt>
                <c:pt idx="398">
                  <c:v>n399</c:v>
                </c:pt>
                <c:pt idx="399">
                  <c:v>n400</c:v>
                </c:pt>
                <c:pt idx="400">
                  <c:v>n401</c:v>
                </c:pt>
                <c:pt idx="401">
                  <c:v>n402</c:v>
                </c:pt>
                <c:pt idx="402">
                  <c:v>n403</c:v>
                </c:pt>
                <c:pt idx="403">
                  <c:v>n404</c:v>
                </c:pt>
                <c:pt idx="404">
                  <c:v>n405</c:v>
                </c:pt>
                <c:pt idx="405">
                  <c:v>n406</c:v>
                </c:pt>
                <c:pt idx="406">
                  <c:v>n407</c:v>
                </c:pt>
                <c:pt idx="407">
                  <c:v>n408</c:v>
                </c:pt>
                <c:pt idx="408">
                  <c:v>n409</c:v>
                </c:pt>
                <c:pt idx="409">
                  <c:v>n410</c:v>
                </c:pt>
                <c:pt idx="410">
                  <c:v>n411</c:v>
                </c:pt>
                <c:pt idx="411">
                  <c:v>n412</c:v>
                </c:pt>
                <c:pt idx="412">
                  <c:v>n413</c:v>
                </c:pt>
                <c:pt idx="413">
                  <c:v>n414</c:v>
                </c:pt>
                <c:pt idx="414">
                  <c:v>n415</c:v>
                </c:pt>
                <c:pt idx="415">
                  <c:v>n416</c:v>
                </c:pt>
                <c:pt idx="416">
                  <c:v>n417</c:v>
                </c:pt>
                <c:pt idx="417">
                  <c:v>n418</c:v>
                </c:pt>
                <c:pt idx="418">
                  <c:v>n419</c:v>
                </c:pt>
                <c:pt idx="419">
                  <c:v>n420</c:v>
                </c:pt>
                <c:pt idx="420">
                  <c:v>n421</c:v>
                </c:pt>
                <c:pt idx="421">
                  <c:v>n422</c:v>
                </c:pt>
                <c:pt idx="422">
                  <c:v>n423</c:v>
                </c:pt>
                <c:pt idx="423">
                  <c:v>n424</c:v>
                </c:pt>
                <c:pt idx="424">
                  <c:v>n425</c:v>
                </c:pt>
                <c:pt idx="425">
                  <c:v>n426</c:v>
                </c:pt>
                <c:pt idx="426">
                  <c:v>n427</c:v>
                </c:pt>
                <c:pt idx="427">
                  <c:v>n428</c:v>
                </c:pt>
                <c:pt idx="428">
                  <c:v>n429</c:v>
                </c:pt>
                <c:pt idx="429">
                  <c:v>n430</c:v>
                </c:pt>
                <c:pt idx="430">
                  <c:v>n431</c:v>
                </c:pt>
                <c:pt idx="431">
                  <c:v>n432</c:v>
                </c:pt>
                <c:pt idx="432">
                  <c:v>n433</c:v>
                </c:pt>
                <c:pt idx="433">
                  <c:v>n434</c:v>
                </c:pt>
                <c:pt idx="434">
                  <c:v>n435</c:v>
                </c:pt>
                <c:pt idx="435">
                  <c:v>n436</c:v>
                </c:pt>
                <c:pt idx="436">
                  <c:v>n437</c:v>
                </c:pt>
                <c:pt idx="437">
                  <c:v>n438</c:v>
                </c:pt>
                <c:pt idx="438">
                  <c:v>n439</c:v>
                </c:pt>
                <c:pt idx="439">
                  <c:v>n440</c:v>
                </c:pt>
                <c:pt idx="440">
                  <c:v>n441</c:v>
                </c:pt>
                <c:pt idx="441">
                  <c:v>n442</c:v>
                </c:pt>
                <c:pt idx="442">
                  <c:v>n443</c:v>
                </c:pt>
                <c:pt idx="443">
                  <c:v>n444</c:v>
                </c:pt>
                <c:pt idx="444">
                  <c:v>n445</c:v>
                </c:pt>
                <c:pt idx="445">
                  <c:v>n446</c:v>
                </c:pt>
                <c:pt idx="446">
                  <c:v>n447</c:v>
                </c:pt>
                <c:pt idx="447">
                  <c:v>n448</c:v>
                </c:pt>
                <c:pt idx="448">
                  <c:v>n449</c:v>
                </c:pt>
                <c:pt idx="449">
                  <c:v>n450</c:v>
                </c:pt>
                <c:pt idx="450">
                  <c:v>n451</c:v>
                </c:pt>
                <c:pt idx="451">
                  <c:v>n452</c:v>
                </c:pt>
                <c:pt idx="452">
                  <c:v>n453</c:v>
                </c:pt>
                <c:pt idx="453">
                  <c:v>n454</c:v>
                </c:pt>
                <c:pt idx="454">
                  <c:v>n455</c:v>
                </c:pt>
                <c:pt idx="455">
                  <c:v>n456</c:v>
                </c:pt>
                <c:pt idx="456">
                  <c:v>n457</c:v>
                </c:pt>
                <c:pt idx="457">
                  <c:v>n458</c:v>
                </c:pt>
                <c:pt idx="458">
                  <c:v>n459</c:v>
                </c:pt>
                <c:pt idx="459">
                  <c:v>n460</c:v>
                </c:pt>
                <c:pt idx="460">
                  <c:v>n461</c:v>
                </c:pt>
                <c:pt idx="461">
                  <c:v>n462</c:v>
                </c:pt>
                <c:pt idx="462">
                  <c:v>n463</c:v>
                </c:pt>
                <c:pt idx="463">
                  <c:v>n464</c:v>
                </c:pt>
                <c:pt idx="464">
                  <c:v>n465</c:v>
                </c:pt>
                <c:pt idx="465">
                  <c:v>n466</c:v>
                </c:pt>
                <c:pt idx="466">
                  <c:v>n467</c:v>
                </c:pt>
                <c:pt idx="467">
                  <c:v>n468</c:v>
                </c:pt>
                <c:pt idx="468">
                  <c:v>n469</c:v>
                </c:pt>
                <c:pt idx="469">
                  <c:v>n470</c:v>
                </c:pt>
                <c:pt idx="470">
                  <c:v>n471</c:v>
                </c:pt>
                <c:pt idx="471">
                  <c:v>n472</c:v>
                </c:pt>
                <c:pt idx="472">
                  <c:v>n473</c:v>
                </c:pt>
                <c:pt idx="473">
                  <c:v>n474</c:v>
                </c:pt>
                <c:pt idx="474">
                  <c:v>n475</c:v>
                </c:pt>
                <c:pt idx="475">
                  <c:v>n476</c:v>
                </c:pt>
                <c:pt idx="476">
                  <c:v>n477</c:v>
                </c:pt>
                <c:pt idx="477">
                  <c:v>n478</c:v>
                </c:pt>
                <c:pt idx="478">
                  <c:v>n479</c:v>
                </c:pt>
                <c:pt idx="479">
                  <c:v>n480</c:v>
                </c:pt>
                <c:pt idx="480">
                  <c:v>n481</c:v>
                </c:pt>
                <c:pt idx="481">
                  <c:v>n482</c:v>
                </c:pt>
                <c:pt idx="482">
                  <c:v>n483</c:v>
                </c:pt>
                <c:pt idx="483">
                  <c:v>n484</c:v>
                </c:pt>
                <c:pt idx="484">
                  <c:v>n485</c:v>
                </c:pt>
                <c:pt idx="485">
                  <c:v>n486</c:v>
                </c:pt>
                <c:pt idx="486">
                  <c:v>n487</c:v>
                </c:pt>
                <c:pt idx="487">
                  <c:v>n488</c:v>
                </c:pt>
                <c:pt idx="488">
                  <c:v>n489</c:v>
                </c:pt>
                <c:pt idx="489">
                  <c:v>n490</c:v>
                </c:pt>
                <c:pt idx="490">
                  <c:v>n491</c:v>
                </c:pt>
                <c:pt idx="491">
                  <c:v>n492</c:v>
                </c:pt>
                <c:pt idx="492">
                  <c:v>n493</c:v>
                </c:pt>
                <c:pt idx="493">
                  <c:v>n494</c:v>
                </c:pt>
                <c:pt idx="494">
                  <c:v>n495</c:v>
                </c:pt>
                <c:pt idx="495">
                  <c:v>n496</c:v>
                </c:pt>
                <c:pt idx="496">
                  <c:v>n497</c:v>
                </c:pt>
                <c:pt idx="497">
                  <c:v>n498</c:v>
                </c:pt>
                <c:pt idx="498">
                  <c:v>n499</c:v>
                </c:pt>
                <c:pt idx="499">
                  <c:v>n500</c:v>
                </c:pt>
                <c:pt idx="500">
                  <c:v>n501</c:v>
                </c:pt>
                <c:pt idx="501">
                  <c:v>n502</c:v>
                </c:pt>
                <c:pt idx="502">
                  <c:v>n503</c:v>
                </c:pt>
                <c:pt idx="503">
                  <c:v>n504</c:v>
                </c:pt>
                <c:pt idx="504">
                  <c:v>n505</c:v>
                </c:pt>
                <c:pt idx="505">
                  <c:v>n506</c:v>
                </c:pt>
                <c:pt idx="506">
                  <c:v>n507</c:v>
                </c:pt>
                <c:pt idx="507">
                  <c:v>n508</c:v>
                </c:pt>
                <c:pt idx="508">
                  <c:v>n509</c:v>
                </c:pt>
                <c:pt idx="509">
                  <c:v>n510</c:v>
                </c:pt>
                <c:pt idx="510">
                  <c:v>n511</c:v>
                </c:pt>
                <c:pt idx="511">
                  <c:v>n512</c:v>
                </c:pt>
                <c:pt idx="512">
                  <c:v>n513</c:v>
                </c:pt>
                <c:pt idx="513">
                  <c:v>n514</c:v>
                </c:pt>
                <c:pt idx="514">
                  <c:v>n515</c:v>
                </c:pt>
                <c:pt idx="515">
                  <c:v>n516</c:v>
                </c:pt>
                <c:pt idx="516">
                  <c:v>n517</c:v>
                </c:pt>
                <c:pt idx="517">
                  <c:v>n518</c:v>
                </c:pt>
                <c:pt idx="518">
                  <c:v>n519</c:v>
                </c:pt>
                <c:pt idx="519">
                  <c:v>n520</c:v>
                </c:pt>
                <c:pt idx="520">
                  <c:v>n521</c:v>
                </c:pt>
                <c:pt idx="521">
                  <c:v>n522</c:v>
                </c:pt>
                <c:pt idx="522">
                  <c:v>n523</c:v>
                </c:pt>
                <c:pt idx="523">
                  <c:v>n524</c:v>
                </c:pt>
                <c:pt idx="524">
                  <c:v>n525</c:v>
                </c:pt>
                <c:pt idx="525">
                  <c:v>n526</c:v>
                </c:pt>
                <c:pt idx="526">
                  <c:v>n527</c:v>
                </c:pt>
                <c:pt idx="527">
                  <c:v>n528</c:v>
                </c:pt>
                <c:pt idx="528">
                  <c:v>n529</c:v>
                </c:pt>
                <c:pt idx="529">
                  <c:v>n530</c:v>
                </c:pt>
                <c:pt idx="530">
                  <c:v>n531</c:v>
                </c:pt>
                <c:pt idx="531">
                  <c:v>n532</c:v>
                </c:pt>
                <c:pt idx="532">
                  <c:v>n533</c:v>
                </c:pt>
                <c:pt idx="533">
                  <c:v>n534</c:v>
                </c:pt>
                <c:pt idx="534">
                  <c:v>n535</c:v>
                </c:pt>
                <c:pt idx="535">
                  <c:v>n536</c:v>
                </c:pt>
                <c:pt idx="536">
                  <c:v>n537</c:v>
                </c:pt>
                <c:pt idx="537">
                  <c:v>n538</c:v>
                </c:pt>
                <c:pt idx="538">
                  <c:v>n539</c:v>
                </c:pt>
                <c:pt idx="539">
                  <c:v>n540</c:v>
                </c:pt>
                <c:pt idx="540">
                  <c:v>n541</c:v>
                </c:pt>
                <c:pt idx="541">
                  <c:v>n542</c:v>
                </c:pt>
                <c:pt idx="542">
                  <c:v>n543</c:v>
                </c:pt>
                <c:pt idx="543">
                  <c:v>n544</c:v>
                </c:pt>
                <c:pt idx="544">
                  <c:v>n545</c:v>
                </c:pt>
                <c:pt idx="545">
                  <c:v>n546</c:v>
                </c:pt>
                <c:pt idx="546">
                  <c:v>n547</c:v>
                </c:pt>
                <c:pt idx="547">
                  <c:v>n548</c:v>
                </c:pt>
                <c:pt idx="548">
                  <c:v>n549</c:v>
                </c:pt>
                <c:pt idx="549">
                  <c:v>n550</c:v>
                </c:pt>
                <c:pt idx="550">
                  <c:v>n551</c:v>
                </c:pt>
                <c:pt idx="551">
                  <c:v>n552</c:v>
                </c:pt>
                <c:pt idx="552">
                  <c:v>n553</c:v>
                </c:pt>
                <c:pt idx="553">
                  <c:v>n554</c:v>
                </c:pt>
                <c:pt idx="554">
                  <c:v>n555</c:v>
                </c:pt>
                <c:pt idx="555">
                  <c:v>n556</c:v>
                </c:pt>
                <c:pt idx="556">
                  <c:v>n557</c:v>
                </c:pt>
                <c:pt idx="557">
                  <c:v>n558</c:v>
                </c:pt>
                <c:pt idx="558">
                  <c:v>n559</c:v>
                </c:pt>
                <c:pt idx="559">
                  <c:v>n560</c:v>
                </c:pt>
                <c:pt idx="560">
                  <c:v>n561</c:v>
                </c:pt>
                <c:pt idx="561">
                  <c:v>n562</c:v>
                </c:pt>
                <c:pt idx="562">
                  <c:v>n563</c:v>
                </c:pt>
                <c:pt idx="563">
                  <c:v>n564</c:v>
                </c:pt>
                <c:pt idx="564">
                  <c:v>n565</c:v>
                </c:pt>
                <c:pt idx="565">
                  <c:v>n566</c:v>
                </c:pt>
                <c:pt idx="566">
                  <c:v>n567</c:v>
                </c:pt>
                <c:pt idx="567">
                  <c:v>n568</c:v>
                </c:pt>
                <c:pt idx="568">
                  <c:v>n569</c:v>
                </c:pt>
                <c:pt idx="569">
                  <c:v>n570</c:v>
                </c:pt>
                <c:pt idx="570">
                  <c:v>n571</c:v>
                </c:pt>
                <c:pt idx="571">
                  <c:v>n572</c:v>
                </c:pt>
                <c:pt idx="572">
                  <c:v>n573</c:v>
                </c:pt>
                <c:pt idx="573">
                  <c:v>n574</c:v>
                </c:pt>
                <c:pt idx="574">
                  <c:v>n575</c:v>
                </c:pt>
                <c:pt idx="575">
                  <c:v>n576</c:v>
                </c:pt>
                <c:pt idx="576">
                  <c:v>n577</c:v>
                </c:pt>
                <c:pt idx="577">
                  <c:v>n578</c:v>
                </c:pt>
                <c:pt idx="578">
                  <c:v>n579</c:v>
                </c:pt>
                <c:pt idx="579">
                  <c:v>n580</c:v>
                </c:pt>
                <c:pt idx="580">
                  <c:v>n581</c:v>
                </c:pt>
                <c:pt idx="581">
                  <c:v>n582</c:v>
                </c:pt>
                <c:pt idx="582">
                  <c:v>n583</c:v>
                </c:pt>
                <c:pt idx="583">
                  <c:v>n584</c:v>
                </c:pt>
                <c:pt idx="584">
                  <c:v>n585</c:v>
                </c:pt>
                <c:pt idx="585">
                  <c:v>n586</c:v>
                </c:pt>
                <c:pt idx="586">
                  <c:v>n587</c:v>
                </c:pt>
                <c:pt idx="587">
                  <c:v>n588</c:v>
                </c:pt>
                <c:pt idx="588">
                  <c:v>n589</c:v>
                </c:pt>
                <c:pt idx="589">
                  <c:v>n590</c:v>
                </c:pt>
                <c:pt idx="590">
                  <c:v>n591</c:v>
                </c:pt>
                <c:pt idx="591">
                  <c:v>n592</c:v>
                </c:pt>
                <c:pt idx="592">
                  <c:v>n593</c:v>
                </c:pt>
                <c:pt idx="593">
                  <c:v>n594</c:v>
                </c:pt>
                <c:pt idx="594">
                  <c:v>n595</c:v>
                </c:pt>
                <c:pt idx="595">
                  <c:v>n596</c:v>
                </c:pt>
                <c:pt idx="596">
                  <c:v>n597</c:v>
                </c:pt>
                <c:pt idx="597">
                  <c:v>n598</c:v>
                </c:pt>
                <c:pt idx="598">
                  <c:v>n599</c:v>
                </c:pt>
                <c:pt idx="599">
                  <c:v>n600</c:v>
                </c:pt>
                <c:pt idx="600">
                  <c:v>n601</c:v>
                </c:pt>
                <c:pt idx="601">
                  <c:v>n602</c:v>
                </c:pt>
                <c:pt idx="602">
                  <c:v>n603</c:v>
                </c:pt>
                <c:pt idx="603">
                  <c:v>n604</c:v>
                </c:pt>
                <c:pt idx="604">
                  <c:v>n605</c:v>
                </c:pt>
                <c:pt idx="605">
                  <c:v>n606</c:v>
                </c:pt>
                <c:pt idx="606">
                  <c:v>n607</c:v>
                </c:pt>
                <c:pt idx="607">
                  <c:v>n608</c:v>
                </c:pt>
                <c:pt idx="608">
                  <c:v>n609</c:v>
                </c:pt>
                <c:pt idx="609">
                  <c:v>n610</c:v>
                </c:pt>
                <c:pt idx="610">
                  <c:v>n611</c:v>
                </c:pt>
                <c:pt idx="611">
                  <c:v>n612</c:v>
                </c:pt>
                <c:pt idx="612">
                  <c:v>n613</c:v>
                </c:pt>
                <c:pt idx="613">
                  <c:v>n614</c:v>
                </c:pt>
                <c:pt idx="614">
                  <c:v>n615</c:v>
                </c:pt>
                <c:pt idx="615">
                  <c:v>n616</c:v>
                </c:pt>
                <c:pt idx="616">
                  <c:v>n617</c:v>
                </c:pt>
                <c:pt idx="617">
                  <c:v>n618</c:v>
                </c:pt>
                <c:pt idx="618">
                  <c:v>n619</c:v>
                </c:pt>
                <c:pt idx="619">
                  <c:v>n620</c:v>
                </c:pt>
                <c:pt idx="620">
                  <c:v>n621</c:v>
                </c:pt>
                <c:pt idx="621">
                  <c:v>n622</c:v>
                </c:pt>
                <c:pt idx="622">
                  <c:v>n623</c:v>
                </c:pt>
                <c:pt idx="623">
                  <c:v>n624</c:v>
                </c:pt>
                <c:pt idx="624">
                  <c:v>n625</c:v>
                </c:pt>
                <c:pt idx="625">
                  <c:v>n626</c:v>
                </c:pt>
                <c:pt idx="626">
                  <c:v>n627</c:v>
                </c:pt>
                <c:pt idx="627">
                  <c:v>n628</c:v>
                </c:pt>
                <c:pt idx="628">
                  <c:v>n629</c:v>
                </c:pt>
                <c:pt idx="629">
                  <c:v>n630</c:v>
                </c:pt>
                <c:pt idx="630">
                  <c:v>n631</c:v>
                </c:pt>
                <c:pt idx="631">
                  <c:v>n632</c:v>
                </c:pt>
                <c:pt idx="632">
                  <c:v>n633</c:v>
                </c:pt>
                <c:pt idx="633">
                  <c:v>n634</c:v>
                </c:pt>
                <c:pt idx="634">
                  <c:v>n635</c:v>
                </c:pt>
                <c:pt idx="635">
                  <c:v>n636</c:v>
                </c:pt>
                <c:pt idx="636">
                  <c:v>n637</c:v>
                </c:pt>
                <c:pt idx="637">
                  <c:v>n638</c:v>
                </c:pt>
                <c:pt idx="638">
                  <c:v>n639</c:v>
                </c:pt>
                <c:pt idx="639">
                  <c:v>n640</c:v>
                </c:pt>
                <c:pt idx="640">
                  <c:v>n641</c:v>
                </c:pt>
                <c:pt idx="641">
                  <c:v>n642</c:v>
                </c:pt>
                <c:pt idx="642">
                  <c:v>n643</c:v>
                </c:pt>
                <c:pt idx="643">
                  <c:v>n644</c:v>
                </c:pt>
                <c:pt idx="644">
                  <c:v>n645</c:v>
                </c:pt>
                <c:pt idx="645">
                  <c:v>n646</c:v>
                </c:pt>
                <c:pt idx="646">
                  <c:v>n647</c:v>
                </c:pt>
                <c:pt idx="647">
                  <c:v>n648</c:v>
                </c:pt>
                <c:pt idx="648">
                  <c:v>n649</c:v>
                </c:pt>
                <c:pt idx="649">
                  <c:v>n650</c:v>
                </c:pt>
                <c:pt idx="650">
                  <c:v>n651</c:v>
                </c:pt>
                <c:pt idx="651">
                  <c:v>n652</c:v>
                </c:pt>
                <c:pt idx="652">
                  <c:v>n653</c:v>
                </c:pt>
                <c:pt idx="653">
                  <c:v>n654</c:v>
                </c:pt>
                <c:pt idx="654">
                  <c:v>n655</c:v>
                </c:pt>
                <c:pt idx="655">
                  <c:v>n656</c:v>
                </c:pt>
                <c:pt idx="656">
                  <c:v>n657</c:v>
                </c:pt>
                <c:pt idx="657">
                  <c:v>n658</c:v>
                </c:pt>
                <c:pt idx="658">
                  <c:v>n659</c:v>
                </c:pt>
                <c:pt idx="659">
                  <c:v>n660</c:v>
                </c:pt>
                <c:pt idx="660">
                  <c:v>n661</c:v>
                </c:pt>
                <c:pt idx="661">
                  <c:v>n662</c:v>
                </c:pt>
                <c:pt idx="662">
                  <c:v>n663</c:v>
                </c:pt>
                <c:pt idx="663">
                  <c:v>n664</c:v>
                </c:pt>
                <c:pt idx="664">
                  <c:v>n665</c:v>
                </c:pt>
                <c:pt idx="665">
                  <c:v>n666</c:v>
                </c:pt>
                <c:pt idx="666">
                  <c:v>n667</c:v>
                </c:pt>
                <c:pt idx="667">
                  <c:v>n668</c:v>
                </c:pt>
                <c:pt idx="668">
                  <c:v>n669</c:v>
                </c:pt>
                <c:pt idx="669">
                  <c:v>n670</c:v>
                </c:pt>
                <c:pt idx="670">
                  <c:v>n671</c:v>
                </c:pt>
                <c:pt idx="671">
                  <c:v>n672</c:v>
                </c:pt>
                <c:pt idx="672">
                  <c:v>n673</c:v>
                </c:pt>
                <c:pt idx="673">
                  <c:v>n674</c:v>
                </c:pt>
                <c:pt idx="674">
                  <c:v>n675</c:v>
                </c:pt>
                <c:pt idx="675">
                  <c:v>n676</c:v>
                </c:pt>
                <c:pt idx="676">
                  <c:v>n677</c:v>
                </c:pt>
                <c:pt idx="677">
                  <c:v>n678</c:v>
                </c:pt>
                <c:pt idx="678">
                  <c:v>n679</c:v>
                </c:pt>
                <c:pt idx="679">
                  <c:v>n680</c:v>
                </c:pt>
                <c:pt idx="680">
                  <c:v>n681</c:v>
                </c:pt>
                <c:pt idx="681">
                  <c:v>n682</c:v>
                </c:pt>
                <c:pt idx="682">
                  <c:v>n683</c:v>
                </c:pt>
                <c:pt idx="683">
                  <c:v>n684</c:v>
                </c:pt>
                <c:pt idx="684">
                  <c:v>n685</c:v>
                </c:pt>
                <c:pt idx="685">
                  <c:v>n686</c:v>
                </c:pt>
                <c:pt idx="686">
                  <c:v>n687</c:v>
                </c:pt>
                <c:pt idx="687">
                  <c:v>n688</c:v>
                </c:pt>
                <c:pt idx="688">
                  <c:v>n689</c:v>
                </c:pt>
                <c:pt idx="689">
                  <c:v>n690</c:v>
                </c:pt>
                <c:pt idx="690">
                  <c:v>n691</c:v>
                </c:pt>
                <c:pt idx="691">
                  <c:v>n692</c:v>
                </c:pt>
                <c:pt idx="692">
                  <c:v>n693</c:v>
                </c:pt>
                <c:pt idx="693">
                  <c:v>n694</c:v>
                </c:pt>
                <c:pt idx="694">
                  <c:v>n695</c:v>
                </c:pt>
                <c:pt idx="695">
                  <c:v>n696</c:v>
                </c:pt>
                <c:pt idx="696">
                  <c:v>n697</c:v>
                </c:pt>
                <c:pt idx="697">
                  <c:v>n698</c:v>
                </c:pt>
                <c:pt idx="698">
                  <c:v>n699</c:v>
                </c:pt>
                <c:pt idx="699">
                  <c:v>n700</c:v>
                </c:pt>
                <c:pt idx="700">
                  <c:v>n701</c:v>
                </c:pt>
                <c:pt idx="701">
                  <c:v>n702</c:v>
                </c:pt>
                <c:pt idx="702">
                  <c:v>n703</c:v>
                </c:pt>
                <c:pt idx="703">
                  <c:v>n704</c:v>
                </c:pt>
                <c:pt idx="704">
                  <c:v>n705</c:v>
                </c:pt>
                <c:pt idx="705">
                  <c:v>n706</c:v>
                </c:pt>
                <c:pt idx="706">
                  <c:v>n707</c:v>
                </c:pt>
                <c:pt idx="707">
                  <c:v>n708</c:v>
                </c:pt>
                <c:pt idx="708">
                  <c:v>n709</c:v>
                </c:pt>
                <c:pt idx="709">
                  <c:v>n710</c:v>
                </c:pt>
                <c:pt idx="710">
                  <c:v>n711</c:v>
                </c:pt>
                <c:pt idx="711">
                  <c:v>n712</c:v>
                </c:pt>
                <c:pt idx="712">
                  <c:v>n713</c:v>
                </c:pt>
                <c:pt idx="713">
                  <c:v>n714</c:v>
                </c:pt>
                <c:pt idx="714">
                  <c:v>n715</c:v>
                </c:pt>
                <c:pt idx="715">
                  <c:v>n716</c:v>
                </c:pt>
                <c:pt idx="716">
                  <c:v>n717</c:v>
                </c:pt>
                <c:pt idx="717">
                  <c:v>n718</c:v>
                </c:pt>
                <c:pt idx="718">
                  <c:v>n719</c:v>
                </c:pt>
                <c:pt idx="719">
                  <c:v>n720</c:v>
                </c:pt>
                <c:pt idx="720">
                  <c:v>n721</c:v>
                </c:pt>
                <c:pt idx="721">
                  <c:v>n722</c:v>
                </c:pt>
                <c:pt idx="722">
                  <c:v>n723</c:v>
                </c:pt>
                <c:pt idx="723">
                  <c:v>n724</c:v>
                </c:pt>
                <c:pt idx="724">
                  <c:v>n725</c:v>
                </c:pt>
                <c:pt idx="725">
                  <c:v>n726</c:v>
                </c:pt>
                <c:pt idx="726">
                  <c:v>n727</c:v>
                </c:pt>
                <c:pt idx="727">
                  <c:v>n728</c:v>
                </c:pt>
                <c:pt idx="728">
                  <c:v>n729</c:v>
                </c:pt>
                <c:pt idx="729">
                  <c:v>n730</c:v>
                </c:pt>
                <c:pt idx="730">
                  <c:v>n731</c:v>
                </c:pt>
                <c:pt idx="731">
                  <c:v>n732</c:v>
                </c:pt>
                <c:pt idx="732">
                  <c:v>n733</c:v>
                </c:pt>
                <c:pt idx="733">
                  <c:v>n734</c:v>
                </c:pt>
                <c:pt idx="734">
                  <c:v>n735</c:v>
                </c:pt>
                <c:pt idx="735">
                  <c:v>n736</c:v>
                </c:pt>
                <c:pt idx="736">
                  <c:v>n737</c:v>
                </c:pt>
                <c:pt idx="737">
                  <c:v>n738</c:v>
                </c:pt>
                <c:pt idx="738">
                  <c:v>n739</c:v>
                </c:pt>
                <c:pt idx="739">
                  <c:v>n740</c:v>
                </c:pt>
                <c:pt idx="740">
                  <c:v>n741</c:v>
                </c:pt>
                <c:pt idx="741">
                  <c:v>n742</c:v>
                </c:pt>
                <c:pt idx="742">
                  <c:v>n743</c:v>
                </c:pt>
                <c:pt idx="743">
                  <c:v>n744</c:v>
                </c:pt>
                <c:pt idx="744">
                  <c:v>n745</c:v>
                </c:pt>
                <c:pt idx="745">
                  <c:v>n746</c:v>
                </c:pt>
                <c:pt idx="746">
                  <c:v>n747</c:v>
                </c:pt>
                <c:pt idx="747">
                  <c:v>n748</c:v>
                </c:pt>
                <c:pt idx="748">
                  <c:v>n749</c:v>
                </c:pt>
                <c:pt idx="749">
                  <c:v>n750</c:v>
                </c:pt>
                <c:pt idx="750">
                  <c:v>n751</c:v>
                </c:pt>
                <c:pt idx="751">
                  <c:v>n752</c:v>
                </c:pt>
                <c:pt idx="752">
                  <c:v>n753</c:v>
                </c:pt>
                <c:pt idx="753">
                  <c:v>n754</c:v>
                </c:pt>
                <c:pt idx="754">
                  <c:v>n755</c:v>
                </c:pt>
                <c:pt idx="755">
                  <c:v>n756</c:v>
                </c:pt>
                <c:pt idx="756">
                  <c:v>n757</c:v>
                </c:pt>
                <c:pt idx="757">
                  <c:v>n758</c:v>
                </c:pt>
                <c:pt idx="758">
                  <c:v>n759</c:v>
                </c:pt>
                <c:pt idx="759">
                  <c:v>n760</c:v>
                </c:pt>
                <c:pt idx="760">
                  <c:v>n761</c:v>
                </c:pt>
                <c:pt idx="761">
                  <c:v>n762</c:v>
                </c:pt>
                <c:pt idx="762">
                  <c:v>n763</c:v>
                </c:pt>
                <c:pt idx="763">
                  <c:v>n764</c:v>
                </c:pt>
                <c:pt idx="764">
                  <c:v>n765</c:v>
                </c:pt>
                <c:pt idx="765">
                  <c:v>n766</c:v>
                </c:pt>
                <c:pt idx="766">
                  <c:v>n767</c:v>
                </c:pt>
                <c:pt idx="767">
                  <c:v>n768</c:v>
                </c:pt>
                <c:pt idx="768">
                  <c:v>n769</c:v>
                </c:pt>
                <c:pt idx="769">
                  <c:v>n770</c:v>
                </c:pt>
                <c:pt idx="770">
                  <c:v>n771</c:v>
                </c:pt>
                <c:pt idx="771">
                  <c:v>n772</c:v>
                </c:pt>
                <c:pt idx="772">
                  <c:v>n773</c:v>
                </c:pt>
                <c:pt idx="773">
                  <c:v>n774</c:v>
                </c:pt>
                <c:pt idx="774">
                  <c:v>n775</c:v>
                </c:pt>
                <c:pt idx="775">
                  <c:v>n776</c:v>
                </c:pt>
                <c:pt idx="776">
                  <c:v>n777</c:v>
                </c:pt>
                <c:pt idx="777">
                  <c:v>n778</c:v>
                </c:pt>
                <c:pt idx="778">
                  <c:v>n779</c:v>
                </c:pt>
                <c:pt idx="779">
                  <c:v>n780</c:v>
                </c:pt>
                <c:pt idx="780">
                  <c:v>n781</c:v>
                </c:pt>
                <c:pt idx="781">
                  <c:v>n782</c:v>
                </c:pt>
                <c:pt idx="782">
                  <c:v>n783</c:v>
                </c:pt>
                <c:pt idx="783">
                  <c:v>n784</c:v>
                </c:pt>
                <c:pt idx="784">
                  <c:v>n785</c:v>
                </c:pt>
                <c:pt idx="785">
                  <c:v>n786</c:v>
                </c:pt>
                <c:pt idx="786">
                  <c:v>n787</c:v>
                </c:pt>
                <c:pt idx="787">
                  <c:v>n788</c:v>
                </c:pt>
                <c:pt idx="788">
                  <c:v>n789</c:v>
                </c:pt>
                <c:pt idx="789">
                  <c:v>n790</c:v>
                </c:pt>
                <c:pt idx="790">
                  <c:v>n791</c:v>
                </c:pt>
                <c:pt idx="791">
                  <c:v>n792</c:v>
                </c:pt>
                <c:pt idx="792">
                  <c:v>n793</c:v>
                </c:pt>
                <c:pt idx="793">
                  <c:v>n794</c:v>
                </c:pt>
                <c:pt idx="794">
                  <c:v>n795</c:v>
                </c:pt>
                <c:pt idx="795">
                  <c:v>n796</c:v>
                </c:pt>
                <c:pt idx="796">
                  <c:v>n797</c:v>
                </c:pt>
                <c:pt idx="797">
                  <c:v>n798</c:v>
                </c:pt>
                <c:pt idx="798">
                  <c:v>n799</c:v>
                </c:pt>
                <c:pt idx="799">
                  <c:v>n800</c:v>
                </c:pt>
                <c:pt idx="800">
                  <c:v>n801</c:v>
                </c:pt>
                <c:pt idx="801">
                  <c:v>n802</c:v>
                </c:pt>
                <c:pt idx="802">
                  <c:v>n803</c:v>
                </c:pt>
                <c:pt idx="803">
                  <c:v>n804</c:v>
                </c:pt>
                <c:pt idx="804">
                  <c:v>n805</c:v>
                </c:pt>
                <c:pt idx="805">
                  <c:v>n806</c:v>
                </c:pt>
                <c:pt idx="806">
                  <c:v>n807</c:v>
                </c:pt>
                <c:pt idx="807">
                  <c:v>n808</c:v>
                </c:pt>
                <c:pt idx="808">
                  <c:v>n809</c:v>
                </c:pt>
                <c:pt idx="809">
                  <c:v>n810</c:v>
                </c:pt>
                <c:pt idx="810">
                  <c:v>n811</c:v>
                </c:pt>
                <c:pt idx="811">
                  <c:v>n812</c:v>
                </c:pt>
                <c:pt idx="812">
                  <c:v>n813</c:v>
                </c:pt>
                <c:pt idx="813">
                  <c:v>n814</c:v>
                </c:pt>
                <c:pt idx="814">
                  <c:v>n815</c:v>
                </c:pt>
                <c:pt idx="815">
                  <c:v>n816</c:v>
                </c:pt>
                <c:pt idx="816">
                  <c:v>n817</c:v>
                </c:pt>
                <c:pt idx="817">
                  <c:v>n818</c:v>
                </c:pt>
                <c:pt idx="818">
                  <c:v>n819</c:v>
                </c:pt>
                <c:pt idx="819">
                  <c:v>n820</c:v>
                </c:pt>
                <c:pt idx="820">
                  <c:v>n821</c:v>
                </c:pt>
                <c:pt idx="821">
                  <c:v>n822</c:v>
                </c:pt>
                <c:pt idx="822">
                  <c:v>n823</c:v>
                </c:pt>
                <c:pt idx="823">
                  <c:v>n824</c:v>
                </c:pt>
                <c:pt idx="824">
                  <c:v>n825</c:v>
                </c:pt>
                <c:pt idx="825">
                  <c:v>n826</c:v>
                </c:pt>
                <c:pt idx="826">
                  <c:v>n827</c:v>
                </c:pt>
                <c:pt idx="827">
                  <c:v>n828</c:v>
                </c:pt>
                <c:pt idx="828">
                  <c:v>n829</c:v>
                </c:pt>
                <c:pt idx="829">
                  <c:v>n830</c:v>
                </c:pt>
                <c:pt idx="830">
                  <c:v>n831</c:v>
                </c:pt>
                <c:pt idx="831">
                  <c:v>n832</c:v>
                </c:pt>
                <c:pt idx="832">
                  <c:v>n833</c:v>
                </c:pt>
                <c:pt idx="833">
                  <c:v>n834</c:v>
                </c:pt>
                <c:pt idx="834">
                  <c:v>n835</c:v>
                </c:pt>
                <c:pt idx="835">
                  <c:v>n836</c:v>
                </c:pt>
                <c:pt idx="836">
                  <c:v>n837</c:v>
                </c:pt>
                <c:pt idx="837">
                  <c:v>n838</c:v>
                </c:pt>
                <c:pt idx="838">
                  <c:v>n839</c:v>
                </c:pt>
                <c:pt idx="839">
                  <c:v>n840</c:v>
                </c:pt>
                <c:pt idx="840">
                  <c:v>n841</c:v>
                </c:pt>
                <c:pt idx="841">
                  <c:v>n842</c:v>
                </c:pt>
                <c:pt idx="842">
                  <c:v>n843</c:v>
                </c:pt>
                <c:pt idx="843">
                  <c:v>n844</c:v>
                </c:pt>
                <c:pt idx="844">
                  <c:v>n845</c:v>
                </c:pt>
                <c:pt idx="845">
                  <c:v>n846</c:v>
                </c:pt>
                <c:pt idx="846">
                  <c:v>n847</c:v>
                </c:pt>
                <c:pt idx="847">
                  <c:v>n848</c:v>
                </c:pt>
                <c:pt idx="848">
                  <c:v>n849</c:v>
                </c:pt>
                <c:pt idx="849">
                  <c:v>n850</c:v>
                </c:pt>
                <c:pt idx="850">
                  <c:v>n851</c:v>
                </c:pt>
                <c:pt idx="851">
                  <c:v>n852</c:v>
                </c:pt>
                <c:pt idx="852">
                  <c:v>n853</c:v>
                </c:pt>
                <c:pt idx="853">
                  <c:v>n854</c:v>
                </c:pt>
                <c:pt idx="854">
                  <c:v>n855</c:v>
                </c:pt>
                <c:pt idx="855">
                  <c:v>n856</c:v>
                </c:pt>
                <c:pt idx="856">
                  <c:v>n857</c:v>
                </c:pt>
                <c:pt idx="857">
                  <c:v>n858</c:v>
                </c:pt>
                <c:pt idx="858">
                  <c:v>n859</c:v>
                </c:pt>
                <c:pt idx="859">
                  <c:v>n860</c:v>
                </c:pt>
                <c:pt idx="860">
                  <c:v>n861</c:v>
                </c:pt>
                <c:pt idx="861">
                  <c:v>n862</c:v>
                </c:pt>
                <c:pt idx="862">
                  <c:v>n863</c:v>
                </c:pt>
                <c:pt idx="863">
                  <c:v>n864</c:v>
                </c:pt>
                <c:pt idx="864">
                  <c:v>n865</c:v>
                </c:pt>
                <c:pt idx="865">
                  <c:v>n866</c:v>
                </c:pt>
                <c:pt idx="866">
                  <c:v>n867</c:v>
                </c:pt>
                <c:pt idx="867">
                  <c:v>n868</c:v>
                </c:pt>
                <c:pt idx="868">
                  <c:v>n869</c:v>
                </c:pt>
                <c:pt idx="869">
                  <c:v>n870</c:v>
                </c:pt>
                <c:pt idx="870">
                  <c:v>n871</c:v>
                </c:pt>
                <c:pt idx="871">
                  <c:v>n872</c:v>
                </c:pt>
                <c:pt idx="872">
                  <c:v>n873</c:v>
                </c:pt>
                <c:pt idx="873">
                  <c:v>n874</c:v>
                </c:pt>
                <c:pt idx="874">
                  <c:v>n875</c:v>
                </c:pt>
                <c:pt idx="875">
                  <c:v>n876</c:v>
                </c:pt>
                <c:pt idx="876">
                  <c:v>n877</c:v>
                </c:pt>
                <c:pt idx="877">
                  <c:v>n878</c:v>
                </c:pt>
                <c:pt idx="878">
                  <c:v>n879</c:v>
                </c:pt>
                <c:pt idx="879">
                  <c:v>n880</c:v>
                </c:pt>
                <c:pt idx="880">
                  <c:v>n881</c:v>
                </c:pt>
                <c:pt idx="881">
                  <c:v>n882</c:v>
                </c:pt>
                <c:pt idx="882">
                  <c:v>n883</c:v>
                </c:pt>
                <c:pt idx="883">
                  <c:v>n884</c:v>
                </c:pt>
                <c:pt idx="884">
                  <c:v>n885</c:v>
                </c:pt>
                <c:pt idx="885">
                  <c:v>n886</c:v>
                </c:pt>
                <c:pt idx="886">
                  <c:v>n887</c:v>
                </c:pt>
                <c:pt idx="887">
                  <c:v>n888</c:v>
                </c:pt>
                <c:pt idx="888">
                  <c:v>n889</c:v>
                </c:pt>
                <c:pt idx="889">
                  <c:v>n890</c:v>
                </c:pt>
                <c:pt idx="890">
                  <c:v>n891</c:v>
                </c:pt>
                <c:pt idx="891">
                  <c:v>n892</c:v>
                </c:pt>
                <c:pt idx="892">
                  <c:v>n893</c:v>
                </c:pt>
                <c:pt idx="893">
                  <c:v>n894</c:v>
                </c:pt>
                <c:pt idx="894">
                  <c:v>n895</c:v>
                </c:pt>
                <c:pt idx="895">
                  <c:v>n896</c:v>
                </c:pt>
                <c:pt idx="896">
                  <c:v>n897</c:v>
                </c:pt>
                <c:pt idx="897">
                  <c:v>n898</c:v>
                </c:pt>
                <c:pt idx="898">
                  <c:v>n899</c:v>
                </c:pt>
                <c:pt idx="899">
                  <c:v>n900</c:v>
                </c:pt>
                <c:pt idx="900">
                  <c:v>n901</c:v>
                </c:pt>
                <c:pt idx="901">
                  <c:v>n902</c:v>
                </c:pt>
                <c:pt idx="902">
                  <c:v>n903</c:v>
                </c:pt>
                <c:pt idx="903">
                  <c:v>n904</c:v>
                </c:pt>
                <c:pt idx="904">
                  <c:v>n905</c:v>
                </c:pt>
                <c:pt idx="905">
                  <c:v>n906</c:v>
                </c:pt>
                <c:pt idx="906">
                  <c:v>n907</c:v>
                </c:pt>
                <c:pt idx="907">
                  <c:v>n908</c:v>
                </c:pt>
                <c:pt idx="908">
                  <c:v>n909</c:v>
                </c:pt>
                <c:pt idx="909">
                  <c:v>n910</c:v>
                </c:pt>
                <c:pt idx="910">
                  <c:v>n911</c:v>
                </c:pt>
                <c:pt idx="911">
                  <c:v>n912</c:v>
                </c:pt>
                <c:pt idx="912">
                  <c:v>n913</c:v>
                </c:pt>
                <c:pt idx="913">
                  <c:v>n914</c:v>
                </c:pt>
                <c:pt idx="914">
                  <c:v>n915</c:v>
                </c:pt>
                <c:pt idx="915">
                  <c:v>n916</c:v>
                </c:pt>
                <c:pt idx="916">
                  <c:v>n917</c:v>
                </c:pt>
                <c:pt idx="917">
                  <c:v>n918</c:v>
                </c:pt>
                <c:pt idx="918">
                  <c:v>n919</c:v>
                </c:pt>
                <c:pt idx="919">
                  <c:v>n920</c:v>
                </c:pt>
                <c:pt idx="920">
                  <c:v>n921</c:v>
                </c:pt>
                <c:pt idx="921">
                  <c:v>n922</c:v>
                </c:pt>
                <c:pt idx="922">
                  <c:v>n923</c:v>
                </c:pt>
                <c:pt idx="923">
                  <c:v>n924</c:v>
                </c:pt>
                <c:pt idx="924">
                  <c:v>n925</c:v>
                </c:pt>
                <c:pt idx="925">
                  <c:v>n926</c:v>
                </c:pt>
                <c:pt idx="926">
                  <c:v>n927</c:v>
                </c:pt>
                <c:pt idx="927">
                  <c:v>n928</c:v>
                </c:pt>
                <c:pt idx="928">
                  <c:v>n929</c:v>
                </c:pt>
                <c:pt idx="929">
                  <c:v>n930</c:v>
                </c:pt>
                <c:pt idx="930">
                  <c:v>n931</c:v>
                </c:pt>
                <c:pt idx="931">
                  <c:v>n932</c:v>
                </c:pt>
                <c:pt idx="932">
                  <c:v>n933</c:v>
                </c:pt>
                <c:pt idx="933">
                  <c:v>n934</c:v>
                </c:pt>
                <c:pt idx="934">
                  <c:v>n935</c:v>
                </c:pt>
                <c:pt idx="935">
                  <c:v>n936</c:v>
                </c:pt>
                <c:pt idx="936">
                  <c:v>n937</c:v>
                </c:pt>
                <c:pt idx="937">
                  <c:v>n938</c:v>
                </c:pt>
                <c:pt idx="938">
                  <c:v>n939</c:v>
                </c:pt>
                <c:pt idx="939">
                  <c:v>n940</c:v>
                </c:pt>
                <c:pt idx="940">
                  <c:v>n941</c:v>
                </c:pt>
                <c:pt idx="941">
                  <c:v>n942</c:v>
                </c:pt>
                <c:pt idx="942">
                  <c:v>n943</c:v>
                </c:pt>
                <c:pt idx="943">
                  <c:v>n944</c:v>
                </c:pt>
                <c:pt idx="944">
                  <c:v>n945</c:v>
                </c:pt>
                <c:pt idx="945">
                  <c:v>n946</c:v>
                </c:pt>
                <c:pt idx="946">
                  <c:v>n947</c:v>
                </c:pt>
                <c:pt idx="947">
                  <c:v>n948</c:v>
                </c:pt>
                <c:pt idx="948">
                  <c:v>n949</c:v>
                </c:pt>
                <c:pt idx="949">
                  <c:v>n950</c:v>
                </c:pt>
                <c:pt idx="950">
                  <c:v>n951</c:v>
                </c:pt>
                <c:pt idx="951">
                  <c:v>n952</c:v>
                </c:pt>
                <c:pt idx="952">
                  <c:v>n953</c:v>
                </c:pt>
                <c:pt idx="953">
                  <c:v>n954</c:v>
                </c:pt>
                <c:pt idx="954">
                  <c:v>n955</c:v>
                </c:pt>
                <c:pt idx="955">
                  <c:v>n956</c:v>
                </c:pt>
                <c:pt idx="956">
                  <c:v>n957</c:v>
                </c:pt>
                <c:pt idx="957">
                  <c:v>n958</c:v>
                </c:pt>
                <c:pt idx="958">
                  <c:v>n959</c:v>
                </c:pt>
                <c:pt idx="959">
                  <c:v>n960</c:v>
                </c:pt>
                <c:pt idx="960">
                  <c:v>n961</c:v>
                </c:pt>
                <c:pt idx="961">
                  <c:v>n962</c:v>
                </c:pt>
                <c:pt idx="962">
                  <c:v>n963</c:v>
                </c:pt>
                <c:pt idx="963">
                  <c:v>n964</c:v>
                </c:pt>
                <c:pt idx="964">
                  <c:v>n965</c:v>
                </c:pt>
                <c:pt idx="965">
                  <c:v>n966</c:v>
                </c:pt>
                <c:pt idx="966">
                  <c:v>n967</c:v>
                </c:pt>
                <c:pt idx="967">
                  <c:v>n968</c:v>
                </c:pt>
                <c:pt idx="968">
                  <c:v>n969</c:v>
                </c:pt>
                <c:pt idx="969">
                  <c:v>n970</c:v>
                </c:pt>
                <c:pt idx="970">
                  <c:v>n971</c:v>
                </c:pt>
                <c:pt idx="971">
                  <c:v>n972</c:v>
                </c:pt>
                <c:pt idx="972">
                  <c:v>n973</c:v>
                </c:pt>
                <c:pt idx="973">
                  <c:v>n974</c:v>
                </c:pt>
                <c:pt idx="974">
                  <c:v>n975</c:v>
                </c:pt>
                <c:pt idx="975">
                  <c:v>n976</c:v>
                </c:pt>
                <c:pt idx="976">
                  <c:v>n977</c:v>
                </c:pt>
                <c:pt idx="977">
                  <c:v>n978</c:v>
                </c:pt>
                <c:pt idx="978">
                  <c:v>n979</c:v>
                </c:pt>
                <c:pt idx="979">
                  <c:v>n980</c:v>
                </c:pt>
                <c:pt idx="980">
                  <c:v>n981</c:v>
                </c:pt>
                <c:pt idx="981">
                  <c:v>n982</c:v>
                </c:pt>
                <c:pt idx="982">
                  <c:v>n983</c:v>
                </c:pt>
                <c:pt idx="983">
                  <c:v>n984</c:v>
                </c:pt>
                <c:pt idx="984">
                  <c:v>n985</c:v>
                </c:pt>
                <c:pt idx="985">
                  <c:v>n986</c:v>
                </c:pt>
                <c:pt idx="986">
                  <c:v>n987</c:v>
                </c:pt>
                <c:pt idx="987">
                  <c:v>n988</c:v>
                </c:pt>
                <c:pt idx="988">
                  <c:v>n989</c:v>
                </c:pt>
                <c:pt idx="989">
                  <c:v>n990</c:v>
                </c:pt>
                <c:pt idx="990">
                  <c:v>n991</c:v>
                </c:pt>
                <c:pt idx="991">
                  <c:v>n992</c:v>
                </c:pt>
                <c:pt idx="992">
                  <c:v>n993</c:v>
                </c:pt>
                <c:pt idx="993">
                  <c:v>n994</c:v>
                </c:pt>
                <c:pt idx="994">
                  <c:v>n995</c:v>
                </c:pt>
                <c:pt idx="995">
                  <c:v>n996</c:v>
                </c:pt>
                <c:pt idx="996">
                  <c:v>n997</c:v>
                </c:pt>
                <c:pt idx="997">
                  <c:v>n998</c:v>
                </c:pt>
                <c:pt idx="998">
                  <c:v>n999</c:v>
                </c:pt>
                <c:pt idx="999">
                  <c:v>n1000</c:v>
                </c:pt>
                <c:pt idx="1000">
                  <c:v>n1001</c:v>
                </c:pt>
                <c:pt idx="1001">
                  <c:v>n1002</c:v>
                </c:pt>
                <c:pt idx="1002">
                  <c:v>n1003</c:v>
                </c:pt>
                <c:pt idx="1003">
                  <c:v>n1004</c:v>
                </c:pt>
                <c:pt idx="1004">
                  <c:v>n1005</c:v>
                </c:pt>
                <c:pt idx="1005">
                  <c:v>n1006</c:v>
                </c:pt>
                <c:pt idx="1006">
                  <c:v>n1007</c:v>
                </c:pt>
                <c:pt idx="1007">
                  <c:v>n1008</c:v>
                </c:pt>
                <c:pt idx="1008">
                  <c:v>n1009</c:v>
                </c:pt>
                <c:pt idx="1009">
                  <c:v>n1010</c:v>
                </c:pt>
                <c:pt idx="1010">
                  <c:v>n1011</c:v>
                </c:pt>
                <c:pt idx="1011">
                  <c:v>n1012</c:v>
                </c:pt>
                <c:pt idx="1012">
                  <c:v>n1013</c:v>
                </c:pt>
                <c:pt idx="1013">
                  <c:v>n1014</c:v>
                </c:pt>
                <c:pt idx="1014">
                  <c:v>n1015</c:v>
                </c:pt>
                <c:pt idx="1015">
                  <c:v>n1016</c:v>
                </c:pt>
                <c:pt idx="1016">
                  <c:v>n1017</c:v>
                </c:pt>
                <c:pt idx="1017">
                  <c:v>n1018</c:v>
                </c:pt>
                <c:pt idx="1018">
                  <c:v>n1019</c:v>
                </c:pt>
                <c:pt idx="1019">
                  <c:v>n1020</c:v>
                </c:pt>
                <c:pt idx="1020">
                  <c:v>n1021</c:v>
                </c:pt>
                <c:pt idx="1021">
                  <c:v>n1022</c:v>
                </c:pt>
                <c:pt idx="1022">
                  <c:v>n1023</c:v>
                </c:pt>
                <c:pt idx="1023">
                  <c:v>n1024</c:v>
                </c:pt>
                <c:pt idx="1024">
                  <c:v>n1025</c:v>
                </c:pt>
                <c:pt idx="1025">
                  <c:v>n1026</c:v>
                </c:pt>
                <c:pt idx="1026">
                  <c:v>n1027</c:v>
                </c:pt>
                <c:pt idx="1027">
                  <c:v>n1028</c:v>
                </c:pt>
                <c:pt idx="1028">
                  <c:v>n1029</c:v>
                </c:pt>
                <c:pt idx="1029">
                  <c:v>n1030</c:v>
                </c:pt>
                <c:pt idx="1030">
                  <c:v>n1031</c:v>
                </c:pt>
                <c:pt idx="1031">
                  <c:v>n1032</c:v>
                </c:pt>
                <c:pt idx="1032">
                  <c:v>n1033</c:v>
                </c:pt>
                <c:pt idx="1033">
                  <c:v>n1034</c:v>
                </c:pt>
                <c:pt idx="1034">
                  <c:v>n1035</c:v>
                </c:pt>
                <c:pt idx="1035">
                  <c:v>n1036</c:v>
                </c:pt>
                <c:pt idx="1036">
                  <c:v>n1037</c:v>
                </c:pt>
                <c:pt idx="1037">
                  <c:v>n1038</c:v>
                </c:pt>
                <c:pt idx="1038">
                  <c:v>n1039</c:v>
                </c:pt>
                <c:pt idx="1039">
                  <c:v>n1040</c:v>
                </c:pt>
                <c:pt idx="1040">
                  <c:v>n1041</c:v>
                </c:pt>
                <c:pt idx="1041">
                  <c:v>n1042</c:v>
                </c:pt>
                <c:pt idx="1042">
                  <c:v>n1043</c:v>
                </c:pt>
                <c:pt idx="1043">
                  <c:v>n1044</c:v>
                </c:pt>
                <c:pt idx="1044">
                  <c:v>n1045</c:v>
                </c:pt>
                <c:pt idx="1045">
                  <c:v>n1046</c:v>
                </c:pt>
                <c:pt idx="1046">
                  <c:v>n1047</c:v>
                </c:pt>
                <c:pt idx="1047">
                  <c:v>n1048</c:v>
                </c:pt>
                <c:pt idx="1048">
                  <c:v>n1049</c:v>
                </c:pt>
                <c:pt idx="1049">
                  <c:v>n1050</c:v>
                </c:pt>
                <c:pt idx="1050">
                  <c:v>n1051</c:v>
                </c:pt>
                <c:pt idx="1051">
                  <c:v>n1052</c:v>
                </c:pt>
                <c:pt idx="1052">
                  <c:v>n1053</c:v>
                </c:pt>
                <c:pt idx="1053">
                  <c:v>n1054</c:v>
                </c:pt>
                <c:pt idx="1054">
                  <c:v>n1055</c:v>
                </c:pt>
                <c:pt idx="1055">
                  <c:v>n1056</c:v>
                </c:pt>
                <c:pt idx="1056">
                  <c:v>n1057</c:v>
                </c:pt>
                <c:pt idx="1057">
                  <c:v>n1058</c:v>
                </c:pt>
                <c:pt idx="1058">
                  <c:v>n1059</c:v>
                </c:pt>
                <c:pt idx="1059">
                  <c:v>n1060</c:v>
                </c:pt>
                <c:pt idx="1060">
                  <c:v>n1061</c:v>
                </c:pt>
                <c:pt idx="1061">
                  <c:v>n1062</c:v>
                </c:pt>
                <c:pt idx="1062">
                  <c:v>n1063</c:v>
                </c:pt>
                <c:pt idx="1063">
                  <c:v>n1064</c:v>
                </c:pt>
                <c:pt idx="1064">
                  <c:v>n1065</c:v>
                </c:pt>
                <c:pt idx="1065">
                  <c:v>n1066</c:v>
                </c:pt>
                <c:pt idx="1066">
                  <c:v>n1067</c:v>
                </c:pt>
                <c:pt idx="1067">
                  <c:v>n1068</c:v>
                </c:pt>
                <c:pt idx="1068">
                  <c:v>n1069</c:v>
                </c:pt>
                <c:pt idx="1069">
                  <c:v>n1070</c:v>
                </c:pt>
                <c:pt idx="1070">
                  <c:v>n1071</c:v>
                </c:pt>
                <c:pt idx="1071">
                  <c:v>n1072</c:v>
                </c:pt>
                <c:pt idx="1072">
                  <c:v>n1073</c:v>
                </c:pt>
                <c:pt idx="1073">
                  <c:v>n1074</c:v>
                </c:pt>
                <c:pt idx="1074">
                  <c:v>n1075</c:v>
                </c:pt>
                <c:pt idx="1075">
                  <c:v>n1076</c:v>
                </c:pt>
                <c:pt idx="1076">
                  <c:v>n1077</c:v>
                </c:pt>
                <c:pt idx="1077">
                  <c:v>n1078</c:v>
                </c:pt>
                <c:pt idx="1078">
                  <c:v>n1079</c:v>
                </c:pt>
                <c:pt idx="1079">
                  <c:v>n1080</c:v>
                </c:pt>
                <c:pt idx="1080">
                  <c:v>n1081</c:v>
                </c:pt>
                <c:pt idx="1081">
                  <c:v>n1082</c:v>
                </c:pt>
                <c:pt idx="1082">
                  <c:v>n1083</c:v>
                </c:pt>
                <c:pt idx="1083">
                  <c:v>n1084</c:v>
                </c:pt>
                <c:pt idx="1084">
                  <c:v>n1085</c:v>
                </c:pt>
                <c:pt idx="1085">
                  <c:v>n1086</c:v>
                </c:pt>
                <c:pt idx="1086">
                  <c:v>n1087</c:v>
                </c:pt>
                <c:pt idx="1087">
                  <c:v>n1088</c:v>
                </c:pt>
                <c:pt idx="1088">
                  <c:v>n1089</c:v>
                </c:pt>
                <c:pt idx="1089">
                  <c:v>n1090</c:v>
                </c:pt>
                <c:pt idx="1090">
                  <c:v>n1091</c:v>
                </c:pt>
                <c:pt idx="1091">
                  <c:v>n1092</c:v>
                </c:pt>
                <c:pt idx="1092">
                  <c:v>n1093</c:v>
                </c:pt>
                <c:pt idx="1093">
                  <c:v>n1094</c:v>
                </c:pt>
                <c:pt idx="1094">
                  <c:v>n1095</c:v>
                </c:pt>
                <c:pt idx="1095">
                  <c:v>n1096</c:v>
                </c:pt>
                <c:pt idx="1096">
                  <c:v>n1097</c:v>
                </c:pt>
                <c:pt idx="1097">
                  <c:v>n1098</c:v>
                </c:pt>
                <c:pt idx="1098">
                  <c:v>n1099</c:v>
                </c:pt>
                <c:pt idx="1099">
                  <c:v>n1100</c:v>
                </c:pt>
                <c:pt idx="1100">
                  <c:v>n1101</c:v>
                </c:pt>
                <c:pt idx="1101">
                  <c:v>n1102</c:v>
                </c:pt>
                <c:pt idx="1102">
                  <c:v>n1103</c:v>
                </c:pt>
                <c:pt idx="1103">
                  <c:v>n1104</c:v>
                </c:pt>
                <c:pt idx="1104">
                  <c:v>n1105</c:v>
                </c:pt>
                <c:pt idx="1105">
                  <c:v>n1106</c:v>
                </c:pt>
                <c:pt idx="1106">
                  <c:v>n1107</c:v>
                </c:pt>
                <c:pt idx="1107">
                  <c:v>n1108</c:v>
                </c:pt>
                <c:pt idx="1108">
                  <c:v>n1109</c:v>
                </c:pt>
                <c:pt idx="1109">
                  <c:v>n1110</c:v>
                </c:pt>
                <c:pt idx="1110">
                  <c:v>n1111</c:v>
                </c:pt>
                <c:pt idx="1111">
                  <c:v>n1112</c:v>
                </c:pt>
                <c:pt idx="1112">
                  <c:v>n1113</c:v>
                </c:pt>
                <c:pt idx="1113">
                  <c:v>n1114</c:v>
                </c:pt>
                <c:pt idx="1114">
                  <c:v>n1115</c:v>
                </c:pt>
                <c:pt idx="1115">
                  <c:v>n1116</c:v>
                </c:pt>
                <c:pt idx="1116">
                  <c:v>n1117</c:v>
                </c:pt>
                <c:pt idx="1117">
                  <c:v>n1118</c:v>
                </c:pt>
                <c:pt idx="1118">
                  <c:v>n1119</c:v>
                </c:pt>
                <c:pt idx="1119">
                  <c:v>n1120</c:v>
                </c:pt>
                <c:pt idx="1120">
                  <c:v>n1121</c:v>
                </c:pt>
                <c:pt idx="1121">
                  <c:v>n1122</c:v>
                </c:pt>
                <c:pt idx="1122">
                  <c:v>n1123</c:v>
                </c:pt>
                <c:pt idx="1123">
                  <c:v>n1124</c:v>
                </c:pt>
                <c:pt idx="1124">
                  <c:v>n1125</c:v>
                </c:pt>
                <c:pt idx="1125">
                  <c:v>n1126</c:v>
                </c:pt>
                <c:pt idx="1126">
                  <c:v>n1127</c:v>
                </c:pt>
                <c:pt idx="1127">
                  <c:v>n1128</c:v>
                </c:pt>
                <c:pt idx="1128">
                  <c:v>n1129</c:v>
                </c:pt>
                <c:pt idx="1129">
                  <c:v>n1130</c:v>
                </c:pt>
                <c:pt idx="1130">
                  <c:v>n1131</c:v>
                </c:pt>
                <c:pt idx="1131">
                  <c:v>n1132</c:v>
                </c:pt>
                <c:pt idx="1132">
                  <c:v>n1133</c:v>
                </c:pt>
                <c:pt idx="1133">
                  <c:v>n1134</c:v>
                </c:pt>
                <c:pt idx="1134">
                  <c:v>n1135</c:v>
                </c:pt>
                <c:pt idx="1135">
                  <c:v>n1136</c:v>
                </c:pt>
                <c:pt idx="1136">
                  <c:v>n1137</c:v>
                </c:pt>
                <c:pt idx="1137">
                  <c:v>n1138</c:v>
                </c:pt>
                <c:pt idx="1138">
                  <c:v>n1139</c:v>
                </c:pt>
                <c:pt idx="1139">
                  <c:v>n1140</c:v>
                </c:pt>
                <c:pt idx="1140">
                  <c:v>n1141</c:v>
                </c:pt>
                <c:pt idx="1141">
                  <c:v>n1142</c:v>
                </c:pt>
                <c:pt idx="1142">
                  <c:v>n1143</c:v>
                </c:pt>
                <c:pt idx="1143">
                  <c:v>n1144</c:v>
                </c:pt>
                <c:pt idx="1144">
                  <c:v>n1145</c:v>
                </c:pt>
                <c:pt idx="1145">
                  <c:v>n1146</c:v>
                </c:pt>
                <c:pt idx="1146">
                  <c:v>n1147</c:v>
                </c:pt>
                <c:pt idx="1147">
                  <c:v>n1148</c:v>
                </c:pt>
                <c:pt idx="1148">
                  <c:v>n1149</c:v>
                </c:pt>
                <c:pt idx="1149">
                  <c:v>n1150</c:v>
                </c:pt>
                <c:pt idx="1150">
                  <c:v>n1151</c:v>
                </c:pt>
                <c:pt idx="1151">
                  <c:v>n1152</c:v>
                </c:pt>
                <c:pt idx="1152">
                  <c:v>n1153</c:v>
                </c:pt>
                <c:pt idx="1153">
                  <c:v>n1154</c:v>
                </c:pt>
                <c:pt idx="1154">
                  <c:v>n1155</c:v>
                </c:pt>
                <c:pt idx="1155">
                  <c:v>n1156</c:v>
                </c:pt>
                <c:pt idx="1156">
                  <c:v>n1157</c:v>
                </c:pt>
                <c:pt idx="1157">
                  <c:v>n1158</c:v>
                </c:pt>
                <c:pt idx="1158">
                  <c:v>n1159</c:v>
                </c:pt>
                <c:pt idx="1159">
                  <c:v>n1160</c:v>
                </c:pt>
                <c:pt idx="1160">
                  <c:v>n1161</c:v>
                </c:pt>
                <c:pt idx="1161">
                  <c:v>n1162</c:v>
                </c:pt>
                <c:pt idx="1162">
                  <c:v>n1163</c:v>
                </c:pt>
                <c:pt idx="1163">
                  <c:v>n1164</c:v>
                </c:pt>
                <c:pt idx="1164">
                  <c:v>n1165</c:v>
                </c:pt>
                <c:pt idx="1165">
                  <c:v>n1166</c:v>
                </c:pt>
                <c:pt idx="1166">
                  <c:v>n1167</c:v>
                </c:pt>
                <c:pt idx="1167">
                  <c:v>n1168</c:v>
                </c:pt>
                <c:pt idx="1168">
                  <c:v>n1169</c:v>
                </c:pt>
                <c:pt idx="1169">
                  <c:v>n1170</c:v>
                </c:pt>
                <c:pt idx="1170">
                  <c:v>n1171</c:v>
                </c:pt>
                <c:pt idx="1171">
                  <c:v>n1172</c:v>
                </c:pt>
                <c:pt idx="1172">
                  <c:v>n1173</c:v>
                </c:pt>
                <c:pt idx="1173">
                  <c:v>n1174</c:v>
                </c:pt>
                <c:pt idx="1174">
                  <c:v>n1175</c:v>
                </c:pt>
                <c:pt idx="1175">
                  <c:v>n1176</c:v>
                </c:pt>
                <c:pt idx="1176">
                  <c:v>n1177</c:v>
                </c:pt>
                <c:pt idx="1177">
                  <c:v>n1178</c:v>
                </c:pt>
                <c:pt idx="1178">
                  <c:v>n1179</c:v>
                </c:pt>
                <c:pt idx="1179">
                  <c:v>n1180</c:v>
                </c:pt>
                <c:pt idx="1180">
                  <c:v>n1181</c:v>
                </c:pt>
                <c:pt idx="1181">
                  <c:v>n1182</c:v>
                </c:pt>
                <c:pt idx="1182">
                  <c:v>n1183</c:v>
                </c:pt>
                <c:pt idx="1183">
                  <c:v>n1184</c:v>
                </c:pt>
                <c:pt idx="1184">
                  <c:v>n1185</c:v>
                </c:pt>
                <c:pt idx="1185">
                  <c:v>n1186</c:v>
                </c:pt>
                <c:pt idx="1186">
                  <c:v>n1187</c:v>
                </c:pt>
                <c:pt idx="1187">
                  <c:v>n1188</c:v>
                </c:pt>
                <c:pt idx="1188">
                  <c:v>n1189</c:v>
                </c:pt>
                <c:pt idx="1189">
                  <c:v>n1190</c:v>
                </c:pt>
                <c:pt idx="1190">
                  <c:v>n1191</c:v>
                </c:pt>
                <c:pt idx="1191">
                  <c:v>n1192</c:v>
                </c:pt>
                <c:pt idx="1192">
                  <c:v>n1193</c:v>
                </c:pt>
                <c:pt idx="1193">
                  <c:v>n1194</c:v>
                </c:pt>
                <c:pt idx="1194">
                  <c:v>n1195</c:v>
                </c:pt>
                <c:pt idx="1195">
                  <c:v>n1196</c:v>
                </c:pt>
                <c:pt idx="1196">
                  <c:v>n1197</c:v>
                </c:pt>
                <c:pt idx="1197">
                  <c:v>n1198</c:v>
                </c:pt>
                <c:pt idx="1198">
                  <c:v>n1199</c:v>
                </c:pt>
                <c:pt idx="1199">
                  <c:v>n1200</c:v>
                </c:pt>
                <c:pt idx="1200">
                  <c:v>n1201</c:v>
                </c:pt>
                <c:pt idx="1201">
                  <c:v>n1202</c:v>
                </c:pt>
                <c:pt idx="1202">
                  <c:v>n1203</c:v>
                </c:pt>
                <c:pt idx="1203">
                  <c:v>n1204</c:v>
                </c:pt>
                <c:pt idx="1204">
                  <c:v>n1205</c:v>
                </c:pt>
                <c:pt idx="1205">
                  <c:v>n1206</c:v>
                </c:pt>
                <c:pt idx="1206">
                  <c:v>n1207</c:v>
                </c:pt>
                <c:pt idx="1207">
                  <c:v>n1208</c:v>
                </c:pt>
                <c:pt idx="1208">
                  <c:v>n1209</c:v>
                </c:pt>
                <c:pt idx="1209">
                  <c:v>n1210</c:v>
                </c:pt>
                <c:pt idx="1210">
                  <c:v>n1211</c:v>
                </c:pt>
                <c:pt idx="1211">
                  <c:v>n1212</c:v>
                </c:pt>
                <c:pt idx="1212">
                  <c:v>n1213</c:v>
                </c:pt>
                <c:pt idx="1213">
                  <c:v>n1214</c:v>
                </c:pt>
                <c:pt idx="1214">
                  <c:v>n1215</c:v>
                </c:pt>
                <c:pt idx="1215">
                  <c:v>n1216</c:v>
                </c:pt>
                <c:pt idx="1216">
                  <c:v>n1217</c:v>
                </c:pt>
                <c:pt idx="1217">
                  <c:v>n1218</c:v>
                </c:pt>
                <c:pt idx="1218">
                  <c:v>n1219</c:v>
                </c:pt>
                <c:pt idx="1219">
                  <c:v>n1220</c:v>
                </c:pt>
                <c:pt idx="1220">
                  <c:v>n1221</c:v>
                </c:pt>
                <c:pt idx="1221">
                  <c:v>n1222</c:v>
                </c:pt>
                <c:pt idx="1222">
                  <c:v>n1223</c:v>
                </c:pt>
                <c:pt idx="1223">
                  <c:v>n1224</c:v>
                </c:pt>
                <c:pt idx="1224">
                  <c:v>n1225</c:v>
                </c:pt>
                <c:pt idx="1225">
                  <c:v>n1226</c:v>
                </c:pt>
                <c:pt idx="1226">
                  <c:v>n1227</c:v>
                </c:pt>
                <c:pt idx="1227">
                  <c:v>n1228</c:v>
                </c:pt>
                <c:pt idx="1228">
                  <c:v>n1229</c:v>
                </c:pt>
                <c:pt idx="1229">
                  <c:v>n1230</c:v>
                </c:pt>
                <c:pt idx="1230">
                  <c:v>n1231</c:v>
                </c:pt>
                <c:pt idx="1231">
                  <c:v>n1232</c:v>
                </c:pt>
                <c:pt idx="1232">
                  <c:v>n1233</c:v>
                </c:pt>
                <c:pt idx="1233">
                  <c:v>n1234</c:v>
                </c:pt>
                <c:pt idx="1234">
                  <c:v>n1235</c:v>
                </c:pt>
                <c:pt idx="1235">
                  <c:v>n1236</c:v>
                </c:pt>
                <c:pt idx="1236">
                  <c:v>n1237</c:v>
                </c:pt>
                <c:pt idx="1237">
                  <c:v>n1238</c:v>
                </c:pt>
                <c:pt idx="1238">
                  <c:v>n1239</c:v>
                </c:pt>
                <c:pt idx="1239">
                  <c:v>n1240</c:v>
                </c:pt>
                <c:pt idx="1240">
                  <c:v>n1241</c:v>
                </c:pt>
                <c:pt idx="1241">
                  <c:v>n1242</c:v>
                </c:pt>
                <c:pt idx="1242">
                  <c:v>n1243</c:v>
                </c:pt>
                <c:pt idx="1243">
                  <c:v>n1244</c:v>
                </c:pt>
                <c:pt idx="1244">
                  <c:v>n1245</c:v>
                </c:pt>
                <c:pt idx="1245">
                  <c:v>n1246</c:v>
                </c:pt>
                <c:pt idx="1246">
                  <c:v>n1247</c:v>
                </c:pt>
                <c:pt idx="1247">
                  <c:v>n1248</c:v>
                </c:pt>
                <c:pt idx="1248">
                  <c:v>n1249</c:v>
                </c:pt>
                <c:pt idx="1249">
                  <c:v>n1250</c:v>
                </c:pt>
                <c:pt idx="1250">
                  <c:v>n1251</c:v>
                </c:pt>
                <c:pt idx="1251">
                  <c:v>n1252</c:v>
                </c:pt>
                <c:pt idx="1252">
                  <c:v>n1253</c:v>
                </c:pt>
                <c:pt idx="1253">
                  <c:v>n1254</c:v>
                </c:pt>
                <c:pt idx="1254">
                  <c:v>n1255</c:v>
                </c:pt>
                <c:pt idx="1255">
                  <c:v>n1256</c:v>
                </c:pt>
                <c:pt idx="1256">
                  <c:v>n1257</c:v>
                </c:pt>
                <c:pt idx="1257">
                  <c:v>n1258</c:v>
                </c:pt>
                <c:pt idx="1258">
                  <c:v>n1259</c:v>
                </c:pt>
                <c:pt idx="1259">
                  <c:v>n1260</c:v>
                </c:pt>
                <c:pt idx="1260">
                  <c:v>n1261</c:v>
                </c:pt>
                <c:pt idx="1261">
                  <c:v>n1262</c:v>
                </c:pt>
                <c:pt idx="1262">
                  <c:v>n1263</c:v>
                </c:pt>
                <c:pt idx="1263">
                  <c:v>n1264</c:v>
                </c:pt>
                <c:pt idx="1264">
                  <c:v>n1265</c:v>
                </c:pt>
                <c:pt idx="1265">
                  <c:v>n1266</c:v>
                </c:pt>
                <c:pt idx="1266">
                  <c:v>n1267</c:v>
                </c:pt>
                <c:pt idx="1267">
                  <c:v>n1268</c:v>
                </c:pt>
                <c:pt idx="1268">
                  <c:v>n1269</c:v>
                </c:pt>
                <c:pt idx="1269">
                  <c:v>n1270</c:v>
                </c:pt>
                <c:pt idx="1270">
                  <c:v>n1271</c:v>
                </c:pt>
                <c:pt idx="1271">
                  <c:v>n1272</c:v>
                </c:pt>
                <c:pt idx="1272">
                  <c:v>n1273</c:v>
                </c:pt>
                <c:pt idx="1273">
                  <c:v>n1274</c:v>
                </c:pt>
                <c:pt idx="1274">
                  <c:v>n1275</c:v>
                </c:pt>
                <c:pt idx="1275">
                  <c:v>n1276</c:v>
                </c:pt>
                <c:pt idx="1276">
                  <c:v>n1277</c:v>
                </c:pt>
                <c:pt idx="1277">
                  <c:v>n1278</c:v>
                </c:pt>
                <c:pt idx="1278">
                  <c:v>n1279</c:v>
                </c:pt>
                <c:pt idx="1279">
                  <c:v>n1280</c:v>
                </c:pt>
                <c:pt idx="1280">
                  <c:v>n1281</c:v>
                </c:pt>
                <c:pt idx="1281">
                  <c:v>n1282</c:v>
                </c:pt>
                <c:pt idx="1282">
                  <c:v>n1283</c:v>
                </c:pt>
                <c:pt idx="1283">
                  <c:v>n1284</c:v>
                </c:pt>
                <c:pt idx="1284">
                  <c:v>n1285</c:v>
                </c:pt>
                <c:pt idx="1285">
                  <c:v>n1286</c:v>
                </c:pt>
                <c:pt idx="1286">
                  <c:v>n1287</c:v>
                </c:pt>
                <c:pt idx="1287">
                  <c:v>n1288</c:v>
                </c:pt>
                <c:pt idx="1288">
                  <c:v>n1289</c:v>
                </c:pt>
                <c:pt idx="1289">
                  <c:v>n1290</c:v>
                </c:pt>
                <c:pt idx="1290">
                  <c:v>n1291</c:v>
                </c:pt>
                <c:pt idx="1291">
                  <c:v>n1292</c:v>
                </c:pt>
                <c:pt idx="1292">
                  <c:v>n1293</c:v>
                </c:pt>
                <c:pt idx="1293">
                  <c:v>n1294</c:v>
                </c:pt>
                <c:pt idx="1294">
                  <c:v>n1295</c:v>
                </c:pt>
                <c:pt idx="1295">
                  <c:v>n1296</c:v>
                </c:pt>
                <c:pt idx="1296">
                  <c:v>n1297</c:v>
                </c:pt>
                <c:pt idx="1297">
                  <c:v>n1298</c:v>
                </c:pt>
                <c:pt idx="1298">
                  <c:v>n1299</c:v>
                </c:pt>
                <c:pt idx="1299">
                  <c:v>n1300</c:v>
                </c:pt>
                <c:pt idx="1300">
                  <c:v>n1301</c:v>
                </c:pt>
                <c:pt idx="1301">
                  <c:v>n1302</c:v>
                </c:pt>
                <c:pt idx="1302">
                  <c:v>n1303</c:v>
                </c:pt>
                <c:pt idx="1303">
                  <c:v>n1304</c:v>
                </c:pt>
                <c:pt idx="1304">
                  <c:v>n1305</c:v>
                </c:pt>
                <c:pt idx="1305">
                  <c:v>n1306</c:v>
                </c:pt>
                <c:pt idx="1306">
                  <c:v>n1307</c:v>
                </c:pt>
                <c:pt idx="1307">
                  <c:v>n1308</c:v>
                </c:pt>
                <c:pt idx="1308">
                  <c:v>n1309</c:v>
                </c:pt>
                <c:pt idx="1309">
                  <c:v>n1310</c:v>
                </c:pt>
                <c:pt idx="1310">
                  <c:v>n1311</c:v>
                </c:pt>
                <c:pt idx="1311">
                  <c:v>n1312</c:v>
                </c:pt>
                <c:pt idx="1312">
                  <c:v>n1313</c:v>
                </c:pt>
                <c:pt idx="1313">
                  <c:v>n1314</c:v>
                </c:pt>
                <c:pt idx="1314">
                  <c:v>n1315</c:v>
                </c:pt>
                <c:pt idx="1315">
                  <c:v>n1316</c:v>
                </c:pt>
                <c:pt idx="1316">
                  <c:v>n1317</c:v>
                </c:pt>
                <c:pt idx="1317">
                  <c:v>n1318</c:v>
                </c:pt>
                <c:pt idx="1318">
                  <c:v>n1319</c:v>
                </c:pt>
                <c:pt idx="1319">
                  <c:v>n1320</c:v>
                </c:pt>
                <c:pt idx="1320">
                  <c:v>n1321</c:v>
                </c:pt>
                <c:pt idx="1321">
                  <c:v>n1322</c:v>
                </c:pt>
                <c:pt idx="1322">
                  <c:v>n1323</c:v>
                </c:pt>
                <c:pt idx="1323">
                  <c:v>n1324</c:v>
                </c:pt>
                <c:pt idx="1324">
                  <c:v>n1325</c:v>
                </c:pt>
                <c:pt idx="1325">
                  <c:v>n1326</c:v>
                </c:pt>
                <c:pt idx="1326">
                  <c:v>n1327</c:v>
                </c:pt>
                <c:pt idx="1327">
                  <c:v>n1328</c:v>
                </c:pt>
                <c:pt idx="1328">
                  <c:v>n1329</c:v>
                </c:pt>
                <c:pt idx="1329">
                  <c:v>n1330</c:v>
                </c:pt>
                <c:pt idx="1330">
                  <c:v>n1331</c:v>
                </c:pt>
                <c:pt idx="1331">
                  <c:v>n1332</c:v>
                </c:pt>
                <c:pt idx="1332">
                  <c:v>n1333</c:v>
                </c:pt>
                <c:pt idx="1333">
                  <c:v>n1334</c:v>
                </c:pt>
                <c:pt idx="1334">
                  <c:v>n1335</c:v>
                </c:pt>
                <c:pt idx="1335">
                  <c:v>n1336</c:v>
                </c:pt>
                <c:pt idx="1336">
                  <c:v>n1337</c:v>
                </c:pt>
                <c:pt idx="1337">
                  <c:v>n1338</c:v>
                </c:pt>
                <c:pt idx="1338">
                  <c:v>n1339</c:v>
                </c:pt>
                <c:pt idx="1339">
                  <c:v>n1340</c:v>
                </c:pt>
                <c:pt idx="1340">
                  <c:v>n1341</c:v>
                </c:pt>
                <c:pt idx="1341">
                  <c:v>n1342</c:v>
                </c:pt>
                <c:pt idx="1342">
                  <c:v>n1343</c:v>
                </c:pt>
                <c:pt idx="1343">
                  <c:v>n1344</c:v>
                </c:pt>
                <c:pt idx="1344">
                  <c:v>n1345</c:v>
                </c:pt>
                <c:pt idx="1345">
                  <c:v>n1346</c:v>
                </c:pt>
                <c:pt idx="1346">
                  <c:v>n1347</c:v>
                </c:pt>
                <c:pt idx="1347">
                  <c:v>n1348</c:v>
                </c:pt>
                <c:pt idx="1348">
                  <c:v>n1349</c:v>
                </c:pt>
                <c:pt idx="1349">
                  <c:v>n1350</c:v>
                </c:pt>
                <c:pt idx="1350">
                  <c:v>n1351</c:v>
                </c:pt>
                <c:pt idx="1351">
                  <c:v>n1352</c:v>
                </c:pt>
                <c:pt idx="1352">
                  <c:v>n1353</c:v>
                </c:pt>
                <c:pt idx="1353">
                  <c:v>n1354</c:v>
                </c:pt>
                <c:pt idx="1354">
                  <c:v>n1355</c:v>
                </c:pt>
                <c:pt idx="1355">
                  <c:v>n1356</c:v>
                </c:pt>
                <c:pt idx="1356">
                  <c:v>n1357</c:v>
                </c:pt>
                <c:pt idx="1357">
                  <c:v>n1358</c:v>
                </c:pt>
                <c:pt idx="1358">
                  <c:v>n1359</c:v>
                </c:pt>
                <c:pt idx="1359">
                  <c:v>n1360</c:v>
                </c:pt>
                <c:pt idx="1360">
                  <c:v>n1361</c:v>
                </c:pt>
                <c:pt idx="1361">
                  <c:v>n1362</c:v>
                </c:pt>
                <c:pt idx="1362">
                  <c:v>n1363</c:v>
                </c:pt>
                <c:pt idx="1363">
                  <c:v>n1364</c:v>
                </c:pt>
                <c:pt idx="1364">
                  <c:v>n1365</c:v>
                </c:pt>
                <c:pt idx="1365">
                  <c:v>n1366</c:v>
                </c:pt>
                <c:pt idx="1366">
                  <c:v>n1367</c:v>
                </c:pt>
                <c:pt idx="1367">
                  <c:v>n1368</c:v>
                </c:pt>
                <c:pt idx="1368">
                  <c:v>n1369</c:v>
                </c:pt>
                <c:pt idx="1369">
                  <c:v>n1370</c:v>
                </c:pt>
                <c:pt idx="1370">
                  <c:v>n1371</c:v>
                </c:pt>
                <c:pt idx="1371">
                  <c:v>n1372</c:v>
                </c:pt>
                <c:pt idx="1372">
                  <c:v>n1373</c:v>
                </c:pt>
                <c:pt idx="1373">
                  <c:v>n1374</c:v>
                </c:pt>
                <c:pt idx="1374">
                  <c:v>n1375</c:v>
                </c:pt>
                <c:pt idx="1375">
                  <c:v>n1376</c:v>
                </c:pt>
                <c:pt idx="1376">
                  <c:v>n1377</c:v>
                </c:pt>
                <c:pt idx="1377">
                  <c:v>n1378</c:v>
                </c:pt>
                <c:pt idx="1378">
                  <c:v>n1379</c:v>
                </c:pt>
                <c:pt idx="1379">
                  <c:v>n1380</c:v>
                </c:pt>
                <c:pt idx="1380">
                  <c:v>n1381</c:v>
                </c:pt>
                <c:pt idx="1381">
                  <c:v>n1382</c:v>
                </c:pt>
                <c:pt idx="1382">
                  <c:v>n1383</c:v>
                </c:pt>
                <c:pt idx="1383">
                  <c:v>n1384</c:v>
                </c:pt>
                <c:pt idx="1384">
                  <c:v>n1385</c:v>
                </c:pt>
                <c:pt idx="1385">
                  <c:v>n1386</c:v>
                </c:pt>
                <c:pt idx="1386">
                  <c:v>n1387</c:v>
                </c:pt>
                <c:pt idx="1387">
                  <c:v>n1388</c:v>
                </c:pt>
                <c:pt idx="1388">
                  <c:v>n1389</c:v>
                </c:pt>
                <c:pt idx="1389">
                  <c:v>n1390</c:v>
                </c:pt>
                <c:pt idx="1390">
                  <c:v>n1391</c:v>
                </c:pt>
                <c:pt idx="1391">
                  <c:v>n1392</c:v>
                </c:pt>
                <c:pt idx="1392">
                  <c:v>n1393</c:v>
                </c:pt>
                <c:pt idx="1393">
                  <c:v>n1394</c:v>
                </c:pt>
                <c:pt idx="1394">
                  <c:v>n1395</c:v>
                </c:pt>
                <c:pt idx="1395">
                  <c:v>n1396</c:v>
                </c:pt>
                <c:pt idx="1396">
                  <c:v>n1397</c:v>
                </c:pt>
                <c:pt idx="1397">
                  <c:v>n1398</c:v>
                </c:pt>
                <c:pt idx="1398">
                  <c:v>n1399</c:v>
                </c:pt>
                <c:pt idx="1399">
                  <c:v>n1400</c:v>
                </c:pt>
                <c:pt idx="1400">
                  <c:v>n1401</c:v>
                </c:pt>
                <c:pt idx="1401">
                  <c:v>n1402</c:v>
                </c:pt>
                <c:pt idx="1402">
                  <c:v>n1403</c:v>
                </c:pt>
                <c:pt idx="1403">
                  <c:v>n1404</c:v>
                </c:pt>
                <c:pt idx="1404">
                  <c:v>n1405</c:v>
                </c:pt>
                <c:pt idx="1405">
                  <c:v>n1406</c:v>
                </c:pt>
                <c:pt idx="1406">
                  <c:v>n1407</c:v>
                </c:pt>
                <c:pt idx="1407">
                  <c:v>n1408</c:v>
                </c:pt>
                <c:pt idx="1408">
                  <c:v>n1409</c:v>
                </c:pt>
                <c:pt idx="1409">
                  <c:v>n1410</c:v>
                </c:pt>
                <c:pt idx="1410">
                  <c:v>n1411</c:v>
                </c:pt>
                <c:pt idx="1411">
                  <c:v>n1412</c:v>
                </c:pt>
                <c:pt idx="1412">
                  <c:v>n1413</c:v>
                </c:pt>
                <c:pt idx="1413">
                  <c:v>n1414</c:v>
                </c:pt>
                <c:pt idx="1414">
                  <c:v>n1415</c:v>
                </c:pt>
                <c:pt idx="1415">
                  <c:v>n1416</c:v>
                </c:pt>
                <c:pt idx="1416">
                  <c:v>n1417</c:v>
                </c:pt>
                <c:pt idx="1417">
                  <c:v>n1418</c:v>
                </c:pt>
                <c:pt idx="1418">
                  <c:v>n1419</c:v>
                </c:pt>
                <c:pt idx="1419">
                  <c:v>n1420</c:v>
                </c:pt>
                <c:pt idx="1420">
                  <c:v>n1421</c:v>
                </c:pt>
                <c:pt idx="1421">
                  <c:v>n1422</c:v>
                </c:pt>
                <c:pt idx="1422">
                  <c:v>n1423</c:v>
                </c:pt>
                <c:pt idx="1423">
                  <c:v>n1424</c:v>
                </c:pt>
                <c:pt idx="1424">
                  <c:v>n1425</c:v>
                </c:pt>
                <c:pt idx="1425">
                  <c:v>n1426</c:v>
                </c:pt>
                <c:pt idx="1426">
                  <c:v>n1427</c:v>
                </c:pt>
                <c:pt idx="1427">
                  <c:v>n1428</c:v>
                </c:pt>
                <c:pt idx="1428">
                  <c:v>n1429</c:v>
                </c:pt>
                <c:pt idx="1429">
                  <c:v>n1430</c:v>
                </c:pt>
                <c:pt idx="1430">
                  <c:v>n1431</c:v>
                </c:pt>
                <c:pt idx="1431">
                  <c:v>n1432</c:v>
                </c:pt>
                <c:pt idx="1432">
                  <c:v>n1433</c:v>
                </c:pt>
                <c:pt idx="1433">
                  <c:v>n1434</c:v>
                </c:pt>
                <c:pt idx="1434">
                  <c:v>n1435</c:v>
                </c:pt>
                <c:pt idx="1435">
                  <c:v>n1436</c:v>
                </c:pt>
                <c:pt idx="1436">
                  <c:v>n1437</c:v>
                </c:pt>
                <c:pt idx="1437">
                  <c:v>n1438</c:v>
                </c:pt>
                <c:pt idx="1438">
                  <c:v>n1439</c:v>
                </c:pt>
                <c:pt idx="1439">
                  <c:v>n1440</c:v>
                </c:pt>
                <c:pt idx="1440">
                  <c:v>n1441</c:v>
                </c:pt>
                <c:pt idx="1441">
                  <c:v>n1442</c:v>
                </c:pt>
                <c:pt idx="1442">
                  <c:v>n1443</c:v>
                </c:pt>
                <c:pt idx="1443">
                  <c:v>n1444</c:v>
                </c:pt>
                <c:pt idx="1444">
                  <c:v>n1445</c:v>
                </c:pt>
                <c:pt idx="1445">
                  <c:v>n1446</c:v>
                </c:pt>
                <c:pt idx="1446">
                  <c:v>n1447</c:v>
                </c:pt>
                <c:pt idx="1447">
                  <c:v>n1448</c:v>
                </c:pt>
                <c:pt idx="1448">
                  <c:v>n1449</c:v>
                </c:pt>
                <c:pt idx="1449">
                  <c:v>n1450</c:v>
                </c:pt>
                <c:pt idx="1450">
                  <c:v>n1451</c:v>
                </c:pt>
                <c:pt idx="1451">
                  <c:v>n1452</c:v>
                </c:pt>
                <c:pt idx="1452">
                  <c:v>n1453</c:v>
                </c:pt>
                <c:pt idx="1453">
                  <c:v>n1454</c:v>
                </c:pt>
                <c:pt idx="1454">
                  <c:v>n1455</c:v>
                </c:pt>
                <c:pt idx="1455">
                  <c:v>n1456</c:v>
                </c:pt>
                <c:pt idx="1456">
                  <c:v>n1457</c:v>
                </c:pt>
                <c:pt idx="1457">
                  <c:v>n1458</c:v>
                </c:pt>
                <c:pt idx="1458">
                  <c:v>n1459</c:v>
                </c:pt>
                <c:pt idx="1459">
                  <c:v>n1460</c:v>
                </c:pt>
                <c:pt idx="1460">
                  <c:v>n1461</c:v>
                </c:pt>
                <c:pt idx="1461">
                  <c:v>n1462</c:v>
                </c:pt>
                <c:pt idx="1462">
                  <c:v>n1463</c:v>
                </c:pt>
                <c:pt idx="1463">
                  <c:v>n1464</c:v>
                </c:pt>
                <c:pt idx="1464">
                  <c:v>n1465</c:v>
                </c:pt>
                <c:pt idx="1465">
                  <c:v>n1466</c:v>
                </c:pt>
                <c:pt idx="1466">
                  <c:v>n1467</c:v>
                </c:pt>
                <c:pt idx="1467">
                  <c:v>n1468</c:v>
                </c:pt>
                <c:pt idx="1468">
                  <c:v>n1469</c:v>
                </c:pt>
                <c:pt idx="1469">
                  <c:v>n1470</c:v>
                </c:pt>
                <c:pt idx="1470">
                  <c:v>n1471</c:v>
                </c:pt>
                <c:pt idx="1471">
                  <c:v>n1472</c:v>
                </c:pt>
                <c:pt idx="1472">
                  <c:v>n1473</c:v>
                </c:pt>
                <c:pt idx="1473">
                  <c:v>n1474</c:v>
                </c:pt>
                <c:pt idx="1474">
                  <c:v>n1475</c:v>
                </c:pt>
                <c:pt idx="1475">
                  <c:v>n1476</c:v>
                </c:pt>
                <c:pt idx="1476">
                  <c:v>n1477</c:v>
                </c:pt>
                <c:pt idx="1477">
                  <c:v>n1478</c:v>
                </c:pt>
                <c:pt idx="1478">
                  <c:v>n1479</c:v>
                </c:pt>
                <c:pt idx="1479">
                  <c:v>n1480</c:v>
                </c:pt>
                <c:pt idx="1480">
                  <c:v>n1481</c:v>
                </c:pt>
                <c:pt idx="1481">
                  <c:v>n1482</c:v>
                </c:pt>
                <c:pt idx="1482">
                  <c:v>n1483</c:v>
                </c:pt>
                <c:pt idx="1483">
                  <c:v>n1484</c:v>
                </c:pt>
                <c:pt idx="1484">
                  <c:v>n1485</c:v>
                </c:pt>
                <c:pt idx="1485">
                  <c:v>n1486</c:v>
                </c:pt>
                <c:pt idx="1486">
                  <c:v>n1487</c:v>
                </c:pt>
                <c:pt idx="1487">
                  <c:v>n1488</c:v>
                </c:pt>
                <c:pt idx="1488">
                  <c:v>n1489</c:v>
                </c:pt>
                <c:pt idx="1489">
                  <c:v>n1490</c:v>
                </c:pt>
                <c:pt idx="1490">
                  <c:v>n1491</c:v>
                </c:pt>
                <c:pt idx="1491">
                  <c:v>n1492</c:v>
                </c:pt>
                <c:pt idx="1492">
                  <c:v>n1493</c:v>
                </c:pt>
                <c:pt idx="1493">
                  <c:v>n1494</c:v>
                </c:pt>
                <c:pt idx="1494">
                  <c:v>n1495</c:v>
                </c:pt>
                <c:pt idx="1495">
                  <c:v>n1496</c:v>
                </c:pt>
                <c:pt idx="1496">
                  <c:v>n1497</c:v>
                </c:pt>
                <c:pt idx="1497">
                  <c:v>n1498</c:v>
                </c:pt>
                <c:pt idx="1498">
                  <c:v>n1499</c:v>
                </c:pt>
                <c:pt idx="1499">
                  <c:v>n1500</c:v>
                </c:pt>
                <c:pt idx="1500">
                  <c:v>n1501</c:v>
                </c:pt>
                <c:pt idx="1501">
                  <c:v>n1502</c:v>
                </c:pt>
                <c:pt idx="1502">
                  <c:v>n1503</c:v>
                </c:pt>
                <c:pt idx="1503">
                  <c:v>n1504</c:v>
                </c:pt>
                <c:pt idx="1504">
                  <c:v>n1505</c:v>
                </c:pt>
                <c:pt idx="1505">
                  <c:v>n1506</c:v>
                </c:pt>
                <c:pt idx="1506">
                  <c:v>n1507</c:v>
                </c:pt>
                <c:pt idx="1507">
                  <c:v>n1508</c:v>
                </c:pt>
                <c:pt idx="1508">
                  <c:v>n1509</c:v>
                </c:pt>
                <c:pt idx="1509">
                  <c:v>n1510</c:v>
                </c:pt>
                <c:pt idx="1510">
                  <c:v>n1511</c:v>
                </c:pt>
                <c:pt idx="1511">
                  <c:v>n1512</c:v>
                </c:pt>
                <c:pt idx="1512">
                  <c:v>n1513</c:v>
                </c:pt>
                <c:pt idx="1513">
                  <c:v>n1514</c:v>
                </c:pt>
                <c:pt idx="1514">
                  <c:v>n1515</c:v>
                </c:pt>
                <c:pt idx="1515">
                  <c:v>n1516</c:v>
                </c:pt>
                <c:pt idx="1516">
                  <c:v>n1517</c:v>
                </c:pt>
                <c:pt idx="1517">
                  <c:v>n1518</c:v>
                </c:pt>
                <c:pt idx="1518">
                  <c:v>n1519</c:v>
                </c:pt>
                <c:pt idx="1519">
                  <c:v>n1520</c:v>
                </c:pt>
                <c:pt idx="1520">
                  <c:v>n1521</c:v>
                </c:pt>
                <c:pt idx="1521">
                  <c:v>n1522</c:v>
                </c:pt>
                <c:pt idx="1522">
                  <c:v>n1523</c:v>
                </c:pt>
                <c:pt idx="1523">
                  <c:v>n1524</c:v>
                </c:pt>
                <c:pt idx="1524">
                  <c:v>n1525</c:v>
                </c:pt>
                <c:pt idx="1525">
                  <c:v>n1526</c:v>
                </c:pt>
                <c:pt idx="1526">
                  <c:v>n1527</c:v>
                </c:pt>
                <c:pt idx="1527">
                  <c:v>n1528</c:v>
                </c:pt>
                <c:pt idx="1528">
                  <c:v>n1529</c:v>
                </c:pt>
                <c:pt idx="1529">
                  <c:v>n1530</c:v>
                </c:pt>
                <c:pt idx="1530">
                  <c:v>n1531</c:v>
                </c:pt>
                <c:pt idx="1531">
                  <c:v>n1532</c:v>
                </c:pt>
                <c:pt idx="1532">
                  <c:v>n1533</c:v>
                </c:pt>
                <c:pt idx="1533">
                  <c:v>n1534</c:v>
                </c:pt>
                <c:pt idx="1534">
                  <c:v>n1535</c:v>
                </c:pt>
                <c:pt idx="1535">
                  <c:v>n1536</c:v>
                </c:pt>
                <c:pt idx="1536">
                  <c:v>n1537</c:v>
                </c:pt>
                <c:pt idx="1537">
                  <c:v>n1538</c:v>
                </c:pt>
                <c:pt idx="1538">
                  <c:v>n1539</c:v>
                </c:pt>
                <c:pt idx="1539">
                  <c:v>n1540</c:v>
                </c:pt>
                <c:pt idx="1540">
                  <c:v>n1541</c:v>
                </c:pt>
                <c:pt idx="1541">
                  <c:v>n1542</c:v>
                </c:pt>
                <c:pt idx="1542">
                  <c:v>n1543</c:v>
                </c:pt>
                <c:pt idx="1543">
                  <c:v>n1544</c:v>
                </c:pt>
                <c:pt idx="1544">
                  <c:v>n1545</c:v>
                </c:pt>
                <c:pt idx="1545">
                  <c:v>n1546</c:v>
                </c:pt>
                <c:pt idx="1546">
                  <c:v>n1547</c:v>
                </c:pt>
                <c:pt idx="1547">
                  <c:v>n1548</c:v>
                </c:pt>
                <c:pt idx="1548">
                  <c:v>n1549</c:v>
                </c:pt>
                <c:pt idx="1549">
                  <c:v>n1550</c:v>
                </c:pt>
                <c:pt idx="1550">
                  <c:v>n1551</c:v>
                </c:pt>
                <c:pt idx="1551">
                  <c:v>n1552</c:v>
                </c:pt>
                <c:pt idx="1552">
                  <c:v>n1553</c:v>
                </c:pt>
                <c:pt idx="1553">
                  <c:v>n1554</c:v>
                </c:pt>
                <c:pt idx="1554">
                  <c:v>n1555</c:v>
                </c:pt>
                <c:pt idx="1555">
                  <c:v>n1556</c:v>
                </c:pt>
                <c:pt idx="1556">
                  <c:v>n1557</c:v>
                </c:pt>
                <c:pt idx="1557">
                  <c:v>n1558</c:v>
                </c:pt>
                <c:pt idx="1558">
                  <c:v>n1559</c:v>
                </c:pt>
                <c:pt idx="1559">
                  <c:v>n1560</c:v>
                </c:pt>
                <c:pt idx="1560">
                  <c:v>n1561</c:v>
                </c:pt>
                <c:pt idx="1561">
                  <c:v>n1562</c:v>
                </c:pt>
                <c:pt idx="1562">
                  <c:v>n1563</c:v>
                </c:pt>
                <c:pt idx="1563">
                  <c:v>n1564</c:v>
                </c:pt>
                <c:pt idx="1564">
                  <c:v>n1565</c:v>
                </c:pt>
                <c:pt idx="1565">
                  <c:v>n1566</c:v>
                </c:pt>
                <c:pt idx="1566">
                  <c:v>n1567</c:v>
                </c:pt>
                <c:pt idx="1567">
                  <c:v>n1568</c:v>
                </c:pt>
                <c:pt idx="1568">
                  <c:v>n1569</c:v>
                </c:pt>
                <c:pt idx="1569">
                  <c:v>n1570</c:v>
                </c:pt>
                <c:pt idx="1570">
                  <c:v>n1571</c:v>
                </c:pt>
                <c:pt idx="1571">
                  <c:v>n1572</c:v>
                </c:pt>
                <c:pt idx="1572">
                  <c:v>n1573</c:v>
                </c:pt>
                <c:pt idx="1573">
                  <c:v>n1574</c:v>
                </c:pt>
                <c:pt idx="1574">
                  <c:v>n1575</c:v>
                </c:pt>
                <c:pt idx="1575">
                  <c:v>n1576</c:v>
                </c:pt>
                <c:pt idx="1576">
                  <c:v>n1577</c:v>
                </c:pt>
                <c:pt idx="1577">
                  <c:v>n1578</c:v>
                </c:pt>
                <c:pt idx="1578">
                  <c:v>n1579</c:v>
                </c:pt>
                <c:pt idx="1579">
                  <c:v>n1580</c:v>
                </c:pt>
                <c:pt idx="1580">
                  <c:v>n1581</c:v>
                </c:pt>
                <c:pt idx="1581">
                  <c:v>n1582</c:v>
                </c:pt>
                <c:pt idx="1582">
                  <c:v>n1583</c:v>
                </c:pt>
                <c:pt idx="1583">
                  <c:v>n1584</c:v>
                </c:pt>
                <c:pt idx="1584">
                  <c:v>n1585</c:v>
                </c:pt>
                <c:pt idx="1585">
                  <c:v>n1586</c:v>
                </c:pt>
                <c:pt idx="1586">
                  <c:v>n1587</c:v>
                </c:pt>
                <c:pt idx="1587">
                  <c:v>n1588</c:v>
                </c:pt>
                <c:pt idx="1588">
                  <c:v>n1589</c:v>
                </c:pt>
                <c:pt idx="1589">
                  <c:v>n1590</c:v>
                </c:pt>
                <c:pt idx="1590">
                  <c:v>n1591</c:v>
                </c:pt>
                <c:pt idx="1591">
                  <c:v>n1592</c:v>
                </c:pt>
                <c:pt idx="1592">
                  <c:v>n1593</c:v>
                </c:pt>
                <c:pt idx="1593">
                  <c:v>n1594</c:v>
                </c:pt>
                <c:pt idx="1594">
                  <c:v>n1595</c:v>
                </c:pt>
                <c:pt idx="1595">
                  <c:v>n1596</c:v>
                </c:pt>
                <c:pt idx="1596">
                  <c:v>n1597</c:v>
                </c:pt>
                <c:pt idx="1597">
                  <c:v>n1598</c:v>
                </c:pt>
                <c:pt idx="1598">
                  <c:v>n1599</c:v>
                </c:pt>
                <c:pt idx="1599">
                  <c:v>n1600</c:v>
                </c:pt>
                <c:pt idx="1600">
                  <c:v>n1601</c:v>
                </c:pt>
                <c:pt idx="1601">
                  <c:v>n1602</c:v>
                </c:pt>
                <c:pt idx="1602">
                  <c:v>n1603</c:v>
                </c:pt>
                <c:pt idx="1603">
                  <c:v>n1604</c:v>
                </c:pt>
                <c:pt idx="1604">
                  <c:v>n1605</c:v>
                </c:pt>
                <c:pt idx="1605">
                  <c:v>n1606</c:v>
                </c:pt>
                <c:pt idx="1606">
                  <c:v>n1607</c:v>
                </c:pt>
                <c:pt idx="1607">
                  <c:v>n1608</c:v>
                </c:pt>
                <c:pt idx="1608">
                  <c:v>n1609</c:v>
                </c:pt>
                <c:pt idx="1609">
                  <c:v>n1610</c:v>
                </c:pt>
                <c:pt idx="1610">
                  <c:v>n1611</c:v>
                </c:pt>
                <c:pt idx="1611">
                  <c:v>n1612</c:v>
                </c:pt>
                <c:pt idx="1612">
                  <c:v>n1613</c:v>
                </c:pt>
                <c:pt idx="1613">
                  <c:v>n1614</c:v>
                </c:pt>
                <c:pt idx="1614">
                  <c:v>n1615</c:v>
                </c:pt>
                <c:pt idx="1615">
                  <c:v>n1616</c:v>
                </c:pt>
                <c:pt idx="1616">
                  <c:v>n1617</c:v>
                </c:pt>
                <c:pt idx="1617">
                  <c:v>n1618</c:v>
                </c:pt>
                <c:pt idx="1618">
                  <c:v>n1619</c:v>
                </c:pt>
                <c:pt idx="1619">
                  <c:v>n1620</c:v>
                </c:pt>
                <c:pt idx="1620">
                  <c:v>n1621</c:v>
                </c:pt>
                <c:pt idx="1621">
                  <c:v>n1622</c:v>
                </c:pt>
                <c:pt idx="1622">
                  <c:v>n1623</c:v>
                </c:pt>
                <c:pt idx="1623">
                  <c:v>n1624</c:v>
                </c:pt>
                <c:pt idx="1624">
                  <c:v>n1625</c:v>
                </c:pt>
                <c:pt idx="1625">
                  <c:v>n1626</c:v>
                </c:pt>
                <c:pt idx="1626">
                  <c:v>n1627</c:v>
                </c:pt>
                <c:pt idx="1627">
                  <c:v>n1628</c:v>
                </c:pt>
                <c:pt idx="1628">
                  <c:v>n1629</c:v>
                </c:pt>
                <c:pt idx="1629">
                  <c:v>n1630</c:v>
                </c:pt>
                <c:pt idx="1630">
                  <c:v>n1631</c:v>
                </c:pt>
                <c:pt idx="1631">
                  <c:v>n1632</c:v>
                </c:pt>
                <c:pt idx="1632">
                  <c:v>n1633</c:v>
                </c:pt>
                <c:pt idx="1633">
                  <c:v>n1634</c:v>
                </c:pt>
                <c:pt idx="1634">
                  <c:v>n1635</c:v>
                </c:pt>
                <c:pt idx="1635">
                  <c:v>n1636</c:v>
                </c:pt>
                <c:pt idx="1636">
                  <c:v>n1637</c:v>
                </c:pt>
                <c:pt idx="1637">
                  <c:v>n1638</c:v>
                </c:pt>
                <c:pt idx="1638">
                  <c:v>n1639</c:v>
                </c:pt>
                <c:pt idx="1639">
                  <c:v>n1640</c:v>
                </c:pt>
                <c:pt idx="1640">
                  <c:v>n1641</c:v>
                </c:pt>
                <c:pt idx="1641">
                  <c:v>n1642</c:v>
                </c:pt>
                <c:pt idx="1642">
                  <c:v>n1643</c:v>
                </c:pt>
                <c:pt idx="1643">
                  <c:v>n1644</c:v>
                </c:pt>
                <c:pt idx="1644">
                  <c:v>n1645</c:v>
                </c:pt>
                <c:pt idx="1645">
                  <c:v>n1646</c:v>
                </c:pt>
                <c:pt idx="1646">
                  <c:v>n1647</c:v>
                </c:pt>
                <c:pt idx="1647">
                  <c:v>n1648</c:v>
                </c:pt>
                <c:pt idx="1648">
                  <c:v>n1649</c:v>
                </c:pt>
                <c:pt idx="1649">
                  <c:v>n1650</c:v>
                </c:pt>
                <c:pt idx="1650">
                  <c:v>n1651</c:v>
                </c:pt>
                <c:pt idx="1651">
                  <c:v>n1652</c:v>
                </c:pt>
                <c:pt idx="1652">
                  <c:v>n1653</c:v>
                </c:pt>
                <c:pt idx="1653">
                  <c:v>n1654</c:v>
                </c:pt>
                <c:pt idx="1654">
                  <c:v>n1655</c:v>
                </c:pt>
                <c:pt idx="1655">
                  <c:v>n1656</c:v>
                </c:pt>
                <c:pt idx="1656">
                  <c:v>n1657</c:v>
                </c:pt>
                <c:pt idx="1657">
                  <c:v>n1658</c:v>
                </c:pt>
                <c:pt idx="1658">
                  <c:v>n1659</c:v>
                </c:pt>
                <c:pt idx="1659">
                  <c:v>n1660</c:v>
                </c:pt>
                <c:pt idx="1660">
                  <c:v>n1661</c:v>
                </c:pt>
                <c:pt idx="1661">
                  <c:v>n1662</c:v>
                </c:pt>
                <c:pt idx="1662">
                  <c:v>n1663</c:v>
                </c:pt>
                <c:pt idx="1663">
                  <c:v>n1664</c:v>
                </c:pt>
                <c:pt idx="1664">
                  <c:v>n1665</c:v>
                </c:pt>
                <c:pt idx="1665">
                  <c:v>n1666</c:v>
                </c:pt>
                <c:pt idx="1666">
                  <c:v>n1667</c:v>
                </c:pt>
                <c:pt idx="1667">
                  <c:v>n1668</c:v>
                </c:pt>
                <c:pt idx="1668">
                  <c:v>n1669</c:v>
                </c:pt>
                <c:pt idx="1669">
                  <c:v>n1670</c:v>
                </c:pt>
                <c:pt idx="1670">
                  <c:v>n1671</c:v>
                </c:pt>
                <c:pt idx="1671">
                  <c:v>n1672</c:v>
                </c:pt>
                <c:pt idx="1672">
                  <c:v>n1673</c:v>
                </c:pt>
                <c:pt idx="1673">
                  <c:v>n1674</c:v>
                </c:pt>
                <c:pt idx="1674">
                  <c:v>n1675</c:v>
                </c:pt>
                <c:pt idx="1675">
                  <c:v>n1676</c:v>
                </c:pt>
                <c:pt idx="1676">
                  <c:v>n1677</c:v>
                </c:pt>
                <c:pt idx="1677">
                  <c:v>n1678</c:v>
                </c:pt>
                <c:pt idx="1678">
                  <c:v>n1679</c:v>
                </c:pt>
                <c:pt idx="1679">
                  <c:v>n1680</c:v>
                </c:pt>
                <c:pt idx="1680">
                  <c:v>n1681</c:v>
                </c:pt>
                <c:pt idx="1681">
                  <c:v>n1682</c:v>
                </c:pt>
                <c:pt idx="1682">
                  <c:v>n1683</c:v>
                </c:pt>
                <c:pt idx="1683">
                  <c:v>n1684</c:v>
                </c:pt>
                <c:pt idx="1684">
                  <c:v>n1685</c:v>
                </c:pt>
                <c:pt idx="1685">
                  <c:v>n1686</c:v>
                </c:pt>
                <c:pt idx="1686">
                  <c:v>n1687</c:v>
                </c:pt>
                <c:pt idx="1687">
                  <c:v>n1688</c:v>
                </c:pt>
                <c:pt idx="1688">
                  <c:v>n1689</c:v>
                </c:pt>
                <c:pt idx="1689">
                  <c:v>n1690</c:v>
                </c:pt>
                <c:pt idx="1690">
                  <c:v>n1691</c:v>
                </c:pt>
                <c:pt idx="1691">
                  <c:v>n1692</c:v>
                </c:pt>
                <c:pt idx="1692">
                  <c:v>n1693</c:v>
                </c:pt>
                <c:pt idx="1693">
                  <c:v>n1694</c:v>
                </c:pt>
                <c:pt idx="1694">
                  <c:v>n1695</c:v>
                </c:pt>
                <c:pt idx="1695">
                  <c:v>n1696</c:v>
                </c:pt>
                <c:pt idx="1696">
                  <c:v>n1697</c:v>
                </c:pt>
                <c:pt idx="1697">
                  <c:v>n1698</c:v>
                </c:pt>
                <c:pt idx="1698">
                  <c:v>n1699</c:v>
                </c:pt>
                <c:pt idx="1699">
                  <c:v>n1700</c:v>
                </c:pt>
                <c:pt idx="1700">
                  <c:v>n1701</c:v>
                </c:pt>
                <c:pt idx="1701">
                  <c:v>n1702</c:v>
                </c:pt>
                <c:pt idx="1702">
                  <c:v>n1703</c:v>
                </c:pt>
                <c:pt idx="1703">
                  <c:v>n1704</c:v>
                </c:pt>
                <c:pt idx="1704">
                  <c:v>n1705</c:v>
                </c:pt>
                <c:pt idx="1705">
                  <c:v>n1706</c:v>
                </c:pt>
                <c:pt idx="1706">
                  <c:v>n1707</c:v>
                </c:pt>
                <c:pt idx="1707">
                  <c:v>n1708</c:v>
                </c:pt>
                <c:pt idx="1708">
                  <c:v>n1709</c:v>
                </c:pt>
                <c:pt idx="1709">
                  <c:v>n1710</c:v>
                </c:pt>
                <c:pt idx="1710">
                  <c:v>n1711</c:v>
                </c:pt>
                <c:pt idx="1711">
                  <c:v>n1712</c:v>
                </c:pt>
                <c:pt idx="1712">
                  <c:v>n1713</c:v>
                </c:pt>
                <c:pt idx="1713">
                  <c:v>n1714</c:v>
                </c:pt>
                <c:pt idx="1714">
                  <c:v>n1715</c:v>
                </c:pt>
                <c:pt idx="1715">
                  <c:v>n1716</c:v>
                </c:pt>
                <c:pt idx="1716">
                  <c:v>n1717</c:v>
                </c:pt>
                <c:pt idx="1717">
                  <c:v>n1718</c:v>
                </c:pt>
                <c:pt idx="1718">
                  <c:v>n1719</c:v>
                </c:pt>
                <c:pt idx="1719">
                  <c:v>n1720</c:v>
                </c:pt>
                <c:pt idx="1720">
                  <c:v>n1721</c:v>
                </c:pt>
                <c:pt idx="1721">
                  <c:v>n1722</c:v>
                </c:pt>
                <c:pt idx="1722">
                  <c:v>n1723</c:v>
                </c:pt>
                <c:pt idx="1723">
                  <c:v>n1724</c:v>
                </c:pt>
                <c:pt idx="1724">
                  <c:v>n1725</c:v>
                </c:pt>
                <c:pt idx="1725">
                  <c:v>n1726</c:v>
                </c:pt>
                <c:pt idx="1726">
                  <c:v>n1727</c:v>
                </c:pt>
                <c:pt idx="1727">
                  <c:v>n1728</c:v>
                </c:pt>
                <c:pt idx="1728">
                  <c:v>n1729</c:v>
                </c:pt>
                <c:pt idx="1729">
                  <c:v>n1730</c:v>
                </c:pt>
                <c:pt idx="1730">
                  <c:v>n1731</c:v>
                </c:pt>
                <c:pt idx="1731">
                  <c:v>n1732</c:v>
                </c:pt>
                <c:pt idx="1732">
                  <c:v>n1733</c:v>
                </c:pt>
                <c:pt idx="1733">
                  <c:v>n1734</c:v>
                </c:pt>
                <c:pt idx="1734">
                  <c:v>n1735</c:v>
                </c:pt>
                <c:pt idx="1735">
                  <c:v>n1736</c:v>
                </c:pt>
                <c:pt idx="1736">
                  <c:v>n1737</c:v>
                </c:pt>
                <c:pt idx="1737">
                  <c:v>n1738</c:v>
                </c:pt>
                <c:pt idx="1738">
                  <c:v>n1739</c:v>
                </c:pt>
                <c:pt idx="1739">
                  <c:v>n1740</c:v>
                </c:pt>
                <c:pt idx="1740">
                  <c:v>n1741</c:v>
                </c:pt>
                <c:pt idx="1741">
                  <c:v>n1742</c:v>
                </c:pt>
                <c:pt idx="1742">
                  <c:v>n1743</c:v>
                </c:pt>
                <c:pt idx="1743">
                  <c:v>n1744</c:v>
                </c:pt>
                <c:pt idx="1744">
                  <c:v>n1745</c:v>
                </c:pt>
                <c:pt idx="1745">
                  <c:v>n1746</c:v>
                </c:pt>
                <c:pt idx="1746">
                  <c:v>n1747</c:v>
                </c:pt>
                <c:pt idx="1747">
                  <c:v>n1748</c:v>
                </c:pt>
                <c:pt idx="1748">
                  <c:v>n1749</c:v>
                </c:pt>
                <c:pt idx="1749">
                  <c:v>n1750</c:v>
                </c:pt>
                <c:pt idx="1750">
                  <c:v>n1751</c:v>
                </c:pt>
                <c:pt idx="1751">
                  <c:v>n1752</c:v>
                </c:pt>
                <c:pt idx="1752">
                  <c:v>n1753</c:v>
                </c:pt>
                <c:pt idx="1753">
                  <c:v>n1754</c:v>
                </c:pt>
                <c:pt idx="1754">
                  <c:v>n1755</c:v>
                </c:pt>
                <c:pt idx="1755">
                  <c:v>n1756</c:v>
                </c:pt>
                <c:pt idx="1756">
                  <c:v>n1757</c:v>
                </c:pt>
                <c:pt idx="1757">
                  <c:v>n1758</c:v>
                </c:pt>
                <c:pt idx="1758">
                  <c:v>n1759</c:v>
                </c:pt>
                <c:pt idx="1759">
                  <c:v>n1760</c:v>
                </c:pt>
                <c:pt idx="1760">
                  <c:v>n1761</c:v>
                </c:pt>
                <c:pt idx="1761">
                  <c:v>n1762</c:v>
                </c:pt>
                <c:pt idx="1762">
                  <c:v>n1763</c:v>
                </c:pt>
                <c:pt idx="1763">
                  <c:v>n1764</c:v>
                </c:pt>
                <c:pt idx="1764">
                  <c:v>n1765</c:v>
                </c:pt>
                <c:pt idx="1765">
                  <c:v>n1766</c:v>
                </c:pt>
                <c:pt idx="1766">
                  <c:v>n1767</c:v>
                </c:pt>
                <c:pt idx="1767">
                  <c:v>n1768</c:v>
                </c:pt>
                <c:pt idx="1768">
                  <c:v>n1769</c:v>
                </c:pt>
                <c:pt idx="1769">
                  <c:v>n1770</c:v>
                </c:pt>
                <c:pt idx="1770">
                  <c:v>n1771</c:v>
                </c:pt>
                <c:pt idx="1771">
                  <c:v>n1772</c:v>
                </c:pt>
                <c:pt idx="1772">
                  <c:v>n1773</c:v>
                </c:pt>
                <c:pt idx="1773">
                  <c:v>n1774</c:v>
                </c:pt>
                <c:pt idx="1774">
                  <c:v>n1775</c:v>
                </c:pt>
                <c:pt idx="1775">
                  <c:v>n1776</c:v>
                </c:pt>
                <c:pt idx="1776">
                  <c:v>n1777</c:v>
                </c:pt>
                <c:pt idx="1777">
                  <c:v>n1778</c:v>
                </c:pt>
                <c:pt idx="1778">
                  <c:v>n1779</c:v>
                </c:pt>
                <c:pt idx="1779">
                  <c:v>n1780</c:v>
                </c:pt>
                <c:pt idx="1780">
                  <c:v>n1781</c:v>
                </c:pt>
                <c:pt idx="1781">
                  <c:v>n1782</c:v>
                </c:pt>
                <c:pt idx="1782">
                  <c:v>n1783</c:v>
                </c:pt>
                <c:pt idx="1783">
                  <c:v>n1784</c:v>
                </c:pt>
                <c:pt idx="1784">
                  <c:v>n1785</c:v>
                </c:pt>
                <c:pt idx="1785">
                  <c:v>n1786</c:v>
                </c:pt>
                <c:pt idx="1786">
                  <c:v>n1787</c:v>
                </c:pt>
                <c:pt idx="1787">
                  <c:v>n1788</c:v>
                </c:pt>
                <c:pt idx="1788">
                  <c:v>n1789</c:v>
                </c:pt>
                <c:pt idx="1789">
                  <c:v>n1790</c:v>
                </c:pt>
                <c:pt idx="1790">
                  <c:v>n1791</c:v>
                </c:pt>
                <c:pt idx="1791">
                  <c:v>n1792</c:v>
                </c:pt>
                <c:pt idx="1792">
                  <c:v>n1793</c:v>
                </c:pt>
                <c:pt idx="1793">
                  <c:v>n1794</c:v>
                </c:pt>
                <c:pt idx="1794">
                  <c:v>n1795</c:v>
                </c:pt>
                <c:pt idx="1795">
                  <c:v>n1796</c:v>
                </c:pt>
                <c:pt idx="1796">
                  <c:v>n1797</c:v>
                </c:pt>
                <c:pt idx="1797">
                  <c:v>n1798</c:v>
                </c:pt>
                <c:pt idx="1798">
                  <c:v>n1799</c:v>
                </c:pt>
                <c:pt idx="1799">
                  <c:v>n1800</c:v>
                </c:pt>
                <c:pt idx="1800">
                  <c:v>n1801</c:v>
                </c:pt>
                <c:pt idx="1801">
                  <c:v>n1802</c:v>
                </c:pt>
                <c:pt idx="1802">
                  <c:v>n1803</c:v>
                </c:pt>
                <c:pt idx="1803">
                  <c:v>n1804</c:v>
                </c:pt>
                <c:pt idx="1804">
                  <c:v>n1805</c:v>
                </c:pt>
                <c:pt idx="1805">
                  <c:v>n1806</c:v>
                </c:pt>
                <c:pt idx="1806">
                  <c:v>n1807</c:v>
                </c:pt>
                <c:pt idx="1807">
                  <c:v>n1808</c:v>
                </c:pt>
                <c:pt idx="1808">
                  <c:v>n1809</c:v>
                </c:pt>
                <c:pt idx="1809">
                  <c:v>n1810</c:v>
                </c:pt>
                <c:pt idx="1810">
                  <c:v>n1811</c:v>
                </c:pt>
                <c:pt idx="1811">
                  <c:v>n1812</c:v>
                </c:pt>
                <c:pt idx="1812">
                  <c:v>n1813</c:v>
                </c:pt>
                <c:pt idx="1813">
                  <c:v>n1814</c:v>
                </c:pt>
                <c:pt idx="1814">
                  <c:v>n1815</c:v>
                </c:pt>
                <c:pt idx="1815">
                  <c:v>n1816</c:v>
                </c:pt>
                <c:pt idx="1816">
                  <c:v>n1817</c:v>
                </c:pt>
                <c:pt idx="1817">
                  <c:v>n1818</c:v>
                </c:pt>
                <c:pt idx="1818">
                  <c:v>n1819</c:v>
                </c:pt>
                <c:pt idx="1819">
                  <c:v>n1820</c:v>
                </c:pt>
                <c:pt idx="1820">
                  <c:v>n1821</c:v>
                </c:pt>
                <c:pt idx="1821">
                  <c:v>n1822</c:v>
                </c:pt>
                <c:pt idx="1822">
                  <c:v>n1823</c:v>
                </c:pt>
                <c:pt idx="1823">
                  <c:v>n1824</c:v>
                </c:pt>
                <c:pt idx="1824">
                  <c:v>n1825</c:v>
                </c:pt>
                <c:pt idx="1825">
                  <c:v>n1826</c:v>
                </c:pt>
                <c:pt idx="1826">
                  <c:v>n1827</c:v>
                </c:pt>
                <c:pt idx="1827">
                  <c:v>n1828</c:v>
                </c:pt>
                <c:pt idx="1828">
                  <c:v>n1829</c:v>
                </c:pt>
                <c:pt idx="1829">
                  <c:v>n1830</c:v>
                </c:pt>
                <c:pt idx="1830">
                  <c:v>n1831</c:v>
                </c:pt>
                <c:pt idx="1831">
                  <c:v>n1832</c:v>
                </c:pt>
                <c:pt idx="1832">
                  <c:v>n1833</c:v>
                </c:pt>
                <c:pt idx="1833">
                  <c:v>n1834</c:v>
                </c:pt>
                <c:pt idx="1834">
                  <c:v>n1835</c:v>
                </c:pt>
                <c:pt idx="1835">
                  <c:v>n1836</c:v>
                </c:pt>
                <c:pt idx="1836">
                  <c:v>n1837</c:v>
                </c:pt>
                <c:pt idx="1837">
                  <c:v>n1838</c:v>
                </c:pt>
                <c:pt idx="1838">
                  <c:v>n1839</c:v>
                </c:pt>
                <c:pt idx="1839">
                  <c:v>n1840</c:v>
                </c:pt>
                <c:pt idx="1840">
                  <c:v>n1841</c:v>
                </c:pt>
                <c:pt idx="1841">
                  <c:v>n1842</c:v>
                </c:pt>
                <c:pt idx="1842">
                  <c:v>n1843</c:v>
                </c:pt>
                <c:pt idx="1843">
                  <c:v>n1844</c:v>
                </c:pt>
                <c:pt idx="1844">
                  <c:v>n1845</c:v>
                </c:pt>
                <c:pt idx="1845">
                  <c:v>n1846</c:v>
                </c:pt>
                <c:pt idx="1846">
                  <c:v>n1847</c:v>
                </c:pt>
                <c:pt idx="1847">
                  <c:v>n1848</c:v>
                </c:pt>
                <c:pt idx="1848">
                  <c:v>n1849</c:v>
                </c:pt>
                <c:pt idx="1849">
                  <c:v>n1850</c:v>
                </c:pt>
                <c:pt idx="1850">
                  <c:v>n1851</c:v>
                </c:pt>
                <c:pt idx="1851">
                  <c:v>n1852</c:v>
                </c:pt>
                <c:pt idx="1852">
                  <c:v>n1853</c:v>
                </c:pt>
                <c:pt idx="1853">
                  <c:v>n1854</c:v>
                </c:pt>
                <c:pt idx="1854">
                  <c:v>n1855</c:v>
                </c:pt>
                <c:pt idx="1855">
                  <c:v>n1856</c:v>
                </c:pt>
                <c:pt idx="1856">
                  <c:v>n1857</c:v>
                </c:pt>
                <c:pt idx="1857">
                  <c:v>n1858</c:v>
                </c:pt>
                <c:pt idx="1858">
                  <c:v>n1859</c:v>
                </c:pt>
                <c:pt idx="1859">
                  <c:v>n1860</c:v>
                </c:pt>
                <c:pt idx="1860">
                  <c:v>n1861</c:v>
                </c:pt>
                <c:pt idx="1861">
                  <c:v>n1862</c:v>
                </c:pt>
                <c:pt idx="1862">
                  <c:v>n1863</c:v>
                </c:pt>
                <c:pt idx="1863">
                  <c:v>n1864</c:v>
                </c:pt>
                <c:pt idx="1864">
                  <c:v>n1865</c:v>
                </c:pt>
                <c:pt idx="1865">
                  <c:v>n1866</c:v>
                </c:pt>
                <c:pt idx="1866">
                  <c:v>n1867</c:v>
                </c:pt>
                <c:pt idx="1867">
                  <c:v>n1868</c:v>
                </c:pt>
                <c:pt idx="1868">
                  <c:v>n1869</c:v>
                </c:pt>
                <c:pt idx="1869">
                  <c:v>n1870</c:v>
                </c:pt>
                <c:pt idx="1870">
                  <c:v>n1871</c:v>
                </c:pt>
                <c:pt idx="1871">
                  <c:v>n1872</c:v>
                </c:pt>
                <c:pt idx="1872">
                  <c:v>n1873</c:v>
                </c:pt>
                <c:pt idx="1873">
                  <c:v>n1874</c:v>
                </c:pt>
                <c:pt idx="1874">
                  <c:v>n1875</c:v>
                </c:pt>
                <c:pt idx="1875">
                  <c:v>n1876</c:v>
                </c:pt>
                <c:pt idx="1876">
                  <c:v>n1877</c:v>
                </c:pt>
                <c:pt idx="1877">
                  <c:v>n1878</c:v>
                </c:pt>
                <c:pt idx="1878">
                  <c:v>n1879</c:v>
                </c:pt>
                <c:pt idx="1879">
                  <c:v>n1880</c:v>
                </c:pt>
                <c:pt idx="1880">
                  <c:v>n1881</c:v>
                </c:pt>
                <c:pt idx="1881">
                  <c:v>n1882</c:v>
                </c:pt>
                <c:pt idx="1882">
                  <c:v>n1883</c:v>
                </c:pt>
                <c:pt idx="1883">
                  <c:v>n1884</c:v>
                </c:pt>
                <c:pt idx="1884">
                  <c:v>n1885</c:v>
                </c:pt>
                <c:pt idx="1885">
                  <c:v>n1886</c:v>
                </c:pt>
                <c:pt idx="1886">
                  <c:v>n1887</c:v>
                </c:pt>
                <c:pt idx="1887">
                  <c:v>n1888</c:v>
                </c:pt>
                <c:pt idx="1888">
                  <c:v>n1889</c:v>
                </c:pt>
                <c:pt idx="1889">
                  <c:v>n1890</c:v>
                </c:pt>
                <c:pt idx="1890">
                  <c:v>n1891</c:v>
                </c:pt>
                <c:pt idx="1891">
                  <c:v>n1892</c:v>
                </c:pt>
                <c:pt idx="1892">
                  <c:v>n1893</c:v>
                </c:pt>
                <c:pt idx="1893">
                  <c:v>n1894</c:v>
                </c:pt>
                <c:pt idx="1894">
                  <c:v>n1895</c:v>
                </c:pt>
                <c:pt idx="1895">
                  <c:v>n1896</c:v>
                </c:pt>
                <c:pt idx="1896">
                  <c:v>n1897</c:v>
                </c:pt>
                <c:pt idx="1897">
                  <c:v>n1898</c:v>
                </c:pt>
                <c:pt idx="1898">
                  <c:v>n1899</c:v>
                </c:pt>
                <c:pt idx="1899">
                  <c:v>n1900</c:v>
                </c:pt>
                <c:pt idx="1900">
                  <c:v>n1901</c:v>
                </c:pt>
                <c:pt idx="1901">
                  <c:v>n1902</c:v>
                </c:pt>
                <c:pt idx="1902">
                  <c:v>n1903</c:v>
                </c:pt>
                <c:pt idx="1903">
                  <c:v>n1904</c:v>
                </c:pt>
                <c:pt idx="1904">
                  <c:v>n1905</c:v>
                </c:pt>
                <c:pt idx="1905">
                  <c:v>n1906</c:v>
                </c:pt>
                <c:pt idx="1906">
                  <c:v>n1907</c:v>
                </c:pt>
                <c:pt idx="1907">
                  <c:v>n1908</c:v>
                </c:pt>
                <c:pt idx="1908">
                  <c:v>n1909</c:v>
                </c:pt>
                <c:pt idx="1909">
                  <c:v>n1910</c:v>
                </c:pt>
                <c:pt idx="1910">
                  <c:v>n1911</c:v>
                </c:pt>
                <c:pt idx="1911">
                  <c:v>n1912</c:v>
                </c:pt>
                <c:pt idx="1912">
                  <c:v>n1913</c:v>
                </c:pt>
                <c:pt idx="1913">
                  <c:v>n1914</c:v>
                </c:pt>
                <c:pt idx="1914">
                  <c:v>n1915</c:v>
                </c:pt>
                <c:pt idx="1915">
                  <c:v>n1916</c:v>
                </c:pt>
                <c:pt idx="1916">
                  <c:v>n1917</c:v>
                </c:pt>
                <c:pt idx="1917">
                  <c:v>n1918</c:v>
                </c:pt>
                <c:pt idx="1918">
                  <c:v>n1919</c:v>
                </c:pt>
                <c:pt idx="1919">
                  <c:v>n1920</c:v>
                </c:pt>
                <c:pt idx="1920">
                  <c:v>n1921</c:v>
                </c:pt>
                <c:pt idx="1921">
                  <c:v>n1922</c:v>
                </c:pt>
                <c:pt idx="1922">
                  <c:v>n1923</c:v>
                </c:pt>
                <c:pt idx="1923">
                  <c:v>n1924</c:v>
                </c:pt>
                <c:pt idx="1924">
                  <c:v>n1925</c:v>
                </c:pt>
                <c:pt idx="1925">
                  <c:v>n1926</c:v>
                </c:pt>
                <c:pt idx="1926">
                  <c:v>n1927</c:v>
                </c:pt>
                <c:pt idx="1927">
                  <c:v>n1928</c:v>
                </c:pt>
                <c:pt idx="1928">
                  <c:v>n1929</c:v>
                </c:pt>
                <c:pt idx="1929">
                  <c:v>n1930</c:v>
                </c:pt>
                <c:pt idx="1930">
                  <c:v>n1931</c:v>
                </c:pt>
                <c:pt idx="1931">
                  <c:v>n1932</c:v>
                </c:pt>
                <c:pt idx="1932">
                  <c:v>n1933</c:v>
                </c:pt>
                <c:pt idx="1933">
                  <c:v>n1934</c:v>
                </c:pt>
                <c:pt idx="1934">
                  <c:v>n1935</c:v>
                </c:pt>
                <c:pt idx="1935">
                  <c:v>n1936</c:v>
                </c:pt>
                <c:pt idx="1936">
                  <c:v>n1937</c:v>
                </c:pt>
                <c:pt idx="1937">
                  <c:v>n1938</c:v>
                </c:pt>
                <c:pt idx="1938">
                  <c:v>n1939</c:v>
                </c:pt>
                <c:pt idx="1939">
                  <c:v>n1940</c:v>
                </c:pt>
                <c:pt idx="1940">
                  <c:v>n1941</c:v>
                </c:pt>
                <c:pt idx="1941">
                  <c:v>n1942</c:v>
                </c:pt>
                <c:pt idx="1942">
                  <c:v>n1943</c:v>
                </c:pt>
                <c:pt idx="1943">
                  <c:v>n1944</c:v>
                </c:pt>
                <c:pt idx="1944">
                  <c:v>n1945</c:v>
                </c:pt>
                <c:pt idx="1945">
                  <c:v>n1946</c:v>
                </c:pt>
                <c:pt idx="1946">
                  <c:v>n1947</c:v>
                </c:pt>
                <c:pt idx="1947">
                  <c:v>n1948</c:v>
                </c:pt>
                <c:pt idx="1948">
                  <c:v>n1949</c:v>
                </c:pt>
                <c:pt idx="1949">
                  <c:v>n1950</c:v>
                </c:pt>
                <c:pt idx="1950">
                  <c:v>n1951</c:v>
                </c:pt>
                <c:pt idx="1951">
                  <c:v>n1952</c:v>
                </c:pt>
                <c:pt idx="1952">
                  <c:v>n1953</c:v>
                </c:pt>
                <c:pt idx="1953">
                  <c:v>n1954</c:v>
                </c:pt>
                <c:pt idx="1954">
                  <c:v>n1955</c:v>
                </c:pt>
                <c:pt idx="1955">
                  <c:v>n1956</c:v>
                </c:pt>
                <c:pt idx="1956">
                  <c:v>n1957</c:v>
                </c:pt>
                <c:pt idx="1957">
                  <c:v>n1958</c:v>
                </c:pt>
                <c:pt idx="1958">
                  <c:v>n1959</c:v>
                </c:pt>
                <c:pt idx="1959">
                  <c:v>n1960</c:v>
                </c:pt>
                <c:pt idx="1960">
                  <c:v>n1961</c:v>
                </c:pt>
                <c:pt idx="1961">
                  <c:v>n1962</c:v>
                </c:pt>
                <c:pt idx="1962">
                  <c:v>n1963</c:v>
                </c:pt>
                <c:pt idx="1963">
                  <c:v>n1964</c:v>
                </c:pt>
                <c:pt idx="1964">
                  <c:v>n1965</c:v>
                </c:pt>
                <c:pt idx="1965">
                  <c:v>n1966</c:v>
                </c:pt>
                <c:pt idx="1966">
                  <c:v>n1967</c:v>
                </c:pt>
                <c:pt idx="1967">
                  <c:v>n1968</c:v>
                </c:pt>
                <c:pt idx="1968">
                  <c:v>n1969</c:v>
                </c:pt>
                <c:pt idx="1969">
                  <c:v>n1970</c:v>
                </c:pt>
                <c:pt idx="1970">
                  <c:v>n1971</c:v>
                </c:pt>
                <c:pt idx="1971">
                  <c:v>n1972</c:v>
                </c:pt>
                <c:pt idx="1972">
                  <c:v>n1973</c:v>
                </c:pt>
                <c:pt idx="1973">
                  <c:v>n1974</c:v>
                </c:pt>
                <c:pt idx="1974">
                  <c:v>n1975</c:v>
                </c:pt>
                <c:pt idx="1975">
                  <c:v>n1976</c:v>
                </c:pt>
                <c:pt idx="1976">
                  <c:v>n1977</c:v>
                </c:pt>
                <c:pt idx="1977">
                  <c:v>n1978</c:v>
                </c:pt>
                <c:pt idx="1978">
                  <c:v>n1979</c:v>
                </c:pt>
                <c:pt idx="1979">
                  <c:v>n1980</c:v>
                </c:pt>
                <c:pt idx="1980">
                  <c:v>n1981</c:v>
                </c:pt>
                <c:pt idx="1981">
                  <c:v>n1982</c:v>
                </c:pt>
                <c:pt idx="1982">
                  <c:v>n1983</c:v>
                </c:pt>
                <c:pt idx="1983">
                  <c:v>n1984</c:v>
                </c:pt>
                <c:pt idx="1984">
                  <c:v>n1985</c:v>
                </c:pt>
                <c:pt idx="1985">
                  <c:v>n1986</c:v>
                </c:pt>
                <c:pt idx="1986">
                  <c:v>n1987</c:v>
                </c:pt>
                <c:pt idx="1987">
                  <c:v>n1988</c:v>
                </c:pt>
                <c:pt idx="1988">
                  <c:v>n1989</c:v>
                </c:pt>
                <c:pt idx="1989">
                  <c:v>n1990</c:v>
                </c:pt>
                <c:pt idx="1990">
                  <c:v>n1991</c:v>
                </c:pt>
                <c:pt idx="1991">
                  <c:v>n1992</c:v>
                </c:pt>
                <c:pt idx="1992">
                  <c:v>n1993</c:v>
                </c:pt>
                <c:pt idx="1993">
                  <c:v>n1994</c:v>
                </c:pt>
                <c:pt idx="1994">
                  <c:v>n1995</c:v>
                </c:pt>
                <c:pt idx="1995">
                  <c:v>n1996</c:v>
                </c:pt>
                <c:pt idx="1996">
                  <c:v>n1997</c:v>
                </c:pt>
                <c:pt idx="1997">
                  <c:v>n1998</c:v>
                </c:pt>
                <c:pt idx="1998">
                  <c:v>n1999</c:v>
                </c:pt>
                <c:pt idx="1999">
                  <c:v>n2000</c:v>
                </c:pt>
                <c:pt idx="2000">
                  <c:v>n2001</c:v>
                </c:pt>
                <c:pt idx="2001">
                  <c:v>n2002</c:v>
                </c:pt>
                <c:pt idx="2002">
                  <c:v>n2003</c:v>
                </c:pt>
                <c:pt idx="2003">
                  <c:v>n2004</c:v>
                </c:pt>
                <c:pt idx="2004">
                  <c:v>n2005</c:v>
                </c:pt>
                <c:pt idx="2005">
                  <c:v>n2006</c:v>
                </c:pt>
                <c:pt idx="2006">
                  <c:v>n2007</c:v>
                </c:pt>
                <c:pt idx="2007">
                  <c:v>n2008</c:v>
                </c:pt>
                <c:pt idx="2008">
                  <c:v>n2009</c:v>
                </c:pt>
                <c:pt idx="2009">
                  <c:v>n2010</c:v>
                </c:pt>
                <c:pt idx="2010">
                  <c:v>n2011</c:v>
                </c:pt>
                <c:pt idx="2011">
                  <c:v>n2012</c:v>
                </c:pt>
                <c:pt idx="2012">
                  <c:v>n2013</c:v>
                </c:pt>
                <c:pt idx="2013">
                  <c:v>n2014</c:v>
                </c:pt>
                <c:pt idx="2014">
                  <c:v>n2015</c:v>
                </c:pt>
                <c:pt idx="2015">
                  <c:v>n2016</c:v>
                </c:pt>
                <c:pt idx="2016">
                  <c:v>n2017</c:v>
                </c:pt>
                <c:pt idx="2017">
                  <c:v>n2018</c:v>
                </c:pt>
                <c:pt idx="2018">
                  <c:v>n2019</c:v>
                </c:pt>
                <c:pt idx="2019">
                  <c:v>n2020</c:v>
                </c:pt>
                <c:pt idx="2020">
                  <c:v>n2021</c:v>
                </c:pt>
                <c:pt idx="2021">
                  <c:v>n2022</c:v>
                </c:pt>
                <c:pt idx="2022">
                  <c:v>n2023</c:v>
                </c:pt>
                <c:pt idx="2023">
                  <c:v>n2024</c:v>
                </c:pt>
                <c:pt idx="2024">
                  <c:v>n2025</c:v>
                </c:pt>
                <c:pt idx="2025">
                  <c:v>n2026</c:v>
                </c:pt>
                <c:pt idx="2026">
                  <c:v>n2027</c:v>
                </c:pt>
                <c:pt idx="2027">
                  <c:v>n2028</c:v>
                </c:pt>
                <c:pt idx="2028">
                  <c:v>n2029</c:v>
                </c:pt>
                <c:pt idx="2029">
                  <c:v>n2030</c:v>
                </c:pt>
                <c:pt idx="2030">
                  <c:v>n2031</c:v>
                </c:pt>
                <c:pt idx="2031">
                  <c:v>n2032</c:v>
                </c:pt>
                <c:pt idx="2032">
                  <c:v>n2033</c:v>
                </c:pt>
                <c:pt idx="2033">
                  <c:v>n2034</c:v>
                </c:pt>
                <c:pt idx="2034">
                  <c:v>n2035</c:v>
                </c:pt>
                <c:pt idx="2035">
                  <c:v>n2036</c:v>
                </c:pt>
                <c:pt idx="2036">
                  <c:v>n2037</c:v>
                </c:pt>
                <c:pt idx="2037">
                  <c:v>n2038</c:v>
                </c:pt>
                <c:pt idx="2038">
                  <c:v>n2039</c:v>
                </c:pt>
                <c:pt idx="2039">
                  <c:v>n2040</c:v>
                </c:pt>
                <c:pt idx="2040">
                  <c:v>n2041</c:v>
                </c:pt>
                <c:pt idx="2041">
                  <c:v>n2042</c:v>
                </c:pt>
                <c:pt idx="2042">
                  <c:v>n2043</c:v>
                </c:pt>
                <c:pt idx="2043">
                  <c:v>n2044</c:v>
                </c:pt>
                <c:pt idx="2044">
                  <c:v>n2045</c:v>
                </c:pt>
                <c:pt idx="2045">
                  <c:v>n2046</c:v>
                </c:pt>
                <c:pt idx="2046">
                  <c:v>n2047</c:v>
                </c:pt>
                <c:pt idx="2047">
                  <c:v>n2048</c:v>
                </c:pt>
                <c:pt idx="2048">
                  <c:v>n2049</c:v>
                </c:pt>
                <c:pt idx="2049">
                  <c:v>n2050</c:v>
                </c:pt>
                <c:pt idx="2050">
                  <c:v>n2051</c:v>
                </c:pt>
                <c:pt idx="2051">
                  <c:v>n2052</c:v>
                </c:pt>
                <c:pt idx="2052">
                  <c:v>n2053</c:v>
                </c:pt>
                <c:pt idx="2053">
                  <c:v>n2054</c:v>
                </c:pt>
                <c:pt idx="2054">
                  <c:v>n2055</c:v>
                </c:pt>
                <c:pt idx="2055">
                  <c:v>n2056</c:v>
                </c:pt>
                <c:pt idx="2056">
                  <c:v>n2057</c:v>
                </c:pt>
                <c:pt idx="2057">
                  <c:v>n2058</c:v>
                </c:pt>
                <c:pt idx="2058">
                  <c:v>n2059</c:v>
                </c:pt>
                <c:pt idx="2059">
                  <c:v>n2060</c:v>
                </c:pt>
                <c:pt idx="2060">
                  <c:v>n2061</c:v>
                </c:pt>
                <c:pt idx="2061">
                  <c:v>n2062</c:v>
                </c:pt>
                <c:pt idx="2062">
                  <c:v>n2063</c:v>
                </c:pt>
                <c:pt idx="2063">
                  <c:v>n2064</c:v>
                </c:pt>
                <c:pt idx="2064">
                  <c:v>n2065</c:v>
                </c:pt>
                <c:pt idx="2065">
                  <c:v>n2066</c:v>
                </c:pt>
                <c:pt idx="2066">
                  <c:v>n2067</c:v>
                </c:pt>
                <c:pt idx="2067">
                  <c:v>n2068</c:v>
                </c:pt>
                <c:pt idx="2068">
                  <c:v>n2069</c:v>
                </c:pt>
                <c:pt idx="2069">
                  <c:v>n2070</c:v>
                </c:pt>
                <c:pt idx="2070">
                  <c:v>n2071</c:v>
                </c:pt>
                <c:pt idx="2071">
                  <c:v>n2072</c:v>
                </c:pt>
                <c:pt idx="2072">
                  <c:v>n2073</c:v>
                </c:pt>
                <c:pt idx="2073">
                  <c:v>n2074</c:v>
                </c:pt>
                <c:pt idx="2074">
                  <c:v>n2075</c:v>
                </c:pt>
                <c:pt idx="2075">
                  <c:v>n2076</c:v>
                </c:pt>
                <c:pt idx="2076">
                  <c:v>n2077</c:v>
                </c:pt>
                <c:pt idx="2077">
                  <c:v>n2078</c:v>
                </c:pt>
                <c:pt idx="2078">
                  <c:v>n2079</c:v>
                </c:pt>
                <c:pt idx="2079">
                  <c:v>n2080</c:v>
                </c:pt>
                <c:pt idx="2080">
                  <c:v>n2081</c:v>
                </c:pt>
                <c:pt idx="2081">
                  <c:v>n2082</c:v>
                </c:pt>
                <c:pt idx="2082">
                  <c:v>n2083</c:v>
                </c:pt>
                <c:pt idx="2083">
                  <c:v>n2084</c:v>
                </c:pt>
                <c:pt idx="2084">
                  <c:v>n2085</c:v>
                </c:pt>
                <c:pt idx="2085">
                  <c:v>n2086</c:v>
                </c:pt>
                <c:pt idx="2086">
                  <c:v>n2087</c:v>
                </c:pt>
                <c:pt idx="2087">
                  <c:v>n2088</c:v>
                </c:pt>
                <c:pt idx="2088">
                  <c:v>n2089</c:v>
                </c:pt>
                <c:pt idx="2089">
                  <c:v>n2090</c:v>
                </c:pt>
                <c:pt idx="2090">
                  <c:v>n2091</c:v>
                </c:pt>
                <c:pt idx="2091">
                  <c:v>n2092</c:v>
                </c:pt>
                <c:pt idx="2092">
                  <c:v>n2093</c:v>
                </c:pt>
                <c:pt idx="2093">
                  <c:v>n2094</c:v>
                </c:pt>
                <c:pt idx="2094">
                  <c:v>n2095</c:v>
                </c:pt>
                <c:pt idx="2095">
                  <c:v>n2096</c:v>
                </c:pt>
                <c:pt idx="2096">
                  <c:v>n2097</c:v>
                </c:pt>
                <c:pt idx="2097">
                  <c:v>n2098</c:v>
                </c:pt>
                <c:pt idx="2098">
                  <c:v>n2099</c:v>
                </c:pt>
                <c:pt idx="2099">
                  <c:v>n2100</c:v>
                </c:pt>
                <c:pt idx="2100">
                  <c:v>n2101</c:v>
                </c:pt>
                <c:pt idx="2101">
                  <c:v>n2102</c:v>
                </c:pt>
                <c:pt idx="2102">
                  <c:v>n2103</c:v>
                </c:pt>
                <c:pt idx="2103">
                  <c:v>n2104</c:v>
                </c:pt>
                <c:pt idx="2104">
                  <c:v>n2105</c:v>
                </c:pt>
                <c:pt idx="2105">
                  <c:v>n2106</c:v>
                </c:pt>
                <c:pt idx="2106">
                  <c:v>n2107</c:v>
                </c:pt>
                <c:pt idx="2107">
                  <c:v>n2108</c:v>
                </c:pt>
                <c:pt idx="2108">
                  <c:v>n2109</c:v>
                </c:pt>
                <c:pt idx="2109">
                  <c:v>n2110</c:v>
                </c:pt>
                <c:pt idx="2110">
                  <c:v>n2111</c:v>
                </c:pt>
                <c:pt idx="2111">
                  <c:v>n2112</c:v>
                </c:pt>
                <c:pt idx="2112">
                  <c:v>n2113</c:v>
                </c:pt>
                <c:pt idx="2113">
                  <c:v>n2114</c:v>
                </c:pt>
                <c:pt idx="2114">
                  <c:v>n2115</c:v>
                </c:pt>
                <c:pt idx="2115">
                  <c:v>n2116</c:v>
                </c:pt>
                <c:pt idx="2116">
                  <c:v>n2117</c:v>
                </c:pt>
                <c:pt idx="2117">
                  <c:v>n2118</c:v>
                </c:pt>
                <c:pt idx="2118">
                  <c:v>n2119</c:v>
                </c:pt>
                <c:pt idx="2119">
                  <c:v>n2120</c:v>
                </c:pt>
                <c:pt idx="2120">
                  <c:v>n2121</c:v>
                </c:pt>
                <c:pt idx="2121">
                  <c:v>n2122</c:v>
                </c:pt>
                <c:pt idx="2122">
                  <c:v>n2123</c:v>
                </c:pt>
                <c:pt idx="2123">
                  <c:v>n2124</c:v>
                </c:pt>
                <c:pt idx="2124">
                  <c:v>n2125</c:v>
                </c:pt>
                <c:pt idx="2125">
                  <c:v>n2126</c:v>
                </c:pt>
                <c:pt idx="2126">
                  <c:v>n2127</c:v>
                </c:pt>
                <c:pt idx="2127">
                  <c:v>n2128</c:v>
                </c:pt>
                <c:pt idx="2128">
                  <c:v>n2129</c:v>
                </c:pt>
                <c:pt idx="2129">
                  <c:v>n2130</c:v>
                </c:pt>
                <c:pt idx="2130">
                  <c:v>n2131</c:v>
                </c:pt>
                <c:pt idx="2131">
                  <c:v>n2132</c:v>
                </c:pt>
                <c:pt idx="2132">
                  <c:v>n2133</c:v>
                </c:pt>
                <c:pt idx="2133">
                  <c:v>n2134</c:v>
                </c:pt>
                <c:pt idx="2134">
                  <c:v>n2135</c:v>
                </c:pt>
                <c:pt idx="2135">
                  <c:v>n2136</c:v>
                </c:pt>
                <c:pt idx="2136">
                  <c:v>n2137</c:v>
                </c:pt>
                <c:pt idx="2137">
                  <c:v>n2138</c:v>
                </c:pt>
                <c:pt idx="2138">
                  <c:v>n2139</c:v>
                </c:pt>
                <c:pt idx="2139">
                  <c:v>n2140</c:v>
                </c:pt>
                <c:pt idx="2140">
                  <c:v>n2141</c:v>
                </c:pt>
                <c:pt idx="2141">
                  <c:v>n2142</c:v>
                </c:pt>
                <c:pt idx="2142">
                  <c:v>n2143</c:v>
                </c:pt>
                <c:pt idx="2143">
                  <c:v>n2144</c:v>
                </c:pt>
                <c:pt idx="2144">
                  <c:v>n2145</c:v>
                </c:pt>
                <c:pt idx="2145">
                  <c:v>n2146</c:v>
                </c:pt>
                <c:pt idx="2146">
                  <c:v>n2147</c:v>
                </c:pt>
                <c:pt idx="2147">
                  <c:v>n2148</c:v>
                </c:pt>
                <c:pt idx="2148">
                  <c:v>n2149</c:v>
                </c:pt>
                <c:pt idx="2149">
                  <c:v>n2150</c:v>
                </c:pt>
                <c:pt idx="2150">
                  <c:v>n2151</c:v>
                </c:pt>
                <c:pt idx="2151">
                  <c:v>n2152</c:v>
                </c:pt>
                <c:pt idx="2152">
                  <c:v>n2153</c:v>
                </c:pt>
                <c:pt idx="2153">
                  <c:v>n2154</c:v>
                </c:pt>
                <c:pt idx="2154">
                  <c:v>n2155</c:v>
                </c:pt>
                <c:pt idx="2155">
                  <c:v>n2156</c:v>
                </c:pt>
                <c:pt idx="2156">
                  <c:v>n2157</c:v>
                </c:pt>
                <c:pt idx="2157">
                  <c:v>n2158</c:v>
                </c:pt>
                <c:pt idx="2158">
                  <c:v>n2159</c:v>
                </c:pt>
                <c:pt idx="2159">
                  <c:v>n2160</c:v>
                </c:pt>
                <c:pt idx="2160">
                  <c:v>n2161</c:v>
                </c:pt>
                <c:pt idx="2161">
                  <c:v>n2162</c:v>
                </c:pt>
                <c:pt idx="2162">
                  <c:v>n2163</c:v>
                </c:pt>
                <c:pt idx="2163">
                  <c:v>n2164</c:v>
                </c:pt>
                <c:pt idx="2164">
                  <c:v>n2165</c:v>
                </c:pt>
                <c:pt idx="2165">
                  <c:v>n2166</c:v>
                </c:pt>
                <c:pt idx="2166">
                  <c:v>n2167</c:v>
                </c:pt>
                <c:pt idx="2167">
                  <c:v>n2168</c:v>
                </c:pt>
                <c:pt idx="2168">
                  <c:v>n2169</c:v>
                </c:pt>
                <c:pt idx="2169">
                  <c:v>n2170</c:v>
                </c:pt>
                <c:pt idx="2170">
                  <c:v>n2171</c:v>
                </c:pt>
                <c:pt idx="2171">
                  <c:v>n2172</c:v>
                </c:pt>
                <c:pt idx="2172">
                  <c:v>n2173</c:v>
                </c:pt>
                <c:pt idx="2173">
                  <c:v>n2174</c:v>
                </c:pt>
                <c:pt idx="2174">
                  <c:v>n2175</c:v>
                </c:pt>
                <c:pt idx="2175">
                  <c:v>n2176</c:v>
                </c:pt>
                <c:pt idx="2176">
                  <c:v>n2177</c:v>
                </c:pt>
                <c:pt idx="2177">
                  <c:v>n2178</c:v>
                </c:pt>
                <c:pt idx="2178">
                  <c:v>n2179</c:v>
                </c:pt>
                <c:pt idx="2179">
                  <c:v>n2180</c:v>
                </c:pt>
                <c:pt idx="2180">
                  <c:v>n2181</c:v>
                </c:pt>
                <c:pt idx="2181">
                  <c:v>n2182</c:v>
                </c:pt>
                <c:pt idx="2182">
                  <c:v>n2183</c:v>
                </c:pt>
                <c:pt idx="2183">
                  <c:v>n2184</c:v>
                </c:pt>
                <c:pt idx="2184">
                  <c:v>n2185</c:v>
                </c:pt>
                <c:pt idx="2185">
                  <c:v>n2186</c:v>
                </c:pt>
                <c:pt idx="2186">
                  <c:v>n2187</c:v>
                </c:pt>
                <c:pt idx="2187">
                  <c:v>n2188</c:v>
                </c:pt>
                <c:pt idx="2188">
                  <c:v>n2189</c:v>
                </c:pt>
                <c:pt idx="2189">
                  <c:v>n2190</c:v>
                </c:pt>
                <c:pt idx="2190">
                  <c:v>n2191</c:v>
                </c:pt>
                <c:pt idx="2191">
                  <c:v>n2192</c:v>
                </c:pt>
                <c:pt idx="2192">
                  <c:v>n2193</c:v>
                </c:pt>
                <c:pt idx="2193">
                  <c:v>n2194</c:v>
                </c:pt>
                <c:pt idx="2194">
                  <c:v>n2195</c:v>
                </c:pt>
                <c:pt idx="2195">
                  <c:v>n2196</c:v>
                </c:pt>
                <c:pt idx="2196">
                  <c:v>n2197</c:v>
                </c:pt>
                <c:pt idx="2197">
                  <c:v>n2198</c:v>
                </c:pt>
                <c:pt idx="2198">
                  <c:v>n2199</c:v>
                </c:pt>
                <c:pt idx="2199">
                  <c:v>n2200</c:v>
                </c:pt>
                <c:pt idx="2200">
                  <c:v>n2201</c:v>
                </c:pt>
                <c:pt idx="2201">
                  <c:v>n2202</c:v>
                </c:pt>
                <c:pt idx="2202">
                  <c:v>n2203</c:v>
                </c:pt>
                <c:pt idx="2203">
                  <c:v>n2204</c:v>
                </c:pt>
                <c:pt idx="2204">
                  <c:v>n2205</c:v>
                </c:pt>
                <c:pt idx="2205">
                  <c:v>n2206</c:v>
                </c:pt>
                <c:pt idx="2206">
                  <c:v>n2207</c:v>
                </c:pt>
                <c:pt idx="2207">
                  <c:v>n2208</c:v>
                </c:pt>
                <c:pt idx="2208">
                  <c:v>n2209</c:v>
                </c:pt>
                <c:pt idx="2209">
                  <c:v>n2210</c:v>
                </c:pt>
                <c:pt idx="2210">
                  <c:v>n2211</c:v>
                </c:pt>
                <c:pt idx="2211">
                  <c:v>n2212</c:v>
                </c:pt>
                <c:pt idx="2212">
                  <c:v>n2213</c:v>
                </c:pt>
                <c:pt idx="2213">
                  <c:v>n2214</c:v>
                </c:pt>
                <c:pt idx="2214">
                  <c:v>n2215</c:v>
                </c:pt>
                <c:pt idx="2215">
                  <c:v>n2216</c:v>
                </c:pt>
                <c:pt idx="2216">
                  <c:v>n2217</c:v>
                </c:pt>
                <c:pt idx="2217">
                  <c:v>n2218</c:v>
                </c:pt>
                <c:pt idx="2218">
                  <c:v>n2219</c:v>
                </c:pt>
                <c:pt idx="2219">
                  <c:v>n2220</c:v>
                </c:pt>
                <c:pt idx="2220">
                  <c:v>n2221</c:v>
                </c:pt>
                <c:pt idx="2221">
                  <c:v>n2222</c:v>
                </c:pt>
                <c:pt idx="2222">
                  <c:v>n2223</c:v>
                </c:pt>
                <c:pt idx="2223">
                  <c:v>n2224</c:v>
                </c:pt>
                <c:pt idx="2224">
                  <c:v>n2225</c:v>
                </c:pt>
                <c:pt idx="2225">
                  <c:v>n2226</c:v>
                </c:pt>
                <c:pt idx="2226">
                  <c:v>n2227</c:v>
                </c:pt>
                <c:pt idx="2227">
                  <c:v>n2228</c:v>
                </c:pt>
                <c:pt idx="2228">
                  <c:v>n2229</c:v>
                </c:pt>
                <c:pt idx="2229">
                  <c:v>n2230</c:v>
                </c:pt>
                <c:pt idx="2230">
                  <c:v>n2231</c:v>
                </c:pt>
                <c:pt idx="2231">
                  <c:v>n2232</c:v>
                </c:pt>
                <c:pt idx="2232">
                  <c:v>n2233</c:v>
                </c:pt>
                <c:pt idx="2233">
                  <c:v>n2234</c:v>
                </c:pt>
                <c:pt idx="2234">
                  <c:v>n2235</c:v>
                </c:pt>
                <c:pt idx="2235">
                  <c:v>n2236</c:v>
                </c:pt>
                <c:pt idx="2236">
                  <c:v>n2237</c:v>
                </c:pt>
                <c:pt idx="2237">
                  <c:v>n2238</c:v>
                </c:pt>
                <c:pt idx="2238">
                  <c:v>n2239</c:v>
                </c:pt>
                <c:pt idx="2239">
                  <c:v>n2240</c:v>
                </c:pt>
                <c:pt idx="2240">
                  <c:v>n2241</c:v>
                </c:pt>
                <c:pt idx="2241">
                  <c:v>n2242</c:v>
                </c:pt>
                <c:pt idx="2242">
                  <c:v>n2243</c:v>
                </c:pt>
                <c:pt idx="2243">
                  <c:v>n2244</c:v>
                </c:pt>
                <c:pt idx="2244">
                  <c:v>n2245</c:v>
                </c:pt>
                <c:pt idx="2245">
                  <c:v>n2246</c:v>
                </c:pt>
                <c:pt idx="2246">
                  <c:v>n2247</c:v>
                </c:pt>
                <c:pt idx="2247">
                  <c:v>n2248</c:v>
                </c:pt>
                <c:pt idx="2248">
                  <c:v>n2249</c:v>
                </c:pt>
                <c:pt idx="2249">
                  <c:v>n2250</c:v>
                </c:pt>
                <c:pt idx="2250">
                  <c:v>n2251</c:v>
                </c:pt>
                <c:pt idx="2251">
                  <c:v>n2252</c:v>
                </c:pt>
                <c:pt idx="2252">
                  <c:v>n2253</c:v>
                </c:pt>
                <c:pt idx="2253">
                  <c:v>n2254</c:v>
                </c:pt>
                <c:pt idx="2254">
                  <c:v>n2255</c:v>
                </c:pt>
                <c:pt idx="2255">
                  <c:v>n2256</c:v>
                </c:pt>
                <c:pt idx="2256">
                  <c:v>n2257</c:v>
                </c:pt>
                <c:pt idx="2257">
                  <c:v>n2258</c:v>
                </c:pt>
                <c:pt idx="2258">
                  <c:v>n2259</c:v>
                </c:pt>
                <c:pt idx="2259">
                  <c:v>n2260</c:v>
                </c:pt>
                <c:pt idx="2260">
                  <c:v>n2261</c:v>
                </c:pt>
                <c:pt idx="2261">
                  <c:v>n2262</c:v>
                </c:pt>
                <c:pt idx="2262">
                  <c:v>n2263</c:v>
                </c:pt>
                <c:pt idx="2263">
                  <c:v>n2264</c:v>
                </c:pt>
                <c:pt idx="2264">
                  <c:v>n2265</c:v>
                </c:pt>
                <c:pt idx="2265">
                  <c:v>n2266</c:v>
                </c:pt>
                <c:pt idx="2266">
                  <c:v>n2267</c:v>
                </c:pt>
                <c:pt idx="2267">
                  <c:v>n2268</c:v>
                </c:pt>
                <c:pt idx="2268">
                  <c:v>n2269</c:v>
                </c:pt>
                <c:pt idx="2269">
                  <c:v>n2270</c:v>
                </c:pt>
                <c:pt idx="2270">
                  <c:v>n2271</c:v>
                </c:pt>
                <c:pt idx="2271">
                  <c:v>n2272</c:v>
                </c:pt>
                <c:pt idx="2272">
                  <c:v>n2273</c:v>
                </c:pt>
                <c:pt idx="2273">
                  <c:v>n2274</c:v>
                </c:pt>
                <c:pt idx="2274">
                  <c:v>n2275</c:v>
                </c:pt>
                <c:pt idx="2275">
                  <c:v>n2276</c:v>
                </c:pt>
                <c:pt idx="2276">
                  <c:v>n2277</c:v>
                </c:pt>
                <c:pt idx="2277">
                  <c:v>n2278</c:v>
                </c:pt>
                <c:pt idx="2278">
                  <c:v>n2279</c:v>
                </c:pt>
                <c:pt idx="2279">
                  <c:v>n2280</c:v>
                </c:pt>
                <c:pt idx="2280">
                  <c:v>n2281</c:v>
                </c:pt>
                <c:pt idx="2281">
                  <c:v>n2282</c:v>
                </c:pt>
                <c:pt idx="2282">
                  <c:v>n2283</c:v>
                </c:pt>
                <c:pt idx="2283">
                  <c:v>n2284</c:v>
                </c:pt>
                <c:pt idx="2284">
                  <c:v>n2285</c:v>
                </c:pt>
                <c:pt idx="2285">
                  <c:v>n2286</c:v>
                </c:pt>
                <c:pt idx="2286">
                  <c:v>n2287</c:v>
                </c:pt>
                <c:pt idx="2287">
                  <c:v>n2288</c:v>
                </c:pt>
                <c:pt idx="2288">
                  <c:v>n2289</c:v>
                </c:pt>
                <c:pt idx="2289">
                  <c:v>n2290</c:v>
                </c:pt>
                <c:pt idx="2290">
                  <c:v>n2291</c:v>
                </c:pt>
                <c:pt idx="2291">
                  <c:v>n2292</c:v>
                </c:pt>
                <c:pt idx="2292">
                  <c:v>n2293</c:v>
                </c:pt>
                <c:pt idx="2293">
                  <c:v>n2294</c:v>
                </c:pt>
                <c:pt idx="2294">
                  <c:v>n2295</c:v>
                </c:pt>
                <c:pt idx="2295">
                  <c:v>n2296</c:v>
                </c:pt>
                <c:pt idx="2296">
                  <c:v>n2297</c:v>
                </c:pt>
                <c:pt idx="2297">
                  <c:v>n2298</c:v>
                </c:pt>
                <c:pt idx="2298">
                  <c:v>n2299</c:v>
                </c:pt>
                <c:pt idx="2299">
                  <c:v>n2300</c:v>
                </c:pt>
                <c:pt idx="2300">
                  <c:v>n2301</c:v>
                </c:pt>
                <c:pt idx="2301">
                  <c:v>n2302</c:v>
                </c:pt>
                <c:pt idx="2302">
                  <c:v>n2303</c:v>
                </c:pt>
                <c:pt idx="2303">
                  <c:v>n2304</c:v>
                </c:pt>
                <c:pt idx="2304">
                  <c:v>n2305</c:v>
                </c:pt>
                <c:pt idx="2305">
                  <c:v>n2306</c:v>
                </c:pt>
                <c:pt idx="2306">
                  <c:v>n2307</c:v>
                </c:pt>
                <c:pt idx="2307">
                  <c:v>n2308</c:v>
                </c:pt>
                <c:pt idx="2308">
                  <c:v>n2309</c:v>
                </c:pt>
                <c:pt idx="2309">
                  <c:v>n2310</c:v>
                </c:pt>
                <c:pt idx="2310">
                  <c:v>n2311</c:v>
                </c:pt>
                <c:pt idx="2311">
                  <c:v>n2312</c:v>
                </c:pt>
                <c:pt idx="2312">
                  <c:v>n2313</c:v>
                </c:pt>
                <c:pt idx="2313">
                  <c:v>n2314</c:v>
                </c:pt>
                <c:pt idx="2314">
                  <c:v>n2315</c:v>
                </c:pt>
                <c:pt idx="2315">
                  <c:v>n2316</c:v>
                </c:pt>
                <c:pt idx="2316">
                  <c:v>n2317</c:v>
                </c:pt>
                <c:pt idx="2317">
                  <c:v>n2318</c:v>
                </c:pt>
                <c:pt idx="2318">
                  <c:v>n2319</c:v>
                </c:pt>
                <c:pt idx="2319">
                  <c:v>n2320</c:v>
                </c:pt>
                <c:pt idx="2320">
                  <c:v>n2321</c:v>
                </c:pt>
                <c:pt idx="2321">
                  <c:v>n2322</c:v>
                </c:pt>
                <c:pt idx="2322">
                  <c:v>n2323</c:v>
                </c:pt>
                <c:pt idx="2323">
                  <c:v>n2324</c:v>
                </c:pt>
                <c:pt idx="2324">
                  <c:v>n2325</c:v>
                </c:pt>
                <c:pt idx="2325">
                  <c:v>n2326</c:v>
                </c:pt>
                <c:pt idx="2326">
                  <c:v>n2327</c:v>
                </c:pt>
                <c:pt idx="2327">
                  <c:v>n2328</c:v>
                </c:pt>
                <c:pt idx="2328">
                  <c:v>n2329</c:v>
                </c:pt>
                <c:pt idx="2329">
                  <c:v>n2330</c:v>
                </c:pt>
                <c:pt idx="2330">
                  <c:v>n2331</c:v>
                </c:pt>
                <c:pt idx="2331">
                  <c:v>n2332</c:v>
                </c:pt>
                <c:pt idx="2332">
                  <c:v>n2333</c:v>
                </c:pt>
                <c:pt idx="2333">
                  <c:v>n2334</c:v>
                </c:pt>
                <c:pt idx="2334">
                  <c:v>n2335</c:v>
                </c:pt>
                <c:pt idx="2335">
                  <c:v>n2336</c:v>
                </c:pt>
                <c:pt idx="2336">
                  <c:v>n2337</c:v>
                </c:pt>
                <c:pt idx="2337">
                  <c:v>n2338</c:v>
                </c:pt>
                <c:pt idx="2338">
                  <c:v>n2339</c:v>
                </c:pt>
                <c:pt idx="2339">
                  <c:v>n2340</c:v>
                </c:pt>
                <c:pt idx="2340">
                  <c:v>n2341</c:v>
                </c:pt>
                <c:pt idx="2341">
                  <c:v>n2342</c:v>
                </c:pt>
                <c:pt idx="2342">
                  <c:v>n2343</c:v>
                </c:pt>
                <c:pt idx="2343">
                  <c:v>n2344</c:v>
                </c:pt>
                <c:pt idx="2344">
                  <c:v>n2345</c:v>
                </c:pt>
                <c:pt idx="2345">
                  <c:v>n2346</c:v>
                </c:pt>
                <c:pt idx="2346">
                  <c:v>n2347</c:v>
                </c:pt>
                <c:pt idx="2347">
                  <c:v>n2348</c:v>
                </c:pt>
                <c:pt idx="2348">
                  <c:v>n2349</c:v>
                </c:pt>
                <c:pt idx="2349">
                  <c:v>n2350</c:v>
                </c:pt>
                <c:pt idx="2350">
                  <c:v>n2351</c:v>
                </c:pt>
                <c:pt idx="2351">
                  <c:v>n2352</c:v>
                </c:pt>
                <c:pt idx="2352">
                  <c:v>n2353</c:v>
                </c:pt>
                <c:pt idx="2353">
                  <c:v>n2354</c:v>
                </c:pt>
                <c:pt idx="2354">
                  <c:v>n2355</c:v>
                </c:pt>
                <c:pt idx="2355">
                  <c:v>n2356</c:v>
                </c:pt>
                <c:pt idx="2356">
                  <c:v>n2357</c:v>
                </c:pt>
                <c:pt idx="2357">
                  <c:v>n2358</c:v>
                </c:pt>
                <c:pt idx="2358">
                  <c:v>n2359</c:v>
                </c:pt>
                <c:pt idx="2359">
                  <c:v>n2360</c:v>
                </c:pt>
                <c:pt idx="2360">
                  <c:v>n2361</c:v>
                </c:pt>
                <c:pt idx="2361">
                  <c:v>n2362</c:v>
                </c:pt>
                <c:pt idx="2362">
                  <c:v>n2363</c:v>
                </c:pt>
                <c:pt idx="2363">
                  <c:v>n2364</c:v>
                </c:pt>
                <c:pt idx="2364">
                  <c:v>n2365</c:v>
                </c:pt>
                <c:pt idx="2365">
                  <c:v>n2366</c:v>
                </c:pt>
                <c:pt idx="2366">
                  <c:v>n2367</c:v>
                </c:pt>
                <c:pt idx="2367">
                  <c:v>n2368</c:v>
                </c:pt>
                <c:pt idx="2368">
                  <c:v>n2369</c:v>
                </c:pt>
                <c:pt idx="2369">
                  <c:v>n2370</c:v>
                </c:pt>
                <c:pt idx="2370">
                  <c:v>n2371</c:v>
                </c:pt>
                <c:pt idx="2371">
                  <c:v>n2372</c:v>
                </c:pt>
                <c:pt idx="2372">
                  <c:v>n2373</c:v>
                </c:pt>
                <c:pt idx="2373">
                  <c:v>n2374</c:v>
                </c:pt>
                <c:pt idx="2374">
                  <c:v>n2375</c:v>
                </c:pt>
                <c:pt idx="2375">
                  <c:v>n2376</c:v>
                </c:pt>
                <c:pt idx="2376">
                  <c:v>n2377</c:v>
                </c:pt>
                <c:pt idx="2377">
                  <c:v>n2378</c:v>
                </c:pt>
                <c:pt idx="2378">
                  <c:v>n2379</c:v>
                </c:pt>
                <c:pt idx="2379">
                  <c:v>n2380</c:v>
                </c:pt>
                <c:pt idx="2380">
                  <c:v>n2381</c:v>
                </c:pt>
                <c:pt idx="2381">
                  <c:v>n2382</c:v>
                </c:pt>
                <c:pt idx="2382">
                  <c:v>n2383</c:v>
                </c:pt>
                <c:pt idx="2383">
                  <c:v>n2384</c:v>
                </c:pt>
                <c:pt idx="2384">
                  <c:v>n2385</c:v>
                </c:pt>
                <c:pt idx="2385">
                  <c:v>n2386</c:v>
                </c:pt>
                <c:pt idx="2386">
                  <c:v>n2387</c:v>
                </c:pt>
                <c:pt idx="2387">
                  <c:v>n2388</c:v>
                </c:pt>
                <c:pt idx="2388">
                  <c:v>n2389</c:v>
                </c:pt>
                <c:pt idx="2389">
                  <c:v>n2390</c:v>
                </c:pt>
                <c:pt idx="2390">
                  <c:v>n2391</c:v>
                </c:pt>
                <c:pt idx="2391">
                  <c:v>n2392</c:v>
                </c:pt>
                <c:pt idx="2392">
                  <c:v>n2393</c:v>
                </c:pt>
                <c:pt idx="2393">
                  <c:v>n2394</c:v>
                </c:pt>
                <c:pt idx="2394">
                  <c:v>n2395</c:v>
                </c:pt>
                <c:pt idx="2395">
                  <c:v>n2396</c:v>
                </c:pt>
                <c:pt idx="2396">
                  <c:v>n2397</c:v>
                </c:pt>
                <c:pt idx="2397">
                  <c:v>n2398</c:v>
                </c:pt>
                <c:pt idx="2398">
                  <c:v>n2399</c:v>
                </c:pt>
                <c:pt idx="2399">
                  <c:v>n2400</c:v>
                </c:pt>
                <c:pt idx="2400">
                  <c:v>n2401</c:v>
                </c:pt>
                <c:pt idx="2401">
                  <c:v>n2402</c:v>
                </c:pt>
                <c:pt idx="2402">
                  <c:v>n2403</c:v>
                </c:pt>
                <c:pt idx="2403">
                  <c:v>n2404</c:v>
                </c:pt>
                <c:pt idx="2404">
                  <c:v>n2405</c:v>
                </c:pt>
                <c:pt idx="2405">
                  <c:v>n2406</c:v>
                </c:pt>
                <c:pt idx="2406">
                  <c:v>n2407</c:v>
                </c:pt>
                <c:pt idx="2407">
                  <c:v>n2408</c:v>
                </c:pt>
                <c:pt idx="2408">
                  <c:v>n2409</c:v>
                </c:pt>
                <c:pt idx="2409">
                  <c:v>n2410</c:v>
                </c:pt>
                <c:pt idx="2410">
                  <c:v>n2411</c:v>
                </c:pt>
                <c:pt idx="2411">
                  <c:v>n2412</c:v>
                </c:pt>
                <c:pt idx="2412">
                  <c:v>n2413</c:v>
                </c:pt>
                <c:pt idx="2413">
                  <c:v>n2414</c:v>
                </c:pt>
                <c:pt idx="2414">
                  <c:v>n2415</c:v>
                </c:pt>
                <c:pt idx="2415">
                  <c:v>n2416</c:v>
                </c:pt>
                <c:pt idx="2416">
                  <c:v>n2417</c:v>
                </c:pt>
                <c:pt idx="2417">
                  <c:v>n2418</c:v>
                </c:pt>
                <c:pt idx="2418">
                  <c:v>n2419</c:v>
                </c:pt>
                <c:pt idx="2419">
                  <c:v>n2420</c:v>
                </c:pt>
                <c:pt idx="2420">
                  <c:v>n2421</c:v>
                </c:pt>
                <c:pt idx="2421">
                  <c:v>n2422</c:v>
                </c:pt>
                <c:pt idx="2422">
                  <c:v>n2423</c:v>
                </c:pt>
                <c:pt idx="2423">
                  <c:v>n2424</c:v>
                </c:pt>
                <c:pt idx="2424">
                  <c:v>n2425</c:v>
                </c:pt>
                <c:pt idx="2425">
                  <c:v>n2426</c:v>
                </c:pt>
                <c:pt idx="2426">
                  <c:v>n2427</c:v>
                </c:pt>
                <c:pt idx="2427">
                  <c:v>n2428</c:v>
                </c:pt>
                <c:pt idx="2428">
                  <c:v>n2429</c:v>
                </c:pt>
                <c:pt idx="2429">
                  <c:v>n2430</c:v>
                </c:pt>
                <c:pt idx="2430">
                  <c:v>n2431</c:v>
                </c:pt>
                <c:pt idx="2431">
                  <c:v>n2432</c:v>
                </c:pt>
                <c:pt idx="2432">
                  <c:v>n2433</c:v>
                </c:pt>
                <c:pt idx="2433">
                  <c:v>n2434</c:v>
                </c:pt>
                <c:pt idx="2434">
                  <c:v>n2435</c:v>
                </c:pt>
                <c:pt idx="2435">
                  <c:v>n2436</c:v>
                </c:pt>
                <c:pt idx="2436">
                  <c:v>n2437</c:v>
                </c:pt>
                <c:pt idx="2437">
                  <c:v>n2438</c:v>
                </c:pt>
                <c:pt idx="2438">
                  <c:v>n2439</c:v>
                </c:pt>
                <c:pt idx="2439">
                  <c:v>n2440</c:v>
                </c:pt>
                <c:pt idx="2440">
                  <c:v>n2441</c:v>
                </c:pt>
                <c:pt idx="2441">
                  <c:v>n2442</c:v>
                </c:pt>
                <c:pt idx="2442">
                  <c:v>n2443</c:v>
                </c:pt>
                <c:pt idx="2443">
                  <c:v>n2444</c:v>
                </c:pt>
                <c:pt idx="2444">
                  <c:v>n2445</c:v>
                </c:pt>
                <c:pt idx="2445">
                  <c:v>n2446</c:v>
                </c:pt>
                <c:pt idx="2446">
                  <c:v>n2447</c:v>
                </c:pt>
                <c:pt idx="2447">
                  <c:v>n2448</c:v>
                </c:pt>
                <c:pt idx="2448">
                  <c:v>n2449</c:v>
                </c:pt>
                <c:pt idx="2449">
                  <c:v>n2450</c:v>
                </c:pt>
                <c:pt idx="2450">
                  <c:v>n2451</c:v>
                </c:pt>
                <c:pt idx="2451">
                  <c:v>n2452</c:v>
                </c:pt>
                <c:pt idx="2452">
                  <c:v>n2453</c:v>
                </c:pt>
                <c:pt idx="2453">
                  <c:v>n2454</c:v>
                </c:pt>
                <c:pt idx="2454">
                  <c:v>n2455</c:v>
                </c:pt>
                <c:pt idx="2455">
                  <c:v>n2456</c:v>
                </c:pt>
                <c:pt idx="2456">
                  <c:v>n2457</c:v>
                </c:pt>
                <c:pt idx="2457">
                  <c:v>n2458</c:v>
                </c:pt>
                <c:pt idx="2458">
                  <c:v>n2459</c:v>
                </c:pt>
                <c:pt idx="2459">
                  <c:v>n2460</c:v>
                </c:pt>
                <c:pt idx="2460">
                  <c:v>n2461</c:v>
                </c:pt>
                <c:pt idx="2461">
                  <c:v>n2462</c:v>
                </c:pt>
                <c:pt idx="2462">
                  <c:v>n2463</c:v>
                </c:pt>
                <c:pt idx="2463">
                  <c:v>n2464</c:v>
                </c:pt>
                <c:pt idx="2464">
                  <c:v>n2465</c:v>
                </c:pt>
                <c:pt idx="2465">
                  <c:v>n2466</c:v>
                </c:pt>
                <c:pt idx="2466">
                  <c:v>n2467</c:v>
                </c:pt>
                <c:pt idx="2467">
                  <c:v>n2468</c:v>
                </c:pt>
                <c:pt idx="2468">
                  <c:v>n2469</c:v>
                </c:pt>
                <c:pt idx="2469">
                  <c:v>n2470</c:v>
                </c:pt>
                <c:pt idx="2470">
                  <c:v>n2471</c:v>
                </c:pt>
                <c:pt idx="2471">
                  <c:v>n2472</c:v>
                </c:pt>
                <c:pt idx="2472">
                  <c:v>n2473</c:v>
                </c:pt>
                <c:pt idx="2473">
                  <c:v>n2474</c:v>
                </c:pt>
                <c:pt idx="2474">
                  <c:v>n2475</c:v>
                </c:pt>
                <c:pt idx="2475">
                  <c:v>n2476</c:v>
                </c:pt>
                <c:pt idx="2476">
                  <c:v>n2477</c:v>
                </c:pt>
                <c:pt idx="2477">
                  <c:v>n2478</c:v>
                </c:pt>
                <c:pt idx="2478">
                  <c:v>n2479</c:v>
                </c:pt>
                <c:pt idx="2479">
                  <c:v>n2480</c:v>
                </c:pt>
                <c:pt idx="2480">
                  <c:v>n2481</c:v>
                </c:pt>
                <c:pt idx="2481">
                  <c:v>n2482</c:v>
                </c:pt>
                <c:pt idx="2482">
                  <c:v>n2483</c:v>
                </c:pt>
                <c:pt idx="2483">
                  <c:v>n2484</c:v>
                </c:pt>
                <c:pt idx="2484">
                  <c:v>n2485</c:v>
                </c:pt>
                <c:pt idx="2485">
                  <c:v>n2486</c:v>
                </c:pt>
                <c:pt idx="2486">
                  <c:v>n2487</c:v>
                </c:pt>
                <c:pt idx="2487">
                  <c:v>n2488</c:v>
                </c:pt>
                <c:pt idx="2488">
                  <c:v>n2489</c:v>
                </c:pt>
                <c:pt idx="2489">
                  <c:v>n2490</c:v>
                </c:pt>
                <c:pt idx="2490">
                  <c:v>n2491</c:v>
                </c:pt>
                <c:pt idx="2491">
                  <c:v>n2492</c:v>
                </c:pt>
                <c:pt idx="2492">
                  <c:v>n2493</c:v>
                </c:pt>
                <c:pt idx="2493">
                  <c:v>n2494</c:v>
                </c:pt>
                <c:pt idx="2494">
                  <c:v>n2495</c:v>
                </c:pt>
                <c:pt idx="2495">
                  <c:v>n2496</c:v>
                </c:pt>
                <c:pt idx="2496">
                  <c:v>n2497</c:v>
                </c:pt>
                <c:pt idx="2497">
                  <c:v>n2498</c:v>
                </c:pt>
                <c:pt idx="2498">
                  <c:v>n2499</c:v>
                </c:pt>
                <c:pt idx="2499">
                  <c:v>n2500</c:v>
                </c:pt>
                <c:pt idx="2500">
                  <c:v>n2501</c:v>
                </c:pt>
                <c:pt idx="2501">
                  <c:v>n2502</c:v>
                </c:pt>
                <c:pt idx="2502">
                  <c:v>n2503</c:v>
                </c:pt>
                <c:pt idx="2503">
                  <c:v>n2504</c:v>
                </c:pt>
                <c:pt idx="2504">
                  <c:v>n2505</c:v>
                </c:pt>
                <c:pt idx="2505">
                  <c:v>n2506</c:v>
                </c:pt>
                <c:pt idx="2506">
                  <c:v>n2507</c:v>
                </c:pt>
                <c:pt idx="2507">
                  <c:v>n2508</c:v>
                </c:pt>
                <c:pt idx="2508">
                  <c:v>n2509</c:v>
                </c:pt>
                <c:pt idx="2509">
                  <c:v>n2510</c:v>
                </c:pt>
                <c:pt idx="2510">
                  <c:v>n2511</c:v>
                </c:pt>
                <c:pt idx="2511">
                  <c:v>n2512</c:v>
                </c:pt>
                <c:pt idx="2512">
                  <c:v>n2513</c:v>
                </c:pt>
                <c:pt idx="2513">
                  <c:v>n2514</c:v>
                </c:pt>
                <c:pt idx="2514">
                  <c:v>n2515</c:v>
                </c:pt>
                <c:pt idx="2515">
                  <c:v>n2516</c:v>
                </c:pt>
                <c:pt idx="2516">
                  <c:v>n2517</c:v>
                </c:pt>
                <c:pt idx="2517">
                  <c:v>n2518</c:v>
                </c:pt>
                <c:pt idx="2518">
                  <c:v>n2519</c:v>
                </c:pt>
                <c:pt idx="2519">
                  <c:v>n2520</c:v>
                </c:pt>
                <c:pt idx="2520">
                  <c:v>n2521</c:v>
                </c:pt>
                <c:pt idx="2521">
                  <c:v>n2522</c:v>
                </c:pt>
                <c:pt idx="2522">
                  <c:v>n2523</c:v>
                </c:pt>
                <c:pt idx="2523">
                  <c:v>n2524</c:v>
                </c:pt>
                <c:pt idx="2524">
                  <c:v>n2525</c:v>
                </c:pt>
                <c:pt idx="2525">
                  <c:v>n2526</c:v>
                </c:pt>
                <c:pt idx="2526">
                  <c:v>n2527</c:v>
                </c:pt>
                <c:pt idx="2527">
                  <c:v>n2528</c:v>
                </c:pt>
                <c:pt idx="2528">
                  <c:v>n2529</c:v>
                </c:pt>
                <c:pt idx="2529">
                  <c:v>n2530</c:v>
                </c:pt>
                <c:pt idx="2530">
                  <c:v>n2531</c:v>
                </c:pt>
                <c:pt idx="2531">
                  <c:v>n2532</c:v>
                </c:pt>
                <c:pt idx="2532">
                  <c:v>n2533</c:v>
                </c:pt>
                <c:pt idx="2533">
                  <c:v>n2534</c:v>
                </c:pt>
                <c:pt idx="2534">
                  <c:v>n2535</c:v>
                </c:pt>
                <c:pt idx="2535">
                  <c:v>n2536</c:v>
                </c:pt>
                <c:pt idx="2536">
                  <c:v>n2537</c:v>
                </c:pt>
                <c:pt idx="2537">
                  <c:v>n2538</c:v>
                </c:pt>
                <c:pt idx="2538">
                  <c:v>n2539</c:v>
                </c:pt>
                <c:pt idx="2539">
                  <c:v>n2540</c:v>
                </c:pt>
                <c:pt idx="2540">
                  <c:v>n2541</c:v>
                </c:pt>
                <c:pt idx="2541">
                  <c:v>n2542</c:v>
                </c:pt>
                <c:pt idx="2542">
                  <c:v>n2543</c:v>
                </c:pt>
                <c:pt idx="2543">
                  <c:v>n2544</c:v>
                </c:pt>
                <c:pt idx="2544">
                  <c:v>n2545</c:v>
                </c:pt>
                <c:pt idx="2545">
                  <c:v>n2546</c:v>
                </c:pt>
                <c:pt idx="2546">
                  <c:v>n2547</c:v>
                </c:pt>
                <c:pt idx="2547">
                  <c:v>n2548</c:v>
                </c:pt>
                <c:pt idx="2548">
                  <c:v>n2549</c:v>
                </c:pt>
                <c:pt idx="2549">
                  <c:v>n2550</c:v>
                </c:pt>
                <c:pt idx="2550">
                  <c:v>n2551</c:v>
                </c:pt>
                <c:pt idx="2551">
                  <c:v>n2552</c:v>
                </c:pt>
                <c:pt idx="2552">
                  <c:v>n2553</c:v>
                </c:pt>
                <c:pt idx="2553">
                  <c:v>n2554</c:v>
                </c:pt>
                <c:pt idx="2554">
                  <c:v>n2555</c:v>
                </c:pt>
                <c:pt idx="2555">
                  <c:v>n2556</c:v>
                </c:pt>
                <c:pt idx="2556">
                  <c:v>n2557</c:v>
                </c:pt>
                <c:pt idx="2557">
                  <c:v>n2558</c:v>
                </c:pt>
                <c:pt idx="2558">
                  <c:v>n2559</c:v>
                </c:pt>
                <c:pt idx="2559">
                  <c:v>n2560</c:v>
                </c:pt>
                <c:pt idx="2560">
                  <c:v>n2561</c:v>
                </c:pt>
                <c:pt idx="2561">
                  <c:v>n2562</c:v>
                </c:pt>
                <c:pt idx="2562">
                  <c:v>n2563</c:v>
                </c:pt>
                <c:pt idx="2563">
                  <c:v>n2564</c:v>
                </c:pt>
                <c:pt idx="2564">
                  <c:v>n2565</c:v>
                </c:pt>
                <c:pt idx="2565">
                  <c:v>n2566</c:v>
                </c:pt>
                <c:pt idx="2566">
                  <c:v>n2567</c:v>
                </c:pt>
                <c:pt idx="2567">
                  <c:v>n2568</c:v>
                </c:pt>
                <c:pt idx="2568">
                  <c:v>n2569</c:v>
                </c:pt>
                <c:pt idx="2569">
                  <c:v>n2570</c:v>
                </c:pt>
                <c:pt idx="2570">
                  <c:v>n2571</c:v>
                </c:pt>
                <c:pt idx="2571">
                  <c:v>n2572</c:v>
                </c:pt>
                <c:pt idx="2572">
                  <c:v>n2573</c:v>
                </c:pt>
                <c:pt idx="2573">
                  <c:v>n2574</c:v>
                </c:pt>
                <c:pt idx="2574">
                  <c:v>n2575</c:v>
                </c:pt>
                <c:pt idx="2575">
                  <c:v>n2576</c:v>
                </c:pt>
                <c:pt idx="2576">
                  <c:v>n2577</c:v>
                </c:pt>
                <c:pt idx="2577">
                  <c:v>n2578</c:v>
                </c:pt>
                <c:pt idx="2578">
                  <c:v>n2579</c:v>
                </c:pt>
                <c:pt idx="2579">
                  <c:v>n2580</c:v>
                </c:pt>
                <c:pt idx="2580">
                  <c:v>n2581</c:v>
                </c:pt>
                <c:pt idx="2581">
                  <c:v>n2582</c:v>
                </c:pt>
                <c:pt idx="2582">
                  <c:v>n2583</c:v>
                </c:pt>
                <c:pt idx="2583">
                  <c:v>n2584</c:v>
                </c:pt>
                <c:pt idx="2584">
                  <c:v>n2585</c:v>
                </c:pt>
                <c:pt idx="2585">
                  <c:v>n2586</c:v>
                </c:pt>
                <c:pt idx="2586">
                  <c:v>n2587</c:v>
                </c:pt>
                <c:pt idx="2587">
                  <c:v>n2588</c:v>
                </c:pt>
                <c:pt idx="2588">
                  <c:v>n2589</c:v>
                </c:pt>
                <c:pt idx="2589">
                  <c:v>n2590</c:v>
                </c:pt>
                <c:pt idx="2590">
                  <c:v>n2591</c:v>
                </c:pt>
                <c:pt idx="2591">
                  <c:v>n2592</c:v>
                </c:pt>
                <c:pt idx="2592">
                  <c:v>n2593</c:v>
                </c:pt>
                <c:pt idx="2593">
                  <c:v>n2594</c:v>
                </c:pt>
                <c:pt idx="2594">
                  <c:v>n2595</c:v>
                </c:pt>
                <c:pt idx="2595">
                  <c:v>n2596</c:v>
                </c:pt>
                <c:pt idx="2596">
                  <c:v>n2597</c:v>
                </c:pt>
                <c:pt idx="2597">
                  <c:v>n2598</c:v>
                </c:pt>
                <c:pt idx="2598">
                  <c:v>n2599</c:v>
                </c:pt>
                <c:pt idx="2599">
                  <c:v>n2600</c:v>
                </c:pt>
                <c:pt idx="2600">
                  <c:v>n2601</c:v>
                </c:pt>
                <c:pt idx="2601">
                  <c:v>n2602</c:v>
                </c:pt>
                <c:pt idx="2602">
                  <c:v>n2603</c:v>
                </c:pt>
                <c:pt idx="2603">
                  <c:v>n2604</c:v>
                </c:pt>
                <c:pt idx="2604">
                  <c:v>n2605</c:v>
                </c:pt>
                <c:pt idx="2605">
                  <c:v>n2606</c:v>
                </c:pt>
                <c:pt idx="2606">
                  <c:v>n2607</c:v>
                </c:pt>
                <c:pt idx="2607">
                  <c:v>n2608</c:v>
                </c:pt>
                <c:pt idx="2608">
                  <c:v>n2609</c:v>
                </c:pt>
                <c:pt idx="2609">
                  <c:v>n2610</c:v>
                </c:pt>
                <c:pt idx="2610">
                  <c:v>n2611</c:v>
                </c:pt>
                <c:pt idx="2611">
                  <c:v>n2612</c:v>
                </c:pt>
                <c:pt idx="2612">
                  <c:v>n2613</c:v>
                </c:pt>
                <c:pt idx="2613">
                  <c:v>n2614</c:v>
                </c:pt>
                <c:pt idx="2614">
                  <c:v>n2615</c:v>
                </c:pt>
                <c:pt idx="2615">
                  <c:v>n2616</c:v>
                </c:pt>
                <c:pt idx="2616">
                  <c:v>n2617</c:v>
                </c:pt>
                <c:pt idx="2617">
                  <c:v>n2618</c:v>
                </c:pt>
                <c:pt idx="2618">
                  <c:v>n2619</c:v>
                </c:pt>
                <c:pt idx="2619">
                  <c:v>n2620</c:v>
                </c:pt>
                <c:pt idx="2620">
                  <c:v>n2621</c:v>
                </c:pt>
                <c:pt idx="2621">
                  <c:v>n2622</c:v>
                </c:pt>
                <c:pt idx="2622">
                  <c:v>n2623</c:v>
                </c:pt>
                <c:pt idx="2623">
                  <c:v>n2624</c:v>
                </c:pt>
                <c:pt idx="2624">
                  <c:v>n2625</c:v>
                </c:pt>
                <c:pt idx="2625">
                  <c:v>n2626</c:v>
                </c:pt>
                <c:pt idx="2626">
                  <c:v>n2627</c:v>
                </c:pt>
                <c:pt idx="2627">
                  <c:v>n2628</c:v>
                </c:pt>
                <c:pt idx="2628">
                  <c:v>n2629</c:v>
                </c:pt>
                <c:pt idx="2629">
                  <c:v>n2630</c:v>
                </c:pt>
                <c:pt idx="2630">
                  <c:v>n2631</c:v>
                </c:pt>
                <c:pt idx="2631">
                  <c:v>n2632</c:v>
                </c:pt>
                <c:pt idx="2632">
                  <c:v>n2633</c:v>
                </c:pt>
                <c:pt idx="2633">
                  <c:v>n2634</c:v>
                </c:pt>
                <c:pt idx="2634">
                  <c:v>n2635</c:v>
                </c:pt>
                <c:pt idx="2635">
                  <c:v>n2636</c:v>
                </c:pt>
                <c:pt idx="2636">
                  <c:v>n2637</c:v>
                </c:pt>
                <c:pt idx="2637">
                  <c:v>n2638</c:v>
                </c:pt>
                <c:pt idx="2638">
                  <c:v>n2639</c:v>
                </c:pt>
                <c:pt idx="2639">
                  <c:v>n2640</c:v>
                </c:pt>
                <c:pt idx="2640">
                  <c:v>n2641</c:v>
                </c:pt>
                <c:pt idx="2641">
                  <c:v>n2642</c:v>
                </c:pt>
                <c:pt idx="2642">
                  <c:v>n2643</c:v>
                </c:pt>
                <c:pt idx="2643">
                  <c:v>n2644</c:v>
                </c:pt>
                <c:pt idx="2644">
                  <c:v>n2645</c:v>
                </c:pt>
                <c:pt idx="2645">
                  <c:v>n2646</c:v>
                </c:pt>
                <c:pt idx="2646">
                  <c:v>n2647</c:v>
                </c:pt>
                <c:pt idx="2647">
                  <c:v>n2648</c:v>
                </c:pt>
                <c:pt idx="2648">
                  <c:v>n2649</c:v>
                </c:pt>
                <c:pt idx="2649">
                  <c:v>n2650</c:v>
                </c:pt>
                <c:pt idx="2650">
                  <c:v>n2651</c:v>
                </c:pt>
                <c:pt idx="2651">
                  <c:v>n2652</c:v>
                </c:pt>
                <c:pt idx="2652">
                  <c:v>n2653</c:v>
                </c:pt>
                <c:pt idx="2653">
                  <c:v>n2654</c:v>
                </c:pt>
                <c:pt idx="2654">
                  <c:v>n2655</c:v>
                </c:pt>
                <c:pt idx="2655">
                  <c:v>n2656</c:v>
                </c:pt>
                <c:pt idx="2656">
                  <c:v>n2657</c:v>
                </c:pt>
                <c:pt idx="2657">
                  <c:v>n2658</c:v>
                </c:pt>
                <c:pt idx="2658">
                  <c:v>n2659</c:v>
                </c:pt>
                <c:pt idx="2659">
                  <c:v>n2660</c:v>
                </c:pt>
                <c:pt idx="2660">
                  <c:v>n2661</c:v>
                </c:pt>
                <c:pt idx="2661">
                  <c:v>n2662</c:v>
                </c:pt>
                <c:pt idx="2662">
                  <c:v>n2663</c:v>
                </c:pt>
                <c:pt idx="2663">
                  <c:v>n2664</c:v>
                </c:pt>
                <c:pt idx="2664">
                  <c:v>n2665</c:v>
                </c:pt>
                <c:pt idx="2665">
                  <c:v>n2666</c:v>
                </c:pt>
                <c:pt idx="2666">
                  <c:v>n2667</c:v>
                </c:pt>
                <c:pt idx="2667">
                  <c:v>n2668</c:v>
                </c:pt>
                <c:pt idx="2668">
                  <c:v>n2669</c:v>
                </c:pt>
                <c:pt idx="2669">
                  <c:v>n2670</c:v>
                </c:pt>
                <c:pt idx="2670">
                  <c:v>n2671</c:v>
                </c:pt>
                <c:pt idx="2671">
                  <c:v>n2672</c:v>
                </c:pt>
                <c:pt idx="2672">
                  <c:v>n2673</c:v>
                </c:pt>
                <c:pt idx="2673">
                  <c:v>n2674</c:v>
                </c:pt>
                <c:pt idx="2674">
                  <c:v>n2675</c:v>
                </c:pt>
                <c:pt idx="2675">
                  <c:v>n2676</c:v>
                </c:pt>
                <c:pt idx="2676">
                  <c:v>n2677</c:v>
                </c:pt>
                <c:pt idx="2677">
                  <c:v>n2678</c:v>
                </c:pt>
                <c:pt idx="2678">
                  <c:v>n2679</c:v>
                </c:pt>
                <c:pt idx="2679">
                  <c:v>n2680</c:v>
                </c:pt>
                <c:pt idx="2680">
                  <c:v>n2681</c:v>
                </c:pt>
                <c:pt idx="2681">
                  <c:v>n2682</c:v>
                </c:pt>
                <c:pt idx="2682">
                  <c:v>n2683</c:v>
                </c:pt>
                <c:pt idx="2683">
                  <c:v>n2684</c:v>
                </c:pt>
                <c:pt idx="2684">
                  <c:v>n2685</c:v>
                </c:pt>
                <c:pt idx="2685">
                  <c:v>n2686</c:v>
                </c:pt>
                <c:pt idx="2686">
                  <c:v>n2687</c:v>
                </c:pt>
                <c:pt idx="2687">
                  <c:v>n2688</c:v>
                </c:pt>
                <c:pt idx="2688">
                  <c:v>n2689</c:v>
                </c:pt>
                <c:pt idx="2689">
                  <c:v>n2690</c:v>
                </c:pt>
                <c:pt idx="2690">
                  <c:v>n2691</c:v>
                </c:pt>
                <c:pt idx="2691">
                  <c:v>n2692</c:v>
                </c:pt>
                <c:pt idx="2692">
                  <c:v>n2693</c:v>
                </c:pt>
                <c:pt idx="2693">
                  <c:v>n2694</c:v>
                </c:pt>
                <c:pt idx="2694">
                  <c:v>n2695</c:v>
                </c:pt>
                <c:pt idx="2695">
                  <c:v>n2696</c:v>
                </c:pt>
                <c:pt idx="2696">
                  <c:v>n2697</c:v>
                </c:pt>
                <c:pt idx="2697">
                  <c:v>n2698</c:v>
                </c:pt>
                <c:pt idx="2698">
                  <c:v>n2699</c:v>
                </c:pt>
                <c:pt idx="2699">
                  <c:v>n2700</c:v>
                </c:pt>
                <c:pt idx="2700">
                  <c:v>n2701</c:v>
                </c:pt>
                <c:pt idx="2701">
                  <c:v>n2702</c:v>
                </c:pt>
                <c:pt idx="2702">
                  <c:v>n2703</c:v>
                </c:pt>
                <c:pt idx="2703">
                  <c:v>n2704</c:v>
                </c:pt>
                <c:pt idx="2704">
                  <c:v>n2705</c:v>
                </c:pt>
                <c:pt idx="2705">
                  <c:v>n2706</c:v>
                </c:pt>
                <c:pt idx="2706">
                  <c:v>n2707</c:v>
                </c:pt>
                <c:pt idx="2707">
                  <c:v>n2708</c:v>
                </c:pt>
                <c:pt idx="2708">
                  <c:v>n2709</c:v>
                </c:pt>
                <c:pt idx="2709">
                  <c:v>n2710</c:v>
                </c:pt>
                <c:pt idx="2710">
                  <c:v>n2711</c:v>
                </c:pt>
                <c:pt idx="2711">
                  <c:v>n2712</c:v>
                </c:pt>
                <c:pt idx="2712">
                  <c:v>n2713</c:v>
                </c:pt>
                <c:pt idx="2713">
                  <c:v>n2714</c:v>
                </c:pt>
                <c:pt idx="2714">
                  <c:v>n2715</c:v>
                </c:pt>
                <c:pt idx="2715">
                  <c:v>n2716</c:v>
                </c:pt>
                <c:pt idx="2716">
                  <c:v>n2717</c:v>
                </c:pt>
                <c:pt idx="2717">
                  <c:v>n2718</c:v>
                </c:pt>
                <c:pt idx="2718">
                  <c:v>n2719</c:v>
                </c:pt>
                <c:pt idx="2719">
                  <c:v>n2720</c:v>
                </c:pt>
                <c:pt idx="2720">
                  <c:v>n2721</c:v>
                </c:pt>
                <c:pt idx="2721">
                  <c:v>n2722</c:v>
                </c:pt>
                <c:pt idx="2722">
                  <c:v>n2723</c:v>
                </c:pt>
                <c:pt idx="2723">
                  <c:v>n2724</c:v>
                </c:pt>
                <c:pt idx="2724">
                  <c:v>n2725</c:v>
                </c:pt>
                <c:pt idx="2725">
                  <c:v>n2726</c:v>
                </c:pt>
                <c:pt idx="2726">
                  <c:v>n2727</c:v>
                </c:pt>
                <c:pt idx="2727">
                  <c:v>n2728</c:v>
                </c:pt>
                <c:pt idx="2728">
                  <c:v>n2729</c:v>
                </c:pt>
                <c:pt idx="2729">
                  <c:v>n2730</c:v>
                </c:pt>
                <c:pt idx="2730">
                  <c:v>n2731</c:v>
                </c:pt>
                <c:pt idx="2731">
                  <c:v>n2732</c:v>
                </c:pt>
                <c:pt idx="2732">
                  <c:v>n2733</c:v>
                </c:pt>
                <c:pt idx="2733">
                  <c:v>n2734</c:v>
                </c:pt>
                <c:pt idx="2734">
                  <c:v>n2735</c:v>
                </c:pt>
                <c:pt idx="2735">
                  <c:v>n2736</c:v>
                </c:pt>
                <c:pt idx="2736">
                  <c:v>n2737</c:v>
                </c:pt>
                <c:pt idx="2737">
                  <c:v>n2738</c:v>
                </c:pt>
                <c:pt idx="2738">
                  <c:v>n2739</c:v>
                </c:pt>
                <c:pt idx="2739">
                  <c:v>n2740</c:v>
                </c:pt>
                <c:pt idx="2740">
                  <c:v>n2741</c:v>
                </c:pt>
                <c:pt idx="2741">
                  <c:v>n2742</c:v>
                </c:pt>
                <c:pt idx="2742">
                  <c:v>n2743</c:v>
                </c:pt>
                <c:pt idx="2743">
                  <c:v>n2744</c:v>
                </c:pt>
                <c:pt idx="2744">
                  <c:v>n2745</c:v>
                </c:pt>
                <c:pt idx="2745">
                  <c:v>n2746</c:v>
                </c:pt>
                <c:pt idx="2746">
                  <c:v>n2747</c:v>
                </c:pt>
                <c:pt idx="2747">
                  <c:v>n2748</c:v>
                </c:pt>
                <c:pt idx="2748">
                  <c:v>n2749</c:v>
                </c:pt>
                <c:pt idx="2749">
                  <c:v>n2750</c:v>
                </c:pt>
                <c:pt idx="2750">
                  <c:v>n2751</c:v>
                </c:pt>
                <c:pt idx="2751">
                  <c:v>n2752</c:v>
                </c:pt>
                <c:pt idx="2752">
                  <c:v>n2753</c:v>
                </c:pt>
                <c:pt idx="2753">
                  <c:v>n2754</c:v>
                </c:pt>
                <c:pt idx="2754">
                  <c:v>n2755</c:v>
                </c:pt>
                <c:pt idx="2755">
                  <c:v>n2756</c:v>
                </c:pt>
                <c:pt idx="2756">
                  <c:v>n2757</c:v>
                </c:pt>
                <c:pt idx="2757">
                  <c:v>n2758</c:v>
                </c:pt>
                <c:pt idx="2758">
                  <c:v>n2759</c:v>
                </c:pt>
                <c:pt idx="2759">
                  <c:v>n2760</c:v>
                </c:pt>
                <c:pt idx="2760">
                  <c:v>n2761</c:v>
                </c:pt>
                <c:pt idx="2761">
                  <c:v>n2762</c:v>
                </c:pt>
                <c:pt idx="2762">
                  <c:v>n2763</c:v>
                </c:pt>
                <c:pt idx="2763">
                  <c:v>n2764</c:v>
                </c:pt>
                <c:pt idx="2764">
                  <c:v>n2765</c:v>
                </c:pt>
                <c:pt idx="2765">
                  <c:v>n2766</c:v>
                </c:pt>
                <c:pt idx="2766">
                  <c:v>n2767</c:v>
                </c:pt>
                <c:pt idx="2767">
                  <c:v>n2768</c:v>
                </c:pt>
                <c:pt idx="2768">
                  <c:v>n2769</c:v>
                </c:pt>
                <c:pt idx="2769">
                  <c:v>n2770</c:v>
                </c:pt>
                <c:pt idx="2770">
                  <c:v>n2771</c:v>
                </c:pt>
                <c:pt idx="2771">
                  <c:v>n2772</c:v>
                </c:pt>
                <c:pt idx="2772">
                  <c:v>n2773</c:v>
                </c:pt>
                <c:pt idx="2773">
                  <c:v>n2774</c:v>
                </c:pt>
                <c:pt idx="2774">
                  <c:v>n2775</c:v>
                </c:pt>
                <c:pt idx="2775">
                  <c:v>n2776</c:v>
                </c:pt>
                <c:pt idx="2776">
                  <c:v>n2777</c:v>
                </c:pt>
                <c:pt idx="2777">
                  <c:v>n2778</c:v>
                </c:pt>
                <c:pt idx="2778">
                  <c:v>n2779</c:v>
                </c:pt>
                <c:pt idx="2779">
                  <c:v>n2780</c:v>
                </c:pt>
                <c:pt idx="2780">
                  <c:v>n2781</c:v>
                </c:pt>
                <c:pt idx="2781">
                  <c:v>n2782</c:v>
                </c:pt>
                <c:pt idx="2782">
                  <c:v>n2783</c:v>
                </c:pt>
                <c:pt idx="2783">
                  <c:v>n2784</c:v>
                </c:pt>
                <c:pt idx="2784">
                  <c:v>n2785</c:v>
                </c:pt>
                <c:pt idx="2785">
                  <c:v>n2786</c:v>
                </c:pt>
                <c:pt idx="2786">
                  <c:v>n2787</c:v>
                </c:pt>
                <c:pt idx="2787">
                  <c:v>n2788</c:v>
                </c:pt>
                <c:pt idx="2788">
                  <c:v>n2789</c:v>
                </c:pt>
                <c:pt idx="2789">
                  <c:v>n2790</c:v>
                </c:pt>
                <c:pt idx="2790">
                  <c:v>n2791</c:v>
                </c:pt>
                <c:pt idx="2791">
                  <c:v>n2792</c:v>
                </c:pt>
                <c:pt idx="2792">
                  <c:v>n2793</c:v>
                </c:pt>
                <c:pt idx="2793">
                  <c:v>n2794</c:v>
                </c:pt>
                <c:pt idx="2794">
                  <c:v>n2795</c:v>
                </c:pt>
                <c:pt idx="2795">
                  <c:v>n2796</c:v>
                </c:pt>
                <c:pt idx="2796">
                  <c:v>n2797</c:v>
                </c:pt>
                <c:pt idx="2797">
                  <c:v>n2798</c:v>
                </c:pt>
                <c:pt idx="2798">
                  <c:v>n2799</c:v>
                </c:pt>
                <c:pt idx="2799">
                  <c:v>n2800</c:v>
                </c:pt>
                <c:pt idx="2800">
                  <c:v>n2801</c:v>
                </c:pt>
                <c:pt idx="2801">
                  <c:v>n2802</c:v>
                </c:pt>
                <c:pt idx="2802">
                  <c:v>n2803</c:v>
                </c:pt>
                <c:pt idx="2803">
                  <c:v>n2804</c:v>
                </c:pt>
                <c:pt idx="2804">
                  <c:v>n2805</c:v>
                </c:pt>
                <c:pt idx="2805">
                  <c:v>n2806</c:v>
                </c:pt>
                <c:pt idx="2806">
                  <c:v>n2807</c:v>
                </c:pt>
                <c:pt idx="2807">
                  <c:v>n2808</c:v>
                </c:pt>
                <c:pt idx="2808">
                  <c:v>n2809</c:v>
                </c:pt>
                <c:pt idx="2809">
                  <c:v>n2810</c:v>
                </c:pt>
                <c:pt idx="2810">
                  <c:v>n2811</c:v>
                </c:pt>
                <c:pt idx="2811">
                  <c:v>n2812</c:v>
                </c:pt>
                <c:pt idx="2812">
                  <c:v>n2813</c:v>
                </c:pt>
                <c:pt idx="2813">
                  <c:v>n2814</c:v>
                </c:pt>
                <c:pt idx="2814">
                  <c:v>n2815</c:v>
                </c:pt>
                <c:pt idx="2815">
                  <c:v>n2816</c:v>
                </c:pt>
                <c:pt idx="2816">
                  <c:v>n2817</c:v>
                </c:pt>
                <c:pt idx="2817">
                  <c:v>n2818</c:v>
                </c:pt>
                <c:pt idx="2818">
                  <c:v>n2819</c:v>
                </c:pt>
                <c:pt idx="2819">
                  <c:v>n2820</c:v>
                </c:pt>
                <c:pt idx="2820">
                  <c:v>n2821</c:v>
                </c:pt>
                <c:pt idx="2821">
                  <c:v>n2822</c:v>
                </c:pt>
                <c:pt idx="2822">
                  <c:v>n2823</c:v>
                </c:pt>
                <c:pt idx="2823">
                  <c:v>n2824</c:v>
                </c:pt>
                <c:pt idx="2824">
                  <c:v>n2825</c:v>
                </c:pt>
                <c:pt idx="2825">
                  <c:v>n2826</c:v>
                </c:pt>
                <c:pt idx="2826">
                  <c:v>n2827</c:v>
                </c:pt>
                <c:pt idx="2827">
                  <c:v>n2828</c:v>
                </c:pt>
                <c:pt idx="2828">
                  <c:v>n2829</c:v>
                </c:pt>
                <c:pt idx="2829">
                  <c:v>n2830</c:v>
                </c:pt>
                <c:pt idx="2830">
                  <c:v>n2831</c:v>
                </c:pt>
                <c:pt idx="2831">
                  <c:v>n2832</c:v>
                </c:pt>
                <c:pt idx="2832">
                  <c:v>n2833</c:v>
                </c:pt>
                <c:pt idx="2833">
                  <c:v>n2834</c:v>
                </c:pt>
                <c:pt idx="2834">
                  <c:v>n2835</c:v>
                </c:pt>
                <c:pt idx="2835">
                  <c:v>n2836</c:v>
                </c:pt>
                <c:pt idx="2836">
                  <c:v>n2837</c:v>
                </c:pt>
                <c:pt idx="2837">
                  <c:v>n2838</c:v>
                </c:pt>
                <c:pt idx="2838">
                  <c:v>n2839</c:v>
                </c:pt>
                <c:pt idx="2839">
                  <c:v>n2840</c:v>
                </c:pt>
                <c:pt idx="2840">
                  <c:v>n2841</c:v>
                </c:pt>
                <c:pt idx="2841">
                  <c:v>n2842</c:v>
                </c:pt>
                <c:pt idx="2842">
                  <c:v>n2843</c:v>
                </c:pt>
                <c:pt idx="2843">
                  <c:v>n2844</c:v>
                </c:pt>
                <c:pt idx="2844">
                  <c:v>n2845</c:v>
                </c:pt>
                <c:pt idx="2845">
                  <c:v>n2846</c:v>
                </c:pt>
                <c:pt idx="2846">
                  <c:v>n2847</c:v>
                </c:pt>
                <c:pt idx="2847">
                  <c:v>n2848</c:v>
                </c:pt>
                <c:pt idx="2848">
                  <c:v>n2849</c:v>
                </c:pt>
                <c:pt idx="2849">
                  <c:v>n2850</c:v>
                </c:pt>
                <c:pt idx="2850">
                  <c:v>n2851</c:v>
                </c:pt>
                <c:pt idx="2851">
                  <c:v>n2852</c:v>
                </c:pt>
                <c:pt idx="2852">
                  <c:v>n2853</c:v>
                </c:pt>
                <c:pt idx="2853">
                  <c:v>n2854</c:v>
                </c:pt>
                <c:pt idx="2854">
                  <c:v>n2855</c:v>
                </c:pt>
                <c:pt idx="2855">
                  <c:v>n2856</c:v>
                </c:pt>
                <c:pt idx="2856">
                  <c:v>n2857</c:v>
                </c:pt>
                <c:pt idx="2857">
                  <c:v>n2858</c:v>
                </c:pt>
                <c:pt idx="2858">
                  <c:v>n2859</c:v>
                </c:pt>
                <c:pt idx="2859">
                  <c:v>n2860</c:v>
                </c:pt>
                <c:pt idx="2860">
                  <c:v>n2861</c:v>
                </c:pt>
                <c:pt idx="2861">
                  <c:v>n2862</c:v>
                </c:pt>
                <c:pt idx="2862">
                  <c:v>n2863</c:v>
                </c:pt>
                <c:pt idx="2863">
                  <c:v>n2864</c:v>
                </c:pt>
                <c:pt idx="2864">
                  <c:v>n2865</c:v>
                </c:pt>
                <c:pt idx="2865">
                  <c:v>n2866</c:v>
                </c:pt>
                <c:pt idx="2866">
                  <c:v>n2867</c:v>
                </c:pt>
                <c:pt idx="2867">
                  <c:v>n2868</c:v>
                </c:pt>
                <c:pt idx="2868">
                  <c:v>n2869</c:v>
                </c:pt>
                <c:pt idx="2869">
                  <c:v>n2870</c:v>
                </c:pt>
                <c:pt idx="2870">
                  <c:v>n2871</c:v>
                </c:pt>
                <c:pt idx="2871">
                  <c:v>n2872</c:v>
                </c:pt>
                <c:pt idx="2872">
                  <c:v>n2873</c:v>
                </c:pt>
                <c:pt idx="2873">
                  <c:v>n2874</c:v>
                </c:pt>
                <c:pt idx="2874">
                  <c:v>n2875</c:v>
                </c:pt>
                <c:pt idx="2875">
                  <c:v>n2876</c:v>
                </c:pt>
                <c:pt idx="2876">
                  <c:v>n2877</c:v>
                </c:pt>
                <c:pt idx="2877">
                  <c:v>n2878</c:v>
                </c:pt>
                <c:pt idx="2878">
                  <c:v>n2879</c:v>
                </c:pt>
                <c:pt idx="2879">
                  <c:v>n2880</c:v>
                </c:pt>
                <c:pt idx="2880">
                  <c:v>n2881</c:v>
                </c:pt>
                <c:pt idx="2881">
                  <c:v>n2882</c:v>
                </c:pt>
                <c:pt idx="2882">
                  <c:v>n2883</c:v>
                </c:pt>
                <c:pt idx="2883">
                  <c:v>n2884</c:v>
                </c:pt>
                <c:pt idx="2884">
                  <c:v>n2885</c:v>
                </c:pt>
                <c:pt idx="2885">
                  <c:v>n2886</c:v>
                </c:pt>
                <c:pt idx="2886">
                  <c:v>n2887</c:v>
                </c:pt>
                <c:pt idx="2887">
                  <c:v>n2888</c:v>
                </c:pt>
                <c:pt idx="2888">
                  <c:v>n2889</c:v>
                </c:pt>
                <c:pt idx="2889">
                  <c:v>n2890</c:v>
                </c:pt>
                <c:pt idx="2890">
                  <c:v>n2891</c:v>
                </c:pt>
                <c:pt idx="2891">
                  <c:v>n2892</c:v>
                </c:pt>
                <c:pt idx="2892">
                  <c:v>n2893</c:v>
                </c:pt>
                <c:pt idx="2893">
                  <c:v>n2894</c:v>
                </c:pt>
                <c:pt idx="2894">
                  <c:v>n2895</c:v>
                </c:pt>
                <c:pt idx="2895">
                  <c:v>n2896</c:v>
                </c:pt>
                <c:pt idx="2896">
                  <c:v>n2897</c:v>
                </c:pt>
                <c:pt idx="2897">
                  <c:v>n2898</c:v>
                </c:pt>
                <c:pt idx="2898">
                  <c:v>n2899</c:v>
                </c:pt>
                <c:pt idx="2899">
                  <c:v>n2900</c:v>
                </c:pt>
                <c:pt idx="2900">
                  <c:v>n2901</c:v>
                </c:pt>
                <c:pt idx="2901">
                  <c:v>n2902</c:v>
                </c:pt>
                <c:pt idx="2902">
                  <c:v>n2903</c:v>
                </c:pt>
                <c:pt idx="2903">
                  <c:v>n2904</c:v>
                </c:pt>
                <c:pt idx="2904">
                  <c:v>n2905</c:v>
                </c:pt>
                <c:pt idx="2905">
                  <c:v>n2906</c:v>
                </c:pt>
                <c:pt idx="2906">
                  <c:v>n2907</c:v>
                </c:pt>
                <c:pt idx="2907">
                  <c:v>n2908</c:v>
                </c:pt>
                <c:pt idx="2908">
                  <c:v>n2909</c:v>
                </c:pt>
                <c:pt idx="2909">
                  <c:v>n2910</c:v>
                </c:pt>
                <c:pt idx="2910">
                  <c:v>n2911</c:v>
                </c:pt>
                <c:pt idx="2911">
                  <c:v>n2912</c:v>
                </c:pt>
                <c:pt idx="2912">
                  <c:v>n2913</c:v>
                </c:pt>
                <c:pt idx="2913">
                  <c:v>n2914</c:v>
                </c:pt>
                <c:pt idx="2914">
                  <c:v>n2915</c:v>
                </c:pt>
                <c:pt idx="2915">
                  <c:v>n2916</c:v>
                </c:pt>
                <c:pt idx="2916">
                  <c:v>n2917</c:v>
                </c:pt>
                <c:pt idx="2917">
                  <c:v>n2918</c:v>
                </c:pt>
                <c:pt idx="2918">
                  <c:v>n2919</c:v>
                </c:pt>
                <c:pt idx="2919">
                  <c:v>n2920</c:v>
                </c:pt>
                <c:pt idx="2920">
                  <c:v>n2921</c:v>
                </c:pt>
                <c:pt idx="2921">
                  <c:v>n2922</c:v>
                </c:pt>
                <c:pt idx="2922">
                  <c:v>n2923</c:v>
                </c:pt>
                <c:pt idx="2923">
                  <c:v>n2924</c:v>
                </c:pt>
                <c:pt idx="2924">
                  <c:v>n2925</c:v>
                </c:pt>
                <c:pt idx="2925">
                  <c:v>n2926</c:v>
                </c:pt>
                <c:pt idx="2926">
                  <c:v>n2927</c:v>
                </c:pt>
                <c:pt idx="2927">
                  <c:v>n2928</c:v>
                </c:pt>
                <c:pt idx="2928">
                  <c:v>n2929</c:v>
                </c:pt>
                <c:pt idx="2929">
                  <c:v>n2930</c:v>
                </c:pt>
                <c:pt idx="2930">
                  <c:v>n2931</c:v>
                </c:pt>
                <c:pt idx="2931">
                  <c:v>n2932</c:v>
                </c:pt>
                <c:pt idx="2932">
                  <c:v>n2933</c:v>
                </c:pt>
                <c:pt idx="2933">
                  <c:v>n2934</c:v>
                </c:pt>
                <c:pt idx="2934">
                  <c:v>n2935</c:v>
                </c:pt>
                <c:pt idx="2935">
                  <c:v>n2936</c:v>
                </c:pt>
                <c:pt idx="2936">
                  <c:v>n2937</c:v>
                </c:pt>
                <c:pt idx="2937">
                  <c:v>n2938</c:v>
                </c:pt>
                <c:pt idx="2938">
                  <c:v>n2939</c:v>
                </c:pt>
                <c:pt idx="2939">
                  <c:v>n2940</c:v>
                </c:pt>
                <c:pt idx="2940">
                  <c:v>n2941</c:v>
                </c:pt>
                <c:pt idx="2941">
                  <c:v>n2942</c:v>
                </c:pt>
                <c:pt idx="2942">
                  <c:v>n2943</c:v>
                </c:pt>
                <c:pt idx="2943">
                  <c:v>n2944</c:v>
                </c:pt>
                <c:pt idx="2944">
                  <c:v>n2945</c:v>
                </c:pt>
                <c:pt idx="2945">
                  <c:v>n2946</c:v>
                </c:pt>
                <c:pt idx="2946">
                  <c:v>n2947</c:v>
                </c:pt>
                <c:pt idx="2947">
                  <c:v>n2948</c:v>
                </c:pt>
                <c:pt idx="2948">
                  <c:v>n2949</c:v>
                </c:pt>
                <c:pt idx="2949">
                  <c:v>n2950</c:v>
                </c:pt>
                <c:pt idx="2950">
                  <c:v>n2951</c:v>
                </c:pt>
                <c:pt idx="2951">
                  <c:v>n2952</c:v>
                </c:pt>
                <c:pt idx="2952">
                  <c:v>n2953</c:v>
                </c:pt>
                <c:pt idx="2953">
                  <c:v>n2954</c:v>
                </c:pt>
                <c:pt idx="2954">
                  <c:v>n2955</c:v>
                </c:pt>
                <c:pt idx="2955">
                  <c:v>n2956</c:v>
                </c:pt>
                <c:pt idx="2956">
                  <c:v>n2957</c:v>
                </c:pt>
                <c:pt idx="2957">
                  <c:v>n2958</c:v>
                </c:pt>
                <c:pt idx="2958">
                  <c:v>n2959</c:v>
                </c:pt>
                <c:pt idx="2959">
                  <c:v>n2960</c:v>
                </c:pt>
                <c:pt idx="2960">
                  <c:v>n2961</c:v>
                </c:pt>
                <c:pt idx="2961">
                  <c:v>n2962</c:v>
                </c:pt>
                <c:pt idx="2962">
                  <c:v>n2963</c:v>
                </c:pt>
                <c:pt idx="2963">
                  <c:v>n2964</c:v>
                </c:pt>
                <c:pt idx="2964">
                  <c:v>n2965</c:v>
                </c:pt>
                <c:pt idx="2965">
                  <c:v>n2966</c:v>
                </c:pt>
                <c:pt idx="2966">
                  <c:v>n2967</c:v>
                </c:pt>
                <c:pt idx="2967">
                  <c:v>n2968</c:v>
                </c:pt>
                <c:pt idx="2968">
                  <c:v>n2969</c:v>
                </c:pt>
                <c:pt idx="2969">
                  <c:v>n2970</c:v>
                </c:pt>
                <c:pt idx="2970">
                  <c:v>n2971</c:v>
                </c:pt>
                <c:pt idx="2971">
                  <c:v>n2972</c:v>
                </c:pt>
                <c:pt idx="2972">
                  <c:v>n2973</c:v>
                </c:pt>
                <c:pt idx="2973">
                  <c:v>n2974</c:v>
                </c:pt>
                <c:pt idx="2974">
                  <c:v>n2975</c:v>
                </c:pt>
                <c:pt idx="2975">
                  <c:v>n2976</c:v>
                </c:pt>
                <c:pt idx="2976">
                  <c:v>n2977</c:v>
                </c:pt>
                <c:pt idx="2977">
                  <c:v>n2978</c:v>
                </c:pt>
                <c:pt idx="2978">
                  <c:v>n2979</c:v>
                </c:pt>
                <c:pt idx="2979">
                  <c:v>n2980</c:v>
                </c:pt>
                <c:pt idx="2980">
                  <c:v>n2981</c:v>
                </c:pt>
                <c:pt idx="2981">
                  <c:v>n2982</c:v>
                </c:pt>
                <c:pt idx="2982">
                  <c:v>n2983</c:v>
                </c:pt>
                <c:pt idx="2983">
                  <c:v>n2984</c:v>
                </c:pt>
                <c:pt idx="2984">
                  <c:v>n2985</c:v>
                </c:pt>
                <c:pt idx="2985">
                  <c:v>n2986</c:v>
                </c:pt>
                <c:pt idx="2986">
                  <c:v>n2987</c:v>
                </c:pt>
                <c:pt idx="2987">
                  <c:v>n2988</c:v>
                </c:pt>
                <c:pt idx="2988">
                  <c:v>n2989</c:v>
                </c:pt>
                <c:pt idx="2989">
                  <c:v>n2990</c:v>
                </c:pt>
                <c:pt idx="2990">
                  <c:v>n2991</c:v>
                </c:pt>
                <c:pt idx="2991">
                  <c:v>n2992</c:v>
                </c:pt>
                <c:pt idx="2992">
                  <c:v>n2993</c:v>
                </c:pt>
                <c:pt idx="2993">
                  <c:v>n2994</c:v>
                </c:pt>
                <c:pt idx="2994">
                  <c:v>n2995</c:v>
                </c:pt>
                <c:pt idx="2995">
                  <c:v>n2996</c:v>
                </c:pt>
                <c:pt idx="2996">
                  <c:v>n2997</c:v>
                </c:pt>
                <c:pt idx="2997">
                  <c:v>n2998</c:v>
                </c:pt>
                <c:pt idx="2998">
                  <c:v>n2999</c:v>
                </c:pt>
                <c:pt idx="2999">
                  <c:v>n3000</c:v>
                </c:pt>
                <c:pt idx="3000">
                  <c:v>n3001</c:v>
                </c:pt>
                <c:pt idx="3001">
                  <c:v>n3002</c:v>
                </c:pt>
                <c:pt idx="3002">
                  <c:v>n3003</c:v>
                </c:pt>
                <c:pt idx="3003">
                  <c:v>n3004</c:v>
                </c:pt>
                <c:pt idx="3004">
                  <c:v>n3005</c:v>
                </c:pt>
                <c:pt idx="3005">
                  <c:v>n3006</c:v>
                </c:pt>
                <c:pt idx="3006">
                  <c:v>n3007</c:v>
                </c:pt>
                <c:pt idx="3007">
                  <c:v>n3008</c:v>
                </c:pt>
                <c:pt idx="3008">
                  <c:v>n3009</c:v>
                </c:pt>
                <c:pt idx="3009">
                  <c:v>n3010</c:v>
                </c:pt>
                <c:pt idx="3010">
                  <c:v>n3011</c:v>
                </c:pt>
                <c:pt idx="3011">
                  <c:v>n3012</c:v>
                </c:pt>
                <c:pt idx="3012">
                  <c:v>n3013</c:v>
                </c:pt>
                <c:pt idx="3013">
                  <c:v>n3014</c:v>
                </c:pt>
                <c:pt idx="3014">
                  <c:v>n3015</c:v>
                </c:pt>
                <c:pt idx="3015">
                  <c:v>n3016</c:v>
                </c:pt>
                <c:pt idx="3016">
                  <c:v>n3017</c:v>
                </c:pt>
                <c:pt idx="3017">
                  <c:v>n3018</c:v>
                </c:pt>
                <c:pt idx="3018">
                  <c:v>n3019</c:v>
                </c:pt>
                <c:pt idx="3019">
                  <c:v>n3020</c:v>
                </c:pt>
                <c:pt idx="3020">
                  <c:v>n3021</c:v>
                </c:pt>
                <c:pt idx="3021">
                  <c:v>n3022</c:v>
                </c:pt>
                <c:pt idx="3022">
                  <c:v>n3023</c:v>
                </c:pt>
                <c:pt idx="3023">
                  <c:v>n3024</c:v>
                </c:pt>
                <c:pt idx="3024">
                  <c:v>n3025</c:v>
                </c:pt>
                <c:pt idx="3025">
                  <c:v>n3026</c:v>
                </c:pt>
                <c:pt idx="3026">
                  <c:v>n3027</c:v>
                </c:pt>
                <c:pt idx="3027">
                  <c:v>n3028</c:v>
                </c:pt>
                <c:pt idx="3028">
                  <c:v>n3029</c:v>
                </c:pt>
                <c:pt idx="3029">
                  <c:v>n3030</c:v>
                </c:pt>
                <c:pt idx="3030">
                  <c:v>n3031</c:v>
                </c:pt>
                <c:pt idx="3031">
                  <c:v>n3032</c:v>
                </c:pt>
                <c:pt idx="3032">
                  <c:v>n3033</c:v>
                </c:pt>
                <c:pt idx="3033">
                  <c:v>n3034</c:v>
                </c:pt>
                <c:pt idx="3034">
                  <c:v>n3035</c:v>
                </c:pt>
                <c:pt idx="3035">
                  <c:v>n3036</c:v>
                </c:pt>
                <c:pt idx="3036">
                  <c:v>n3037</c:v>
                </c:pt>
                <c:pt idx="3037">
                  <c:v>n3038</c:v>
                </c:pt>
                <c:pt idx="3038">
                  <c:v>n3039</c:v>
                </c:pt>
                <c:pt idx="3039">
                  <c:v>n3040</c:v>
                </c:pt>
                <c:pt idx="3040">
                  <c:v>n3041</c:v>
                </c:pt>
                <c:pt idx="3041">
                  <c:v>n3042</c:v>
                </c:pt>
                <c:pt idx="3042">
                  <c:v>n3043</c:v>
                </c:pt>
                <c:pt idx="3043">
                  <c:v>n3044</c:v>
                </c:pt>
                <c:pt idx="3044">
                  <c:v>n3045</c:v>
                </c:pt>
                <c:pt idx="3045">
                  <c:v>n3046</c:v>
                </c:pt>
                <c:pt idx="3046">
                  <c:v>n3047</c:v>
                </c:pt>
                <c:pt idx="3047">
                  <c:v>n3048</c:v>
                </c:pt>
                <c:pt idx="3048">
                  <c:v>n3049</c:v>
                </c:pt>
                <c:pt idx="3049">
                  <c:v>n3050</c:v>
                </c:pt>
                <c:pt idx="3050">
                  <c:v>n3051</c:v>
                </c:pt>
                <c:pt idx="3051">
                  <c:v>n3052</c:v>
                </c:pt>
                <c:pt idx="3052">
                  <c:v>n3053</c:v>
                </c:pt>
                <c:pt idx="3053">
                  <c:v>n3054</c:v>
                </c:pt>
                <c:pt idx="3054">
                  <c:v>n3055</c:v>
                </c:pt>
                <c:pt idx="3055">
                  <c:v>n3056</c:v>
                </c:pt>
                <c:pt idx="3056">
                  <c:v>n3057</c:v>
                </c:pt>
                <c:pt idx="3057">
                  <c:v>n3058</c:v>
                </c:pt>
                <c:pt idx="3058">
                  <c:v>n3059</c:v>
                </c:pt>
                <c:pt idx="3059">
                  <c:v>n3060</c:v>
                </c:pt>
                <c:pt idx="3060">
                  <c:v>n3061</c:v>
                </c:pt>
                <c:pt idx="3061">
                  <c:v>n3062</c:v>
                </c:pt>
                <c:pt idx="3062">
                  <c:v>n3063</c:v>
                </c:pt>
                <c:pt idx="3063">
                  <c:v>n3064</c:v>
                </c:pt>
                <c:pt idx="3064">
                  <c:v>n3065</c:v>
                </c:pt>
                <c:pt idx="3065">
                  <c:v>n3066</c:v>
                </c:pt>
                <c:pt idx="3066">
                  <c:v>n3067</c:v>
                </c:pt>
                <c:pt idx="3067">
                  <c:v>n3068</c:v>
                </c:pt>
                <c:pt idx="3068">
                  <c:v>n3069</c:v>
                </c:pt>
                <c:pt idx="3069">
                  <c:v>n3070</c:v>
                </c:pt>
                <c:pt idx="3070">
                  <c:v>n3071</c:v>
                </c:pt>
                <c:pt idx="3071">
                  <c:v>n3072</c:v>
                </c:pt>
                <c:pt idx="3072">
                  <c:v>n3073</c:v>
                </c:pt>
                <c:pt idx="3073">
                  <c:v>n3074</c:v>
                </c:pt>
                <c:pt idx="3074">
                  <c:v>n3075</c:v>
                </c:pt>
                <c:pt idx="3075">
                  <c:v>n3076</c:v>
                </c:pt>
                <c:pt idx="3076">
                  <c:v>n3077</c:v>
                </c:pt>
                <c:pt idx="3077">
                  <c:v>n3078</c:v>
                </c:pt>
                <c:pt idx="3078">
                  <c:v>n3079</c:v>
                </c:pt>
                <c:pt idx="3079">
                  <c:v>n3080</c:v>
                </c:pt>
                <c:pt idx="3080">
                  <c:v>n3081</c:v>
                </c:pt>
                <c:pt idx="3081">
                  <c:v>n3082</c:v>
                </c:pt>
                <c:pt idx="3082">
                  <c:v>n3083</c:v>
                </c:pt>
                <c:pt idx="3083">
                  <c:v>n3084</c:v>
                </c:pt>
                <c:pt idx="3084">
                  <c:v>n3085</c:v>
                </c:pt>
                <c:pt idx="3085">
                  <c:v>n3086</c:v>
                </c:pt>
                <c:pt idx="3086">
                  <c:v>n3087</c:v>
                </c:pt>
                <c:pt idx="3087">
                  <c:v>n3088</c:v>
                </c:pt>
                <c:pt idx="3088">
                  <c:v>n3089</c:v>
                </c:pt>
                <c:pt idx="3089">
                  <c:v>n3090</c:v>
                </c:pt>
                <c:pt idx="3090">
                  <c:v>n3091</c:v>
                </c:pt>
                <c:pt idx="3091">
                  <c:v>n3092</c:v>
                </c:pt>
                <c:pt idx="3092">
                  <c:v>n3093</c:v>
                </c:pt>
                <c:pt idx="3093">
                  <c:v>n3094</c:v>
                </c:pt>
                <c:pt idx="3094">
                  <c:v>n3095</c:v>
                </c:pt>
                <c:pt idx="3095">
                  <c:v>n3096</c:v>
                </c:pt>
                <c:pt idx="3096">
                  <c:v>n3097</c:v>
                </c:pt>
                <c:pt idx="3097">
                  <c:v>n3098</c:v>
                </c:pt>
                <c:pt idx="3098">
                  <c:v>n3099</c:v>
                </c:pt>
                <c:pt idx="3099">
                  <c:v>n3100</c:v>
                </c:pt>
                <c:pt idx="3100">
                  <c:v>n3101</c:v>
                </c:pt>
                <c:pt idx="3101">
                  <c:v>n3102</c:v>
                </c:pt>
                <c:pt idx="3102">
                  <c:v>n3103</c:v>
                </c:pt>
                <c:pt idx="3103">
                  <c:v>n3104</c:v>
                </c:pt>
                <c:pt idx="3104">
                  <c:v>n3105</c:v>
                </c:pt>
                <c:pt idx="3105">
                  <c:v>n3106</c:v>
                </c:pt>
                <c:pt idx="3106">
                  <c:v>n3107</c:v>
                </c:pt>
                <c:pt idx="3107">
                  <c:v>n3108</c:v>
                </c:pt>
                <c:pt idx="3108">
                  <c:v>n3109</c:v>
                </c:pt>
                <c:pt idx="3109">
                  <c:v>n3110</c:v>
                </c:pt>
                <c:pt idx="3110">
                  <c:v>n3111</c:v>
                </c:pt>
                <c:pt idx="3111">
                  <c:v>n3112</c:v>
                </c:pt>
                <c:pt idx="3112">
                  <c:v>n3113</c:v>
                </c:pt>
                <c:pt idx="3113">
                  <c:v>n3114</c:v>
                </c:pt>
                <c:pt idx="3114">
                  <c:v>n3115</c:v>
                </c:pt>
                <c:pt idx="3115">
                  <c:v>n3116</c:v>
                </c:pt>
                <c:pt idx="3116">
                  <c:v>n3117</c:v>
                </c:pt>
                <c:pt idx="3117">
                  <c:v>n3118</c:v>
                </c:pt>
                <c:pt idx="3118">
                  <c:v>n3119</c:v>
                </c:pt>
                <c:pt idx="3119">
                  <c:v>n3120</c:v>
                </c:pt>
                <c:pt idx="3120">
                  <c:v>n3121</c:v>
                </c:pt>
                <c:pt idx="3121">
                  <c:v>n3122</c:v>
                </c:pt>
                <c:pt idx="3122">
                  <c:v>n3123</c:v>
                </c:pt>
                <c:pt idx="3123">
                  <c:v>n3124</c:v>
                </c:pt>
                <c:pt idx="3124">
                  <c:v>n3125</c:v>
                </c:pt>
                <c:pt idx="3125">
                  <c:v>n3126</c:v>
                </c:pt>
                <c:pt idx="3126">
                  <c:v>n3127</c:v>
                </c:pt>
                <c:pt idx="3127">
                  <c:v>n3128</c:v>
                </c:pt>
                <c:pt idx="3128">
                  <c:v>n3129</c:v>
                </c:pt>
                <c:pt idx="3129">
                  <c:v>n3130</c:v>
                </c:pt>
                <c:pt idx="3130">
                  <c:v>n3131</c:v>
                </c:pt>
                <c:pt idx="3131">
                  <c:v>n3132</c:v>
                </c:pt>
                <c:pt idx="3132">
                  <c:v>n3133</c:v>
                </c:pt>
                <c:pt idx="3133">
                  <c:v>n3134</c:v>
                </c:pt>
                <c:pt idx="3134">
                  <c:v>n3135</c:v>
                </c:pt>
                <c:pt idx="3135">
                  <c:v>n3136</c:v>
                </c:pt>
                <c:pt idx="3136">
                  <c:v>n3137</c:v>
                </c:pt>
                <c:pt idx="3137">
                  <c:v>n3138</c:v>
                </c:pt>
                <c:pt idx="3138">
                  <c:v>n3139</c:v>
                </c:pt>
                <c:pt idx="3139">
                  <c:v>n3140</c:v>
                </c:pt>
                <c:pt idx="3140">
                  <c:v>n3141</c:v>
                </c:pt>
                <c:pt idx="3141">
                  <c:v>n3142</c:v>
                </c:pt>
                <c:pt idx="3142">
                  <c:v>n3143</c:v>
                </c:pt>
                <c:pt idx="3143">
                  <c:v>n3144</c:v>
                </c:pt>
                <c:pt idx="3144">
                  <c:v>n3145</c:v>
                </c:pt>
                <c:pt idx="3145">
                  <c:v>n3146</c:v>
                </c:pt>
                <c:pt idx="3146">
                  <c:v>n3147</c:v>
                </c:pt>
                <c:pt idx="3147">
                  <c:v>n3148</c:v>
                </c:pt>
                <c:pt idx="3148">
                  <c:v>n3149</c:v>
                </c:pt>
                <c:pt idx="3149">
                  <c:v>n3150</c:v>
                </c:pt>
                <c:pt idx="3150">
                  <c:v>n3151</c:v>
                </c:pt>
                <c:pt idx="3151">
                  <c:v>n3152</c:v>
                </c:pt>
                <c:pt idx="3152">
                  <c:v>n3153</c:v>
                </c:pt>
                <c:pt idx="3153">
                  <c:v>n3154</c:v>
                </c:pt>
                <c:pt idx="3154">
                  <c:v>n3155</c:v>
                </c:pt>
                <c:pt idx="3155">
                  <c:v>n3156</c:v>
                </c:pt>
                <c:pt idx="3156">
                  <c:v>n3157</c:v>
                </c:pt>
                <c:pt idx="3157">
                  <c:v>n3158</c:v>
                </c:pt>
                <c:pt idx="3158">
                  <c:v>n3159</c:v>
                </c:pt>
                <c:pt idx="3159">
                  <c:v>n3160</c:v>
                </c:pt>
                <c:pt idx="3160">
                  <c:v>n3161</c:v>
                </c:pt>
                <c:pt idx="3161">
                  <c:v>n3162</c:v>
                </c:pt>
                <c:pt idx="3162">
                  <c:v>n3163</c:v>
                </c:pt>
                <c:pt idx="3163">
                  <c:v>n3164</c:v>
                </c:pt>
                <c:pt idx="3164">
                  <c:v>n3165</c:v>
                </c:pt>
                <c:pt idx="3165">
                  <c:v>n3166</c:v>
                </c:pt>
                <c:pt idx="3166">
                  <c:v>n3167</c:v>
                </c:pt>
                <c:pt idx="3167">
                  <c:v>n3168</c:v>
                </c:pt>
                <c:pt idx="3168">
                  <c:v>n3169</c:v>
                </c:pt>
                <c:pt idx="3169">
                  <c:v>n3170</c:v>
                </c:pt>
                <c:pt idx="3170">
                  <c:v>n3171</c:v>
                </c:pt>
                <c:pt idx="3171">
                  <c:v>n3172</c:v>
                </c:pt>
                <c:pt idx="3172">
                  <c:v>n3173</c:v>
                </c:pt>
                <c:pt idx="3173">
                  <c:v>n3174</c:v>
                </c:pt>
                <c:pt idx="3174">
                  <c:v>n3175</c:v>
                </c:pt>
                <c:pt idx="3175">
                  <c:v>n3176</c:v>
                </c:pt>
                <c:pt idx="3176">
                  <c:v>n3177</c:v>
                </c:pt>
                <c:pt idx="3177">
                  <c:v>n3178</c:v>
                </c:pt>
                <c:pt idx="3178">
                  <c:v>n3179</c:v>
                </c:pt>
                <c:pt idx="3179">
                  <c:v>n3180</c:v>
                </c:pt>
                <c:pt idx="3180">
                  <c:v>n3181</c:v>
                </c:pt>
                <c:pt idx="3181">
                  <c:v>n3182</c:v>
                </c:pt>
                <c:pt idx="3182">
                  <c:v>n3183</c:v>
                </c:pt>
                <c:pt idx="3183">
                  <c:v>n3184</c:v>
                </c:pt>
                <c:pt idx="3184">
                  <c:v>n3185</c:v>
                </c:pt>
                <c:pt idx="3185">
                  <c:v>n3186</c:v>
                </c:pt>
                <c:pt idx="3186">
                  <c:v>n3187</c:v>
                </c:pt>
                <c:pt idx="3187">
                  <c:v>n3188</c:v>
                </c:pt>
                <c:pt idx="3188">
                  <c:v>n3189</c:v>
                </c:pt>
                <c:pt idx="3189">
                  <c:v>n3190</c:v>
                </c:pt>
                <c:pt idx="3190">
                  <c:v>n3191</c:v>
                </c:pt>
                <c:pt idx="3191">
                  <c:v>n3192</c:v>
                </c:pt>
                <c:pt idx="3192">
                  <c:v>n3193</c:v>
                </c:pt>
                <c:pt idx="3193">
                  <c:v>n3194</c:v>
                </c:pt>
                <c:pt idx="3194">
                  <c:v>n3195</c:v>
                </c:pt>
                <c:pt idx="3195">
                  <c:v>n3196</c:v>
                </c:pt>
                <c:pt idx="3196">
                  <c:v>n3197</c:v>
                </c:pt>
                <c:pt idx="3197">
                  <c:v>n3198</c:v>
                </c:pt>
                <c:pt idx="3198">
                  <c:v>n3199</c:v>
                </c:pt>
                <c:pt idx="3199">
                  <c:v>n3200</c:v>
                </c:pt>
                <c:pt idx="3200">
                  <c:v>n3201</c:v>
                </c:pt>
                <c:pt idx="3201">
                  <c:v>n3202</c:v>
                </c:pt>
                <c:pt idx="3202">
                  <c:v>n3203</c:v>
                </c:pt>
                <c:pt idx="3203">
                  <c:v>n3204</c:v>
                </c:pt>
                <c:pt idx="3204">
                  <c:v>n3205</c:v>
                </c:pt>
                <c:pt idx="3205">
                  <c:v>n3206</c:v>
                </c:pt>
                <c:pt idx="3206">
                  <c:v>n3207</c:v>
                </c:pt>
                <c:pt idx="3207">
                  <c:v>n3208</c:v>
                </c:pt>
                <c:pt idx="3208">
                  <c:v>n3209</c:v>
                </c:pt>
                <c:pt idx="3209">
                  <c:v>n3210</c:v>
                </c:pt>
                <c:pt idx="3210">
                  <c:v>n3211</c:v>
                </c:pt>
                <c:pt idx="3211">
                  <c:v>n3212</c:v>
                </c:pt>
                <c:pt idx="3212">
                  <c:v>n3213</c:v>
                </c:pt>
                <c:pt idx="3213">
                  <c:v>n3214</c:v>
                </c:pt>
                <c:pt idx="3214">
                  <c:v>n3215</c:v>
                </c:pt>
                <c:pt idx="3215">
                  <c:v>n3216</c:v>
                </c:pt>
                <c:pt idx="3216">
                  <c:v>n3217</c:v>
                </c:pt>
                <c:pt idx="3217">
                  <c:v>n3218</c:v>
                </c:pt>
                <c:pt idx="3218">
                  <c:v>n3219</c:v>
                </c:pt>
                <c:pt idx="3219">
                  <c:v>n3220</c:v>
                </c:pt>
                <c:pt idx="3220">
                  <c:v>n3221</c:v>
                </c:pt>
                <c:pt idx="3221">
                  <c:v>n3222</c:v>
                </c:pt>
                <c:pt idx="3222">
                  <c:v>n3223</c:v>
                </c:pt>
                <c:pt idx="3223">
                  <c:v>n3224</c:v>
                </c:pt>
                <c:pt idx="3224">
                  <c:v>n3225</c:v>
                </c:pt>
                <c:pt idx="3225">
                  <c:v>n3226</c:v>
                </c:pt>
                <c:pt idx="3226">
                  <c:v>n3227</c:v>
                </c:pt>
                <c:pt idx="3227">
                  <c:v>n3228</c:v>
                </c:pt>
                <c:pt idx="3228">
                  <c:v>n3229</c:v>
                </c:pt>
                <c:pt idx="3229">
                  <c:v>n3230</c:v>
                </c:pt>
                <c:pt idx="3230">
                  <c:v>n3231</c:v>
                </c:pt>
                <c:pt idx="3231">
                  <c:v>n3232</c:v>
                </c:pt>
                <c:pt idx="3232">
                  <c:v>n3233</c:v>
                </c:pt>
                <c:pt idx="3233">
                  <c:v>n3234</c:v>
                </c:pt>
                <c:pt idx="3234">
                  <c:v>n3235</c:v>
                </c:pt>
                <c:pt idx="3235">
                  <c:v>n3236</c:v>
                </c:pt>
                <c:pt idx="3236">
                  <c:v>n3237</c:v>
                </c:pt>
                <c:pt idx="3237">
                  <c:v>n3238</c:v>
                </c:pt>
                <c:pt idx="3238">
                  <c:v>n3239</c:v>
                </c:pt>
                <c:pt idx="3239">
                  <c:v>n3240</c:v>
                </c:pt>
                <c:pt idx="3240">
                  <c:v>n3241</c:v>
                </c:pt>
                <c:pt idx="3241">
                  <c:v>n3242</c:v>
                </c:pt>
                <c:pt idx="3242">
                  <c:v>n3243</c:v>
                </c:pt>
                <c:pt idx="3243">
                  <c:v>n3244</c:v>
                </c:pt>
                <c:pt idx="3244">
                  <c:v>n3245</c:v>
                </c:pt>
                <c:pt idx="3245">
                  <c:v>n3246</c:v>
                </c:pt>
                <c:pt idx="3246">
                  <c:v>n3247</c:v>
                </c:pt>
                <c:pt idx="3247">
                  <c:v>n3248</c:v>
                </c:pt>
                <c:pt idx="3248">
                  <c:v>n3249</c:v>
                </c:pt>
                <c:pt idx="3249">
                  <c:v>n3250</c:v>
                </c:pt>
                <c:pt idx="3250">
                  <c:v>n3251</c:v>
                </c:pt>
                <c:pt idx="3251">
                  <c:v>n3252</c:v>
                </c:pt>
                <c:pt idx="3252">
                  <c:v>n3253</c:v>
                </c:pt>
                <c:pt idx="3253">
                  <c:v>n3254</c:v>
                </c:pt>
                <c:pt idx="3254">
                  <c:v>n3255</c:v>
                </c:pt>
                <c:pt idx="3255">
                  <c:v>n3256</c:v>
                </c:pt>
                <c:pt idx="3256">
                  <c:v>n3257</c:v>
                </c:pt>
                <c:pt idx="3257">
                  <c:v>n3258</c:v>
                </c:pt>
                <c:pt idx="3258">
                  <c:v>n3259</c:v>
                </c:pt>
                <c:pt idx="3259">
                  <c:v>n3260</c:v>
                </c:pt>
                <c:pt idx="3260">
                  <c:v>n3261</c:v>
                </c:pt>
                <c:pt idx="3261">
                  <c:v>n3262</c:v>
                </c:pt>
                <c:pt idx="3262">
                  <c:v>n3263</c:v>
                </c:pt>
                <c:pt idx="3263">
                  <c:v>n3264</c:v>
                </c:pt>
                <c:pt idx="3264">
                  <c:v>n3265</c:v>
                </c:pt>
                <c:pt idx="3265">
                  <c:v>n3266</c:v>
                </c:pt>
                <c:pt idx="3266">
                  <c:v>n3267</c:v>
                </c:pt>
                <c:pt idx="3267">
                  <c:v>n3268</c:v>
                </c:pt>
                <c:pt idx="3268">
                  <c:v>n3269</c:v>
                </c:pt>
                <c:pt idx="3269">
                  <c:v>n3270</c:v>
                </c:pt>
                <c:pt idx="3270">
                  <c:v>n3271</c:v>
                </c:pt>
                <c:pt idx="3271">
                  <c:v>n3272</c:v>
                </c:pt>
                <c:pt idx="3272">
                  <c:v>n3273</c:v>
                </c:pt>
                <c:pt idx="3273">
                  <c:v>n3274</c:v>
                </c:pt>
                <c:pt idx="3274">
                  <c:v>n3275</c:v>
                </c:pt>
                <c:pt idx="3275">
                  <c:v>n3276</c:v>
                </c:pt>
                <c:pt idx="3276">
                  <c:v>n3277</c:v>
                </c:pt>
                <c:pt idx="3277">
                  <c:v>n3278</c:v>
                </c:pt>
                <c:pt idx="3278">
                  <c:v>n3279</c:v>
                </c:pt>
                <c:pt idx="3279">
                  <c:v>n3280</c:v>
                </c:pt>
                <c:pt idx="3280">
                  <c:v>n3281</c:v>
                </c:pt>
                <c:pt idx="3281">
                  <c:v>n3282</c:v>
                </c:pt>
                <c:pt idx="3282">
                  <c:v>n3283</c:v>
                </c:pt>
                <c:pt idx="3283">
                  <c:v>n3284</c:v>
                </c:pt>
                <c:pt idx="3284">
                  <c:v>n3285</c:v>
                </c:pt>
                <c:pt idx="3285">
                  <c:v>n3286</c:v>
                </c:pt>
                <c:pt idx="3286">
                  <c:v>n3287</c:v>
                </c:pt>
                <c:pt idx="3287">
                  <c:v>n3288</c:v>
                </c:pt>
                <c:pt idx="3288">
                  <c:v>n3289</c:v>
                </c:pt>
                <c:pt idx="3289">
                  <c:v>n3290</c:v>
                </c:pt>
                <c:pt idx="3290">
                  <c:v>n3291</c:v>
                </c:pt>
                <c:pt idx="3291">
                  <c:v>n3292</c:v>
                </c:pt>
                <c:pt idx="3292">
                  <c:v>n3293</c:v>
                </c:pt>
                <c:pt idx="3293">
                  <c:v>n3294</c:v>
                </c:pt>
                <c:pt idx="3294">
                  <c:v>n3295</c:v>
                </c:pt>
                <c:pt idx="3295">
                  <c:v>n3296</c:v>
                </c:pt>
                <c:pt idx="3296">
                  <c:v>n3297</c:v>
                </c:pt>
                <c:pt idx="3297">
                  <c:v>n3298</c:v>
                </c:pt>
                <c:pt idx="3298">
                  <c:v>n3299</c:v>
                </c:pt>
                <c:pt idx="3299">
                  <c:v>n3300</c:v>
                </c:pt>
                <c:pt idx="3300">
                  <c:v>n3301</c:v>
                </c:pt>
                <c:pt idx="3301">
                  <c:v>n3302</c:v>
                </c:pt>
                <c:pt idx="3302">
                  <c:v>n3303</c:v>
                </c:pt>
                <c:pt idx="3303">
                  <c:v>n3304</c:v>
                </c:pt>
                <c:pt idx="3304">
                  <c:v>n3305</c:v>
                </c:pt>
                <c:pt idx="3305">
                  <c:v>n3306</c:v>
                </c:pt>
                <c:pt idx="3306">
                  <c:v>n3307</c:v>
                </c:pt>
                <c:pt idx="3307">
                  <c:v>n3308</c:v>
                </c:pt>
                <c:pt idx="3308">
                  <c:v>n3309</c:v>
                </c:pt>
                <c:pt idx="3309">
                  <c:v>n3310</c:v>
                </c:pt>
                <c:pt idx="3310">
                  <c:v>n3311</c:v>
                </c:pt>
                <c:pt idx="3311">
                  <c:v>n3312</c:v>
                </c:pt>
                <c:pt idx="3312">
                  <c:v>n3313</c:v>
                </c:pt>
                <c:pt idx="3313">
                  <c:v>n3314</c:v>
                </c:pt>
                <c:pt idx="3314">
                  <c:v>n3315</c:v>
                </c:pt>
                <c:pt idx="3315">
                  <c:v>n3316</c:v>
                </c:pt>
                <c:pt idx="3316">
                  <c:v>n3317</c:v>
                </c:pt>
                <c:pt idx="3317">
                  <c:v>n3318</c:v>
                </c:pt>
                <c:pt idx="3318">
                  <c:v>n3319</c:v>
                </c:pt>
                <c:pt idx="3319">
                  <c:v>n3320</c:v>
                </c:pt>
                <c:pt idx="3320">
                  <c:v>n3321</c:v>
                </c:pt>
                <c:pt idx="3321">
                  <c:v>n3322</c:v>
                </c:pt>
                <c:pt idx="3322">
                  <c:v>n3323</c:v>
                </c:pt>
                <c:pt idx="3323">
                  <c:v>n3324</c:v>
                </c:pt>
                <c:pt idx="3324">
                  <c:v>n3325</c:v>
                </c:pt>
                <c:pt idx="3325">
                  <c:v>n3326</c:v>
                </c:pt>
                <c:pt idx="3326">
                  <c:v>n3327</c:v>
                </c:pt>
                <c:pt idx="3327">
                  <c:v>n3328</c:v>
                </c:pt>
                <c:pt idx="3328">
                  <c:v>n3329</c:v>
                </c:pt>
                <c:pt idx="3329">
                  <c:v>n3330</c:v>
                </c:pt>
                <c:pt idx="3330">
                  <c:v>n3331</c:v>
                </c:pt>
                <c:pt idx="3331">
                  <c:v>n3332</c:v>
                </c:pt>
                <c:pt idx="3332">
                  <c:v>n3333</c:v>
                </c:pt>
                <c:pt idx="3333">
                  <c:v>n3334</c:v>
                </c:pt>
                <c:pt idx="3334">
                  <c:v>n3335</c:v>
                </c:pt>
                <c:pt idx="3335">
                  <c:v>n3336</c:v>
                </c:pt>
                <c:pt idx="3336">
                  <c:v>n3337</c:v>
                </c:pt>
                <c:pt idx="3337">
                  <c:v>n3338</c:v>
                </c:pt>
                <c:pt idx="3338">
                  <c:v>n3339</c:v>
                </c:pt>
                <c:pt idx="3339">
                  <c:v>n3340</c:v>
                </c:pt>
                <c:pt idx="3340">
                  <c:v>n3341</c:v>
                </c:pt>
                <c:pt idx="3341">
                  <c:v>n3342</c:v>
                </c:pt>
                <c:pt idx="3342">
                  <c:v>n3343</c:v>
                </c:pt>
                <c:pt idx="3343">
                  <c:v>n3344</c:v>
                </c:pt>
                <c:pt idx="3344">
                  <c:v>n3345</c:v>
                </c:pt>
                <c:pt idx="3345">
                  <c:v>n3346</c:v>
                </c:pt>
                <c:pt idx="3346">
                  <c:v>n3347</c:v>
                </c:pt>
                <c:pt idx="3347">
                  <c:v>n3348</c:v>
                </c:pt>
                <c:pt idx="3348">
                  <c:v>n3349</c:v>
                </c:pt>
                <c:pt idx="3349">
                  <c:v>n3350</c:v>
                </c:pt>
                <c:pt idx="3350">
                  <c:v>n3351</c:v>
                </c:pt>
                <c:pt idx="3351">
                  <c:v>n3352</c:v>
                </c:pt>
                <c:pt idx="3352">
                  <c:v>n3353</c:v>
                </c:pt>
                <c:pt idx="3353">
                  <c:v>n3354</c:v>
                </c:pt>
                <c:pt idx="3354">
                  <c:v>n3355</c:v>
                </c:pt>
                <c:pt idx="3355">
                  <c:v>n3356</c:v>
                </c:pt>
                <c:pt idx="3356">
                  <c:v>n3357</c:v>
                </c:pt>
                <c:pt idx="3357">
                  <c:v>n3358</c:v>
                </c:pt>
                <c:pt idx="3358">
                  <c:v>n3359</c:v>
                </c:pt>
                <c:pt idx="3359">
                  <c:v>n3360</c:v>
                </c:pt>
                <c:pt idx="3360">
                  <c:v>n3361</c:v>
                </c:pt>
                <c:pt idx="3361">
                  <c:v>n3362</c:v>
                </c:pt>
                <c:pt idx="3362">
                  <c:v>n3363</c:v>
                </c:pt>
                <c:pt idx="3363">
                  <c:v>n3364</c:v>
                </c:pt>
                <c:pt idx="3364">
                  <c:v>n3365</c:v>
                </c:pt>
                <c:pt idx="3365">
                  <c:v>n3366</c:v>
                </c:pt>
                <c:pt idx="3366">
                  <c:v>n3367</c:v>
                </c:pt>
                <c:pt idx="3367">
                  <c:v>n3368</c:v>
                </c:pt>
                <c:pt idx="3368">
                  <c:v>n3369</c:v>
                </c:pt>
                <c:pt idx="3369">
                  <c:v>n3370</c:v>
                </c:pt>
                <c:pt idx="3370">
                  <c:v>n3371</c:v>
                </c:pt>
                <c:pt idx="3371">
                  <c:v>n3372</c:v>
                </c:pt>
                <c:pt idx="3372">
                  <c:v>n3373</c:v>
                </c:pt>
                <c:pt idx="3373">
                  <c:v>n3374</c:v>
                </c:pt>
                <c:pt idx="3374">
                  <c:v>n3375</c:v>
                </c:pt>
                <c:pt idx="3375">
                  <c:v>n3376</c:v>
                </c:pt>
                <c:pt idx="3376">
                  <c:v>n3377</c:v>
                </c:pt>
                <c:pt idx="3377">
                  <c:v>n3378</c:v>
                </c:pt>
                <c:pt idx="3378">
                  <c:v>n3379</c:v>
                </c:pt>
                <c:pt idx="3379">
                  <c:v>n3380</c:v>
                </c:pt>
                <c:pt idx="3380">
                  <c:v>n3381</c:v>
                </c:pt>
                <c:pt idx="3381">
                  <c:v>n3382</c:v>
                </c:pt>
                <c:pt idx="3382">
                  <c:v>n3383</c:v>
                </c:pt>
                <c:pt idx="3383">
                  <c:v>n3384</c:v>
                </c:pt>
                <c:pt idx="3384">
                  <c:v>n3385</c:v>
                </c:pt>
                <c:pt idx="3385">
                  <c:v>n3386</c:v>
                </c:pt>
                <c:pt idx="3386">
                  <c:v>n3387</c:v>
                </c:pt>
                <c:pt idx="3387">
                  <c:v>n3388</c:v>
                </c:pt>
                <c:pt idx="3388">
                  <c:v>n3389</c:v>
                </c:pt>
                <c:pt idx="3389">
                  <c:v>n3390</c:v>
                </c:pt>
                <c:pt idx="3390">
                  <c:v>n3391</c:v>
                </c:pt>
                <c:pt idx="3391">
                  <c:v>n3392</c:v>
                </c:pt>
                <c:pt idx="3392">
                  <c:v>n3393</c:v>
                </c:pt>
                <c:pt idx="3393">
                  <c:v>n3394</c:v>
                </c:pt>
                <c:pt idx="3394">
                  <c:v>n3395</c:v>
                </c:pt>
                <c:pt idx="3395">
                  <c:v>n3396</c:v>
                </c:pt>
                <c:pt idx="3396">
                  <c:v>n3397</c:v>
                </c:pt>
                <c:pt idx="3397">
                  <c:v>n3398</c:v>
                </c:pt>
                <c:pt idx="3398">
                  <c:v>n3399</c:v>
                </c:pt>
                <c:pt idx="3399">
                  <c:v>n3400</c:v>
                </c:pt>
                <c:pt idx="3400">
                  <c:v>n3401</c:v>
                </c:pt>
                <c:pt idx="3401">
                  <c:v>n3402</c:v>
                </c:pt>
                <c:pt idx="3402">
                  <c:v>n3403</c:v>
                </c:pt>
                <c:pt idx="3403">
                  <c:v>n3404</c:v>
                </c:pt>
                <c:pt idx="3404">
                  <c:v>n3405</c:v>
                </c:pt>
                <c:pt idx="3405">
                  <c:v>n3406</c:v>
                </c:pt>
                <c:pt idx="3406">
                  <c:v>n3407</c:v>
                </c:pt>
                <c:pt idx="3407">
                  <c:v>n3408</c:v>
                </c:pt>
                <c:pt idx="3408">
                  <c:v>n3409</c:v>
                </c:pt>
                <c:pt idx="3409">
                  <c:v>n3410</c:v>
                </c:pt>
                <c:pt idx="3410">
                  <c:v>n3411</c:v>
                </c:pt>
                <c:pt idx="3411">
                  <c:v>n3412</c:v>
                </c:pt>
                <c:pt idx="3412">
                  <c:v>n3413</c:v>
                </c:pt>
                <c:pt idx="3413">
                  <c:v>n3414</c:v>
                </c:pt>
                <c:pt idx="3414">
                  <c:v>n3415</c:v>
                </c:pt>
                <c:pt idx="3415">
                  <c:v>n3416</c:v>
                </c:pt>
                <c:pt idx="3416">
                  <c:v>n3417</c:v>
                </c:pt>
                <c:pt idx="3417">
                  <c:v>n3418</c:v>
                </c:pt>
                <c:pt idx="3418">
                  <c:v>n3419</c:v>
                </c:pt>
                <c:pt idx="3419">
                  <c:v>n3420</c:v>
                </c:pt>
                <c:pt idx="3420">
                  <c:v>n3421</c:v>
                </c:pt>
                <c:pt idx="3421">
                  <c:v>n3422</c:v>
                </c:pt>
                <c:pt idx="3422">
                  <c:v>n3423</c:v>
                </c:pt>
                <c:pt idx="3423">
                  <c:v>n3424</c:v>
                </c:pt>
                <c:pt idx="3424">
                  <c:v>n3425</c:v>
                </c:pt>
                <c:pt idx="3425">
                  <c:v>n3426</c:v>
                </c:pt>
                <c:pt idx="3426">
                  <c:v>n3427</c:v>
                </c:pt>
                <c:pt idx="3427">
                  <c:v>n3428</c:v>
                </c:pt>
                <c:pt idx="3428">
                  <c:v>n3429</c:v>
                </c:pt>
                <c:pt idx="3429">
                  <c:v>n3430</c:v>
                </c:pt>
                <c:pt idx="3430">
                  <c:v>n3431</c:v>
                </c:pt>
                <c:pt idx="3431">
                  <c:v>n3432</c:v>
                </c:pt>
                <c:pt idx="3432">
                  <c:v>n3433</c:v>
                </c:pt>
                <c:pt idx="3433">
                  <c:v>n3434</c:v>
                </c:pt>
                <c:pt idx="3434">
                  <c:v>n3435</c:v>
                </c:pt>
                <c:pt idx="3435">
                  <c:v>n3436</c:v>
                </c:pt>
                <c:pt idx="3436">
                  <c:v>n3437</c:v>
                </c:pt>
                <c:pt idx="3437">
                  <c:v>n3438</c:v>
                </c:pt>
                <c:pt idx="3438">
                  <c:v>n3439</c:v>
                </c:pt>
                <c:pt idx="3439">
                  <c:v>n3440</c:v>
                </c:pt>
                <c:pt idx="3440">
                  <c:v>n3441</c:v>
                </c:pt>
                <c:pt idx="3441">
                  <c:v>n3442</c:v>
                </c:pt>
                <c:pt idx="3442">
                  <c:v>n3443</c:v>
                </c:pt>
                <c:pt idx="3443">
                  <c:v>n3444</c:v>
                </c:pt>
                <c:pt idx="3444">
                  <c:v>n3445</c:v>
                </c:pt>
                <c:pt idx="3445">
                  <c:v>n3446</c:v>
                </c:pt>
                <c:pt idx="3446">
                  <c:v>n3447</c:v>
                </c:pt>
                <c:pt idx="3447">
                  <c:v>n3448</c:v>
                </c:pt>
                <c:pt idx="3448">
                  <c:v>n3449</c:v>
                </c:pt>
                <c:pt idx="3449">
                  <c:v>n3450</c:v>
                </c:pt>
                <c:pt idx="3450">
                  <c:v>n3451</c:v>
                </c:pt>
                <c:pt idx="3451">
                  <c:v>n3452</c:v>
                </c:pt>
                <c:pt idx="3452">
                  <c:v>n3453</c:v>
                </c:pt>
                <c:pt idx="3453">
                  <c:v>n3454</c:v>
                </c:pt>
                <c:pt idx="3454">
                  <c:v>n3455</c:v>
                </c:pt>
                <c:pt idx="3455">
                  <c:v>n3456</c:v>
                </c:pt>
                <c:pt idx="3456">
                  <c:v>n3457</c:v>
                </c:pt>
                <c:pt idx="3457">
                  <c:v>n3458</c:v>
                </c:pt>
                <c:pt idx="3458">
                  <c:v>n3459</c:v>
                </c:pt>
                <c:pt idx="3459">
                  <c:v>n3460</c:v>
                </c:pt>
                <c:pt idx="3460">
                  <c:v>n3461</c:v>
                </c:pt>
                <c:pt idx="3461">
                  <c:v>n3462</c:v>
                </c:pt>
                <c:pt idx="3462">
                  <c:v>n3463</c:v>
                </c:pt>
                <c:pt idx="3463">
                  <c:v>n3464</c:v>
                </c:pt>
                <c:pt idx="3464">
                  <c:v>n3465</c:v>
                </c:pt>
                <c:pt idx="3465">
                  <c:v>n3466</c:v>
                </c:pt>
                <c:pt idx="3466">
                  <c:v>n3467</c:v>
                </c:pt>
                <c:pt idx="3467">
                  <c:v>n3468</c:v>
                </c:pt>
                <c:pt idx="3468">
                  <c:v>n3469</c:v>
                </c:pt>
                <c:pt idx="3469">
                  <c:v>n3470</c:v>
                </c:pt>
                <c:pt idx="3470">
                  <c:v>n3471</c:v>
                </c:pt>
                <c:pt idx="3471">
                  <c:v>n3472</c:v>
                </c:pt>
                <c:pt idx="3472">
                  <c:v>n3473</c:v>
                </c:pt>
                <c:pt idx="3473">
                  <c:v>n3474</c:v>
                </c:pt>
                <c:pt idx="3474">
                  <c:v>n3475</c:v>
                </c:pt>
                <c:pt idx="3475">
                  <c:v>n3476</c:v>
                </c:pt>
                <c:pt idx="3476">
                  <c:v>n3477</c:v>
                </c:pt>
                <c:pt idx="3477">
                  <c:v>n3478</c:v>
                </c:pt>
                <c:pt idx="3478">
                  <c:v>n3479</c:v>
                </c:pt>
                <c:pt idx="3479">
                  <c:v>n3480</c:v>
                </c:pt>
                <c:pt idx="3480">
                  <c:v>n3481</c:v>
                </c:pt>
                <c:pt idx="3481">
                  <c:v>n3482</c:v>
                </c:pt>
                <c:pt idx="3482">
                  <c:v>n3483</c:v>
                </c:pt>
                <c:pt idx="3483">
                  <c:v>n3484</c:v>
                </c:pt>
                <c:pt idx="3484">
                  <c:v>n3485</c:v>
                </c:pt>
                <c:pt idx="3485">
                  <c:v>n3486</c:v>
                </c:pt>
                <c:pt idx="3486">
                  <c:v>n3487</c:v>
                </c:pt>
                <c:pt idx="3487">
                  <c:v>n3488</c:v>
                </c:pt>
                <c:pt idx="3488">
                  <c:v>n3489</c:v>
                </c:pt>
                <c:pt idx="3489">
                  <c:v>n3490</c:v>
                </c:pt>
                <c:pt idx="3490">
                  <c:v>n3491</c:v>
                </c:pt>
                <c:pt idx="3491">
                  <c:v>n3492</c:v>
                </c:pt>
                <c:pt idx="3492">
                  <c:v>n3493</c:v>
                </c:pt>
                <c:pt idx="3493">
                  <c:v>n3494</c:v>
                </c:pt>
                <c:pt idx="3494">
                  <c:v>n3495</c:v>
                </c:pt>
                <c:pt idx="3495">
                  <c:v>n3496</c:v>
                </c:pt>
                <c:pt idx="3496">
                  <c:v>n3497</c:v>
                </c:pt>
                <c:pt idx="3497">
                  <c:v>n3498</c:v>
                </c:pt>
                <c:pt idx="3498">
                  <c:v>n3499</c:v>
                </c:pt>
                <c:pt idx="3499">
                  <c:v>n3500</c:v>
                </c:pt>
                <c:pt idx="3500">
                  <c:v>n3501</c:v>
                </c:pt>
                <c:pt idx="3501">
                  <c:v>n3502</c:v>
                </c:pt>
                <c:pt idx="3502">
                  <c:v>n3503</c:v>
                </c:pt>
                <c:pt idx="3503">
                  <c:v>n3504</c:v>
                </c:pt>
                <c:pt idx="3504">
                  <c:v>n3505</c:v>
                </c:pt>
                <c:pt idx="3505">
                  <c:v>n3506</c:v>
                </c:pt>
                <c:pt idx="3506">
                  <c:v>n3507</c:v>
                </c:pt>
                <c:pt idx="3507">
                  <c:v>n3508</c:v>
                </c:pt>
                <c:pt idx="3508">
                  <c:v>n3509</c:v>
                </c:pt>
                <c:pt idx="3509">
                  <c:v>n3510</c:v>
                </c:pt>
                <c:pt idx="3510">
                  <c:v>n3511</c:v>
                </c:pt>
                <c:pt idx="3511">
                  <c:v>n3512</c:v>
                </c:pt>
                <c:pt idx="3512">
                  <c:v>n3513</c:v>
                </c:pt>
                <c:pt idx="3513">
                  <c:v>n3514</c:v>
                </c:pt>
                <c:pt idx="3514">
                  <c:v>n3515</c:v>
                </c:pt>
                <c:pt idx="3515">
                  <c:v>n3516</c:v>
                </c:pt>
                <c:pt idx="3516">
                  <c:v>n3517</c:v>
                </c:pt>
                <c:pt idx="3517">
                  <c:v>n3518</c:v>
                </c:pt>
                <c:pt idx="3518">
                  <c:v>n3519</c:v>
                </c:pt>
                <c:pt idx="3519">
                  <c:v>n3520</c:v>
                </c:pt>
                <c:pt idx="3520">
                  <c:v>n3521</c:v>
                </c:pt>
                <c:pt idx="3521">
                  <c:v>n3522</c:v>
                </c:pt>
                <c:pt idx="3522">
                  <c:v>n3523</c:v>
                </c:pt>
                <c:pt idx="3523">
                  <c:v>n3524</c:v>
                </c:pt>
                <c:pt idx="3524">
                  <c:v>n3525</c:v>
                </c:pt>
                <c:pt idx="3525">
                  <c:v>n3526</c:v>
                </c:pt>
                <c:pt idx="3526">
                  <c:v>n3527</c:v>
                </c:pt>
                <c:pt idx="3527">
                  <c:v>n3528</c:v>
                </c:pt>
                <c:pt idx="3528">
                  <c:v>n3529</c:v>
                </c:pt>
                <c:pt idx="3529">
                  <c:v>n3530</c:v>
                </c:pt>
                <c:pt idx="3530">
                  <c:v>n3531</c:v>
                </c:pt>
                <c:pt idx="3531">
                  <c:v>n3532</c:v>
                </c:pt>
                <c:pt idx="3532">
                  <c:v>n3533</c:v>
                </c:pt>
                <c:pt idx="3533">
                  <c:v>n3534</c:v>
                </c:pt>
                <c:pt idx="3534">
                  <c:v>n3535</c:v>
                </c:pt>
                <c:pt idx="3535">
                  <c:v>n3536</c:v>
                </c:pt>
                <c:pt idx="3536">
                  <c:v>n3537</c:v>
                </c:pt>
                <c:pt idx="3537">
                  <c:v>n3538</c:v>
                </c:pt>
                <c:pt idx="3538">
                  <c:v>n3539</c:v>
                </c:pt>
                <c:pt idx="3539">
                  <c:v>n3540</c:v>
                </c:pt>
                <c:pt idx="3540">
                  <c:v>n3541</c:v>
                </c:pt>
                <c:pt idx="3541">
                  <c:v>n3542</c:v>
                </c:pt>
                <c:pt idx="3542">
                  <c:v>n3543</c:v>
                </c:pt>
                <c:pt idx="3543">
                  <c:v>n3544</c:v>
                </c:pt>
                <c:pt idx="3544">
                  <c:v>n3545</c:v>
                </c:pt>
                <c:pt idx="3545">
                  <c:v>n3546</c:v>
                </c:pt>
                <c:pt idx="3546">
                  <c:v>n3547</c:v>
                </c:pt>
                <c:pt idx="3547">
                  <c:v>n3548</c:v>
                </c:pt>
                <c:pt idx="3548">
                  <c:v>n3549</c:v>
                </c:pt>
                <c:pt idx="3549">
                  <c:v>n3550</c:v>
                </c:pt>
                <c:pt idx="3550">
                  <c:v>n3551</c:v>
                </c:pt>
                <c:pt idx="3551">
                  <c:v>n3552</c:v>
                </c:pt>
                <c:pt idx="3552">
                  <c:v>n3553</c:v>
                </c:pt>
                <c:pt idx="3553">
                  <c:v>n3554</c:v>
                </c:pt>
                <c:pt idx="3554">
                  <c:v>n3555</c:v>
                </c:pt>
                <c:pt idx="3555">
                  <c:v>n3556</c:v>
                </c:pt>
                <c:pt idx="3556">
                  <c:v>n3557</c:v>
                </c:pt>
                <c:pt idx="3557">
                  <c:v>n3558</c:v>
                </c:pt>
                <c:pt idx="3558">
                  <c:v>n3559</c:v>
                </c:pt>
                <c:pt idx="3559">
                  <c:v>n3560</c:v>
                </c:pt>
                <c:pt idx="3560">
                  <c:v>n3561</c:v>
                </c:pt>
                <c:pt idx="3561">
                  <c:v>n3562</c:v>
                </c:pt>
                <c:pt idx="3562">
                  <c:v>n3563</c:v>
                </c:pt>
                <c:pt idx="3563">
                  <c:v>n3564</c:v>
                </c:pt>
                <c:pt idx="3564">
                  <c:v>n3565</c:v>
                </c:pt>
                <c:pt idx="3565">
                  <c:v>n3566</c:v>
                </c:pt>
                <c:pt idx="3566">
                  <c:v>n3567</c:v>
                </c:pt>
                <c:pt idx="3567">
                  <c:v>n3568</c:v>
                </c:pt>
                <c:pt idx="3568">
                  <c:v>n3569</c:v>
                </c:pt>
                <c:pt idx="3569">
                  <c:v>n3570</c:v>
                </c:pt>
                <c:pt idx="3570">
                  <c:v>n3571</c:v>
                </c:pt>
                <c:pt idx="3571">
                  <c:v>n3572</c:v>
                </c:pt>
                <c:pt idx="3572">
                  <c:v>n3573</c:v>
                </c:pt>
                <c:pt idx="3573">
                  <c:v>n3574</c:v>
                </c:pt>
                <c:pt idx="3574">
                  <c:v>n3575</c:v>
                </c:pt>
                <c:pt idx="3575">
                  <c:v>n3576</c:v>
                </c:pt>
                <c:pt idx="3576">
                  <c:v>n3577</c:v>
                </c:pt>
                <c:pt idx="3577">
                  <c:v>n3578</c:v>
                </c:pt>
                <c:pt idx="3578">
                  <c:v>n3579</c:v>
                </c:pt>
                <c:pt idx="3579">
                  <c:v>n3580</c:v>
                </c:pt>
                <c:pt idx="3580">
                  <c:v>n3581</c:v>
                </c:pt>
                <c:pt idx="3581">
                  <c:v>n3582</c:v>
                </c:pt>
                <c:pt idx="3582">
                  <c:v>n3583</c:v>
                </c:pt>
                <c:pt idx="3583">
                  <c:v>n3584</c:v>
                </c:pt>
                <c:pt idx="3584">
                  <c:v>n3585</c:v>
                </c:pt>
                <c:pt idx="3585">
                  <c:v>n3586</c:v>
                </c:pt>
                <c:pt idx="3586">
                  <c:v>n3587</c:v>
                </c:pt>
                <c:pt idx="3587">
                  <c:v>n3588</c:v>
                </c:pt>
                <c:pt idx="3588">
                  <c:v>n3589</c:v>
                </c:pt>
                <c:pt idx="3589">
                  <c:v>n3590</c:v>
                </c:pt>
                <c:pt idx="3590">
                  <c:v>n3591</c:v>
                </c:pt>
                <c:pt idx="3591">
                  <c:v>n3592</c:v>
                </c:pt>
                <c:pt idx="3592">
                  <c:v>n3593</c:v>
                </c:pt>
                <c:pt idx="3593">
                  <c:v>n3594</c:v>
                </c:pt>
                <c:pt idx="3594">
                  <c:v>n3595</c:v>
                </c:pt>
                <c:pt idx="3595">
                  <c:v>n3596</c:v>
                </c:pt>
                <c:pt idx="3596">
                  <c:v>n3597</c:v>
                </c:pt>
                <c:pt idx="3597">
                  <c:v>n3598</c:v>
                </c:pt>
                <c:pt idx="3598">
                  <c:v>n3599</c:v>
                </c:pt>
                <c:pt idx="3599">
                  <c:v>n3600</c:v>
                </c:pt>
                <c:pt idx="3600">
                  <c:v>n3601</c:v>
                </c:pt>
                <c:pt idx="3601">
                  <c:v>n3602</c:v>
                </c:pt>
                <c:pt idx="3602">
                  <c:v>n3603</c:v>
                </c:pt>
                <c:pt idx="3603">
                  <c:v>n3604</c:v>
                </c:pt>
                <c:pt idx="3604">
                  <c:v>n3605</c:v>
                </c:pt>
                <c:pt idx="3605">
                  <c:v>n3606</c:v>
                </c:pt>
                <c:pt idx="3606">
                  <c:v>n3607</c:v>
                </c:pt>
                <c:pt idx="3607">
                  <c:v>n3608</c:v>
                </c:pt>
                <c:pt idx="3608">
                  <c:v>n3609</c:v>
                </c:pt>
                <c:pt idx="3609">
                  <c:v>n3610</c:v>
                </c:pt>
                <c:pt idx="3610">
                  <c:v>n3611</c:v>
                </c:pt>
                <c:pt idx="3611">
                  <c:v>n3612</c:v>
                </c:pt>
                <c:pt idx="3612">
                  <c:v>n3613</c:v>
                </c:pt>
                <c:pt idx="3613">
                  <c:v>n3614</c:v>
                </c:pt>
                <c:pt idx="3614">
                  <c:v>n3615</c:v>
                </c:pt>
                <c:pt idx="3615">
                  <c:v>n3616</c:v>
                </c:pt>
                <c:pt idx="3616">
                  <c:v>n3617</c:v>
                </c:pt>
                <c:pt idx="3617">
                  <c:v>n3618</c:v>
                </c:pt>
                <c:pt idx="3618">
                  <c:v>n3619</c:v>
                </c:pt>
                <c:pt idx="3619">
                  <c:v>n3620</c:v>
                </c:pt>
                <c:pt idx="3620">
                  <c:v>n3621</c:v>
                </c:pt>
                <c:pt idx="3621">
                  <c:v>n3622</c:v>
                </c:pt>
                <c:pt idx="3622">
                  <c:v>n3623</c:v>
                </c:pt>
                <c:pt idx="3623">
                  <c:v>n3624</c:v>
                </c:pt>
                <c:pt idx="3624">
                  <c:v>n3625</c:v>
                </c:pt>
                <c:pt idx="3625">
                  <c:v>n3626</c:v>
                </c:pt>
                <c:pt idx="3626">
                  <c:v>n3627</c:v>
                </c:pt>
                <c:pt idx="3627">
                  <c:v>n3628</c:v>
                </c:pt>
                <c:pt idx="3628">
                  <c:v>n3629</c:v>
                </c:pt>
                <c:pt idx="3629">
                  <c:v>n3630</c:v>
                </c:pt>
                <c:pt idx="3630">
                  <c:v>n3631</c:v>
                </c:pt>
                <c:pt idx="3631">
                  <c:v>n3632</c:v>
                </c:pt>
                <c:pt idx="3632">
                  <c:v>n3633</c:v>
                </c:pt>
                <c:pt idx="3633">
                  <c:v>n3634</c:v>
                </c:pt>
                <c:pt idx="3634">
                  <c:v>n3635</c:v>
                </c:pt>
                <c:pt idx="3635">
                  <c:v>n3636</c:v>
                </c:pt>
                <c:pt idx="3636">
                  <c:v>n3637</c:v>
                </c:pt>
                <c:pt idx="3637">
                  <c:v>n3638</c:v>
                </c:pt>
                <c:pt idx="3638">
                  <c:v>n3639</c:v>
                </c:pt>
                <c:pt idx="3639">
                  <c:v>n3640</c:v>
                </c:pt>
                <c:pt idx="3640">
                  <c:v>n3641</c:v>
                </c:pt>
                <c:pt idx="3641">
                  <c:v>n3642</c:v>
                </c:pt>
                <c:pt idx="3642">
                  <c:v>n3643</c:v>
                </c:pt>
                <c:pt idx="3643">
                  <c:v>n3644</c:v>
                </c:pt>
                <c:pt idx="3644">
                  <c:v>n3645</c:v>
                </c:pt>
                <c:pt idx="3645">
                  <c:v>n3646</c:v>
                </c:pt>
                <c:pt idx="3646">
                  <c:v>n3647</c:v>
                </c:pt>
                <c:pt idx="3647">
                  <c:v>n3648</c:v>
                </c:pt>
                <c:pt idx="3648">
                  <c:v>n3649</c:v>
                </c:pt>
                <c:pt idx="3649">
                  <c:v>n3650</c:v>
                </c:pt>
                <c:pt idx="3650">
                  <c:v>n3651</c:v>
                </c:pt>
                <c:pt idx="3651">
                  <c:v>n3652</c:v>
                </c:pt>
                <c:pt idx="3652">
                  <c:v>n3653</c:v>
                </c:pt>
                <c:pt idx="3653">
                  <c:v>n3654</c:v>
                </c:pt>
                <c:pt idx="3654">
                  <c:v>n3655</c:v>
                </c:pt>
                <c:pt idx="3655">
                  <c:v>n3656</c:v>
                </c:pt>
                <c:pt idx="3656">
                  <c:v>n3657</c:v>
                </c:pt>
                <c:pt idx="3657">
                  <c:v>n3658</c:v>
                </c:pt>
                <c:pt idx="3658">
                  <c:v>n3659</c:v>
                </c:pt>
                <c:pt idx="3659">
                  <c:v>n3660</c:v>
                </c:pt>
                <c:pt idx="3660">
                  <c:v>n3661</c:v>
                </c:pt>
                <c:pt idx="3661">
                  <c:v>n3662</c:v>
                </c:pt>
                <c:pt idx="3662">
                  <c:v>n3663</c:v>
                </c:pt>
                <c:pt idx="3663">
                  <c:v>n3664</c:v>
                </c:pt>
                <c:pt idx="3664">
                  <c:v>n3665</c:v>
                </c:pt>
                <c:pt idx="3665">
                  <c:v>n3666</c:v>
                </c:pt>
                <c:pt idx="3666">
                  <c:v>n3667</c:v>
                </c:pt>
                <c:pt idx="3667">
                  <c:v>n3668</c:v>
                </c:pt>
                <c:pt idx="3668">
                  <c:v>n3669</c:v>
                </c:pt>
                <c:pt idx="3669">
                  <c:v>n3670</c:v>
                </c:pt>
                <c:pt idx="3670">
                  <c:v>n3671</c:v>
                </c:pt>
                <c:pt idx="3671">
                  <c:v>n3672</c:v>
                </c:pt>
                <c:pt idx="3672">
                  <c:v>n3673</c:v>
                </c:pt>
                <c:pt idx="3673">
                  <c:v>n3674</c:v>
                </c:pt>
                <c:pt idx="3674">
                  <c:v>n3675</c:v>
                </c:pt>
                <c:pt idx="3675">
                  <c:v>n3676</c:v>
                </c:pt>
                <c:pt idx="3676">
                  <c:v>n3677</c:v>
                </c:pt>
                <c:pt idx="3677">
                  <c:v>n3678</c:v>
                </c:pt>
                <c:pt idx="3678">
                  <c:v>n3679</c:v>
                </c:pt>
                <c:pt idx="3679">
                  <c:v>n3680</c:v>
                </c:pt>
                <c:pt idx="3680">
                  <c:v>n3681</c:v>
                </c:pt>
                <c:pt idx="3681">
                  <c:v>n3682</c:v>
                </c:pt>
                <c:pt idx="3682">
                  <c:v>n3683</c:v>
                </c:pt>
                <c:pt idx="3683">
                  <c:v>n3684</c:v>
                </c:pt>
                <c:pt idx="3684">
                  <c:v>n3685</c:v>
                </c:pt>
                <c:pt idx="3685">
                  <c:v>n3686</c:v>
                </c:pt>
                <c:pt idx="3686">
                  <c:v>n3687</c:v>
                </c:pt>
                <c:pt idx="3687">
                  <c:v>n3688</c:v>
                </c:pt>
                <c:pt idx="3688">
                  <c:v>n3689</c:v>
                </c:pt>
                <c:pt idx="3689">
                  <c:v>n3690</c:v>
                </c:pt>
                <c:pt idx="3690">
                  <c:v>n3691</c:v>
                </c:pt>
                <c:pt idx="3691">
                  <c:v>n3692</c:v>
                </c:pt>
                <c:pt idx="3692">
                  <c:v>n3693</c:v>
                </c:pt>
                <c:pt idx="3693">
                  <c:v>n3694</c:v>
                </c:pt>
                <c:pt idx="3694">
                  <c:v>n3695</c:v>
                </c:pt>
                <c:pt idx="3695">
                  <c:v>n3696</c:v>
                </c:pt>
                <c:pt idx="3696">
                  <c:v>n3697</c:v>
                </c:pt>
                <c:pt idx="3697">
                  <c:v>n3698</c:v>
                </c:pt>
                <c:pt idx="3698">
                  <c:v>n3699</c:v>
                </c:pt>
                <c:pt idx="3699">
                  <c:v>n3700</c:v>
                </c:pt>
                <c:pt idx="3700">
                  <c:v>n3701</c:v>
                </c:pt>
                <c:pt idx="3701">
                  <c:v>n3702</c:v>
                </c:pt>
                <c:pt idx="3702">
                  <c:v>n3703</c:v>
                </c:pt>
                <c:pt idx="3703">
                  <c:v>n3704</c:v>
                </c:pt>
                <c:pt idx="3704">
                  <c:v>n3705</c:v>
                </c:pt>
                <c:pt idx="3705">
                  <c:v>n3706</c:v>
                </c:pt>
                <c:pt idx="3706">
                  <c:v>n3707</c:v>
                </c:pt>
                <c:pt idx="3707">
                  <c:v>n3708</c:v>
                </c:pt>
                <c:pt idx="3708">
                  <c:v>n3709</c:v>
                </c:pt>
                <c:pt idx="3709">
                  <c:v>n3710</c:v>
                </c:pt>
                <c:pt idx="3710">
                  <c:v>n3711</c:v>
                </c:pt>
                <c:pt idx="3711">
                  <c:v>n3712</c:v>
                </c:pt>
                <c:pt idx="3712">
                  <c:v>n3713</c:v>
                </c:pt>
                <c:pt idx="3713">
                  <c:v>n3714</c:v>
                </c:pt>
                <c:pt idx="3714">
                  <c:v>n3715</c:v>
                </c:pt>
                <c:pt idx="3715">
                  <c:v>n3716</c:v>
                </c:pt>
                <c:pt idx="3716">
                  <c:v>n3717</c:v>
                </c:pt>
                <c:pt idx="3717">
                  <c:v>n3718</c:v>
                </c:pt>
                <c:pt idx="3718">
                  <c:v>n3719</c:v>
                </c:pt>
                <c:pt idx="3719">
                  <c:v>n3720</c:v>
                </c:pt>
                <c:pt idx="3720">
                  <c:v>n3721</c:v>
                </c:pt>
                <c:pt idx="3721">
                  <c:v>n3722</c:v>
                </c:pt>
                <c:pt idx="3722">
                  <c:v>n3723</c:v>
                </c:pt>
                <c:pt idx="3723">
                  <c:v>n3724</c:v>
                </c:pt>
                <c:pt idx="3724">
                  <c:v>n3725</c:v>
                </c:pt>
                <c:pt idx="3725">
                  <c:v>n3726</c:v>
                </c:pt>
                <c:pt idx="3726">
                  <c:v>n3727</c:v>
                </c:pt>
                <c:pt idx="3727">
                  <c:v>n3728</c:v>
                </c:pt>
                <c:pt idx="3728">
                  <c:v>n3729</c:v>
                </c:pt>
                <c:pt idx="3729">
                  <c:v>n3730</c:v>
                </c:pt>
                <c:pt idx="3730">
                  <c:v>n3731</c:v>
                </c:pt>
                <c:pt idx="3731">
                  <c:v>n3732</c:v>
                </c:pt>
                <c:pt idx="3732">
                  <c:v>n3733</c:v>
                </c:pt>
                <c:pt idx="3733">
                  <c:v>n3734</c:v>
                </c:pt>
                <c:pt idx="3734">
                  <c:v>n3735</c:v>
                </c:pt>
                <c:pt idx="3735">
                  <c:v>n3736</c:v>
                </c:pt>
                <c:pt idx="3736">
                  <c:v>n3737</c:v>
                </c:pt>
                <c:pt idx="3737">
                  <c:v>n3738</c:v>
                </c:pt>
                <c:pt idx="3738">
                  <c:v>n3739</c:v>
                </c:pt>
                <c:pt idx="3739">
                  <c:v>n3740</c:v>
                </c:pt>
                <c:pt idx="3740">
                  <c:v>n3741</c:v>
                </c:pt>
                <c:pt idx="3741">
                  <c:v>n3742</c:v>
                </c:pt>
                <c:pt idx="3742">
                  <c:v>n3743</c:v>
                </c:pt>
                <c:pt idx="3743">
                  <c:v>n3744</c:v>
                </c:pt>
                <c:pt idx="3744">
                  <c:v>n3745</c:v>
                </c:pt>
                <c:pt idx="3745">
                  <c:v>n3746</c:v>
                </c:pt>
                <c:pt idx="3746">
                  <c:v>n3747</c:v>
                </c:pt>
                <c:pt idx="3747">
                  <c:v>n3748</c:v>
                </c:pt>
                <c:pt idx="3748">
                  <c:v>n3749</c:v>
                </c:pt>
                <c:pt idx="3749">
                  <c:v>n3750</c:v>
                </c:pt>
                <c:pt idx="3750">
                  <c:v>n3751</c:v>
                </c:pt>
                <c:pt idx="3751">
                  <c:v>n3752</c:v>
                </c:pt>
                <c:pt idx="3752">
                  <c:v>n3753</c:v>
                </c:pt>
                <c:pt idx="3753">
                  <c:v>n3754</c:v>
                </c:pt>
                <c:pt idx="3754">
                  <c:v>n3755</c:v>
                </c:pt>
                <c:pt idx="3755">
                  <c:v>n3756</c:v>
                </c:pt>
                <c:pt idx="3756">
                  <c:v>n3757</c:v>
                </c:pt>
                <c:pt idx="3757">
                  <c:v>n3758</c:v>
                </c:pt>
                <c:pt idx="3758">
                  <c:v>n3759</c:v>
                </c:pt>
                <c:pt idx="3759">
                  <c:v>n3760</c:v>
                </c:pt>
                <c:pt idx="3760">
                  <c:v>n3761</c:v>
                </c:pt>
                <c:pt idx="3761">
                  <c:v>n3762</c:v>
                </c:pt>
                <c:pt idx="3762">
                  <c:v>n3763</c:v>
                </c:pt>
                <c:pt idx="3763">
                  <c:v>n3764</c:v>
                </c:pt>
                <c:pt idx="3764">
                  <c:v>n3765</c:v>
                </c:pt>
                <c:pt idx="3765">
                  <c:v>n3766</c:v>
                </c:pt>
                <c:pt idx="3766">
                  <c:v>n3767</c:v>
                </c:pt>
                <c:pt idx="3767">
                  <c:v>n3768</c:v>
                </c:pt>
                <c:pt idx="3768">
                  <c:v>n3769</c:v>
                </c:pt>
                <c:pt idx="3769">
                  <c:v>n3770</c:v>
                </c:pt>
                <c:pt idx="3770">
                  <c:v>n3771</c:v>
                </c:pt>
                <c:pt idx="3771">
                  <c:v>n3772</c:v>
                </c:pt>
                <c:pt idx="3772">
                  <c:v>n3773</c:v>
                </c:pt>
                <c:pt idx="3773">
                  <c:v>n3774</c:v>
                </c:pt>
                <c:pt idx="3774">
                  <c:v>n3775</c:v>
                </c:pt>
                <c:pt idx="3775">
                  <c:v>n3776</c:v>
                </c:pt>
                <c:pt idx="3776">
                  <c:v>n3777</c:v>
                </c:pt>
                <c:pt idx="3777">
                  <c:v>n3778</c:v>
                </c:pt>
                <c:pt idx="3778">
                  <c:v>n3779</c:v>
                </c:pt>
                <c:pt idx="3779">
                  <c:v>n3780</c:v>
                </c:pt>
                <c:pt idx="3780">
                  <c:v>n3781</c:v>
                </c:pt>
                <c:pt idx="3781">
                  <c:v>n3782</c:v>
                </c:pt>
                <c:pt idx="3782">
                  <c:v>n3783</c:v>
                </c:pt>
                <c:pt idx="3783">
                  <c:v>n3784</c:v>
                </c:pt>
                <c:pt idx="3784">
                  <c:v>n3785</c:v>
                </c:pt>
                <c:pt idx="3785">
                  <c:v>n3786</c:v>
                </c:pt>
                <c:pt idx="3786">
                  <c:v>n3787</c:v>
                </c:pt>
                <c:pt idx="3787">
                  <c:v>n3788</c:v>
                </c:pt>
                <c:pt idx="3788">
                  <c:v>n3789</c:v>
                </c:pt>
                <c:pt idx="3789">
                  <c:v>n3790</c:v>
                </c:pt>
                <c:pt idx="3790">
                  <c:v>n3791</c:v>
                </c:pt>
                <c:pt idx="3791">
                  <c:v>n3792</c:v>
                </c:pt>
                <c:pt idx="3792">
                  <c:v>n3793</c:v>
                </c:pt>
                <c:pt idx="3793">
                  <c:v>n3794</c:v>
                </c:pt>
                <c:pt idx="3794">
                  <c:v>n3795</c:v>
                </c:pt>
                <c:pt idx="3795">
                  <c:v>n3796</c:v>
                </c:pt>
                <c:pt idx="3796">
                  <c:v>n3797</c:v>
                </c:pt>
                <c:pt idx="3797">
                  <c:v>n3798</c:v>
                </c:pt>
                <c:pt idx="3798">
                  <c:v>n3799</c:v>
                </c:pt>
                <c:pt idx="3799">
                  <c:v>n3800</c:v>
                </c:pt>
                <c:pt idx="3800">
                  <c:v>n3801</c:v>
                </c:pt>
                <c:pt idx="3801">
                  <c:v>n3802</c:v>
                </c:pt>
                <c:pt idx="3802">
                  <c:v>n3803</c:v>
                </c:pt>
                <c:pt idx="3803">
                  <c:v>n3804</c:v>
                </c:pt>
                <c:pt idx="3804">
                  <c:v>n3805</c:v>
                </c:pt>
                <c:pt idx="3805">
                  <c:v>n3806</c:v>
                </c:pt>
                <c:pt idx="3806">
                  <c:v>n3807</c:v>
                </c:pt>
                <c:pt idx="3807">
                  <c:v>n3808</c:v>
                </c:pt>
                <c:pt idx="3808">
                  <c:v>n3809</c:v>
                </c:pt>
                <c:pt idx="3809">
                  <c:v>n3810</c:v>
                </c:pt>
                <c:pt idx="3810">
                  <c:v>n3811</c:v>
                </c:pt>
                <c:pt idx="3811">
                  <c:v>n3812</c:v>
                </c:pt>
                <c:pt idx="3812">
                  <c:v>n3813</c:v>
                </c:pt>
                <c:pt idx="3813">
                  <c:v>n3814</c:v>
                </c:pt>
                <c:pt idx="3814">
                  <c:v>n3815</c:v>
                </c:pt>
                <c:pt idx="3815">
                  <c:v>n3816</c:v>
                </c:pt>
                <c:pt idx="3816">
                  <c:v>n3817</c:v>
                </c:pt>
                <c:pt idx="3817">
                  <c:v>n3818</c:v>
                </c:pt>
                <c:pt idx="3818">
                  <c:v>n3819</c:v>
                </c:pt>
                <c:pt idx="3819">
                  <c:v>n3820</c:v>
                </c:pt>
                <c:pt idx="3820">
                  <c:v>n3821</c:v>
                </c:pt>
                <c:pt idx="3821">
                  <c:v>n3822</c:v>
                </c:pt>
                <c:pt idx="3822">
                  <c:v>n3823</c:v>
                </c:pt>
                <c:pt idx="3823">
                  <c:v>n3824</c:v>
                </c:pt>
                <c:pt idx="3824">
                  <c:v>n3825</c:v>
                </c:pt>
                <c:pt idx="3825">
                  <c:v>n3826</c:v>
                </c:pt>
                <c:pt idx="3826">
                  <c:v>n3827</c:v>
                </c:pt>
                <c:pt idx="3827">
                  <c:v>n3828</c:v>
                </c:pt>
                <c:pt idx="3828">
                  <c:v>n3829</c:v>
                </c:pt>
                <c:pt idx="3829">
                  <c:v>n3830</c:v>
                </c:pt>
                <c:pt idx="3830">
                  <c:v>n3831</c:v>
                </c:pt>
                <c:pt idx="3831">
                  <c:v>n3832</c:v>
                </c:pt>
                <c:pt idx="3832">
                  <c:v>n3833</c:v>
                </c:pt>
                <c:pt idx="3833">
                  <c:v>n3834</c:v>
                </c:pt>
                <c:pt idx="3834">
                  <c:v>n3835</c:v>
                </c:pt>
                <c:pt idx="3835">
                  <c:v>n3836</c:v>
                </c:pt>
                <c:pt idx="3836">
                  <c:v>n3837</c:v>
                </c:pt>
                <c:pt idx="3837">
                  <c:v>n3838</c:v>
                </c:pt>
                <c:pt idx="3838">
                  <c:v>n3839</c:v>
                </c:pt>
                <c:pt idx="3839">
                  <c:v>n3840</c:v>
                </c:pt>
                <c:pt idx="3840">
                  <c:v>n3841</c:v>
                </c:pt>
                <c:pt idx="3841">
                  <c:v>n3842</c:v>
                </c:pt>
                <c:pt idx="3842">
                  <c:v>n3843</c:v>
                </c:pt>
                <c:pt idx="3843">
                  <c:v>n3844</c:v>
                </c:pt>
                <c:pt idx="3844">
                  <c:v>n3845</c:v>
                </c:pt>
                <c:pt idx="3845">
                  <c:v>n3846</c:v>
                </c:pt>
                <c:pt idx="3846">
                  <c:v>n3847</c:v>
                </c:pt>
                <c:pt idx="3847">
                  <c:v>n3848</c:v>
                </c:pt>
                <c:pt idx="3848">
                  <c:v>n3849</c:v>
                </c:pt>
                <c:pt idx="3849">
                  <c:v>n3850</c:v>
                </c:pt>
                <c:pt idx="3850">
                  <c:v>n3851</c:v>
                </c:pt>
                <c:pt idx="3851">
                  <c:v>n3852</c:v>
                </c:pt>
                <c:pt idx="3852">
                  <c:v>n3853</c:v>
                </c:pt>
                <c:pt idx="3853">
                  <c:v>n3854</c:v>
                </c:pt>
                <c:pt idx="3854">
                  <c:v>n3855</c:v>
                </c:pt>
                <c:pt idx="3855">
                  <c:v>n3856</c:v>
                </c:pt>
                <c:pt idx="3856">
                  <c:v>n3857</c:v>
                </c:pt>
                <c:pt idx="3857">
                  <c:v>n3858</c:v>
                </c:pt>
                <c:pt idx="3858">
                  <c:v>n3859</c:v>
                </c:pt>
                <c:pt idx="3859">
                  <c:v>n3860</c:v>
                </c:pt>
                <c:pt idx="3860">
                  <c:v>n3861</c:v>
                </c:pt>
                <c:pt idx="3861">
                  <c:v>n3862</c:v>
                </c:pt>
                <c:pt idx="3862">
                  <c:v>n3863</c:v>
                </c:pt>
                <c:pt idx="3863">
                  <c:v>n3864</c:v>
                </c:pt>
                <c:pt idx="3864">
                  <c:v>n3865</c:v>
                </c:pt>
                <c:pt idx="3865">
                  <c:v>n3866</c:v>
                </c:pt>
                <c:pt idx="3866">
                  <c:v>n3867</c:v>
                </c:pt>
                <c:pt idx="3867">
                  <c:v>n3868</c:v>
                </c:pt>
                <c:pt idx="3868">
                  <c:v>n3869</c:v>
                </c:pt>
                <c:pt idx="3869">
                  <c:v>n3870</c:v>
                </c:pt>
                <c:pt idx="3870">
                  <c:v>n3871</c:v>
                </c:pt>
                <c:pt idx="3871">
                  <c:v>n3872</c:v>
                </c:pt>
                <c:pt idx="3872">
                  <c:v>n3873</c:v>
                </c:pt>
                <c:pt idx="3873">
                  <c:v>n3874</c:v>
                </c:pt>
                <c:pt idx="3874">
                  <c:v>n3875</c:v>
                </c:pt>
                <c:pt idx="3875">
                  <c:v>n3876</c:v>
                </c:pt>
                <c:pt idx="3876">
                  <c:v>n3877</c:v>
                </c:pt>
                <c:pt idx="3877">
                  <c:v>n3878</c:v>
                </c:pt>
                <c:pt idx="3878">
                  <c:v>n3879</c:v>
                </c:pt>
                <c:pt idx="3879">
                  <c:v>n3880</c:v>
                </c:pt>
                <c:pt idx="3880">
                  <c:v>n3881</c:v>
                </c:pt>
                <c:pt idx="3881">
                  <c:v>n3882</c:v>
                </c:pt>
                <c:pt idx="3882">
                  <c:v>n3883</c:v>
                </c:pt>
                <c:pt idx="3883">
                  <c:v>n3884</c:v>
                </c:pt>
                <c:pt idx="3884">
                  <c:v>n3885</c:v>
                </c:pt>
                <c:pt idx="3885">
                  <c:v>n3886</c:v>
                </c:pt>
                <c:pt idx="3886">
                  <c:v>n3887</c:v>
                </c:pt>
                <c:pt idx="3887">
                  <c:v>n3888</c:v>
                </c:pt>
                <c:pt idx="3888">
                  <c:v>n3889</c:v>
                </c:pt>
                <c:pt idx="3889">
                  <c:v>n3890</c:v>
                </c:pt>
                <c:pt idx="3890">
                  <c:v>n3891</c:v>
                </c:pt>
                <c:pt idx="3891">
                  <c:v>n3892</c:v>
                </c:pt>
                <c:pt idx="3892">
                  <c:v>n3893</c:v>
                </c:pt>
                <c:pt idx="3893">
                  <c:v>n3894</c:v>
                </c:pt>
                <c:pt idx="3894">
                  <c:v>n3895</c:v>
                </c:pt>
                <c:pt idx="3895">
                  <c:v>n3896</c:v>
                </c:pt>
                <c:pt idx="3896">
                  <c:v>n3897</c:v>
                </c:pt>
                <c:pt idx="3897">
                  <c:v>n3898</c:v>
                </c:pt>
                <c:pt idx="3898">
                  <c:v>n3899</c:v>
                </c:pt>
                <c:pt idx="3899">
                  <c:v>n3900</c:v>
                </c:pt>
                <c:pt idx="3900">
                  <c:v>n3901</c:v>
                </c:pt>
                <c:pt idx="3901">
                  <c:v>n3902</c:v>
                </c:pt>
                <c:pt idx="3902">
                  <c:v>n3903</c:v>
                </c:pt>
                <c:pt idx="3903">
                  <c:v>n3904</c:v>
                </c:pt>
                <c:pt idx="3904">
                  <c:v>n3905</c:v>
                </c:pt>
                <c:pt idx="3905">
                  <c:v>n3906</c:v>
                </c:pt>
                <c:pt idx="3906">
                  <c:v>n3907</c:v>
                </c:pt>
                <c:pt idx="3907">
                  <c:v>n3908</c:v>
                </c:pt>
                <c:pt idx="3908">
                  <c:v>n3909</c:v>
                </c:pt>
                <c:pt idx="3909">
                  <c:v>n3910</c:v>
                </c:pt>
                <c:pt idx="3910">
                  <c:v>n3911</c:v>
                </c:pt>
                <c:pt idx="3911">
                  <c:v>n3912</c:v>
                </c:pt>
                <c:pt idx="3912">
                  <c:v>n3913</c:v>
                </c:pt>
                <c:pt idx="3913">
                  <c:v>n3914</c:v>
                </c:pt>
                <c:pt idx="3914">
                  <c:v>n3915</c:v>
                </c:pt>
                <c:pt idx="3915">
                  <c:v>n3916</c:v>
                </c:pt>
                <c:pt idx="3916">
                  <c:v>n3917</c:v>
                </c:pt>
                <c:pt idx="3917">
                  <c:v>n3918</c:v>
                </c:pt>
                <c:pt idx="3918">
                  <c:v>n3919</c:v>
                </c:pt>
                <c:pt idx="3919">
                  <c:v>n3920</c:v>
                </c:pt>
                <c:pt idx="3920">
                  <c:v>n3921</c:v>
                </c:pt>
                <c:pt idx="3921">
                  <c:v>n3922</c:v>
                </c:pt>
                <c:pt idx="3922">
                  <c:v>n3923</c:v>
                </c:pt>
                <c:pt idx="3923">
                  <c:v>n3924</c:v>
                </c:pt>
                <c:pt idx="3924">
                  <c:v>n3925</c:v>
                </c:pt>
                <c:pt idx="3925">
                  <c:v>n3926</c:v>
                </c:pt>
                <c:pt idx="3926">
                  <c:v>n3927</c:v>
                </c:pt>
                <c:pt idx="3927">
                  <c:v>n3928</c:v>
                </c:pt>
                <c:pt idx="3928">
                  <c:v>n3929</c:v>
                </c:pt>
                <c:pt idx="3929">
                  <c:v>n3930</c:v>
                </c:pt>
                <c:pt idx="3930">
                  <c:v>n3931</c:v>
                </c:pt>
                <c:pt idx="3931">
                  <c:v>n3932</c:v>
                </c:pt>
                <c:pt idx="3932">
                  <c:v>n3933</c:v>
                </c:pt>
                <c:pt idx="3933">
                  <c:v>n3934</c:v>
                </c:pt>
                <c:pt idx="3934">
                  <c:v>n3935</c:v>
                </c:pt>
                <c:pt idx="3935">
                  <c:v>n3936</c:v>
                </c:pt>
                <c:pt idx="3936">
                  <c:v>n3937</c:v>
                </c:pt>
                <c:pt idx="3937">
                  <c:v>n3938</c:v>
                </c:pt>
                <c:pt idx="3938">
                  <c:v>n3939</c:v>
                </c:pt>
                <c:pt idx="3939">
                  <c:v>n3940</c:v>
                </c:pt>
                <c:pt idx="3940">
                  <c:v>n3941</c:v>
                </c:pt>
                <c:pt idx="3941">
                  <c:v>n3942</c:v>
                </c:pt>
                <c:pt idx="3942">
                  <c:v>n3943</c:v>
                </c:pt>
                <c:pt idx="3943">
                  <c:v>n3944</c:v>
                </c:pt>
                <c:pt idx="3944">
                  <c:v>n3945</c:v>
                </c:pt>
                <c:pt idx="3945">
                  <c:v>n3946</c:v>
                </c:pt>
                <c:pt idx="3946">
                  <c:v>n3947</c:v>
                </c:pt>
                <c:pt idx="3947">
                  <c:v>n3948</c:v>
                </c:pt>
                <c:pt idx="3948">
                  <c:v>n3949</c:v>
                </c:pt>
                <c:pt idx="3949">
                  <c:v>n3950</c:v>
                </c:pt>
                <c:pt idx="3950">
                  <c:v>n3951</c:v>
                </c:pt>
                <c:pt idx="3951">
                  <c:v>n3952</c:v>
                </c:pt>
                <c:pt idx="3952">
                  <c:v>n3953</c:v>
                </c:pt>
                <c:pt idx="3953">
                  <c:v>n3954</c:v>
                </c:pt>
                <c:pt idx="3954">
                  <c:v>n3955</c:v>
                </c:pt>
                <c:pt idx="3955">
                  <c:v>n3956</c:v>
                </c:pt>
                <c:pt idx="3956">
                  <c:v>n3957</c:v>
                </c:pt>
                <c:pt idx="3957">
                  <c:v>n3958</c:v>
                </c:pt>
                <c:pt idx="3958">
                  <c:v>n3959</c:v>
                </c:pt>
                <c:pt idx="3959">
                  <c:v>n3960</c:v>
                </c:pt>
                <c:pt idx="3960">
                  <c:v>n3961</c:v>
                </c:pt>
                <c:pt idx="3961">
                  <c:v>n3962</c:v>
                </c:pt>
                <c:pt idx="3962">
                  <c:v>n3963</c:v>
                </c:pt>
                <c:pt idx="3963">
                  <c:v>n3964</c:v>
                </c:pt>
                <c:pt idx="3964">
                  <c:v>n3965</c:v>
                </c:pt>
                <c:pt idx="3965">
                  <c:v>n3966</c:v>
                </c:pt>
                <c:pt idx="3966">
                  <c:v>n3967</c:v>
                </c:pt>
                <c:pt idx="3967">
                  <c:v>n3968</c:v>
                </c:pt>
                <c:pt idx="3968">
                  <c:v>n3969</c:v>
                </c:pt>
                <c:pt idx="3969">
                  <c:v>n3970</c:v>
                </c:pt>
                <c:pt idx="3970">
                  <c:v>n3971</c:v>
                </c:pt>
                <c:pt idx="3971">
                  <c:v>n3972</c:v>
                </c:pt>
                <c:pt idx="3972">
                  <c:v>n3973</c:v>
                </c:pt>
                <c:pt idx="3973">
                  <c:v>n3974</c:v>
                </c:pt>
                <c:pt idx="3974">
                  <c:v>n3975</c:v>
                </c:pt>
                <c:pt idx="3975">
                  <c:v>n3976</c:v>
                </c:pt>
                <c:pt idx="3976">
                  <c:v>n3977</c:v>
                </c:pt>
                <c:pt idx="3977">
                  <c:v>n3978</c:v>
                </c:pt>
                <c:pt idx="3978">
                  <c:v>n3979</c:v>
                </c:pt>
                <c:pt idx="3979">
                  <c:v>n3980</c:v>
                </c:pt>
                <c:pt idx="3980">
                  <c:v>n3981</c:v>
                </c:pt>
                <c:pt idx="3981">
                  <c:v>n3982</c:v>
                </c:pt>
                <c:pt idx="3982">
                  <c:v>n3983</c:v>
                </c:pt>
                <c:pt idx="3983">
                  <c:v>n3984</c:v>
                </c:pt>
                <c:pt idx="3984">
                  <c:v>n3985</c:v>
                </c:pt>
                <c:pt idx="3985">
                  <c:v>n3986</c:v>
                </c:pt>
                <c:pt idx="3986">
                  <c:v>n3987</c:v>
                </c:pt>
                <c:pt idx="3987">
                  <c:v>n3988</c:v>
                </c:pt>
                <c:pt idx="3988">
                  <c:v>n3989</c:v>
                </c:pt>
                <c:pt idx="3989">
                  <c:v>n3990</c:v>
                </c:pt>
                <c:pt idx="3990">
                  <c:v>n3991</c:v>
                </c:pt>
                <c:pt idx="3991">
                  <c:v>n3992</c:v>
                </c:pt>
                <c:pt idx="3992">
                  <c:v>n3993</c:v>
                </c:pt>
                <c:pt idx="3993">
                  <c:v>n3994</c:v>
                </c:pt>
                <c:pt idx="3994">
                  <c:v>n3995</c:v>
                </c:pt>
                <c:pt idx="3995">
                  <c:v>n3996</c:v>
                </c:pt>
                <c:pt idx="3996">
                  <c:v>n3997</c:v>
                </c:pt>
                <c:pt idx="3997">
                  <c:v>n3998</c:v>
                </c:pt>
                <c:pt idx="3998">
                  <c:v>n3999</c:v>
                </c:pt>
                <c:pt idx="3999">
                  <c:v>n4000</c:v>
                </c:pt>
                <c:pt idx="4000">
                  <c:v>n4001</c:v>
                </c:pt>
                <c:pt idx="4001">
                  <c:v>n4002</c:v>
                </c:pt>
                <c:pt idx="4002">
                  <c:v>n4003</c:v>
                </c:pt>
                <c:pt idx="4003">
                  <c:v>n4004</c:v>
                </c:pt>
                <c:pt idx="4004">
                  <c:v>n4005</c:v>
                </c:pt>
                <c:pt idx="4005">
                  <c:v>n4006</c:v>
                </c:pt>
                <c:pt idx="4006">
                  <c:v>n4007</c:v>
                </c:pt>
                <c:pt idx="4007">
                  <c:v>n4008</c:v>
                </c:pt>
                <c:pt idx="4008">
                  <c:v>n4009</c:v>
                </c:pt>
                <c:pt idx="4009">
                  <c:v>n4010</c:v>
                </c:pt>
                <c:pt idx="4010">
                  <c:v>n4011</c:v>
                </c:pt>
                <c:pt idx="4011">
                  <c:v>n4012</c:v>
                </c:pt>
                <c:pt idx="4012">
                  <c:v>n4013</c:v>
                </c:pt>
                <c:pt idx="4013">
                  <c:v>n4014</c:v>
                </c:pt>
                <c:pt idx="4014">
                  <c:v>n4015</c:v>
                </c:pt>
                <c:pt idx="4015">
                  <c:v>n4016</c:v>
                </c:pt>
                <c:pt idx="4016">
                  <c:v>n4017</c:v>
                </c:pt>
                <c:pt idx="4017">
                  <c:v>n4018</c:v>
                </c:pt>
                <c:pt idx="4018">
                  <c:v>n4019</c:v>
                </c:pt>
                <c:pt idx="4019">
                  <c:v>n4020</c:v>
                </c:pt>
                <c:pt idx="4020">
                  <c:v>n4021</c:v>
                </c:pt>
                <c:pt idx="4021">
                  <c:v>n4022</c:v>
                </c:pt>
                <c:pt idx="4022">
                  <c:v>n4023</c:v>
                </c:pt>
                <c:pt idx="4023">
                  <c:v>n4024</c:v>
                </c:pt>
                <c:pt idx="4024">
                  <c:v>n4025</c:v>
                </c:pt>
                <c:pt idx="4025">
                  <c:v>n4026</c:v>
                </c:pt>
                <c:pt idx="4026">
                  <c:v>n4027</c:v>
                </c:pt>
                <c:pt idx="4027">
                  <c:v>n4028</c:v>
                </c:pt>
                <c:pt idx="4028">
                  <c:v>n4029</c:v>
                </c:pt>
                <c:pt idx="4029">
                  <c:v>n4030</c:v>
                </c:pt>
                <c:pt idx="4030">
                  <c:v>n4031</c:v>
                </c:pt>
                <c:pt idx="4031">
                  <c:v>n4032</c:v>
                </c:pt>
                <c:pt idx="4032">
                  <c:v>n4033</c:v>
                </c:pt>
                <c:pt idx="4033">
                  <c:v>n4034</c:v>
                </c:pt>
                <c:pt idx="4034">
                  <c:v>n4035</c:v>
                </c:pt>
                <c:pt idx="4035">
                  <c:v>n4036</c:v>
                </c:pt>
                <c:pt idx="4036">
                  <c:v>n4037</c:v>
                </c:pt>
                <c:pt idx="4037">
                  <c:v>n4038</c:v>
                </c:pt>
                <c:pt idx="4038">
                  <c:v>n4039</c:v>
                </c:pt>
                <c:pt idx="4039">
                  <c:v>n4040</c:v>
                </c:pt>
                <c:pt idx="4040">
                  <c:v>n4041</c:v>
                </c:pt>
                <c:pt idx="4041">
                  <c:v>n4042</c:v>
                </c:pt>
                <c:pt idx="4042">
                  <c:v>n4043</c:v>
                </c:pt>
                <c:pt idx="4043">
                  <c:v>n4044</c:v>
                </c:pt>
                <c:pt idx="4044">
                  <c:v>n4045</c:v>
                </c:pt>
                <c:pt idx="4045">
                  <c:v>n4046</c:v>
                </c:pt>
                <c:pt idx="4046">
                  <c:v>n4047</c:v>
                </c:pt>
                <c:pt idx="4047">
                  <c:v>n4048</c:v>
                </c:pt>
                <c:pt idx="4048">
                  <c:v>n4049</c:v>
                </c:pt>
                <c:pt idx="4049">
                  <c:v>n4050</c:v>
                </c:pt>
                <c:pt idx="4050">
                  <c:v>n4051</c:v>
                </c:pt>
                <c:pt idx="4051">
                  <c:v>n4052</c:v>
                </c:pt>
                <c:pt idx="4052">
                  <c:v>n4053</c:v>
                </c:pt>
                <c:pt idx="4053">
                  <c:v>n4054</c:v>
                </c:pt>
                <c:pt idx="4054">
                  <c:v>n4055</c:v>
                </c:pt>
                <c:pt idx="4055">
                  <c:v>n4056</c:v>
                </c:pt>
                <c:pt idx="4056">
                  <c:v>n4057</c:v>
                </c:pt>
                <c:pt idx="4057">
                  <c:v>n4058</c:v>
                </c:pt>
                <c:pt idx="4058">
                  <c:v>n4059</c:v>
                </c:pt>
                <c:pt idx="4059">
                  <c:v>n4060</c:v>
                </c:pt>
                <c:pt idx="4060">
                  <c:v>n4061</c:v>
                </c:pt>
                <c:pt idx="4061">
                  <c:v>n4062</c:v>
                </c:pt>
                <c:pt idx="4062">
                  <c:v>n4063</c:v>
                </c:pt>
                <c:pt idx="4063">
                  <c:v>n4064</c:v>
                </c:pt>
                <c:pt idx="4064">
                  <c:v>n4065</c:v>
                </c:pt>
                <c:pt idx="4065">
                  <c:v>n4066</c:v>
                </c:pt>
                <c:pt idx="4066">
                  <c:v>n4067</c:v>
                </c:pt>
                <c:pt idx="4067">
                  <c:v>n4068</c:v>
                </c:pt>
                <c:pt idx="4068">
                  <c:v>n4069</c:v>
                </c:pt>
                <c:pt idx="4069">
                  <c:v>n4070</c:v>
                </c:pt>
                <c:pt idx="4070">
                  <c:v>n4071</c:v>
                </c:pt>
                <c:pt idx="4071">
                  <c:v>n4072</c:v>
                </c:pt>
                <c:pt idx="4072">
                  <c:v>n4073</c:v>
                </c:pt>
                <c:pt idx="4073">
                  <c:v>n4074</c:v>
                </c:pt>
                <c:pt idx="4074">
                  <c:v>n4075</c:v>
                </c:pt>
                <c:pt idx="4075">
                  <c:v>n4076</c:v>
                </c:pt>
                <c:pt idx="4076">
                  <c:v>n4077</c:v>
                </c:pt>
                <c:pt idx="4077">
                  <c:v>n4078</c:v>
                </c:pt>
                <c:pt idx="4078">
                  <c:v>n4079</c:v>
                </c:pt>
                <c:pt idx="4079">
                  <c:v>n4080</c:v>
                </c:pt>
                <c:pt idx="4080">
                  <c:v>n4081</c:v>
                </c:pt>
                <c:pt idx="4081">
                  <c:v>n4082</c:v>
                </c:pt>
                <c:pt idx="4082">
                  <c:v>n4083</c:v>
                </c:pt>
                <c:pt idx="4083">
                  <c:v>n4084</c:v>
                </c:pt>
                <c:pt idx="4084">
                  <c:v>n4085</c:v>
                </c:pt>
                <c:pt idx="4085">
                  <c:v>n4086</c:v>
                </c:pt>
                <c:pt idx="4086">
                  <c:v>n4087</c:v>
                </c:pt>
                <c:pt idx="4087">
                  <c:v>n4088</c:v>
                </c:pt>
                <c:pt idx="4088">
                  <c:v>n4089</c:v>
                </c:pt>
                <c:pt idx="4089">
                  <c:v>n4090</c:v>
                </c:pt>
                <c:pt idx="4090">
                  <c:v>n4091</c:v>
                </c:pt>
                <c:pt idx="4091">
                  <c:v>n4092</c:v>
                </c:pt>
                <c:pt idx="4092">
                  <c:v>n4093</c:v>
                </c:pt>
                <c:pt idx="4093">
                  <c:v>n4094</c:v>
                </c:pt>
                <c:pt idx="4094">
                  <c:v>n4095</c:v>
                </c:pt>
                <c:pt idx="4095">
                  <c:v>n4096</c:v>
                </c:pt>
                <c:pt idx="4096">
                  <c:v>n4097</c:v>
                </c:pt>
                <c:pt idx="4097">
                  <c:v>n4098</c:v>
                </c:pt>
                <c:pt idx="4098">
                  <c:v>n4099</c:v>
                </c:pt>
                <c:pt idx="4099">
                  <c:v>n4100</c:v>
                </c:pt>
                <c:pt idx="4100">
                  <c:v>n4101</c:v>
                </c:pt>
                <c:pt idx="4101">
                  <c:v>n4102</c:v>
                </c:pt>
                <c:pt idx="4102">
                  <c:v>n4103</c:v>
                </c:pt>
                <c:pt idx="4103">
                  <c:v>n4104</c:v>
                </c:pt>
                <c:pt idx="4104">
                  <c:v>n4105</c:v>
                </c:pt>
                <c:pt idx="4105">
                  <c:v>n4106</c:v>
                </c:pt>
                <c:pt idx="4106">
                  <c:v>n4107</c:v>
                </c:pt>
                <c:pt idx="4107">
                  <c:v>n4108</c:v>
                </c:pt>
                <c:pt idx="4108">
                  <c:v>n4109</c:v>
                </c:pt>
                <c:pt idx="4109">
                  <c:v>n4110</c:v>
                </c:pt>
                <c:pt idx="4110">
                  <c:v>n4111</c:v>
                </c:pt>
                <c:pt idx="4111">
                  <c:v>n4112</c:v>
                </c:pt>
                <c:pt idx="4112">
                  <c:v>n4113</c:v>
                </c:pt>
                <c:pt idx="4113">
                  <c:v>n4114</c:v>
                </c:pt>
                <c:pt idx="4114">
                  <c:v>n4115</c:v>
                </c:pt>
                <c:pt idx="4115">
                  <c:v>n4116</c:v>
                </c:pt>
                <c:pt idx="4116">
                  <c:v>n4117</c:v>
                </c:pt>
                <c:pt idx="4117">
                  <c:v>n4118</c:v>
                </c:pt>
                <c:pt idx="4118">
                  <c:v>n4119</c:v>
                </c:pt>
                <c:pt idx="4119">
                  <c:v>n4120</c:v>
                </c:pt>
                <c:pt idx="4120">
                  <c:v>n4121</c:v>
                </c:pt>
                <c:pt idx="4121">
                  <c:v>n4122</c:v>
                </c:pt>
                <c:pt idx="4122">
                  <c:v>n4123</c:v>
                </c:pt>
                <c:pt idx="4123">
                  <c:v>n4124</c:v>
                </c:pt>
                <c:pt idx="4124">
                  <c:v>n4125</c:v>
                </c:pt>
                <c:pt idx="4125">
                  <c:v>n4126</c:v>
                </c:pt>
                <c:pt idx="4126">
                  <c:v>n4127</c:v>
                </c:pt>
                <c:pt idx="4127">
                  <c:v>n4128</c:v>
                </c:pt>
                <c:pt idx="4128">
                  <c:v>n4129</c:v>
                </c:pt>
                <c:pt idx="4129">
                  <c:v>n4130</c:v>
                </c:pt>
                <c:pt idx="4130">
                  <c:v>n4131</c:v>
                </c:pt>
                <c:pt idx="4131">
                  <c:v>n4132</c:v>
                </c:pt>
                <c:pt idx="4132">
                  <c:v>n4133</c:v>
                </c:pt>
                <c:pt idx="4133">
                  <c:v>n4134</c:v>
                </c:pt>
                <c:pt idx="4134">
                  <c:v>n4135</c:v>
                </c:pt>
                <c:pt idx="4135">
                  <c:v>n4136</c:v>
                </c:pt>
                <c:pt idx="4136">
                  <c:v>n4137</c:v>
                </c:pt>
                <c:pt idx="4137">
                  <c:v>n4138</c:v>
                </c:pt>
                <c:pt idx="4138">
                  <c:v>n4139</c:v>
                </c:pt>
                <c:pt idx="4139">
                  <c:v>n4140</c:v>
                </c:pt>
                <c:pt idx="4140">
                  <c:v>n4141</c:v>
                </c:pt>
                <c:pt idx="4141">
                  <c:v>n4142</c:v>
                </c:pt>
                <c:pt idx="4142">
                  <c:v>n4143</c:v>
                </c:pt>
                <c:pt idx="4143">
                  <c:v>n4144</c:v>
                </c:pt>
                <c:pt idx="4144">
                  <c:v>n4145</c:v>
                </c:pt>
                <c:pt idx="4145">
                  <c:v>n4146</c:v>
                </c:pt>
                <c:pt idx="4146">
                  <c:v>n4147</c:v>
                </c:pt>
                <c:pt idx="4147">
                  <c:v>n4148</c:v>
                </c:pt>
                <c:pt idx="4148">
                  <c:v>n4149</c:v>
                </c:pt>
                <c:pt idx="4149">
                  <c:v>n4150</c:v>
                </c:pt>
                <c:pt idx="4150">
                  <c:v>n4151</c:v>
                </c:pt>
                <c:pt idx="4151">
                  <c:v>n4152</c:v>
                </c:pt>
                <c:pt idx="4152">
                  <c:v>n4153</c:v>
                </c:pt>
                <c:pt idx="4153">
                  <c:v>n4154</c:v>
                </c:pt>
                <c:pt idx="4154">
                  <c:v>n4155</c:v>
                </c:pt>
                <c:pt idx="4155">
                  <c:v>n4156</c:v>
                </c:pt>
                <c:pt idx="4156">
                  <c:v>n4157</c:v>
                </c:pt>
                <c:pt idx="4157">
                  <c:v>n4158</c:v>
                </c:pt>
                <c:pt idx="4158">
                  <c:v>n4159</c:v>
                </c:pt>
                <c:pt idx="4159">
                  <c:v>n4160</c:v>
                </c:pt>
                <c:pt idx="4160">
                  <c:v>n4161</c:v>
                </c:pt>
                <c:pt idx="4161">
                  <c:v>n4162</c:v>
                </c:pt>
                <c:pt idx="4162">
                  <c:v>n4163</c:v>
                </c:pt>
                <c:pt idx="4163">
                  <c:v>n4164</c:v>
                </c:pt>
                <c:pt idx="4164">
                  <c:v>n4165</c:v>
                </c:pt>
                <c:pt idx="4165">
                  <c:v>n4166</c:v>
                </c:pt>
                <c:pt idx="4166">
                  <c:v>n4167</c:v>
                </c:pt>
                <c:pt idx="4167">
                  <c:v>n4168</c:v>
                </c:pt>
                <c:pt idx="4168">
                  <c:v>n4169</c:v>
                </c:pt>
                <c:pt idx="4169">
                  <c:v>n4170</c:v>
                </c:pt>
                <c:pt idx="4170">
                  <c:v>n4171</c:v>
                </c:pt>
                <c:pt idx="4171">
                  <c:v>n4172</c:v>
                </c:pt>
                <c:pt idx="4172">
                  <c:v>n4173</c:v>
                </c:pt>
                <c:pt idx="4173">
                  <c:v>n4174</c:v>
                </c:pt>
                <c:pt idx="4174">
                  <c:v>n4175</c:v>
                </c:pt>
                <c:pt idx="4175">
                  <c:v>n4176</c:v>
                </c:pt>
                <c:pt idx="4176">
                  <c:v>n4177</c:v>
                </c:pt>
                <c:pt idx="4177">
                  <c:v>n4178</c:v>
                </c:pt>
                <c:pt idx="4178">
                  <c:v>n4179</c:v>
                </c:pt>
                <c:pt idx="4179">
                  <c:v>n4180</c:v>
                </c:pt>
                <c:pt idx="4180">
                  <c:v>n4181</c:v>
                </c:pt>
                <c:pt idx="4181">
                  <c:v>n4182</c:v>
                </c:pt>
                <c:pt idx="4182">
                  <c:v>n4183</c:v>
                </c:pt>
                <c:pt idx="4183">
                  <c:v>n4184</c:v>
                </c:pt>
                <c:pt idx="4184">
                  <c:v>n4185</c:v>
                </c:pt>
                <c:pt idx="4185">
                  <c:v>n4186</c:v>
                </c:pt>
                <c:pt idx="4186">
                  <c:v>n4187</c:v>
                </c:pt>
                <c:pt idx="4187">
                  <c:v>n4188</c:v>
                </c:pt>
                <c:pt idx="4188">
                  <c:v>n4189</c:v>
                </c:pt>
                <c:pt idx="4189">
                  <c:v>n4190</c:v>
                </c:pt>
                <c:pt idx="4190">
                  <c:v>n4191</c:v>
                </c:pt>
                <c:pt idx="4191">
                  <c:v>n4192</c:v>
                </c:pt>
                <c:pt idx="4192">
                  <c:v>n4193</c:v>
                </c:pt>
                <c:pt idx="4193">
                  <c:v>n4194</c:v>
                </c:pt>
                <c:pt idx="4194">
                  <c:v>n4195</c:v>
                </c:pt>
                <c:pt idx="4195">
                  <c:v>n4196</c:v>
                </c:pt>
                <c:pt idx="4196">
                  <c:v>n4197</c:v>
                </c:pt>
                <c:pt idx="4197">
                  <c:v>n4198</c:v>
                </c:pt>
                <c:pt idx="4198">
                  <c:v>n4199</c:v>
                </c:pt>
                <c:pt idx="4199">
                  <c:v>n4200</c:v>
                </c:pt>
                <c:pt idx="4200">
                  <c:v>n4201</c:v>
                </c:pt>
                <c:pt idx="4201">
                  <c:v>n4202</c:v>
                </c:pt>
                <c:pt idx="4202">
                  <c:v>n4203</c:v>
                </c:pt>
                <c:pt idx="4203">
                  <c:v>n4204</c:v>
                </c:pt>
                <c:pt idx="4204">
                  <c:v>n4205</c:v>
                </c:pt>
                <c:pt idx="4205">
                  <c:v>n4206</c:v>
                </c:pt>
                <c:pt idx="4206">
                  <c:v>n4207</c:v>
                </c:pt>
                <c:pt idx="4207">
                  <c:v>n4208</c:v>
                </c:pt>
                <c:pt idx="4208">
                  <c:v>n4209</c:v>
                </c:pt>
                <c:pt idx="4209">
                  <c:v>n4210</c:v>
                </c:pt>
                <c:pt idx="4210">
                  <c:v>n4211</c:v>
                </c:pt>
                <c:pt idx="4211">
                  <c:v>n4212</c:v>
                </c:pt>
                <c:pt idx="4212">
                  <c:v>n4213</c:v>
                </c:pt>
                <c:pt idx="4213">
                  <c:v>n4214</c:v>
                </c:pt>
                <c:pt idx="4214">
                  <c:v>n4215</c:v>
                </c:pt>
                <c:pt idx="4215">
                  <c:v>n4216</c:v>
                </c:pt>
                <c:pt idx="4216">
                  <c:v>n4217</c:v>
                </c:pt>
                <c:pt idx="4217">
                  <c:v>n4218</c:v>
                </c:pt>
                <c:pt idx="4218">
                  <c:v>n4219</c:v>
                </c:pt>
                <c:pt idx="4219">
                  <c:v>n4220</c:v>
                </c:pt>
                <c:pt idx="4220">
                  <c:v>n4221</c:v>
                </c:pt>
                <c:pt idx="4221">
                  <c:v>n4222</c:v>
                </c:pt>
                <c:pt idx="4222">
                  <c:v>n4223</c:v>
                </c:pt>
                <c:pt idx="4223">
                  <c:v>n4224</c:v>
                </c:pt>
                <c:pt idx="4224">
                  <c:v>n4225</c:v>
                </c:pt>
                <c:pt idx="4225">
                  <c:v>n4226</c:v>
                </c:pt>
                <c:pt idx="4226">
                  <c:v>n4227</c:v>
                </c:pt>
                <c:pt idx="4227">
                  <c:v>n4228</c:v>
                </c:pt>
                <c:pt idx="4228">
                  <c:v>n4229</c:v>
                </c:pt>
                <c:pt idx="4229">
                  <c:v>n4230</c:v>
                </c:pt>
                <c:pt idx="4230">
                  <c:v>n4231</c:v>
                </c:pt>
                <c:pt idx="4231">
                  <c:v>n4232</c:v>
                </c:pt>
                <c:pt idx="4232">
                  <c:v>n4233</c:v>
                </c:pt>
                <c:pt idx="4233">
                  <c:v>n4234</c:v>
                </c:pt>
                <c:pt idx="4234">
                  <c:v>n4235</c:v>
                </c:pt>
                <c:pt idx="4235">
                  <c:v>n4236</c:v>
                </c:pt>
                <c:pt idx="4236">
                  <c:v>n4237</c:v>
                </c:pt>
                <c:pt idx="4237">
                  <c:v>n4238</c:v>
                </c:pt>
                <c:pt idx="4238">
                  <c:v>n4239</c:v>
                </c:pt>
                <c:pt idx="4239">
                  <c:v>n4240</c:v>
                </c:pt>
                <c:pt idx="4240">
                  <c:v>n4241</c:v>
                </c:pt>
                <c:pt idx="4241">
                  <c:v>n4242</c:v>
                </c:pt>
                <c:pt idx="4242">
                  <c:v>n4243</c:v>
                </c:pt>
                <c:pt idx="4243">
                  <c:v>n4244</c:v>
                </c:pt>
                <c:pt idx="4244">
                  <c:v>n4245</c:v>
                </c:pt>
                <c:pt idx="4245">
                  <c:v>n4246</c:v>
                </c:pt>
                <c:pt idx="4246">
                  <c:v>n4247</c:v>
                </c:pt>
                <c:pt idx="4247">
                  <c:v>n4248</c:v>
                </c:pt>
                <c:pt idx="4248">
                  <c:v>n4249</c:v>
                </c:pt>
                <c:pt idx="4249">
                  <c:v>n4250</c:v>
                </c:pt>
                <c:pt idx="4250">
                  <c:v>n4251</c:v>
                </c:pt>
                <c:pt idx="4251">
                  <c:v>n4252</c:v>
                </c:pt>
                <c:pt idx="4252">
                  <c:v>n4253</c:v>
                </c:pt>
                <c:pt idx="4253">
                  <c:v>n4254</c:v>
                </c:pt>
                <c:pt idx="4254">
                  <c:v>n4255</c:v>
                </c:pt>
                <c:pt idx="4255">
                  <c:v>n4256</c:v>
                </c:pt>
                <c:pt idx="4256">
                  <c:v>n4257</c:v>
                </c:pt>
                <c:pt idx="4257">
                  <c:v>n4258</c:v>
                </c:pt>
                <c:pt idx="4258">
                  <c:v>n4259</c:v>
                </c:pt>
                <c:pt idx="4259">
                  <c:v>n4260</c:v>
                </c:pt>
                <c:pt idx="4260">
                  <c:v>n4261</c:v>
                </c:pt>
                <c:pt idx="4261">
                  <c:v>n4262</c:v>
                </c:pt>
                <c:pt idx="4262">
                  <c:v>n4263</c:v>
                </c:pt>
                <c:pt idx="4263">
                  <c:v>n4264</c:v>
                </c:pt>
                <c:pt idx="4264">
                  <c:v>n4265</c:v>
                </c:pt>
                <c:pt idx="4265">
                  <c:v>n4266</c:v>
                </c:pt>
                <c:pt idx="4266">
                  <c:v>n4267</c:v>
                </c:pt>
                <c:pt idx="4267">
                  <c:v>n4268</c:v>
                </c:pt>
                <c:pt idx="4268">
                  <c:v>n4269</c:v>
                </c:pt>
                <c:pt idx="4269">
                  <c:v>n4270</c:v>
                </c:pt>
                <c:pt idx="4270">
                  <c:v>n4271</c:v>
                </c:pt>
                <c:pt idx="4271">
                  <c:v>n4272</c:v>
                </c:pt>
                <c:pt idx="4272">
                  <c:v>n4273</c:v>
                </c:pt>
                <c:pt idx="4273">
                  <c:v>n4274</c:v>
                </c:pt>
                <c:pt idx="4274">
                  <c:v>n4275</c:v>
                </c:pt>
                <c:pt idx="4275">
                  <c:v>n4276</c:v>
                </c:pt>
                <c:pt idx="4276">
                  <c:v>n4277</c:v>
                </c:pt>
                <c:pt idx="4277">
                  <c:v>n4278</c:v>
                </c:pt>
                <c:pt idx="4278">
                  <c:v>n4279</c:v>
                </c:pt>
                <c:pt idx="4279">
                  <c:v>n4280</c:v>
                </c:pt>
                <c:pt idx="4280">
                  <c:v>n4281</c:v>
                </c:pt>
                <c:pt idx="4281">
                  <c:v>n4282</c:v>
                </c:pt>
                <c:pt idx="4282">
                  <c:v>n4283</c:v>
                </c:pt>
                <c:pt idx="4283">
                  <c:v>n4284</c:v>
                </c:pt>
                <c:pt idx="4284">
                  <c:v>n4285</c:v>
                </c:pt>
                <c:pt idx="4285">
                  <c:v>n4286</c:v>
                </c:pt>
                <c:pt idx="4286">
                  <c:v>n4287</c:v>
                </c:pt>
                <c:pt idx="4287">
                  <c:v>n4288</c:v>
                </c:pt>
                <c:pt idx="4288">
                  <c:v>n4289</c:v>
                </c:pt>
                <c:pt idx="4289">
                  <c:v>n4290</c:v>
                </c:pt>
                <c:pt idx="4290">
                  <c:v>n4291</c:v>
                </c:pt>
                <c:pt idx="4291">
                  <c:v>n4292</c:v>
                </c:pt>
                <c:pt idx="4292">
                  <c:v>n4293</c:v>
                </c:pt>
                <c:pt idx="4293">
                  <c:v>n4294</c:v>
                </c:pt>
                <c:pt idx="4294">
                  <c:v>n4295</c:v>
                </c:pt>
                <c:pt idx="4295">
                  <c:v>n4296</c:v>
                </c:pt>
                <c:pt idx="4296">
                  <c:v>n4297</c:v>
                </c:pt>
                <c:pt idx="4297">
                  <c:v>n4298</c:v>
                </c:pt>
                <c:pt idx="4298">
                  <c:v>n4299</c:v>
                </c:pt>
                <c:pt idx="4299">
                  <c:v>n4300</c:v>
                </c:pt>
                <c:pt idx="4300">
                  <c:v>n4301</c:v>
                </c:pt>
                <c:pt idx="4301">
                  <c:v>n4302</c:v>
                </c:pt>
                <c:pt idx="4302">
                  <c:v>n4303</c:v>
                </c:pt>
                <c:pt idx="4303">
                  <c:v>n4304</c:v>
                </c:pt>
                <c:pt idx="4304">
                  <c:v>n4305</c:v>
                </c:pt>
                <c:pt idx="4305">
                  <c:v>n4306</c:v>
                </c:pt>
                <c:pt idx="4306">
                  <c:v>n4307</c:v>
                </c:pt>
                <c:pt idx="4307">
                  <c:v>n4308</c:v>
                </c:pt>
                <c:pt idx="4308">
                  <c:v>n4309</c:v>
                </c:pt>
                <c:pt idx="4309">
                  <c:v>n4310</c:v>
                </c:pt>
                <c:pt idx="4310">
                  <c:v>n4311</c:v>
                </c:pt>
                <c:pt idx="4311">
                  <c:v>n4312</c:v>
                </c:pt>
                <c:pt idx="4312">
                  <c:v>n4313</c:v>
                </c:pt>
                <c:pt idx="4313">
                  <c:v>n4314</c:v>
                </c:pt>
                <c:pt idx="4314">
                  <c:v>n4315</c:v>
                </c:pt>
                <c:pt idx="4315">
                  <c:v>n4316</c:v>
                </c:pt>
                <c:pt idx="4316">
                  <c:v>n4317</c:v>
                </c:pt>
                <c:pt idx="4317">
                  <c:v>n4318</c:v>
                </c:pt>
                <c:pt idx="4318">
                  <c:v>n4319</c:v>
                </c:pt>
                <c:pt idx="4319">
                  <c:v>n4320</c:v>
                </c:pt>
                <c:pt idx="4320">
                  <c:v>n4321</c:v>
                </c:pt>
                <c:pt idx="4321">
                  <c:v>n4322</c:v>
                </c:pt>
                <c:pt idx="4322">
                  <c:v>n4323</c:v>
                </c:pt>
                <c:pt idx="4323">
                  <c:v>n4324</c:v>
                </c:pt>
                <c:pt idx="4324">
                  <c:v>n4325</c:v>
                </c:pt>
                <c:pt idx="4325">
                  <c:v>n4326</c:v>
                </c:pt>
                <c:pt idx="4326">
                  <c:v>n4327</c:v>
                </c:pt>
                <c:pt idx="4327">
                  <c:v>n4328</c:v>
                </c:pt>
                <c:pt idx="4328">
                  <c:v>n4329</c:v>
                </c:pt>
                <c:pt idx="4329">
                  <c:v>n4330</c:v>
                </c:pt>
                <c:pt idx="4330">
                  <c:v>n4331</c:v>
                </c:pt>
                <c:pt idx="4331">
                  <c:v>n4332</c:v>
                </c:pt>
                <c:pt idx="4332">
                  <c:v>n4333</c:v>
                </c:pt>
                <c:pt idx="4333">
                  <c:v>n4334</c:v>
                </c:pt>
                <c:pt idx="4334">
                  <c:v>n4335</c:v>
                </c:pt>
                <c:pt idx="4335">
                  <c:v>n4336</c:v>
                </c:pt>
                <c:pt idx="4336">
                  <c:v>n4337</c:v>
                </c:pt>
                <c:pt idx="4337">
                  <c:v>n4338</c:v>
                </c:pt>
                <c:pt idx="4338">
                  <c:v>n4339</c:v>
                </c:pt>
                <c:pt idx="4339">
                  <c:v>n4340</c:v>
                </c:pt>
                <c:pt idx="4340">
                  <c:v>n4341</c:v>
                </c:pt>
                <c:pt idx="4341">
                  <c:v>n4342</c:v>
                </c:pt>
                <c:pt idx="4342">
                  <c:v>n4343</c:v>
                </c:pt>
                <c:pt idx="4343">
                  <c:v>n4344</c:v>
                </c:pt>
                <c:pt idx="4344">
                  <c:v>n4345</c:v>
                </c:pt>
                <c:pt idx="4345">
                  <c:v>n4346</c:v>
                </c:pt>
                <c:pt idx="4346">
                  <c:v>n4347</c:v>
                </c:pt>
                <c:pt idx="4347">
                  <c:v>n4348</c:v>
                </c:pt>
                <c:pt idx="4348">
                  <c:v>n4349</c:v>
                </c:pt>
                <c:pt idx="4349">
                  <c:v>n4350</c:v>
                </c:pt>
                <c:pt idx="4350">
                  <c:v>n4351</c:v>
                </c:pt>
                <c:pt idx="4351">
                  <c:v>n4352</c:v>
                </c:pt>
                <c:pt idx="4352">
                  <c:v>n4353</c:v>
                </c:pt>
                <c:pt idx="4353">
                  <c:v>n4354</c:v>
                </c:pt>
                <c:pt idx="4354">
                  <c:v>n4355</c:v>
                </c:pt>
                <c:pt idx="4355">
                  <c:v>n4356</c:v>
                </c:pt>
                <c:pt idx="4356">
                  <c:v>n4357</c:v>
                </c:pt>
                <c:pt idx="4357">
                  <c:v>n4358</c:v>
                </c:pt>
                <c:pt idx="4358">
                  <c:v>n4359</c:v>
                </c:pt>
                <c:pt idx="4359">
                  <c:v>n4360</c:v>
                </c:pt>
                <c:pt idx="4360">
                  <c:v>n4361</c:v>
                </c:pt>
                <c:pt idx="4361">
                  <c:v>n4362</c:v>
                </c:pt>
                <c:pt idx="4362">
                  <c:v>n4363</c:v>
                </c:pt>
                <c:pt idx="4363">
                  <c:v>n4364</c:v>
                </c:pt>
                <c:pt idx="4364">
                  <c:v>n4365</c:v>
                </c:pt>
                <c:pt idx="4365">
                  <c:v>n4366</c:v>
                </c:pt>
                <c:pt idx="4366">
                  <c:v>n4367</c:v>
                </c:pt>
                <c:pt idx="4367">
                  <c:v>n4368</c:v>
                </c:pt>
                <c:pt idx="4368">
                  <c:v>n4369</c:v>
                </c:pt>
                <c:pt idx="4369">
                  <c:v>n4370</c:v>
                </c:pt>
                <c:pt idx="4370">
                  <c:v>n4371</c:v>
                </c:pt>
                <c:pt idx="4371">
                  <c:v>n4372</c:v>
                </c:pt>
                <c:pt idx="4372">
                  <c:v>n4373</c:v>
                </c:pt>
                <c:pt idx="4373">
                  <c:v>n4374</c:v>
                </c:pt>
                <c:pt idx="4374">
                  <c:v>n4375</c:v>
                </c:pt>
                <c:pt idx="4375">
                  <c:v>n4376</c:v>
                </c:pt>
                <c:pt idx="4376">
                  <c:v>n4377</c:v>
                </c:pt>
                <c:pt idx="4377">
                  <c:v>n4378</c:v>
                </c:pt>
                <c:pt idx="4378">
                  <c:v>n4379</c:v>
                </c:pt>
                <c:pt idx="4379">
                  <c:v>n4380</c:v>
                </c:pt>
                <c:pt idx="4380">
                  <c:v>n4381</c:v>
                </c:pt>
                <c:pt idx="4381">
                  <c:v>n4382</c:v>
                </c:pt>
                <c:pt idx="4382">
                  <c:v>n4383</c:v>
                </c:pt>
                <c:pt idx="4383">
                  <c:v>n4384</c:v>
                </c:pt>
                <c:pt idx="4384">
                  <c:v>n4385</c:v>
                </c:pt>
                <c:pt idx="4385">
                  <c:v>n4386</c:v>
                </c:pt>
                <c:pt idx="4386">
                  <c:v>n4387</c:v>
                </c:pt>
                <c:pt idx="4387">
                  <c:v>n4388</c:v>
                </c:pt>
                <c:pt idx="4388">
                  <c:v>n4389</c:v>
                </c:pt>
                <c:pt idx="4389">
                  <c:v>n4390</c:v>
                </c:pt>
                <c:pt idx="4390">
                  <c:v>n4391</c:v>
                </c:pt>
                <c:pt idx="4391">
                  <c:v>n4392</c:v>
                </c:pt>
                <c:pt idx="4392">
                  <c:v>n4393</c:v>
                </c:pt>
                <c:pt idx="4393">
                  <c:v>n4394</c:v>
                </c:pt>
                <c:pt idx="4394">
                  <c:v>n4395</c:v>
                </c:pt>
                <c:pt idx="4395">
                  <c:v>n4396</c:v>
                </c:pt>
                <c:pt idx="4396">
                  <c:v>n4397</c:v>
                </c:pt>
                <c:pt idx="4397">
                  <c:v>n4398</c:v>
                </c:pt>
                <c:pt idx="4398">
                  <c:v>n4399</c:v>
                </c:pt>
                <c:pt idx="4399">
                  <c:v>n4400</c:v>
                </c:pt>
                <c:pt idx="4400">
                  <c:v>n4401</c:v>
                </c:pt>
                <c:pt idx="4401">
                  <c:v>n4402</c:v>
                </c:pt>
                <c:pt idx="4402">
                  <c:v>n4403</c:v>
                </c:pt>
                <c:pt idx="4403">
                  <c:v>n4404</c:v>
                </c:pt>
                <c:pt idx="4404">
                  <c:v>n4405</c:v>
                </c:pt>
                <c:pt idx="4405">
                  <c:v>n4406</c:v>
                </c:pt>
                <c:pt idx="4406">
                  <c:v>n4407</c:v>
                </c:pt>
                <c:pt idx="4407">
                  <c:v>n4408</c:v>
                </c:pt>
                <c:pt idx="4408">
                  <c:v>n4409</c:v>
                </c:pt>
                <c:pt idx="4409">
                  <c:v>n4410</c:v>
                </c:pt>
                <c:pt idx="4410">
                  <c:v>n4411</c:v>
                </c:pt>
                <c:pt idx="4411">
                  <c:v>n4412</c:v>
                </c:pt>
                <c:pt idx="4412">
                  <c:v>n4413</c:v>
                </c:pt>
                <c:pt idx="4413">
                  <c:v>n4414</c:v>
                </c:pt>
                <c:pt idx="4414">
                  <c:v>n4415</c:v>
                </c:pt>
                <c:pt idx="4415">
                  <c:v>n4416</c:v>
                </c:pt>
                <c:pt idx="4416">
                  <c:v>n4417</c:v>
                </c:pt>
                <c:pt idx="4417">
                  <c:v>n4418</c:v>
                </c:pt>
                <c:pt idx="4418">
                  <c:v>n4419</c:v>
                </c:pt>
                <c:pt idx="4419">
                  <c:v>n4420</c:v>
                </c:pt>
                <c:pt idx="4420">
                  <c:v>n4421</c:v>
                </c:pt>
                <c:pt idx="4421">
                  <c:v>n4422</c:v>
                </c:pt>
                <c:pt idx="4422">
                  <c:v>n4423</c:v>
                </c:pt>
                <c:pt idx="4423">
                  <c:v>n4424</c:v>
                </c:pt>
                <c:pt idx="4424">
                  <c:v>n4425</c:v>
                </c:pt>
                <c:pt idx="4425">
                  <c:v>n4426</c:v>
                </c:pt>
                <c:pt idx="4426">
                  <c:v>n4427</c:v>
                </c:pt>
                <c:pt idx="4427">
                  <c:v>n4428</c:v>
                </c:pt>
                <c:pt idx="4428">
                  <c:v>n4429</c:v>
                </c:pt>
                <c:pt idx="4429">
                  <c:v>n4430</c:v>
                </c:pt>
                <c:pt idx="4430">
                  <c:v>n4431</c:v>
                </c:pt>
                <c:pt idx="4431">
                  <c:v>n4432</c:v>
                </c:pt>
                <c:pt idx="4432">
                  <c:v>n4433</c:v>
                </c:pt>
                <c:pt idx="4433">
                  <c:v>n4434</c:v>
                </c:pt>
                <c:pt idx="4434">
                  <c:v>n4435</c:v>
                </c:pt>
                <c:pt idx="4435">
                  <c:v>n4436</c:v>
                </c:pt>
                <c:pt idx="4436">
                  <c:v>n4437</c:v>
                </c:pt>
                <c:pt idx="4437">
                  <c:v>n4438</c:v>
                </c:pt>
                <c:pt idx="4438">
                  <c:v>n4439</c:v>
                </c:pt>
                <c:pt idx="4439">
                  <c:v>n4440</c:v>
                </c:pt>
                <c:pt idx="4440">
                  <c:v>n4441</c:v>
                </c:pt>
                <c:pt idx="4441">
                  <c:v>n4442</c:v>
                </c:pt>
                <c:pt idx="4442">
                  <c:v>n4443</c:v>
                </c:pt>
                <c:pt idx="4443">
                  <c:v>n4444</c:v>
                </c:pt>
                <c:pt idx="4444">
                  <c:v>n4445</c:v>
                </c:pt>
                <c:pt idx="4445">
                  <c:v>n4446</c:v>
                </c:pt>
                <c:pt idx="4446">
                  <c:v>n4447</c:v>
                </c:pt>
                <c:pt idx="4447">
                  <c:v>n4448</c:v>
                </c:pt>
                <c:pt idx="4448">
                  <c:v>n4449</c:v>
                </c:pt>
                <c:pt idx="4449">
                  <c:v>n4450</c:v>
                </c:pt>
                <c:pt idx="4450">
                  <c:v>n4451</c:v>
                </c:pt>
                <c:pt idx="4451">
                  <c:v>n4452</c:v>
                </c:pt>
                <c:pt idx="4452">
                  <c:v>n4453</c:v>
                </c:pt>
                <c:pt idx="4453">
                  <c:v>n4454</c:v>
                </c:pt>
                <c:pt idx="4454">
                  <c:v>n4455</c:v>
                </c:pt>
                <c:pt idx="4455">
                  <c:v>n4456</c:v>
                </c:pt>
                <c:pt idx="4456">
                  <c:v>n4457</c:v>
                </c:pt>
                <c:pt idx="4457">
                  <c:v>n4458</c:v>
                </c:pt>
                <c:pt idx="4458">
                  <c:v>n4459</c:v>
                </c:pt>
                <c:pt idx="4459">
                  <c:v>n4460</c:v>
                </c:pt>
                <c:pt idx="4460">
                  <c:v>n4461</c:v>
                </c:pt>
                <c:pt idx="4461">
                  <c:v>n4462</c:v>
                </c:pt>
                <c:pt idx="4462">
                  <c:v>n4463</c:v>
                </c:pt>
                <c:pt idx="4463">
                  <c:v>n4464</c:v>
                </c:pt>
                <c:pt idx="4464">
                  <c:v>n4465</c:v>
                </c:pt>
                <c:pt idx="4465">
                  <c:v>n4466</c:v>
                </c:pt>
                <c:pt idx="4466">
                  <c:v>n4467</c:v>
                </c:pt>
                <c:pt idx="4467">
                  <c:v>n4468</c:v>
                </c:pt>
                <c:pt idx="4468">
                  <c:v>n4469</c:v>
                </c:pt>
                <c:pt idx="4469">
                  <c:v>n4470</c:v>
                </c:pt>
                <c:pt idx="4470">
                  <c:v>n4471</c:v>
                </c:pt>
                <c:pt idx="4471">
                  <c:v>n4472</c:v>
                </c:pt>
                <c:pt idx="4472">
                  <c:v>n4473</c:v>
                </c:pt>
                <c:pt idx="4473">
                  <c:v>n4474</c:v>
                </c:pt>
                <c:pt idx="4474">
                  <c:v>n4475</c:v>
                </c:pt>
                <c:pt idx="4475">
                  <c:v>n4476</c:v>
                </c:pt>
                <c:pt idx="4476">
                  <c:v>n4477</c:v>
                </c:pt>
                <c:pt idx="4477">
                  <c:v>n4478</c:v>
                </c:pt>
                <c:pt idx="4478">
                  <c:v>n4479</c:v>
                </c:pt>
                <c:pt idx="4479">
                  <c:v>n4480</c:v>
                </c:pt>
                <c:pt idx="4480">
                  <c:v>n4481</c:v>
                </c:pt>
                <c:pt idx="4481">
                  <c:v>n4482</c:v>
                </c:pt>
                <c:pt idx="4482">
                  <c:v>n4483</c:v>
                </c:pt>
                <c:pt idx="4483">
                  <c:v>n4484</c:v>
                </c:pt>
                <c:pt idx="4484">
                  <c:v>n4485</c:v>
                </c:pt>
                <c:pt idx="4485">
                  <c:v>n4486</c:v>
                </c:pt>
                <c:pt idx="4486">
                  <c:v>n4487</c:v>
                </c:pt>
                <c:pt idx="4487">
                  <c:v>n4488</c:v>
                </c:pt>
                <c:pt idx="4488">
                  <c:v>n4489</c:v>
                </c:pt>
                <c:pt idx="4489">
                  <c:v>n4490</c:v>
                </c:pt>
                <c:pt idx="4490">
                  <c:v>n4491</c:v>
                </c:pt>
                <c:pt idx="4491">
                  <c:v>n4492</c:v>
                </c:pt>
                <c:pt idx="4492">
                  <c:v>n4493</c:v>
                </c:pt>
                <c:pt idx="4493">
                  <c:v>n4494</c:v>
                </c:pt>
                <c:pt idx="4494">
                  <c:v>n4495</c:v>
                </c:pt>
                <c:pt idx="4495">
                  <c:v>n4496</c:v>
                </c:pt>
                <c:pt idx="4496">
                  <c:v>n4497</c:v>
                </c:pt>
                <c:pt idx="4497">
                  <c:v>n4498</c:v>
                </c:pt>
                <c:pt idx="4498">
                  <c:v>n4499</c:v>
                </c:pt>
                <c:pt idx="4499">
                  <c:v>n4500</c:v>
                </c:pt>
                <c:pt idx="4500">
                  <c:v>n4501</c:v>
                </c:pt>
                <c:pt idx="4501">
                  <c:v>n4502</c:v>
                </c:pt>
                <c:pt idx="4502">
                  <c:v>n4503</c:v>
                </c:pt>
                <c:pt idx="4503">
                  <c:v>n4504</c:v>
                </c:pt>
                <c:pt idx="4504">
                  <c:v>n4505</c:v>
                </c:pt>
                <c:pt idx="4505">
                  <c:v>n4506</c:v>
                </c:pt>
                <c:pt idx="4506">
                  <c:v>n4507</c:v>
                </c:pt>
                <c:pt idx="4507">
                  <c:v>n4508</c:v>
                </c:pt>
                <c:pt idx="4508">
                  <c:v>n4509</c:v>
                </c:pt>
                <c:pt idx="4509">
                  <c:v>n4510</c:v>
                </c:pt>
                <c:pt idx="4510">
                  <c:v>n4511</c:v>
                </c:pt>
                <c:pt idx="4511">
                  <c:v>n4512</c:v>
                </c:pt>
                <c:pt idx="4512">
                  <c:v>n4513</c:v>
                </c:pt>
                <c:pt idx="4513">
                  <c:v>n4514</c:v>
                </c:pt>
                <c:pt idx="4514">
                  <c:v>n4515</c:v>
                </c:pt>
                <c:pt idx="4515">
                  <c:v>n4516</c:v>
                </c:pt>
                <c:pt idx="4516">
                  <c:v>n4517</c:v>
                </c:pt>
                <c:pt idx="4517">
                  <c:v>n4518</c:v>
                </c:pt>
                <c:pt idx="4518">
                  <c:v>n4519</c:v>
                </c:pt>
                <c:pt idx="4519">
                  <c:v>n4520</c:v>
                </c:pt>
                <c:pt idx="4520">
                  <c:v>n4521</c:v>
                </c:pt>
                <c:pt idx="4521">
                  <c:v>n4522</c:v>
                </c:pt>
                <c:pt idx="4522">
                  <c:v>n4523</c:v>
                </c:pt>
                <c:pt idx="4523">
                  <c:v>n4524</c:v>
                </c:pt>
                <c:pt idx="4524">
                  <c:v>n4525</c:v>
                </c:pt>
                <c:pt idx="4525">
                  <c:v>n4526</c:v>
                </c:pt>
                <c:pt idx="4526">
                  <c:v>n4527</c:v>
                </c:pt>
                <c:pt idx="4527">
                  <c:v>n4528</c:v>
                </c:pt>
                <c:pt idx="4528">
                  <c:v>n4529</c:v>
                </c:pt>
                <c:pt idx="4529">
                  <c:v>n4530</c:v>
                </c:pt>
                <c:pt idx="4530">
                  <c:v>n4531</c:v>
                </c:pt>
                <c:pt idx="4531">
                  <c:v>n4532</c:v>
                </c:pt>
                <c:pt idx="4532">
                  <c:v>n4533</c:v>
                </c:pt>
                <c:pt idx="4533">
                  <c:v>n4534</c:v>
                </c:pt>
                <c:pt idx="4534">
                  <c:v>n4535</c:v>
                </c:pt>
                <c:pt idx="4535">
                  <c:v>n4536</c:v>
                </c:pt>
                <c:pt idx="4536">
                  <c:v>n4537</c:v>
                </c:pt>
                <c:pt idx="4537">
                  <c:v>n4538</c:v>
                </c:pt>
                <c:pt idx="4538">
                  <c:v>n4539</c:v>
                </c:pt>
                <c:pt idx="4539">
                  <c:v>n4540</c:v>
                </c:pt>
                <c:pt idx="4540">
                  <c:v>n4541</c:v>
                </c:pt>
                <c:pt idx="4541">
                  <c:v>n4542</c:v>
                </c:pt>
                <c:pt idx="4542">
                  <c:v>n4543</c:v>
                </c:pt>
                <c:pt idx="4543">
                  <c:v>n4544</c:v>
                </c:pt>
                <c:pt idx="4544">
                  <c:v>n4545</c:v>
                </c:pt>
                <c:pt idx="4545">
                  <c:v>n4546</c:v>
                </c:pt>
                <c:pt idx="4546">
                  <c:v>n4547</c:v>
                </c:pt>
                <c:pt idx="4547">
                  <c:v>n4548</c:v>
                </c:pt>
                <c:pt idx="4548">
                  <c:v>n4549</c:v>
                </c:pt>
                <c:pt idx="4549">
                  <c:v>n4550</c:v>
                </c:pt>
                <c:pt idx="4550">
                  <c:v>n4551</c:v>
                </c:pt>
                <c:pt idx="4551">
                  <c:v>n4552</c:v>
                </c:pt>
                <c:pt idx="4552">
                  <c:v>n4553</c:v>
                </c:pt>
                <c:pt idx="4553">
                  <c:v>n4554</c:v>
                </c:pt>
                <c:pt idx="4554">
                  <c:v>n4555</c:v>
                </c:pt>
                <c:pt idx="4555">
                  <c:v>n4556</c:v>
                </c:pt>
                <c:pt idx="4556">
                  <c:v>n4557</c:v>
                </c:pt>
                <c:pt idx="4557">
                  <c:v>n4558</c:v>
                </c:pt>
                <c:pt idx="4558">
                  <c:v>n4559</c:v>
                </c:pt>
                <c:pt idx="4559">
                  <c:v>n4560</c:v>
                </c:pt>
                <c:pt idx="4560">
                  <c:v>n4561</c:v>
                </c:pt>
                <c:pt idx="4561">
                  <c:v>n4562</c:v>
                </c:pt>
                <c:pt idx="4562">
                  <c:v>n4563</c:v>
                </c:pt>
                <c:pt idx="4563">
                  <c:v>n4564</c:v>
                </c:pt>
                <c:pt idx="4564">
                  <c:v>n4565</c:v>
                </c:pt>
                <c:pt idx="4565">
                  <c:v>n4566</c:v>
                </c:pt>
                <c:pt idx="4566">
                  <c:v>n4567</c:v>
                </c:pt>
                <c:pt idx="4567">
                  <c:v>n4568</c:v>
                </c:pt>
                <c:pt idx="4568">
                  <c:v>n4569</c:v>
                </c:pt>
                <c:pt idx="4569">
                  <c:v>n4570</c:v>
                </c:pt>
                <c:pt idx="4570">
                  <c:v>n4571</c:v>
                </c:pt>
                <c:pt idx="4571">
                  <c:v>n4572</c:v>
                </c:pt>
                <c:pt idx="4572">
                  <c:v>n4573</c:v>
                </c:pt>
                <c:pt idx="4573">
                  <c:v>n4574</c:v>
                </c:pt>
                <c:pt idx="4574">
                  <c:v>n4575</c:v>
                </c:pt>
                <c:pt idx="4575">
                  <c:v>n4576</c:v>
                </c:pt>
                <c:pt idx="4576">
                  <c:v>n4577</c:v>
                </c:pt>
                <c:pt idx="4577">
                  <c:v>n4578</c:v>
                </c:pt>
                <c:pt idx="4578">
                  <c:v>n4579</c:v>
                </c:pt>
                <c:pt idx="4579">
                  <c:v>n4580</c:v>
                </c:pt>
                <c:pt idx="4580">
                  <c:v>n4581</c:v>
                </c:pt>
                <c:pt idx="4581">
                  <c:v>n4582</c:v>
                </c:pt>
                <c:pt idx="4582">
                  <c:v>n4583</c:v>
                </c:pt>
                <c:pt idx="4583">
                  <c:v>n4584</c:v>
                </c:pt>
                <c:pt idx="4584">
                  <c:v>n4585</c:v>
                </c:pt>
                <c:pt idx="4585">
                  <c:v>n4586</c:v>
                </c:pt>
                <c:pt idx="4586">
                  <c:v>n4587</c:v>
                </c:pt>
                <c:pt idx="4587">
                  <c:v>n4588</c:v>
                </c:pt>
                <c:pt idx="4588">
                  <c:v>n4589</c:v>
                </c:pt>
                <c:pt idx="4589">
                  <c:v>n4590</c:v>
                </c:pt>
                <c:pt idx="4590">
                  <c:v>n4591</c:v>
                </c:pt>
                <c:pt idx="4591">
                  <c:v>n4592</c:v>
                </c:pt>
                <c:pt idx="4592">
                  <c:v>n4593</c:v>
                </c:pt>
                <c:pt idx="4593">
                  <c:v>n4594</c:v>
                </c:pt>
                <c:pt idx="4594">
                  <c:v>n4595</c:v>
                </c:pt>
                <c:pt idx="4595">
                  <c:v>n4596</c:v>
                </c:pt>
                <c:pt idx="4596">
                  <c:v>n4597</c:v>
                </c:pt>
                <c:pt idx="4597">
                  <c:v>n4598</c:v>
                </c:pt>
                <c:pt idx="4598">
                  <c:v>n4599</c:v>
                </c:pt>
                <c:pt idx="4599">
                  <c:v>n4600</c:v>
                </c:pt>
                <c:pt idx="4600">
                  <c:v>n4601</c:v>
                </c:pt>
                <c:pt idx="4601">
                  <c:v>n4602</c:v>
                </c:pt>
                <c:pt idx="4602">
                  <c:v>n4603</c:v>
                </c:pt>
                <c:pt idx="4603">
                  <c:v>n4604</c:v>
                </c:pt>
                <c:pt idx="4604">
                  <c:v>n4605</c:v>
                </c:pt>
                <c:pt idx="4605">
                  <c:v>n4606</c:v>
                </c:pt>
                <c:pt idx="4606">
                  <c:v>n4607</c:v>
                </c:pt>
                <c:pt idx="4607">
                  <c:v>n4608</c:v>
                </c:pt>
                <c:pt idx="4608">
                  <c:v>n4609</c:v>
                </c:pt>
                <c:pt idx="4609">
                  <c:v>n4610</c:v>
                </c:pt>
                <c:pt idx="4610">
                  <c:v>n4611</c:v>
                </c:pt>
                <c:pt idx="4611">
                  <c:v>n4612</c:v>
                </c:pt>
                <c:pt idx="4612">
                  <c:v>n4613</c:v>
                </c:pt>
                <c:pt idx="4613">
                  <c:v>n4614</c:v>
                </c:pt>
                <c:pt idx="4614">
                  <c:v>n4615</c:v>
                </c:pt>
                <c:pt idx="4615">
                  <c:v>n4616</c:v>
                </c:pt>
                <c:pt idx="4616">
                  <c:v>n4617</c:v>
                </c:pt>
                <c:pt idx="4617">
                  <c:v>n4618</c:v>
                </c:pt>
                <c:pt idx="4618">
                  <c:v>n4619</c:v>
                </c:pt>
                <c:pt idx="4619">
                  <c:v>n4620</c:v>
                </c:pt>
                <c:pt idx="4620">
                  <c:v>n4621</c:v>
                </c:pt>
                <c:pt idx="4621">
                  <c:v>n4622</c:v>
                </c:pt>
                <c:pt idx="4622">
                  <c:v>n4623</c:v>
                </c:pt>
                <c:pt idx="4623">
                  <c:v>n4624</c:v>
                </c:pt>
                <c:pt idx="4624">
                  <c:v>n4625</c:v>
                </c:pt>
                <c:pt idx="4625">
                  <c:v>n4626</c:v>
                </c:pt>
                <c:pt idx="4626">
                  <c:v>n4627</c:v>
                </c:pt>
                <c:pt idx="4627">
                  <c:v>n4628</c:v>
                </c:pt>
                <c:pt idx="4628">
                  <c:v>n4629</c:v>
                </c:pt>
                <c:pt idx="4629">
                  <c:v>n4630</c:v>
                </c:pt>
                <c:pt idx="4630">
                  <c:v>n4631</c:v>
                </c:pt>
                <c:pt idx="4631">
                  <c:v>n4632</c:v>
                </c:pt>
                <c:pt idx="4632">
                  <c:v>n4633</c:v>
                </c:pt>
                <c:pt idx="4633">
                  <c:v>n4634</c:v>
                </c:pt>
                <c:pt idx="4634">
                  <c:v>n4635</c:v>
                </c:pt>
                <c:pt idx="4635">
                  <c:v>n4636</c:v>
                </c:pt>
                <c:pt idx="4636">
                  <c:v>n4637</c:v>
                </c:pt>
                <c:pt idx="4637">
                  <c:v>n4638</c:v>
                </c:pt>
                <c:pt idx="4638">
                  <c:v>n4639</c:v>
                </c:pt>
                <c:pt idx="4639">
                  <c:v>n4640</c:v>
                </c:pt>
                <c:pt idx="4640">
                  <c:v>n4641</c:v>
                </c:pt>
                <c:pt idx="4641">
                  <c:v>n4642</c:v>
                </c:pt>
                <c:pt idx="4642">
                  <c:v>n4643</c:v>
                </c:pt>
                <c:pt idx="4643">
                  <c:v>n4644</c:v>
                </c:pt>
                <c:pt idx="4644">
                  <c:v>n4645</c:v>
                </c:pt>
                <c:pt idx="4645">
                  <c:v>n4646</c:v>
                </c:pt>
                <c:pt idx="4646">
                  <c:v>n4647</c:v>
                </c:pt>
                <c:pt idx="4647">
                  <c:v>n4648</c:v>
                </c:pt>
                <c:pt idx="4648">
                  <c:v>n4649</c:v>
                </c:pt>
                <c:pt idx="4649">
                  <c:v>n4650</c:v>
                </c:pt>
                <c:pt idx="4650">
                  <c:v>n4651</c:v>
                </c:pt>
                <c:pt idx="4651">
                  <c:v>n4652</c:v>
                </c:pt>
                <c:pt idx="4652">
                  <c:v>n4653</c:v>
                </c:pt>
                <c:pt idx="4653">
                  <c:v>n4654</c:v>
                </c:pt>
                <c:pt idx="4654">
                  <c:v>n4655</c:v>
                </c:pt>
                <c:pt idx="4655">
                  <c:v>n4656</c:v>
                </c:pt>
                <c:pt idx="4656">
                  <c:v>n4657</c:v>
                </c:pt>
                <c:pt idx="4657">
                  <c:v>n4658</c:v>
                </c:pt>
                <c:pt idx="4658">
                  <c:v>n4659</c:v>
                </c:pt>
                <c:pt idx="4659">
                  <c:v>n4660</c:v>
                </c:pt>
                <c:pt idx="4660">
                  <c:v>n4661</c:v>
                </c:pt>
                <c:pt idx="4661">
                  <c:v>n4662</c:v>
                </c:pt>
                <c:pt idx="4662">
                  <c:v>n4663</c:v>
                </c:pt>
                <c:pt idx="4663">
                  <c:v>n4664</c:v>
                </c:pt>
                <c:pt idx="4664">
                  <c:v>n4665</c:v>
                </c:pt>
                <c:pt idx="4665">
                  <c:v>n4666</c:v>
                </c:pt>
                <c:pt idx="4666">
                  <c:v>n4667</c:v>
                </c:pt>
                <c:pt idx="4667">
                  <c:v>n4668</c:v>
                </c:pt>
                <c:pt idx="4668">
                  <c:v>n4669</c:v>
                </c:pt>
                <c:pt idx="4669">
                  <c:v>n4670</c:v>
                </c:pt>
                <c:pt idx="4670">
                  <c:v>n4671</c:v>
                </c:pt>
                <c:pt idx="4671">
                  <c:v>n4672</c:v>
                </c:pt>
                <c:pt idx="4672">
                  <c:v>n4673</c:v>
                </c:pt>
                <c:pt idx="4673">
                  <c:v>n4674</c:v>
                </c:pt>
                <c:pt idx="4674">
                  <c:v>n4675</c:v>
                </c:pt>
                <c:pt idx="4675">
                  <c:v>n4676</c:v>
                </c:pt>
                <c:pt idx="4676">
                  <c:v>n4677</c:v>
                </c:pt>
                <c:pt idx="4677">
                  <c:v>n4678</c:v>
                </c:pt>
                <c:pt idx="4678">
                  <c:v>n4679</c:v>
                </c:pt>
                <c:pt idx="4679">
                  <c:v>n4680</c:v>
                </c:pt>
                <c:pt idx="4680">
                  <c:v>n4681</c:v>
                </c:pt>
                <c:pt idx="4681">
                  <c:v>n4682</c:v>
                </c:pt>
                <c:pt idx="4682">
                  <c:v>n4683</c:v>
                </c:pt>
                <c:pt idx="4683">
                  <c:v>n4684</c:v>
                </c:pt>
                <c:pt idx="4684">
                  <c:v>n4685</c:v>
                </c:pt>
                <c:pt idx="4685">
                  <c:v>n4686</c:v>
                </c:pt>
                <c:pt idx="4686">
                  <c:v>n4687</c:v>
                </c:pt>
                <c:pt idx="4687">
                  <c:v>n4688</c:v>
                </c:pt>
                <c:pt idx="4688">
                  <c:v>n4689</c:v>
                </c:pt>
                <c:pt idx="4689">
                  <c:v>n4690</c:v>
                </c:pt>
                <c:pt idx="4690">
                  <c:v>n4691</c:v>
                </c:pt>
                <c:pt idx="4691">
                  <c:v>n4692</c:v>
                </c:pt>
                <c:pt idx="4692">
                  <c:v>n4693</c:v>
                </c:pt>
                <c:pt idx="4693">
                  <c:v>n4694</c:v>
                </c:pt>
                <c:pt idx="4694">
                  <c:v>n4695</c:v>
                </c:pt>
                <c:pt idx="4695">
                  <c:v>n4696</c:v>
                </c:pt>
                <c:pt idx="4696">
                  <c:v>n4697</c:v>
                </c:pt>
                <c:pt idx="4697">
                  <c:v>n4698</c:v>
                </c:pt>
                <c:pt idx="4698">
                  <c:v>n4699</c:v>
                </c:pt>
                <c:pt idx="4699">
                  <c:v>n4700</c:v>
                </c:pt>
                <c:pt idx="4700">
                  <c:v>n4701</c:v>
                </c:pt>
                <c:pt idx="4701">
                  <c:v>n4702</c:v>
                </c:pt>
                <c:pt idx="4702">
                  <c:v>n4703</c:v>
                </c:pt>
                <c:pt idx="4703">
                  <c:v>n4704</c:v>
                </c:pt>
                <c:pt idx="4704">
                  <c:v>n4705</c:v>
                </c:pt>
                <c:pt idx="4705">
                  <c:v>n4706</c:v>
                </c:pt>
                <c:pt idx="4706">
                  <c:v>n4707</c:v>
                </c:pt>
                <c:pt idx="4707">
                  <c:v>n4708</c:v>
                </c:pt>
                <c:pt idx="4708">
                  <c:v>n4709</c:v>
                </c:pt>
                <c:pt idx="4709">
                  <c:v>n4710</c:v>
                </c:pt>
                <c:pt idx="4710">
                  <c:v>n4711</c:v>
                </c:pt>
                <c:pt idx="4711">
                  <c:v>n4712</c:v>
                </c:pt>
                <c:pt idx="4712">
                  <c:v>n4713</c:v>
                </c:pt>
                <c:pt idx="4713">
                  <c:v>n4714</c:v>
                </c:pt>
                <c:pt idx="4714">
                  <c:v>n4715</c:v>
                </c:pt>
                <c:pt idx="4715">
                  <c:v>n4716</c:v>
                </c:pt>
                <c:pt idx="4716">
                  <c:v>n4717</c:v>
                </c:pt>
                <c:pt idx="4717">
                  <c:v>n4718</c:v>
                </c:pt>
                <c:pt idx="4718">
                  <c:v>n4719</c:v>
                </c:pt>
                <c:pt idx="4719">
                  <c:v>n4720</c:v>
                </c:pt>
                <c:pt idx="4720">
                  <c:v>n4721</c:v>
                </c:pt>
                <c:pt idx="4721">
                  <c:v>n4722</c:v>
                </c:pt>
                <c:pt idx="4722">
                  <c:v>n4723</c:v>
                </c:pt>
                <c:pt idx="4723">
                  <c:v>n4724</c:v>
                </c:pt>
                <c:pt idx="4724">
                  <c:v>n4725</c:v>
                </c:pt>
                <c:pt idx="4725">
                  <c:v>n4726</c:v>
                </c:pt>
                <c:pt idx="4726">
                  <c:v>n4727</c:v>
                </c:pt>
                <c:pt idx="4727">
                  <c:v>n4728</c:v>
                </c:pt>
                <c:pt idx="4728">
                  <c:v>n4729</c:v>
                </c:pt>
                <c:pt idx="4729">
                  <c:v>n4730</c:v>
                </c:pt>
                <c:pt idx="4730">
                  <c:v>n4731</c:v>
                </c:pt>
                <c:pt idx="4731">
                  <c:v>n4732</c:v>
                </c:pt>
                <c:pt idx="4732">
                  <c:v>n4733</c:v>
                </c:pt>
                <c:pt idx="4733">
                  <c:v>n4734</c:v>
                </c:pt>
                <c:pt idx="4734">
                  <c:v>n4735</c:v>
                </c:pt>
                <c:pt idx="4735">
                  <c:v>n4736</c:v>
                </c:pt>
                <c:pt idx="4736">
                  <c:v>n4737</c:v>
                </c:pt>
                <c:pt idx="4737">
                  <c:v>n4738</c:v>
                </c:pt>
                <c:pt idx="4738">
                  <c:v>n4739</c:v>
                </c:pt>
                <c:pt idx="4739">
                  <c:v>n4740</c:v>
                </c:pt>
                <c:pt idx="4740">
                  <c:v>n4741</c:v>
                </c:pt>
                <c:pt idx="4741">
                  <c:v>n4742</c:v>
                </c:pt>
                <c:pt idx="4742">
                  <c:v>n4743</c:v>
                </c:pt>
                <c:pt idx="4743">
                  <c:v>n4744</c:v>
                </c:pt>
                <c:pt idx="4744">
                  <c:v>n4745</c:v>
                </c:pt>
                <c:pt idx="4745">
                  <c:v>n4746</c:v>
                </c:pt>
                <c:pt idx="4746">
                  <c:v>n4747</c:v>
                </c:pt>
                <c:pt idx="4747">
                  <c:v>n4748</c:v>
                </c:pt>
                <c:pt idx="4748">
                  <c:v>n4749</c:v>
                </c:pt>
                <c:pt idx="4749">
                  <c:v>n4750</c:v>
                </c:pt>
                <c:pt idx="4750">
                  <c:v>n4751</c:v>
                </c:pt>
                <c:pt idx="4751">
                  <c:v>n4752</c:v>
                </c:pt>
                <c:pt idx="4752">
                  <c:v>n4753</c:v>
                </c:pt>
                <c:pt idx="4753">
                  <c:v>n4754</c:v>
                </c:pt>
                <c:pt idx="4754">
                  <c:v>n4755</c:v>
                </c:pt>
                <c:pt idx="4755">
                  <c:v>n4756</c:v>
                </c:pt>
                <c:pt idx="4756">
                  <c:v>n4757</c:v>
                </c:pt>
                <c:pt idx="4757">
                  <c:v>n4758</c:v>
                </c:pt>
                <c:pt idx="4758">
                  <c:v>n4759</c:v>
                </c:pt>
                <c:pt idx="4759">
                  <c:v>n4760</c:v>
                </c:pt>
                <c:pt idx="4760">
                  <c:v>n4761</c:v>
                </c:pt>
                <c:pt idx="4761">
                  <c:v>n4762</c:v>
                </c:pt>
                <c:pt idx="4762">
                  <c:v>n4763</c:v>
                </c:pt>
                <c:pt idx="4763">
                  <c:v>n4764</c:v>
                </c:pt>
                <c:pt idx="4764">
                  <c:v>n4765</c:v>
                </c:pt>
                <c:pt idx="4765">
                  <c:v>n4766</c:v>
                </c:pt>
                <c:pt idx="4766">
                  <c:v>n4767</c:v>
                </c:pt>
                <c:pt idx="4767">
                  <c:v>n4768</c:v>
                </c:pt>
                <c:pt idx="4768">
                  <c:v>n4769</c:v>
                </c:pt>
                <c:pt idx="4769">
                  <c:v>n4770</c:v>
                </c:pt>
                <c:pt idx="4770">
                  <c:v>n4771</c:v>
                </c:pt>
                <c:pt idx="4771">
                  <c:v>n4772</c:v>
                </c:pt>
                <c:pt idx="4772">
                  <c:v>n4773</c:v>
                </c:pt>
                <c:pt idx="4773">
                  <c:v>n4774</c:v>
                </c:pt>
                <c:pt idx="4774">
                  <c:v>n4775</c:v>
                </c:pt>
                <c:pt idx="4775">
                  <c:v>n4776</c:v>
                </c:pt>
                <c:pt idx="4776">
                  <c:v>n4777</c:v>
                </c:pt>
                <c:pt idx="4777">
                  <c:v>n4778</c:v>
                </c:pt>
                <c:pt idx="4778">
                  <c:v>n4779</c:v>
                </c:pt>
                <c:pt idx="4779">
                  <c:v>n4780</c:v>
                </c:pt>
                <c:pt idx="4780">
                  <c:v>n4781</c:v>
                </c:pt>
                <c:pt idx="4781">
                  <c:v>n4782</c:v>
                </c:pt>
                <c:pt idx="4782">
                  <c:v>n4783</c:v>
                </c:pt>
                <c:pt idx="4783">
                  <c:v>n4784</c:v>
                </c:pt>
                <c:pt idx="4784">
                  <c:v>n4785</c:v>
                </c:pt>
                <c:pt idx="4785">
                  <c:v>n4786</c:v>
                </c:pt>
                <c:pt idx="4786">
                  <c:v>n4787</c:v>
                </c:pt>
                <c:pt idx="4787">
                  <c:v>n4788</c:v>
                </c:pt>
                <c:pt idx="4788">
                  <c:v>n4789</c:v>
                </c:pt>
                <c:pt idx="4789">
                  <c:v>n4790</c:v>
                </c:pt>
                <c:pt idx="4790">
                  <c:v>n4791</c:v>
                </c:pt>
                <c:pt idx="4791">
                  <c:v>n4792</c:v>
                </c:pt>
                <c:pt idx="4792">
                  <c:v>n4793</c:v>
                </c:pt>
                <c:pt idx="4793">
                  <c:v>n4794</c:v>
                </c:pt>
                <c:pt idx="4794">
                  <c:v>n4795</c:v>
                </c:pt>
                <c:pt idx="4795">
                  <c:v>n4796</c:v>
                </c:pt>
                <c:pt idx="4796">
                  <c:v>n4797</c:v>
                </c:pt>
                <c:pt idx="4797">
                  <c:v>n4798</c:v>
                </c:pt>
                <c:pt idx="4798">
                  <c:v>n4799</c:v>
                </c:pt>
                <c:pt idx="4799">
                  <c:v>n4800</c:v>
                </c:pt>
                <c:pt idx="4800">
                  <c:v>n4801</c:v>
                </c:pt>
                <c:pt idx="4801">
                  <c:v>n4802</c:v>
                </c:pt>
                <c:pt idx="4802">
                  <c:v>n4803</c:v>
                </c:pt>
                <c:pt idx="4803">
                  <c:v>n4804</c:v>
                </c:pt>
                <c:pt idx="4804">
                  <c:v>n4805</c:v>
                </c:pt>
                <c:pt idx="4805">
                  <c:v>n4806</c:v>
                </c:pt>
                <c:pt idx="4806">
                  <c:v>n4807</c:v>
                </c:pt>
                <c:pt idx="4807">
                  <c:v>n4808</c:v>
                </c:pt>
                <c:pt idx="4808">
                  <c:v>n4809</c:v>
                </c:pt>
                <c:pt idx="4809">
                  <c:v>n4810</c:v>
                </c:pt>
                <c:pt idx="4810">
                  <c:v>n4811</c:v>
                </c:pt>
                <c:pt idx="4811">
                  <c:v>n4812</c:v>
                </c:pt>
                <c:pt idx="4812">
                  <c:v>n4813</c:v>
                </c:pt>
                <c:pt idx="4813">
                  <c:v>n4814</c:v>
                </c:pt>
                <c:pt idx="4814">
                  <c:v>n4815</c:v>
                </c:pt>
                <c:pt idx="4815">
                  <c:v>n4816</c:v>
                </c:pt>
                <c:pt idx="4816">
                  <c:v>n4817</c:v>
                </c:pt>
                <c:pt idx="4817">
                  <c:v>n4818</c:v>
                </c:pt>
                <c:pt idx="4818">
                  <c:v>n4819</c:v>
                </c:pt>
                <c:pt idx="4819">
                  <c:v>n4820</c:v>
                </c:pt>
                <c:pt idx="4820">
                  <c:v>n4821</c:v>
                </c:pt>
                <c:pt idx="4821">
                  <c:v>n4822</c:v>
                </c:pt>
                <c:pt idx="4822">
                  <c:v>n4823</c:v>
                </c:pt>
                <c:pt idx="4823">
                  <c:v>n4824</c:v>
                </c:pt>
                <c:pt idx="4824">
                  <c:v>n4825</c:v>
                </c:pt>
                <c:pt idx="4825">
                  <c:v>n4826</c:v>
                </c:pt>
                <c:pt idx="4826">
                  <c:v>n4827</c:v>
                </c:pt>
                <c:pt idx="4827">
                  <c:v>n4828</c:v>
                </c:pt>
                <c:pt idx="4828">
                  <c:v>n4829</c:v>
                </c:pt>
                <c:pt idx="4829">
                  <c:v>n4830</c:v>
                </c:pt>
                <c:pt idx="4830">
                  <c:v>n4831</c:v>
                </c:pt>
                <c:pt idx="4831">
                  <c:v>n4832</c:v>
                </c:pt>
                <c:pt idx="4832">
                  <c:v>n4833</c:v>
                </c:pt>
                <c:pt idx="4833">
                  <c:v>n4834</c:v>
                </c:pt>
                <c:pt idx="4834">
                  <c:v>n4835</c:v>
                </c:pt>
                <c:pt idx="4835">
                  <c:v>n4836</c:v>
                </c:pt>
                <c:pt idx="4836">
                  <c:v>n4837</c:v>
                </c:pt>
                <c:pt idx="4837">
                  <c:v>n4838</c:v>
                </c:pt>
                <c:pt idx="4838">
                  <c:v>n4839</c:v>
                </c:pt>
                <c:pt idx="4839">
                  <c:v>n4840</c:v>
                </c:pt>
                <c:pt idx="4840">
                  <c:v>n4841</c:v>
                </c:pt>
                <c:pt idx="4841">
                  <c:v>n4842</c:v>
                </c:pt>
                <c:pt idx="4842">
                  <c:v>n4843</c:v>
                </c:pt>
                <c:pt idx="4843">
                  <c:v>n4844</c:v>
                </c:pt>
                <c:pt idx="4844">
                  <c:v>n4845</c:v>
                </c:pt>
                <c:pt idx="4845">
                  <c:v>n4846</c:v>
                </c:pt>
                <c:pt idx="4846">
                  <c:v>n4847</c:v>
                </c:pt>
                <c:pt idx="4847">
                  <c:v>n4848</c:v>
                </c:pt>
                <c:pt idx="4848">
                  <c:v>n4849</c:v>
                </c:pt>
                <c:pt idx="4849">
                  <c:v>n4850</c:v>
                </c:pt>
                <c:pt idx="4850">
                  <c:v>n4851</c:v>
                </c:pt>
                <c:pt idx="4851">
                  <c:v>n4852</c:v>
                </c:pt>
                <c:pt idx="4852">
                  <c:v>n4853</c:v>
                </c:pt>
                <c:pt idx="4853">
                  <c:v>n4854</c:v>
                </c:pt>
                <c:pt idx="4854">
                  <c:v>n4855</c:v>
                </c:pt>
                <c:pt idx="4855">
                  <c:v>n4856</c:v>
                </c:pt>
                <c:pt idx="4856">
                  <c:v>n4857</c:v>
                </c:pt>
                <c:pt idx="4857">
                  <c:v>n4858</c:v>
                </c:pt>
                <c:pt idx="4858">
                  <c:v>n4859</c:v>
                </c:pt>
                <c:pt idx="4859">
                  <c:v>n4860</c:v>
                </c:pt>
                <c:pt idx="4860">
                  <c:v>n4861</c:v>
                </c:pt>
                <c:pt idx="4861">
                  <c:v>n4862</c:v>
                </c:pt>
                <c:pt idx="4862">
                  <c:v>n4863</c:v>
                </c:pt>
                <c:pt idx="4863">
                  <c:v>n4864</c:v>
                </c:pt>
                <c:pt idx="4864">
                  <c:v>n4865</c:v>
                </c:pt>
                <c:pt idx="4865">
                  <c:v>n4866</c:v>
                </c:pt>
                <c:pt idx="4866">
                  <c:v>n4867</c:v>
                </c:pt>
                <c:pt idx="4867">
                  <c:v>n4868</c:v>
                </c:pt>
                <c:pt idx="4868">
                  <c:v>n4869</c:v>
                </c:pt>
                <c:pt idx="4869">
                  <c:v>n4870</c:v>
                </c:pt>
                <c:pt idx="4870">
                  <c:v>n4871</c:v>
                </c:pt>
                <c:pt idx="4871">
                  <c:v>n4872</c:v>
                </c:pt>
                <c:pt idx="4872">
                  <c:v>n4873</c:v>
                </c:pt>
                <c:pt idx="4873">
                  <c:v>n4874</c:v>
                </c:pt>
                <c:pt idx="4874">
                  <c:v>n4875</c:v>
                </c:pt>
                <c:pt idx="4875">
                  <c:v>n4876</c:v>
                </c:pt>
                <c:pt idx="4876">
                  <c:v>n4877</c:v>
                </c:pt>
                <c:pt idx="4877">
                  <c:v>n4878</c:v>
                </c:pt>
                <c:pt idx="4878">
                  <c:v>n4879</c:v>
                </c:pt>
                <c:pt idx="4879">
                  <c:v>n4880</c:v>
                </c:pt>
                <c:pt idx="4880">
                  <c:v>n4881</c:v>
                </c:pt>
                <c:pt idx="4881">
                  <c:v>n4882</c:v>
                </c:pt>
                <c:pt idx="4882">
                  <c:v>n4883</c:v>
                </c:pt>
                <c:pt idx="4883">
                  <c:v>n4884</c:v>
                </c:pt>
                <c:pt idx="4884">
                  <c:v>n4885</c:v>
                </c:pt>
                <c:pt idx="4885">
                  <c:v>n4886</c:v>
                </c:pt>
                <c:pt idx="4886">
                  <c:v>n4887</c:v>
                </c:pt>
                <c:pt idx="4887">
                  <c:v>n4888</c:v>
                </c:pt>
                <c:pt idx="4888">
                  <c:v>n4889</c:v>
                </c:pt>
                <c:pt idx="4889">
                  <c:v>n4890</c:v>
                </c:pt>
                <c:pt idx="4890">
                  <c:v>n4891</c:v>
                </c:pt>
                <c:pt idx="4891">
                  <c:v>n4892</c:v>
                </c:pt>
                <c:pt idx="4892">
                  <c:v>n4893</c:v>
                </c:pt>
                <c:pt idx="4893">
                  <c:v>n4894</c:v>
                </c:pt>
                <c:pt idx="4894">
                  <c:v>n4895</c:v>
                </c:pt>
                <c:pt idx="4895">
                  <c:v>n4896</c:v>
                </c:pt>
                <c:pt idx="4896">
                  <c:v>n4897</c:v>
                </c:pt>
                <c:pt idx="4897">
                  <c:v>n4898</c:v>
                </c:pt>
                <c:pt idx="4898">
                  <c:v>n4899</c:v>
                </c:pt>
                <c:pt idx="4899">
                  <c:v>n4900</c:v>
                </c:pt>
                <c:pt idx="4900">
                  <c:v>n4901</c:v>
                </c:pt>
                <c:pt idx="4901">
                  <c:v>n4902</c:v>
                </c:pt>
                <c:pt idx="4902">
                  <c:v>n4903</c:v>
                </c:pt>
                <c:pt idx="4903">
                  <c:v>n4904</c:v>
                </c:pt>
                <c:pt idx="4904">
                  <c:v>n4905</c:v>
                </c:pt>
                <c:pt idx="4905">
                  <c:v>n4906</c:v>
                </c:pt>
                <c:pt idx="4906">
                  <c:v>n4907</c:v>
                </c:pt>
                <c:pt idx="4907">
                  <c:v>n4908</c:v>
                </c:pt>
                <c:pt idx="4908">
                  <c:v>n4909</c:v>
                </c:pt>
                <c:pt idx="4909">
                  <c:v>n4910</c:v>
                </c:pt>
                <c:pt idx="4910">
                  <c:v>n4911</c:v>
                </c:pt>
                <c:pt idx="4911">
                  <c:v>n4912</c:v>
                </c:pt>
                <c:pt idx="4912">
                  <c:v>n4913</c:v>
                </c:pt>
                <c:pt idx="4913">
                  <c:v>n4914</c:v>
                </c:pt>
                <c:pt idx="4914">
                  <c:v>n4915</c:v>
                </c:pt>
                <c:pt idx="4915">
                  <c:v>n4916</c:v>
                </c:pt>
                <c:pt idx="4916">
                  <c:v>n4917</c:v>
                </c:pt>
                <c:pt idx="4917">
                  <c:v>n4918</c:v>
                </c:pt>
                <c:pt idx="4918">
                  <c:v>n4919</c:v>
                </c:pt>
                <c:pt idx="4919">
                  <c:v>n4920</c:v>
                </c:pt>
                <c:pt idx="4920">
                  <c:v>n4921</c:v>
                </c:pt>
                <c:pt idx="4921">
                  <c:v>n4922</c:v>
                </c:pt>
                <c:pt idx="4922">
                  <c:v>n4923</c:v>
                </c:pt>
                <c:pt idx="4923">
                  <c:v>n4924</c:v>
                </c:pt>
                <c:pt idx="4924">
                  <c:v>n4925</c:v>
                </c:pt>
                <c:pt idx="4925">
                  <c:v>n4926</c:v>
                </c:pt>
                <c:pt idx="4926">
                  <c:v>n4927</c:v>
                </c:pt>
                <c:pt idx="4927">
                  <c:v>n4928</c:v>
                </c:pt>
                <c:pt idx="4928">
                  <c:v>n4929</c:v>
                </c:pt>
                <c:pt idx="4929">
                  <c:v>n4930</c:v>
                </c:pt>
                <c:pt idx="4930">
                  <c:v>n4931</c:v>
                </c:pt>
                <c:pt idx="4931">
                  <c:v>n4932</c:v>
                </c:pt>
                <c:pt idx="4932">
                  <c:v>n4933</c:v>
                </c:pt>
                <c:pt idx="4933">
                  <c:v>n4934</c:v>
                </c:pt>
                <c:pt idx="4934">
                  <c:v>n4935</c:v>
                </c:pt>
                <c:pt idx="4935">
                  <c:v>n4936</c:v>
                </c:pt>
                <c:pt idx="4936">
                  <c:v>n4937</c:v>
                </c:pt>
                <c:pt idx="4937">
                  <c:v>n4938</c:v>
                </c:pt>
                <c:pt idx="4938">
                  <c:v>n4939</c:v>
                </c:pt>
                <c:pt idx="4939">
                  <c:v>n4940</c:v>
                </c:pt>
                <c:pt idx="4940">
                  <c:v>n4941</c:v>
                </c:pt>
                <c:pt idx="4941">
                  <c:v>n4942</c:v>
                </c:pt>
                <c:pt idx="4942">
                  <c:v>n4943</c:v>
                </c:pt>
                <c:pt idx="4943">
                  <c:v>n4944</c:v>
                </c:pt>
                <c:pt idx="4944">
                  <c:v>n4945</c:v>
                </c:pt>
                <c:pt idx="4945">
                  <c:v>n4946</c:v>
                </c:pt>
                <c:pt idx="4946">
                  <c:v>n4947</c:v>
                </c:pt>
                <c:pt idx="4947">
                  <c:v>n4948</c:v>
                </c:pt>
                <c:pt idx="4948">
                  <c:v>n4949</c:v>
                </c:pt>
                <c:pt idx="4949">
                  <c:v>n4950</c:v>
                </c:pt>
                <c:pt idx="4950">
                  <c:v>n4951</c:v>
                </c:pt>
                <c:pt idx="4951">
                  <c:v>n4952</c:v>
                </c:pt>
                <c:pt idx="4952">
                  <c:v>n4953</c:v>
                </c:pt>
                <c:pt idx="4953">
                  <c:v>n4954</c:v>
                </c:pt>
                <c:pt idx="4954">
                  <c:v>n4955</c:v>
                </c:pt>
                <c:pt idx="4955">
                  <c:v>n4956</c:v>
                </c:pt>
                <c:pt idx="4956">
                  <c:v>n4957</c:v>
                </c:pt>
                <c:pt idx="4957">
                  <c:v>n4958</c:v>
                </c:pt>
                <c:pt idx="4958">
                  <c:v>n4959</c:v>
                </c:pt>
                <c:pt idx="4959">
                  <c:v>n4960</c:v>
                </c:pt>
                <c:pt idx="4960">
                  <c:v>n4961</c:v>
                </c:pt>
                <c:pt idx="4961">
                  <c:v>n4962</c:v>
                </c:pt>
                <c:pt idx="4962">
                  <c:v>n4963</c:v>
                </c:pt>
                <c:pt idx="4963">
                  <c:v>n4964</c:v>
                </c:pt>
                <c:pt idx="4964">
                  <c:v>n4965</c:v>
                </c:pt>
                <c:pt idx="4965">
                  <c:v>n4966</c:v>
                </c:pt>
                <c:pt idx="4966">
                  <c:v>n4967</c:v>
                </c:pt>
                <c:pt idx="4967">
                  <c:v>n4968</c:v>
                </c:pt>
                <c:pt idx="4968">
                  <c:v>n4969</c:v>
                </c:pt>
                <c:pt idx="4969">
                  <c:v>n4970</c:v>
                </c:pt>
                <c:pt idx="4970">
                  <c:v>n4971</c:v>
                </c:pt>
                <c:pt idx="4971">
                  <c:v>n4972</c:v>
                </c:pt>
                <c:pt idx="4972">
                  <c:v>n4973</c:v>
                </c:pt>
                <c:pt idx="4973">
                  <c:v>n4974</c:v>
                </c:pt>
                <c:pt idx="4974">
                  <c:v>n4975</c:v>
                </c:pt>
                <c:pt idx="4975">
                  <c:v>n4976</c:v>
                </c:pt>
                <c:pt idx="4976">
                  <c:v>n4977</c:v>
                </c:pt>
                <c:pt idx="4977">
                  <c:v>n4978</c:v>
                </c:pt>
                <c:pt idx="4978">
                  <c:v>n4979</c:v>
                </c:pt>
                <c:pt idx="4979">
                  <c:v>n4980</c:v>
                </c:pt>
                <c:pt idx="4980">
                  <c:v>n4981</c:v>
                </c:pt>
                <c:pt idx="4981">
                  <c:v>n4982</c:v>
                </c:pt>
                <c:pt idx="4982">
                  <c:v>n4983</c:v>
                </c:pt>
                <c:pt idx="4983">
                  <c:v>n4984</c:v>
                </c:pt>
                <c:pt idx="4984">
                  <c:v>n4985</c:v>
                </c:pt>
                <c:pt idx="4985">
                  <c:v>n4986</c:v>
                </c:pt>
                <c:pt idx="4986">
                  <c:v>n4987</c:v>
                </c:pt>
                <c:pt idx="4987">
                  <c:v>n4988</c:v>
                </c:pt>
                <c:pt idx="4988">
                  <c:v>n4989</c:v>
                </c:pt>
                <c:pt idx="4989">
                  <c:v>n4990</c:v>
                </c:pt>
                <c:pt idx="4990">
                  <c:v>n4991</c:v>
                </c:pt>
                <c:pt idx="4991">
                  <c:v>n4992</c:v>
                </c:pt>
                <c:pt idx="4992">
                  <c:v>n4993</c:v>
                </c:pt>
                <c:pt idx="4993">
                  <c:v>n4994</c:v>
                </c:pt>
                <c:pt idx="4994">
                  <c:v>n4995</c:v>
                </c:pt>
                <c:pt idx="4995">
                  <c:v>n4996</c:v>
                </c:pt>
                <c:pt idx="4996">
                  <c:v>n4997</c:v>
                </c:pt>
                <c:pt idx="4997">
                  <c:v>n4998</c:v>
                </c:pt>
                <c:pt idx="4998">
                  <c:v>n4999</c:v>
                </c:pt>
                <c:pt idx="4999">
                  <c:v>n5000</c:v>
                </c:pt>
                <c:pt idx="5000">
                  <c:v>n5001</c:v>
                </c:pt>
                <c:pt idx="5001">
                  <c:v>n5002</c:v>
                </c:pt>
                <c:pt idx="5002">
                  <c:v>n5003</c:v>
                </c:pt>
                <c:pt idx="5003">
                  <c:v>n5004</c:v>
                </c:pt>
                <c:pt idx="5004">
                  <c:v>n5005</c:v>
                </c:pt>
                <c:pt idx="5005">
                  <c:v>n5006</c:v>
                </c:pt>
                <c:pt idx="5006">
                  <c:v>n5007</c:v>
                </c:pt>
                <c:pt idx="5007">
                  <c:v>n5008</c:v>
                </c:pt>
                <c:pt idx="5008">
                  <c:v>n5009</c:v>
                </c:pt>
                <c:pt idx="5009">
                  <c:v>n5010</c:v>
                </c:pt>
                <c:pt idx="5010">
                  <c:v>n5011</c:v>
                </c:pt>
                <c:pt idx="5011">
                  <c:v>n5012</c:v>
                </c:pt>
                <c:pt idx="5012">
                  <c:v>n5013</c:v>
                </c:pt>
                <c:pt idx="5013">
                  <c:v>n5014</c:v>
                </c:pt>
                <c:pt idx="5014">
                  <c:v>n5015</c:v>
                </c:pt>
                <c:pt idx="5015">
                  <c:v>n5016</c:v>
                </c:pt>
                <c:pt idx="5016">
                  <c:v>n5017</c:v>
                </c:pt>
                <c:pt idx="5017">
                  <c:v>n5018</c:v>
                </c:pt>
                <c:pt idx="5018">
                  <c:v>n5019</c:v>
                </c:pt>
                <c:pt idx="5019">
                  <c:v>n5020</c:v>
                </c:pt>
                <c:pt idx="5020">
                  <c:v>n5021</c:v>
                </c:pt>
                <c:pt idx="5021">
                  <c:v>n5022</c:v>
                </c:pt>
                <c:pt idx="5022">
                  <c:v>n5023</c:v>
                </c:pt>
                <c:pt idx="5023">
                  <c:v>n5024</c:v>
                </c:pt>
                <c:pt idx="5024">
                  <c:v>n5025</c:v>
                </c:pt>
                <c:pt idx="5025">
                  <c:v>n5026</c:v>
                </c:pt>
                <c:pt idx="5026">
                  <c:v>n5027</c:v>
                </c:pt>
                <c:pt idx="5027">
                  <c:v>n5028</c:v>
                </c:pt>
                <c:pt idx="5028">
                  <c:v>n5029</c:v>
                </c:pt>
                <c:pt idx="5029">
                  <c:v>n5030</c:v>
                </c:pt>
                <c:pt idx="5030">
                  <c:v>n5031</c:v>
                </c:pt>
                <c:pt idx="5031">
                  <c:v>n5032</c:v>
                </c:pt>
                <c:pt idx="5032">
                  <c:v>n5033</c:v>
                </c:pt>
                <c:pt idx="5033">
                  <c:v>n5034</c:v>
                </c:pt>
                <c:pt idx="5034">
                  <c:v>n5035</c:v>
                </c:pt>
                <c:pt idx="5035">
                  <c:v>n5036</c:v>
                </c:pt>
                <c:pt idx="5036">
                  <c:v>n5037</c:v>
                </c:pt>
                <c:pt idx="5037">
                  <c:v>n5038</c:v>
                </c:pt>
                <c:pt idx="5038">
                  <c:v>n5039</c:v>
                </c:pt>
                <c:pt idx="5039">
                  <c:v>n5040</c:v>
                </c:pt>
                <c:pt idx="5040">
                  <c:v>n5041</c:v>
                </c:pt>
                <c:pt idx="5041">
                  <c:v>n5042</c:v>
                </c:pt>
                <c:pt idx="5042">
                  <c:v>n5043</c:v>
                </c:pt>
                <c:pt idx="5043">
                  <c:v>n5044</c:v>
                </c:pt>
                <c:pt idx="5044">
                  <c:v>n5045</c:v>
                </c:pt>
                <c:pt idx="5045">
                  <c:v>n5046</c:v>
                </c:pt>
                <c:pt idx="5046">
                  <c:v>n5047</c:v>
                </c:pt>
                <c:pt idx="5047">
                  <c:v>n5048</c:v>
                </c:pt>
                <c:pt idx="5048">
                  <c:v>n5049</c:v>
                </c:pt>
                <c:pt idx="5049">
                  <c:v>n5050</c:v>
                </c:pt>
                <c:pt idx="5050">
                  <c:v>n5051</c:v>
                </c:pt>
                <c:pt idx="5051">
                  <c:v>n5052</c:v>
                </c:pt>
                <c:pt idx="5052">
                  <c:v>n5053</c:v>
                </c:pt>
                <c:pt idx="5053">
                  <c:v>n5054</c:v>
                </c:pt>
                <c:pt idx="5054">
                  <c:v>n5055</c:v>
                </c:pt>
                <c:pt idx="5055">
                  <c:v>n5056</c:v>
                </c:pt>
                <c:pt idx="5056">
                  <c:v>n5057</c:v>
                </c:pt>
                <c:pt idx="5057">
                  <c:v>n5058</c:v>
                </c:pt>
                <c:pt idx="5058">
                  <c:v>n5059</c:v>
                </c:pt>
                <c:pt idx="5059">
                  <c:v>n5060</c:v>
                </c:pt>
                <c:pt idx="5060">
                  <c:v>n5061</c:v>
                </c:pt>
                <c:pt idx="5061">
                  <c:v>n5062</c:v>
                </c:pt>
                <c:pt idx="5062">
                  <c:v>n5063</c:v>
                </c:pt>
                <c:pt idx="5063">
                  <c:v>n5064</c:v>
                </c:pt>
                <c:pt idx="5064">
                  <c:v>n5065</c:v>
                </c:pt>
                <c:pt idx="5065">
                  <c:v>n5066</c:v>
                </c:pt>
                <c:pt idx="5066">
                  <c:v>n5067</c:v>
                </c:pt>
                <c:pt idx="5067">
                  <c:v>n5068</c:v>
                </c:pt>
                <c:pt idx="5068">
                  <c:v>n5069</c:v>
                </c:pt>
                <c:pt idx="5069">
                  <c:v>n5070</c:v>
                </c:pt>
                <c:pt idx="5070">
                  <c:v>n5071</c:v>
                </c:pt>
                <c:pt idx="5071">
                  <c:v>n5072</c:v>
                </c:pt>
                <c:pt idx="5072">
                  <c:v>n5073</c:v>
                </c:pt>
                <c:pt idx="5073">
                  <c:v>n5074</c:v>
                </c:pt>
                <c:pt idx="5074">
                  <c:v>n5075</c:v>
                </c:pt>
                <c:pt idx="5075">
                  <c:v>n5076</c:v>
                </c:pt>
                <c:pt idx="5076">
                  <c:v>n5077</c:v>
                </c:pt>
                <c:pt idx="5077">
                  <c:v>n5078</c:v>
                </c:pt>
                <c:pt idx="5078">
                  <c:v>n5079</c:v>
                </c:pt>
                <c:pt idx="5079">
                  <c:v>n5080</c:v>
                </c:pt>
                <c:pt idx="5080">
                  <c:v>n5081</c:v>
                </c:pt>
                <c:pt idx="5081">
                  <c:v>n5082</c:v>
                </c:pt>
                <c:pt idx="5082">
                  <c:v>n5083</c:v>
                </c:pt>
                <c:pt idx="5083">
                  <c:v>n5084</c:v>
                </c:pt>
                <c:pt idx="5084">
                  <c:v>n5085</c:v>
                </c:pt>
                <c:pt idx="5085">
                  <c:v>n5086</c:v>
                </c:pt>
                <c:pt idx="5086">
                  <c:v>n5087</c:v>
                </c:pt>
                <c:pt idx="5087">
                  <c:v>n5088</c:v>
                </c:pt>
                <c:pt idx="5088">
                  <c:v>n5089</c:v>
                </c:pt>
                <c:pt idx="5089">
                  <c:v>n5090</c:v>
                </c:pt>
                <c:pt idx="5090">
                  <c:v>n5091</c:v>
                </c:pt>
                <c:pt idx="5091">
                  <c:v>n5092</c:v>
                </c:pt>
                <c:pt idx="5092">
                  <c:v>n5093</c:v>
                </c:pt>
                <c:pt idx="5093">
                  <c:v>n5094</c:v>
                </c:pt>
                <c:pt idx="5094">
                  <c:v>n5095</c:v>
                </c:pt>
                <c:pt idx="5095">
                  <c:v>n5096</c:v>
                </c:pt>
                <c:pt idx="5096">
                  <c:v>n5097</c:v>
                </c:pt>
                <c:pt idx="5097">
                  <c:v>n5098</c:v>
                </c:pt>
                <c:pt idx="5098">
                  <c:v>n5099</c:v>
                </c:pt>
                <c:pt idx="5099">
                  <c:v>n5100</c:v>
                </c:pt>
                <c:pt idx="5100">
                  <c:v>n5101</c:v>
                </c:pt>
                <c:pt idx="5101">
                  <c:v>n5102</c:v>
                </c:pt>
                <c:pt idx="5102">
                  <c:v>n5103</c:v>
                </c:pt>
                <c:pt idx="5103">
                  <c:v>n5104</c:v>
                </c:pt>
                <c:pt idx="5104">
                  <c:v>n5105</c:v>
                </c:pt>
                <c:pt idx="5105">
                  <c:v>n5106</c:v>
                </c:pt>
                <c:pt idx="5106">
                  <c:v>n5107</c:v>
                </c:pt>
                <c:pt idx="5107">
                  <c:v>n5108</c:v>
                </c:pt>
                <c:pt idx="5108">
                  <c:v>n5109</c:v>
                </c:pt>
                <c:pt idx="5109">
                  <c:v>n5110</c:v>
                </c:pt>
                <c:pt idx="5110">
                  <c:v>n5111</c:v>
                </c:pt>
                <c:pt idx="5111">
                  <c:v>n5112</c:v>
                </c:pt>
                <c:pt idx="5112">
                  <c:v>n5113</c:v>
                </c:pt>
                <c:pt idx="5113">
                  <c:v>n5114</c:v>
                </c:pt>
                <c:pt idx="5114">
                  <c:v>n5115</c:v>
                </c:pt>
                <c:pt idx="5115">
                  <c:v>n5116</c:v>
                </c:pt>
                <c:pt idx="5116">
                  <c:v>n5117</c:v>
                </c:pt>
                <c:pt idx="5117">
                  <c:v>n5118</c:v>
                </c:pt>
                <c:pt idx="5118">
                  <c:v>n5119</c:v>
                </c:pt>
                <c:pt idx="5119">
                  <c:v>n5120</c:v>
                </c:pt>
                <c:pt idx="5120">
                  <c:v>n5121</c:v>
                </c:pt>
                <c:pt idx="5121">
                  <c:v>n5122</c:v>
                </c:pt>
                <c:pt idx="5122">
                  <c:v>n5123</c:v>
                </c:pt>
                <c:pt idx="5123">
                  <c:v>n5124</c:v>
                </c:pt>
                <c:pt idx="5124">
                  <c:v>n5125</c:v>
                </c:pt>
                <c:pt idx="5125">
                  <c:v>n5126</c:v>
                </c:pt>
                <c:pt idx="5126">
                  <c:v>n5127</c:v>
                </c:pt>
                <c:pt idx="5127">
                  <c:v>n5128</c:v>
                </c:pt>
                <c:pt idx="5128">
                  <c:v>n5129</c:v>
                </c:pt>
                <c:pt idx="5129">
                  <c:v>n5130</c:v>
                </c:pt>
                <c:pt idx="5130">
                  <c:v>n5131</c:v>
                </c:pt>
                <c:pt idx="5131">
                  <c:v>n5132</c:v>
                </c:pt>
                <c:pt idx="5132">
                  <c:v>n5133</c:v>
                </c:pt>
                <c:pt idx="5133">
                  <c:v>n5134</c:v>
                </c:pt>
                <c:pt idx="5134">
                  <c:v>n5135</c:v>
                </c:pt>
                <c:pt idx="5135">
                  <c:v>n5136</c:v>
                </c:pt>
                <c:pt idx="5136">
                  <c:v>n5137</c:v>
                </c:pt>
                <c:pt idx="5137">
                  <c:v>n5138</c:v>
                </c:pt>
                <c:pt idx="5138">
                  <c:v>n5139</c:v>
                </c:pt>
                <c:pt idx="5139">
                  <c:v>n5140</c:v>
                </c:pt>
                <c:pt idx="5140">
                  <c:v>n5141</c:v>
                </c:pt>
                <c:pt idx="5141">
                  <c:v>n5142</c:v>
                </c:pt>
                <c:pt idx="5142">
                  <c:v>n5143</c:v>
                </c:pt>
                <c:pt idx="5143">
                  <c:v>n5144</c:v>
                </c:pt>
                <c:pt idx="5144">
                  <c:v>n5145</c:v>
                </c:pt>
                <c:pt idx="5145">
                  <c:v>n5146</c:v>
                </c:pt>
                <c:pt idx="5146">
                  <c:v>n5147</c:v>
                </c:pt>
                <c:pt idx="5147">
                  <c:v>n5148</c:v>
                </c:pt>
                <c:pt idx="5148">
                  <c:v>n5149</c:v>
                </c:pt>
                <c:pt idx="5149">
                  <c:v>n5150</c:v>
                </c:pt>
                <c:pt idx="5150">
                  <c:v>n5151</c:v>
                </c:pt>
                <c:pt idx="5151">
                  <c:v>n5152</c:v>
                </c:pt>
                <c:pt idx="5152">
                  <c:v>n5153</c:v>
                </c:pt>
                <c:pt idx="5153">
                  <c:v>n5154</c:v>
                </c:pt>
                <c:pt idx="5154">
                  <c:v>n5155</c:v>
                </c:pt>
                <c:pt idx="5155">
                  <c:v>n5156</c:v>
                </c:pt>
                <c:pt idx="5156">
                  <c:v>n5157</c:v>
                </c:pt>
                <c:pt idx="5157">
                  <c:v>n5158</c:v>
                </c:pt>
                <c:pt idx="5158">
                  <c:v>n5159</c:v>
                </c:pt>
                <c:pt idx="5159">
                  <c:v>n5160</c:v>
                </c:pt>
                <c:pt idx="5160">
                  <c:v>n5161</c:v>
                </c:pt>
                <c:pt idx="5161">
                  <c:v>n5162</c:v>
                </c:pt>
                <c:pt idx="5162">
                  <c:v>n5163</c:v>
                </c:pt>
                <c:pt idx="5163">
                  <c:v>n5164</c:v>
                </c:pt>
                <c:pt idx="5164">
                  <c:v>n5165</c:v>
                </c:pt>
                <c:pt idx="5165">
                  <c:v>n5166</c:v>
                </c:pt>
                <c:pt idx="5166">
                  <c:v>n5167</c:v>
                </c:pt>
                <c:pt idx="5167">
                  <c:v>n5168</c:v>
                </c:pt>
                <c:pt idx="5168">
                  <c:v>n5169</c:v>
                </c:pt>
                <c:pt idx="5169">
                  <c:v>n5170</c:v>
                </c:pt>
                <c:pt idx="5170">
                  <c:v>n5171</c:v>
                </c:pt>
                <c:pt idx="5171">
                  <c:v>n5172</c:v>
                </c:pt>
                <c:pt idx="5172">
                  <c:v>n5173</c:v>
                </c:pt>
                <c:pt idx="5173">
                  <c:v>n5174</c:v>
                </c:pt>
                <c:pt idx="5174">
                  <c:v>n5175</c:v>
                </c:pt>
                <c:pt idx="5175">
                  <c:v>n5176</c:v>
                </c:pt>
                <c:pt idx="5176">
                  <c:v>n5177</c:v>
                </c:pt>
                <c:pt idx="5177">
                  <c:v>n5178</c:v>
                </c:pt>
                <c:pt idx="5178">
                  <c:v>n5179</c:v>
                </c:pt>
                <c:pt idx="5179">
                  <c:v>n5180</c:v>
                </c:pt>
                <c:pt idx="5180">
                  <c:v>n5181</c:v>
                </c:pt>
                <c:pt idx="5181">
                  <c:v>n5182</c:v>
                </c:pt>
                <c:pt idx="5182">
                  <c:v>n5183</c:v>
                </c:pt>
                <c:pt idx="5183">
                  <c:v>n5184</c:v>
                </c:pt>
                <c:pt idx="5184">
                  <c:v>n5185</c:v>
                </c:pt>
                <c:pt idx="5185">
                  <c:v>n5186</c:v>
                </c:pt>
                <c:pt idx="5186">
                  <c:v>n5187</c:v>
                </c:pt>
                <c:pt idx="5187">
                  <c:v>n5188</c:v>
                </c:pt>
                <c:pt idx="5188">
                  <c:v>n5189</c:v>
                </c:pt>
                <c:pt idx="5189">
                  <c:v>n5190</c:v>
                </c:pt>
                <c:pt idx="5190">
                  <c:v>n5191</c:v>
                </c:pt>
                <c:pt idx="5191">
                  <c:v>n5192</c:v>
                </c:pt>
                <c:pt idx="5192">
                  <c:v>n5193</c:v>
                </c:pt>
                <c:pt idx="5193">
                  <c:v>n5194</c:v>
                </c:pt>
                <c:pt idx="5194">
                  <c:v>n5195</c:v>
                </c:pt>
                <c:pt idx="5195">
                  <c:v>n5196</c:v>
                </c:pt>
                <c:pt idx="5196">
                  <c:v>n5197</c:v>
                </c:pt>
                <c:pt idx="5197">
                  <c:v>n5198</c:v>
                </c:pt>
                <c:pt idx="5198">
                  <c:v>n5199</c:v>
                </c:pt>
                <c:pt idx="5199">
                  <c:v>n5200</c:v>
                </c:pt>
                <c:pt idx="5200">
                  <c:v>n5201</c:v>
                </c:pt>
                <c:pt idx="5201">
                  <c:v>n5202</c:v>
                </c:pt>
                <c:pt idx="5202">
                  <c:v>n5203</c:v>
                </c:pt>
                <c:pt idx="5203">
                  <c:v>n5204</c:v>
                </c:pt>
                <c:pt idx="5204">
                  <c:v>n5205</c:v>
                </c:pt>
                <c:pt idx="5205">
                  <c:v>n5206</c:v>
                </c:pt>
                <c:pt idx="5206">
                  <c:v>n5207</c:v>
                </c:pt>
                <c:pt idx="5207">
                  <c:v>n5208</c:v>
                </c:pt>
                <c:pt idx="5208">
                  <c:v>n5209</c:v>
                </c:pt>
                <c:pt idx="5209">
                  <c:v>n5210</c:v>
                </c:pt>
                <c:pt idx="5210">
                  <c:v>n5211</c:v>
                </c:pt>
                <c:pt idx="5211">
                  <c:v>n5212</c:v>
                </c:pt>
                <c:pt idx="5212">
                  <c:v>n5213</c:v>
                </c:pt>
                <c:pt idx="5213">
                  <c:v>n5214</c:v>
                </c:pt>
                <c:pt idx="5214">
                  <c:v>n5215</c:v>
                </c:pt>
                <c:pt idx="5215">
                  <c:v>n5216</c:v>
                </c:pt>
                <c:pt idx="5216">
                  <c:v>n5217</c:v>
                </c:pt>
                <c:pt idx="5217">
                  <c:v>n5218</c:v>
                </c:pt>
                <c:pt idx="5218">
                  <c:v>n5219</c:v>
                </c:pt>
                <c:pt idx="5219">
                  <c:v>n5220</c:v>
                </c:pt>
                <c:pt idx="5220">
                  <c:v>n5221</c:v>
                </c:pt>
                <c:pt idx="5221">
                  <c:v>n5222</c:v>
                </c:pt>
                <c:pt idx="5222">
                  <c:v>n5223</c:v>
                </c:pt>
                <c:pt idx="5223">
                  <c:v>n5224</c:v>
                </c:pt>
                <c:pt idx="5224">
                  <c:v>n5225</c:v>
                </c:pt>
                <c:pt idx="5225">
                  <c:v>n5226</c:v>
                </c:pt>
                <c:pt idx="5226">
                  <c:v>n5227</c:v>
                </c:pt>
                <c:pt idx="5227">
                  <c:v>n5228</c:v>
                </c:pt>
                <c:pt idx="5228">
                  <c:v>n5229</c:v>
                </c:pt>
                <c:pt idx="5229">
                  <c:v>n5230</c:v>
                </c:pt>
                <c:pt idx="5230">
                  <c:v>n5231</c:v>
                </c:pt>
                <c:pt idx="5231">
                  <c:v>n5232</c:v>
                </c:pt>
                <c:pt idx="5232">
                  <c:v>n5233</c:v>
                </c:pt>
                <c:pt idx="5233">
                  <c:v>n5234</c:v>
                </c:pt>
                <c:pt idx="5234">
                  <c:v>n5235</c:v>
                </c:pt>
                <c:pt idx="5235">
                  <c:v>n5236</c:v>
                </c:pt>
                <c:pt idx="5236">
                  <c:v>n5237</c:v>
                </c:pt>
                <c:pt idx="5237">
                  <c:v>n5238</c:v>
                </c:pt>
                <c:pt idx="5238">
                  <c:v>n5239</c:v>
                </c:pt>
                <c:pt idx="5239">
                  <c:v>n5240</c:v>
                </c:pt>
                <c:pt idx="5240">
                  <c:v>n5241</c:v>
                </c:pt>
                <c:pt idx="5241">
                  <c:v>n5242</c:v>
                </c:pt>
                <c:pt idx="5242">
                  <c:v>n5243</c:v>
                </c:pt>
                <c:pt idx="5243">
                  <c:v>n5244</c:v>
                </c:pt>
                <c:pt idx="5244">
                  <c:v>n5245</c:v>
                </c:pt>
                <c:pt idx="5245">
                  <c:v>n5246</c:v>
                </c:pt>
                <c:pt idx="5246">
                  <c:v>n5247</c:v>
                </c:pt>
                <c:pt idx="5247">
                  <c:v>n5248</c:v>
                </c:pt>
                <c:pt idx="5248">
                  <c:v>n5249</c:v>
                </c:pt>
                <c:pt idx="5249">
                  <c:v>n5250</c:v>
                </c:pt>
                <c:pt idx="5250">
                  <c:v>n5251</c:v>
                </c:pt>
                <c:pt idx="5251">
                  <c:v>n5252</c:v>
                </c:pt>
                <c:pt idx="5252">
                  <c:v>n5253</c:v>
                </c:pt>
                <c:pt idx="5253">
                  <c:v>n5254</c:v>
                </c:pt>
                <c:pt idx="5254">
                  <c:v>n5255</c:v>
                </c:pt>
                <c:pt idx="5255">
                  <c:v>n5256</c:v>
                </c:pt>
                <c:pt idx="5256">
                  <c:v>n5257</c:v>
                </c:pt>
                <c:pt idx="5257">
                  <c:v>n5258</c:v>
                </c:pt>
                <c:pt idx="5258">
                  <c:v>n5259</c:v>
                </c:pt>
                <c:pt idx="5259">
                  <c:v>n5260</c:v>
                </c:pt>
                <c:pt idx="5260">
                  <c:v>n5261</c:v>
                </c:pt>
                <c:pt idx="5261">
                  <c:v>n5262</c:v>
                </c:pt>
                <c:pt idx="5262">
                  <c:v>n5263</c:v>
                </c:pt>
                <c:pt idx="5263">
                  <c:v>n5264</c:v>
                </c:pt>
                <c:pt idx="5264">
                  <c:v>n5265</c:v>
                </c:pt>
                <c:pt idx="5265">
                  <c:v>n5266</c:v>
                </c:pt>
                <c:pt idx="5266">
                  <c:v>n5267</c:v>
                </c:pt>
                <c:pt idx="5267">
                  <c:v>n5268</c:v>
                </c:pt>
                <c:pt idx="5268">
                  <c:v>n5269</c:v>
                </c:pt>
                <c:pt idx="5269">
                  <c:v>n5270</c:v>
                </c:pt>
                <c:pt idx="5270">
                  <c:v>n5271</c:v>
                </c:pt>
                <c:pt idx="5271">
                  <c:v>n5272</c:v>
                </c:pt>
                <c:pt idx="5272">
                  <c:v>n5273</c:v>
                </c:pt>
                <c:pt idx="5273">
                  <c:v>n5274</c:v>
                </c:pt>
                <c:pt idx="5274">
                  <c:v>n5275</c:v>
                </c:pt>
                <c:pt idx="5275">
                  <c:v>n5276</c:v>
                </c:pt>
                <c:pt idx="5276">
                  <c:v>n5277</c:v>
                </c:pt>
                <c:pt idx="5277">
                  <c:v>n5278</c:v>
                </c:pt>
                <c:pt idx="5278">
                  <c:v>n5279</c:v>
                </c:pt>
                <c:pt idx="5279">
                  <c:v>n5280</c:v>
                </c:pt>
                <c:pt idx="5280">
                  <c:v>n5281</c:v>
                </c:pt>
                <c:pt idx="5281">
                  <c:v>n5282</c:v>
                </c:pt>
                <c:pt idx="5282">
                  <c:v>n5283</c:v>
                </c:pt>
                <c:pt idx="5283">
                  <c:v>n5284</c:v>
                </c:pt>
                <c:pt idx="5284">
                  <c:v>n5285</c:v>
                </c:pt>
                <c:pt idx="5285">
                  <c:v>n5286</c:v>
                </c:pt>
                <c:pt idx="5286">
                  <c:v>n5287</c:v>
                </c:pt>
                <c:pt idx="5287">
                  <c:v>n5288</c:v>
                </c:pt>
                <c:pt idx="5288">
                  <c:v>n5289</c:v>
                </c:pt>
                <c:pt idx="5289">
                  <c:v>n5290</c:v>
                </c:pt>
                <c:pt idx="5290">
                  <c:v>n5291</c:v>
                </c:pt>
                <c:pt idx="5291">
                  <c:v>n5292</c:v>
                </c:pt>
                <c:pt idx="5292">
                  <c:v>n5293</c:v>
                </c:pt>
                <c:pt idx="5293">
                  <c:v>n5294</c:v>
                </c:pt>
                <c:pt idx="5294">
                  <c:v>n5295</c:v>
                </c:pt>
                <c:pt idx="5295">
                  <c:v>n5296</c:v>
                </c:pt>
                <c:pt idx="5296">
                  <c:v>n5297</c:v>
                </c:pt>
                <c:pt idx="5297">
                  <c:v>n5298</c:v>
                </c:pt>
                <c:pt idx="5298">
                  <c:v>n5299</c:v>
                </c:pt>
                <c:pt idx="5299">
                  <c:v>n5300</c:v>
                </c:pt>
                <c:pt idx="5300">
                  <c:v>n5301</c:v>
                </c:pt>
                <c:pt idx="5301">
                  <c:v>n5302</c:v>
                </c:pt>
                <c:pt idx="5302">
                  <c:v>n5303</c:v>
                </c:pt>
                <c:pt idx="5303">
                  <c:v>n5304</c:v>
                </c:pt>
                <c:pt idx="5304">
                  <c:v>n5305</c:v>
                </c:pt>
                <c:pt idx="5305">
                  <c:v>n5306</c:v>
                </c:pt>
                <c:pt idx="5306">
                  <c:v>n5307</c:v>
                </c:pt>
                <c:pt idx="5307">
                  <c:v>n5308</c:v>
                </c:pt>
                <c:pt idx="5308">
                  <c:v>n5309</c:v>
                </c:pt>
                <c:pt idx="5309">
                  <c:v>n5310</c:v>
                </c:pt>
                <c:pt idx="5310">
                  <c:v>n5311</c:v>
                </c:pt>
                <c:pt idx="5311">
                  <c:v>n5312</c:v>
                </c:pt>
                <c:pt idx="5312">
                  <c:v>n5313</c:v>
                </c:pt>
                <c:pt idx="5313">
                  <c:v>n5314</c:v>
                </c:pt>
                <c:pt idx="5314">
                  <c:v>n5315</c:v>
                </c:pt>
                <c:pt idx="5315">
                  <c:v>n5316</c:v>
                </c:pt>
                <c:pt idx="5316">
                  <c:v>n5317</c:v>
                </c:pt>
                <c:pt idx="5317">
                  <c:v>n5318</c:v>
                </c:pt>
                <c:pt idx="5318">
                  <c:v>n5319</c:v>
                </c:pt>
                <c:pt idx="5319">
                  <c:v>n5320</c:v>
                </c:pt>
                <c:pt idx="5320">
                  <c:v>n5321</c:v>
                </c:pt>
                <c:pt idx="5321">
                  <c:v>n5322</c:v>
                </c:pt>
                <c:pt idx="5322">
                  <c:v>n5323</c:v>
                </c:pt>
                <c:pt idx="5323">
                  <c:v>n5324</c:v>
                </c:pt>
                <c:pt idx="5324">
                  <c:v>n5325</c:v>
                </c:pt>
                <c:pt idx="5325">
                  <c:v>n5326</c:v>
                </c:pt>
                <c:pt idx="5326">
                  <c:v>n5327</c:v>
                </c:pt>
                <c:pt idx="5327">
                  <c:v>n5328</c:v>
                </c:pt>
                <c:pt idx="5328">
                  <c:v>n5329</c:v>
                </c:pt>
                <c:pt idx="5329">
                  <c:v>n5330</c:v>
                </c:pt>
                <c:pt idx="5330">
                  <c:v>n5331</c:v>
                </c:pt>
                <c:pt idx="5331">
                  <c:v>n5332</c:v>
                </c:pt>
                <c:pt idx="5332">
                  <c:v>n5333</c:v>
                </c:pt>
                <c:pt idx="5333">
                  <c:v>n5334</c:v>
                </c:pt>
                <c:pt idx="5334">
                  <c:v>n5335</c:v>
                </c:pt>
                <c:pt idx="5335">
                  <c:v>n5336</c:v>
                </c:pt>
                <c:pt idx="5336">
                  <c:v>n5337</c:v>
                </c:pt>
                <c:pt idx="5337">
                  <c:v>n5338</c:v>
                </c:pt>
                <c:pt idx="5338">
                  <c:v>n5339</c:v>
                </c:pt>
                <c:pt idx="5339">
                  <c:v>n5340</c:v>
                </c:pt>
                <c:pt idx="5340">
                  <c:v>n5341</c:v>
                </c:pt>
                <c:pt idx="5341">
                  <c:v>n5342</c:v>
                </c:pt>
                <c:pt idx="5342">
                  <c:v>n5343</c:v>
                </c:pt>
                <c:pt idx="5343">
                  <c:v>n5344</c:v>
                </c:pt>
                <c:pt idx="5344">
                  <c:v>n5345</c:v>
                </c:pt>
                <c:pt idx="5345">
                  <c:v>n5346</c:v>
                </c:pt>
                <c:pt idx="5346">
                  <c:v>n5347</c:v>
                </c:pt>
                <c:pt idx="5347">
                  <c:v>n5348</c:v>
                </c:pt>
                <c:pt idx="5348">
                  <c:v>n5349</c:v>
                </c:pt>
                <c:pt idx="5349">
                  <c:v>n5350</c:v>
                </c:pt>
                <c:pt idx="5350">
                  <c:v>n5351</c:v>
                </c:pt>
                <c:pt idx="5351">
                  <c:v>n5352</c:v>
                </c:pt>
                <c:pt idx="5352">
                  <c:v>n5353</c:v>
                </c:pt>
                <c:pt idx="5353">
                  <c:v>n5354</c:v>
                </c:pt>
                <c:pt idx="5354">
                  <c:v>n5355</c:v>
                </c:pt>
                <c:pt idx="5355">
                  <c:v>n5356</c:v>
                </c:pt>
                <c:pt idx="5356">
                  <c:v>n5357</c:v>
                </c:pt>
                <c:pt idx="5357">
                  <c:v>n5358</c:v>
                </c:pt>
                <c:pt idx="5358">
                  <c:v>n5359</c:v>
                </c:pt>
                <c:pt idx="5359">
                  <c:v>n5360</c:v>
                </c:pt>
                <c:pt idx="5360">
                  <c:v>n5361</c:v>
                </c:pt>
                <c:pt idx="5361">
                  <c:v>n5362</c:v>
                </c:pt>
                <c:pt idx="5362">
                  <c:v>n5363</c:v>
                </c:pt>
                <c:pt idx="5363">
                  <c:v>n5364</c:v>
                </c:pt>
                <c:pt idx="5364">
                  <c:v>n5365</c:v>
                </c:pt>
                <c:pt idx="5365">
                  <c:v>n5366</c:v>
                </c:pt>
                <c:pt idx="5366">
                  <c:v>n5367</c:v>
                </c:pt>
                <c:pt idx="5367">
                  <c:v>n5368</c:v>
                </c:pt>
                <c:pt idx="5368">
                  <c:v>n5369</c:v>
                </c:pt>
                <c:pt idx="5369">
                  <c:v>n5370</c:v>
                </c:pt>
                <c:pt idx="5370">
                  <c:v>n5371</c:v>
                </c:pt>
                <c:pt idx="5371">
                  <c:v>n5372</c:v>
                </c:pt>
                <c:pt idx="5372">
                  <c:v>n5373</c:v>
                </c:pt>
                <c:pt idx="5373">
                  <c:v>n5374</c:v>
                </c:pt>
                <c:pt idx="5374">
                  <c:v>n5375</c:v>
                </c:pt>
                <c:pt idx="5375">
                  <c:v>n5376</c:v>
                </c:pt>
                <c:pt idx="5376">
                  <c:v>n5377</c:v>
                </c:pt>
                <c:pt idx="5377">
                  <c:v>n5378</c:v>
                </c:pt>
                <c:pt idx="5378">
                  <c:v>n5379</c:v>
                </c:pt>
                <c:pt idx="5379">
                  <c:v>n5380</c:v>
                </c:pt>
                <c:pt idx="5380">
                  <c:v>n5381</c:v>
                </c:pt>
                <c:pt idx="5381">
                  <c:v>n5382</c:v>
                </c:pt>
                <c:pt idx="5382">
                  <c:v>n5383</c:v>
                </c:pt>
                <c:pt idx="5383">
                  <c:v>n5384</c:v>
                </c:pt>
                <c:pt idx="5384">
                  <c:v>n5385</c:v>
                </c:pt>
                <c:pt idx="5385">
                  <c:v>n5386</c:v>
                </c:pt>
                <c:pt idx="5386">
                  <c:v>n5387</c:v>
                </c:pt>
                <c:pt idx="5387">
                  <c:v>n5388</c:v>
                </c:pt>
                <c:pt idx="5388">
                  <c:v>n5389</c:v>
                </c:pt>
                <c:pt idx="5389">
                  <c:v>n5390</c:v>
                </c:pt>
                <c:pt idx="5390">
                  <c:v>n5391</c:v>
                </c:pt>
                <c:pt idx="5391">
                  <c:v>n5392</c:v>
                </c:pt>
                <c:pt idx="5392">
                  <c:v>n5393</c:v>
                </c:pt>
                <c:pt idx="5393">
                  <c:v>n5394</c:v>
                </c:pt>
                <c:pt idx="5394">
                  <c:v>n5395</c:v>
                </c:pt>
                <c:pt idx="5395">
                  <c:v>n5396</c:v>
                </c:pt>
                <c:pt idx="5396">
                  <c:v>n5397</c:v>
                </c:pt>
                <c:pt idx="5397">
                  <c:v>n5398</c:v>
                </c:pt>
                <c:pt idx="5398">
                  <c:v>n5399</c:v>
                </c:pt>
                <c:pt idx="5399">
                  <c:v>n5400</c:v>
                </c:pt>
                <c:pt idx="5400">
                  <c:v>n5401</c:v>
                </c:pt>
                <c:pt idx="5401">
                  <c:v>n5402</c:v>
                </c:pt>
                <c:pt idx="5402">
                  <c:v>n5403</c:v>
                </c:pt>
                <c:pt idx="5403">
                  <c:v>n5404</c:v>
                </c:pt>
                <c:pt idx="5404">
                  <c:v>n5405</c:v>
                </c:pt>
                <c:pt idx="5405">
                  <c:v>n5406</c:v>
                </c:pt>
                <c:pt idx="5406">
                  <c:v>n5407</c:v>
                </c:pt>
                <c:pt idx="5407">
                  <c:v>n5408</c:v>
                </c:pt>
                <c:pt idx="5408">
                  <c:v>n5409</c:v>
                </c:pt>
                <c:pt idx="5409">
                  <c:v>n5410</c:v>
                </c:pt>
                <c:pt idx="5410">
                  <c:v>n5411</c:v>
                </c:pt>
                <c:pt idx="5411">
                  <c:v>n5412</c:v>
                </c:pt>
                <c:pt idx="5412">
                  <c:v>n5413</c:v>
                </c:pt>
                <c:pt idx="5413">
                  <c:v>n5414</c:v>
                </c:pt>
                <c:pt idx="5414">
                  <c:v>n5415</c:v>
                </c:pt>
                <c:pt idx="5415">
                  <c:v>n5416</c:v>
                </c:pt>
                <c:pt idx="5416">
                  <c:v>n5417</c:v>
                </c:pt>
                <c:pt idx="5417">
                  <c:v>n5418</c:v>
                </c:pt>
                <c:pt idx="5418">
                  <c:v>n5419</c:v>
                </c:pt>
                <c:pt idx="5419">
                  <c:v>n5420</c:v>
                </c:pt>
                <c:pt idx="5420">
                  <c:v>n5421</c:v>
                </c:pt>
                <c:pt idx="5421">
                  <c:v>n5422</c:v>
                </c:pt>
                <c:pt idx="5422">
                  <c:v>n5423</c:v>
                </c:pt>
                <c:pt idx="5423">
                  <c:v>n5424</c:v>
                </c:pt>
                <c:pt idx="5424">
                  <c:v>n5425</c:v>
                </c:pt>
                <c:pt idx="5425">
                  <c:v>n5426</c:v>
                </c:pt>
                <c:pt idx="5426">
                  <c:v>n5427</c:v>
                </c:pt>
                <c:pt idx="5427">
                  <c:v>n5428</c:v>
                </c:pt>
                <c:pt idx="5428">
                  <c:v>n5429</c:v>
                </c:pt>
                <c:pt idx="5429">
                  <c:v>n5430</c:v>
                </c:pt>
                <c:pt idx="5430">
                  <c:v>n5431</c:v>
                </c:pt>
                <c:pt idx="5431">
                  <c:v>n5432</c:v>
                </c:pt>
                <c:pt idx="5432">
                  <c:v>n5433</c:v>
                </c:pt>
                <c:pt idx="5433">
                  <c:v>n5434</c:v>
                </c:pt>
                <c:pt idx="5434">
                  <c:v>n5435</c:v>
                </c:pt>
                <c:pt idx="5435">
                  <c:v>n5436</c:v>
                </c:pt>
                <c:pt idx="5436">
                  <c:v>n5437</c:v>
                </c:pt>
                <c:pt idx="5437">
                  <c:v>n5438</c:v>
                </c:pt>
                <c:pt idx="5438">
                  <c:v>n5439</c:v>
                </c:pt>
                <c:pt idx="5439">
                  <c:v>n5440</c:v>
                </c:pt>
                <c:pt idx="5440">
                  <c:v>n5441</c:v>
                </c:pt>
                <c:pt idx="5441">
                  <c:v>n5442</c:v>
                </c:pt>
                <c:pt idx="5442">
                  <c:v>n5443</c:v>
                </c:pt>
                <c:pt idx="5443">
                  <c:v>n5444</c:v>
                </c:pt>
                <c:pt idx="5444">
                  <c:v>n5445</c:v>
                </c:pt>
                <c:pt idx="5445">
                  <c:v>n5446</c:v>
                </c:pt>
                <c:pt idx="5446">
                  <c:v>n5447</c:v>
                </c:pt>
                <c:pt idx="5447">
                  <c:v>n5448</c:v>
                </c:pt>
                <c:pt idx="5448">
                  <c:v>n5449</c:v>
                </c:pt>
                <c:pt idx="5449">
                  <c:v>n5450</c:v>
                </c:pt>
                <c:pt idx="5450">
                  <c:v>n5451</c:v>
                </c:pt>
                <c:pt idx="5451">
                  <c:v>n5452</c:v>
                </c:pt>
                <c:pt idx="5452">
                  <c:v>n5453</c:v>
                </c:pt>
                <c:pt idx="5453">
                  <c:v>n5454</c:v>
                </c:pt>
                <c:pt idx="5454">
                  <c:v>n5455</c:v>
                </c:pt>
                <c:pt idx="5455">
                  <c:v>n5456</c:v>
                </c:pt>
                <c:pt idx="5456">
                  <c:v>n5457</c:v>
                </c:pt>
                <c:pt idx="5457">
                  <c:v>n5458</c:v>
                </c:pt>
                <c:pt idx="5458">
                  <c:v>n5459</c:v>
                </c:pt>
                <c:pt idx="5459">
                  <c:v>n5460</c:v>
                </c:pt>
                <c:pt idx="5460">
                  <c:v>n5461</c:v>
                </c:pt>
                <c:pt idx="5461">
                  <c:v>n5462</c:v>
                </c:pt>
                <c:pt idx="5462">
                  <c:v>n5463</c:v>
                </c:pt>
                <c:pt idx="5463">
                  <c:v>n5464</c:v>
                </c:pt>
                <c:pt idx="5464">
                  <c:v>n5465</c:v>
                </c:pt>
                <c:pt idx="5465">
                  <c:v>n5466</c:v>
                </c:pt>
                <c:pt idx="5466">
                  <c:v>n5467</c:v>
                </c:pt>
                <c:pt idx="5467">
                  <c:v>n5468</c:v>
                </c:pt>
                <c:pt idx="5468">
                  <c:v>n5469</c:v>
                </c:pt>
                <c:pt idx="5469">
                  <c:v>n5470</c:v>
                </c:pt>
                <c:pt idx="5470">
                  <c:v>n5471</c:v>
                </c:pt>
                <c:pt idx="5471">
                  <c:v>n5472</c:v>
                </c:pt>
                <c:pt idx="5472">
                  <c:v>n5473</c:v>
                </c:pt>
                <c:pt idx="5473">
                  <c:v>n5474</c:v>
                </c:pt>
                <c:pt idx="5474">
                  <c:v>n5475</c:v>
                </c:pt>
                <c:pt idx="5475">
                  <c:v>n5476</c:v>
                </c:pt>
                <c:pt idx="5476">
                  <c:v>n5477</c:v>
                </c:pt>
                <c:pt idx="5477">
                  <c:v>n5478</c:v>
                </c:pt>
                <c:pt idx="5478">
                  <c:v>n5479</c:v>
                </c:pt>
                <c:pt idx="5479">
                  <c:v>n5480</c:v>
                </c:pt>
                <c:pt idx="5480">
                  <c:v>n5481</c:v>
                </c:pt>
                <c:pt idx="5481">
                  <c:v>n5482</c:v>
                </c:pt>
                <c:pt idx="5482">
                  <c:v>n5483</c:v>
                </c:pt>
                <c:pt idx="5483">
                  <c:v>n5484</c:v>
                </c:pt>
                <c:pt idx="5484">
                  <c:v>n5485</c:v>
                </c:pt>
                <c:pt idx="5485">
                  <c:v>n5486</c:v>
                </c:pt>
                <c:pt idx="5486">
                  <c:v>n5487</c:v>
                </c:pt>
                <c:pt idx="5487">
                  <c:v>n5488</c:v>
                </c:pt>
                <c:pt idx="5488">
                  <c:v>n5489</c:v>
                </c:pt>
                <c:pt idx="5489">
                  <c:v>n5490</c:v>
                </c:pt>
                <c:pt idx="5490">
                  <c:v>n5491</c:v>
                </c:pt>
                <c:pt idx="5491">
                  <c:v>n5492</c:v>
                </c:pt>
                <c:pt idx="5492">
                  <c:v>n5493</c:v>
                </c:pt>
                <c:pt idx="5493">
                  <c:v>n5494</c:v>
                </c:pt>
                <c:pt idx="5494">
                  <c:v>n5495</c:v>
                </c:pt>
                <c:pt idx="5495">
                  <c:v>n5496</c:v>
                </c:pt>
                <c:pt idx="5496">
                  <c:v>n5497</c:v>
                </c:pt>
                <c:pt idx="5497">
                  <c:v>n5498</c:v>
                </c:pt>
                <c:pt idx="5498">
                  <c:v>n5499</c:v>
                </c:pt>
                <c:pt idx="5499">
                  <c:v>n5500</c:v>
                </c:pt>
                <c:pt idx="5500">
                  <c:v>n5501</c:v>
                </c:pt>
                <c:pt idx="5501">
                  <c:v>n5502</c:v>
                </c:pt>
                <c:pt idx="5502">
                  <c:v>n5503</c:v>
                </c:pt>
                <c:pt idx="5503">
                  <c:v>n5504</c:v>
                </c:pt>
                <c:pt idx="5504">
                  <c:v>n5505</c:v>
                </c:pt>
                <c:pt idx="5505">
                  <c:v>n5506</c:v>
                </c:pt>
                <c:pt idx="5506">
                  <c:v>n5507</c:v>
                </c:pt>
                <c:pt idx="5507">
                  <c:v>n5508</c:v>
                </c:pt>
                <c:pt idx="5508">
                  <c:v>n5509</c:v>
                </c:pt>
                <c:pt idx="5509">
                  <c:v>n5510</c:v>
                </c:pt>
                <c:pt idx="5510">
                  <c:v>n5511</c:v>
                </c:pt>
                <c:pt idx="5511">
                  <c:v>n5512</c:v>
                </c:pt>
                <c:pt idx="5512">
                  <c:v>n5513</c:v>
                </c:pt>
                <c:pt idx="5513">
                  <c:v>n5514</c:v>
                </c:pt>
                <c:pt idx="5514">
                  <c:v>n5515</c:v>
                </c:pt>
                <c:pt idx="5515">
                  <c:v>n5516</c:v>
                </c:pt>
                <c:pt idx="5516">
                  <c:v>n5517</c:v>
                </c:pt>
                <c:pt idx="5517">
                  <c:v>n5518</c:v>
                </c:pt>
                <c:pt idx="5518">
                  <c:v>n5519</c:v>
                </c:pt>
                <c:pt idx="5519">
                  <c:v>n5520</c:v>
                </c:pt>
                <c:pt idx="5520">
                  <c:v>n5521</c:v>
                </c:pt>
                <c:pt idx="5521">
                  <c:v>n5522</c:v>
                </c:pt>
                <c:pt idx="5522">
                  <c:v>n5523</c:v>
                </c:pt>
                <c:pt idx="5523">
                  <c:v>n5524</c:v>
                </c:pt>
                <c:pt idx="5524">
                  <c:v>n5525</c:v>
                </c:pt>
                <c:pt idx="5525">
                  <c:v>n5526</c:v>
                </c:pt>
                <c:pt idx="5526">
                  <c:v>n5527</c:v>
                </c:pt>
                <c:pt idx="5527">
                  <c:v>n5528</c:v>
                </c:pt>
                <c:pt idx="5528">
                  <c:v>n5529</c:v>
                </c:pt>
                <c:pt idx="5529">
                  <c:v>n5530</c:v>
                </c:pt>
                <c:pt idx="5530">
                  <c:v>n5531</c:v>
                </c:pt>
                <c:pt idx="5531">
                  <c:v>n5532</c:v>
                </c:pt>
                <c:pt idx="5532">
                  <c:v>n5533</c:v>
                </c:pt>
                <c:pt idx="5533">
                  <c:v>n5534</c:v>
                </c:pt>
                <c:pt idx="5534">
                  <c:v>n5535</c:v>
                </c:pt>
                <c:pt idx="5535">
                  <c:v>n5536</c:v>
                </c:pt>
                <c:pt idx="5536">
                  <c:v>n5537</c:v>
                </c:pt>
                <c:pt idx="5537">
                  <c:v>n5538</c:v>
                </c:pt>
                <c:pt idx="5538">
                  <c:v>n5539</c:v>
                </c:pt>
                <c:pt idx="5539">
                  <c:v>n5540</c:v>
                </c:pt>
                <c:pt idx="5540">
                  <c:v>n5541</c:v>
                </c:pt>
                <c:pt idx="5541">
                  <c:v>n5542</c:v>
                </c:pt>
                <c:pt idx="5542">
                  <c:v>n5543</c:v>
                </c:pt>
                <c:pt idx="5543">
                  <c:v>n5544</c:v>
                </c:pt>
                <c:pt idx="5544">
                  <c:v>n5545</c:v>
                </c:pt>
                <c:pt idx="5545">
                  <c:v>n5546</c:v>
                </c:pt>
                <c:pt idx="5546">
                  <c:v>n5547</c:v>
                </c:pt>
                <c:pt idx="5547">
                  <c:v>n5548</c:v>
                </c:pt>
                <c:pt idx="5548">
                  <c:v>n5549</c:v>
                </c:pt>
                <c:pt idx="5549">
                  <c:v>n5550</c:v>
                </c:pt>
                <c:pt idx="5550">
                  <c:v>n5551</c:v>
                </c:pt>
                <c:pt idx="5551">
                  <c:v>n5552</c:v>
                </c:pt>
                <c:pt idx="5552">
                  <c:v>n5553</c:v>
                </c:pt>
                <c:pt idx="5553">
                  <c:v>n5554</c:v>
                </c:pt>
                <c:pt idx="5554">
                  <c:v>n5555</c:v>
                </c:pt>
                <c:pt idx="5555">
                  <c:v>n5556</c:v>
                </c:pt>
                <c:pt idx="5556">
                  <c:v>n5557</c:v>
                </c:pt>
                <c:pt idx="5557">
                  <c:v>n5558</c:v>
                </c:pt>
                <c:pt idx="5558">
                  <c:v>n5559</c:v>
                </c:pt>
                <c:pt idx="5559">
                  <c:v>n5560</c:v>
                </c:pt>
                <c:pt idx="5560">
                  <c:v>n5561</c:v>
                </c:pt>
                <c:pt idx="5561">
                  <c:v>n5562</c:v>
                </c:pt>
                <c:pt idx="5562">
                  <c:v>n5563</c:v>
                </c:pt>
                <c:pt idx="5563">
                  <c:v>n5564</c:v>
                </c:pt>
                <c:pt idx="5564">
                  <c:v>n5565</c:v>
                </c:pt>
                <c:pt idx="5565">
                  <c:v>n5566</c:v>
                </c:pt>
                <c:pt idx="5566">
                  <c:v>n5567</c:v>
                </c:pt>
                <c:pt idx="5567">
                  <c:v>n5568</c:v>
                </c:pt>
                <c:pt idx="5568">
                  <c:v>n5569</c:v>
                </c:pt>
                <c:pt idx="5569">
                  <c:v>n5570</c:v>
                </c:pt>
                <c:pt idx="5570">
                  <c:v>n5571</c:v>
                </c:pt>
                <c:pt idx="5571">
                  <c:v>n5572</c:v>
                </c:pt>
                <c:pt idx="5572">
                  <c:v>n5573</c:v>
                </c:pt>
                <c:pt idx="5573">
                  <c:v>n5574</c:v>
                </c:pt>
                <c:pt idx="5574">
                  <c:v>n5575</c:v>
                </c:pt>
                <c:pt idx="5575">
                  <c:v>n5576</c:v>
                </c:pt>
                <c:pt idx="5576">
                  <c:v>n5577</c:v>
                </c:pt>
                <c:pt idx="5577">
                  <c:v>n5578</c:v>
                </c:pt>
                <c:pt idx="5578">
                  <c:v>n5579</c:v>
                </c:pt>
                <c:pt idx="5579">
                  <c:v>n5580</c:v>
                </c:pt>
                <c:pt idx="5580">
                  <c:v>n5581</c:v>
                </c:pt>
                <c:pt idx="5581">
                  <c:v>n5582</c:v>
                </c:pt>
                <c:pt idx="5582">
                  <c:v>n5583</c:v>
                </c:pt>
                <c:pt idx="5583">
                  <c:v>n5584</c:v>
                </c:pt>
                <c:pt idx="5584">
                  <c:v>n5585</c:v>
                </c:pt>
                <c:pt idx="5585">
                  <c:v>n5586</c:v>
                </c:pt>
                <c:pt idx="5586">
                  <c:v>n5587</c:v>
                </c:pt>
                <c:pt idx="5587">
                  <c:v>n5588</c:v>
                </c:pt>
                <c:pt idx="5588">
                  <c:v>n5589</c:v>
                </c:pt>
                <c:pt idx="5589">
                  <c:v>n5590</c:v>
                </c:pt>
                <c:pt idx="5590">
                  <c:v>n5591</c:v>
                </c:pt>
                <c:pt idx="5591">
                  <c:v>n5592</c:v>
                </c:pt>
                <c:pt idx="5592">
                  <c:v>n5593</c:v>
                </c:pt>
                <c:pt idx="5593">
                  <c:v>n5594</c:v>
                </c:pt>
                <c:pt idx="5594">
                  <c:v>n5595</c:v>
                </c:pt>
                <c:pt idx="5595">
                  <c:v>n5596</c:v>
                </c:pt>
                <c:pt idx="5596">
                  <c:v>n5597</c:v>
                </c:pt>
                <c:pt idx="5597">
                  <c:v>n5598</c:v>
                </c:pt>
                <c:pt idx="5598">
                  <c:v>n5599</c:v>
                </c:pt>
                <c:pt idx="5599">
                  <c:v>n5600</c:v>
                </c:pt>
                <c:pt idx="5600">
                  <c:v>n5601</c:v>
                </c:pt>
                <c:pt idx="5601">
                  <c:v>n5602</c:v>
                </c:pt>
                <c:pt idx="5602">
                  <c:v>n5603</c:v>
                </c:pt>
                <c:pt idx="5603">
                  <c:v>n5604</c:v>
                </c:pt>
                <c:pt idx="5604">
                  <c:v>n5605</c:v>
                </c:pt>
                <c:pt idx="5605">
                  <c:v>n5606</c:v>
                </c:pt>
                <c:pt idx="5606">
                  <c:v>n5607</c:v>
                </c:pt>
                <c:pt idx="5607">
                  <c:v>n5608</c:v>
                </c:pt>
                <c:pt idx="5608">
                  <c:v>n5609</c:v>
                </c:pt>
                <c:pt idx="5609">
                  <c:v>n5610</c:v>
                </c:pt>
                <c:pt idx="5610">
                  <c:v>n5611</c:v>
                </c:pt>
                <c:pt idx="5611">
                  <c:v>n5612</c:v>
                </c:pt>
                <c:pt idx="5612">
                  <c:v>n5613</c:v>
                </c:pt>
                <c:pt idx="5613">
                  <c:v>n5614</c:v>
                </c:pt>
                <c:pt idx="5614">
                  <c:v>n5615</c:v>
                </c:pt>
                <c:pt idx="5615">
                  <c:v>n5616</c:v>
                </c:pt>
                <c:pt idx="5616">
                  <c:v>n5617</c:v>
                </c:pt>
                <c:pt idx="5617">
                  <c:v>n5618</c:v>
                </c:pt>
                <c:pt idx="5618">
                  <c:v>n5619</c:v>
                </c:pt>
                <c:pt idx="5619">
                  <c:v>n5620</c:v>
                </c:pt>
                <c:pt idx="5620">
                  <c:v>n5621</c:v>
                </c:pt>
                <c:pt idx="5621">
                  <c:v>n5622</c:v>
                </c:pt>
                <c:pt idx="5622">
                  <c:v>n5623</c:v>
                </c:pt>
                <c:pt idx="5623">
                  <c:v>n5624</c:v>
                </c:pt>
                <c:pt idx="5624">
                  <c:v>n5625</c:v>
                </c:pt>
                <c:pt idx="5625">
                  <c:v>n5626</c:v>
                </c:pt>
                <c:pt idx="5626">
                  <c:v>n5627</c:v>
                </c:pt>
                <c:pt idx="5627">
                  <c:v>n5628</c:v>
                </c:pt>
                <c:pt idx="5628">
                  <c:v>n5629</c:v>
                </c:pt>
                <c:pt idx="5629">
                  <c:v>n5630</c:v>
                </c:pt>
                <c:pt idx="5630">
                  <c:v>n5631</c:v>
                </c:pt>
                <c:pt idx="5631">
                  <c:v>n5632</c:v>
                </c:pt>
                <c:pt idx="5632">
                  <c:v>n5633</c:v>
                </c:pt>
                <c:pt idx="5633">
                  <c:v>n5634</c:v>
                </c:pt>
                <c:pt idx="5634">
                  <c:v>n5635</c:v>
                </c:pt>
                <c:pt idx="5635">
                  <c:v>n5636</c:v>
                </c:pt>
                <c:pt idx="5636">
                  <c:v>n5637</c:v>
                </c:pt>
                <c:pt idx="5637">
                  <c:v>n5638</c:v>
                </c:pt>
                <c:pt idx="5638">
                  <c:v>n5639</c:v>
                </c:pt>
                <c:pt idx="5639">
                  <c:v>n5640</c:v>
                </c:pt>
                <c:pt idx="5640">
                  <c:v>n5641</c:v>
                </c:pt>
                <c:pt idx="5641">
                  <c:v>n5642</c:v>
                </c:pt>
                <c:pt idx="5642">
                  <c:v>n5643</c:v>
                </c:pt>
                <c:pt idx="5643">
                  <c:v>n5644</c:v>
                </c:pt>
                <c:pt idx="5644">
                  <c:v>n5645</c:v>
                </c:pt>
                <c:pt idx="5645">
                  <c:v>n5646</c:v>
                </c:pt>
                <c:pt idx="5646">
                  <c:v>n5647</c:v>
                </c:pt>
                <c:pt idx="5647">
                  <c:v>n5648</c:v>
                </c:pt>
                <c:pt idx="5648">
                  <c:v>n5649</c:v>
                </c:pt>
                <c:pt idx="5649">
                  <c:v>n5650</c:v>
                </c:pt>
                <c:pt idx="5650">
                  <c:v>n5651</c:v>
                </c:pt>
                <c:pt idx="5651">
                  <c:v>n5652</c:v>
                </c:pt>
                <c:pt idx="5652">
                  <c:v>n5653</c:v>
                </c:pt>
                <c:pt idx="5653">
                  <c:v>n5654</c:v>
                </c:pt>
                <c:pt idx="5654">
                  <c:v>n5655</c:v>
                </c:pt>
                <c:pt idx="5655">
                  <c:v>n5656</c:v>
                </c:pt>
                <c:pt idx="5656">
                  <c:v>n5657</c:v>
                </c:pt>
                <c:pt idx="5657">
                  <c:v>n5658</c:v>
                </c:pt>
                <c:pt idx="5658">
                  <c:v>n5659</c:v>
                </c:pt>
                <c:pt idx="5659">
                  <c:v>n5660</c:v>
                </c:pt>
                <c:pt idx="5660">
                  <c:v>n5661</c:v>
                </c:pt>
                <c:pt idx="5661">
                  <c:v>n5662</c:v>
                </c:pt>
                <c:pt idx="5662">
                  <c:v>n5663</c:v>
                </c:pt>
                <c:pt idx="5663">
                  <c:v>n5664</c:v>
                </c:pt>
                <c:pt idx="5664">
                  <c:v>n5665</c:v>
                </c:pt>
                <c:pt idx="5665">
                  <c:v>n5666</c:v>
                </c:pt>
                <c:pt idx="5666">
                  <c:v>n5667</c:v>
                </c:pt>
                <c:pt idx="5667">
                  <c:v>n5668</c:v>
                </c:pt>
                <c:pt idx="5668">
                  <c:v>n5669</c:v>
                </c:pt>
                <c:pt idx="5669">
                  <c:v>n5670</c:v>
                </c:pt>
                <c:pt idx="5670">
                  <c:v>n5671</c:v>
                </c:pt>
                <c:pt idx="5671">
                  <c:v>n5672</c:v>
                </c:pt>
                <c:pt idx="5672">
                  <c:v>n5673</c:v>
                </c:pt>
                <c:pt idx="5673">
                  <c:v>n5674</c:v>
                </c:pt>
                <c:pt idx="5674">
                  <c:v>n5675</c:v>
                </c:pt>
                <c:pt idx="5675">
                  <c:v>n5676</c:v>
                </c:pt>
                <c:pt idx="5676">
                  <c:v>n5677</c:v>
                </c:pt>
                <c:pt idx="5677">
                  <c:v>n5678</c:v>
                </c:pt>
                <c:pt idx="5678">
                  <c:v>n5679</c:v>
                </c:pt>
                <c:pt idx="5679">
                  <c:v>n5680</c:v>
                </c:pt>
                <c:pt idx="5680">
                  <c:v>n5681</c:v>
                </c:pt>
                <c:pt idx="5681">
                  <c:v>n5682</c:v>
                </c:pt>
                <c:pt idx="5682">
                  <c:v>n5683</c:v>
                </c:pt>
                <c:pt idx="5683">
                  <c:v>n5684</c:v>
                </c:pt>
                <c:pt idx="5684">
                  <c:v>n5685</c:v>
                </c:pt>
                <c:pt idx="5685">
                  <c:v>n5686</c:v>
                </c:pt>
                <c:pt idx="5686">
                  <c:v>n5687</c:v>
                </c:pt>
                <c:pt idx="5687">
                  <c:v>n5688</c:v>
                </c:pt>
                <c:pt idx="5688">
                  <c:v>n5689</c:v>
                </c:pt>
                <c:pt idx="5689">
                  <c:v>n5690</c:v>
                </c:pt>
                <c:pt idx="5690">
                  <c:v>n5691</c:v>
                </c:pt>
                <c:pt idx="5691">
                  <c:v>n5692</c:v>
                </c:pt>
                <c:pt idx="5692">
                  <c:v>n5693</c:v>
                </c:pt>
                <c:pt idx="5693">
                  <c:v>n5694</c:v>
                </c:pt>
                <c:pt idx="5694">
                  <c:v>n5695</c:v>
                </c:pt>
                <c:pt idx="5695">
                  <c:v>n5696</c:v>
                </c:pt>
                <c:pt idx="5696">
                  <c:v>n5697</c:v>
                </c:pt>
                <c:pt idx="5697">
                  <c:v>n5698</c:v>
                </c:pt>
                <c:pt idx="5698">
                  <c:v>n5699</c:v>
                </c:pt>
                <c:pt idx="5699">
                  <c:v>n5700</c:v>
                </c:pt>
                <c:pt idx="5700">
                  <c:v>n5701</c:v>
                </c:pt>
                <c:pt idx="5701">
                  <c:v>n5702</c:v>
                </c:pt>
                <c:pt idx="5702">
                  <c:v>n5703</c:v>
                </c:pt>
                <c:pt idx="5703">
                  <c:v>n5704</c:v>
                </c:pt>
                <c:pt idx="5704">
                  <c:v>n5705</c:v>
                </c:pt>
                <c:pt idx="5705">
                  <c:v>n5706</c:v>
                </c:pt>
                <c:pt idx="5706">
                  <c:v>n5707</c:v>
                </c:pt>
                <c:pt idx="5707">
                  <c:v>n5708</c:v>
                </c:pt>
                <c:pt idx="5708">
                  <c:v>n5709</c:v>
                </c:pt>
                <c:pt idx="5709">
                  <c:v>n5710</c:v>
                </c:pt>
                <c:pt idx="5710">
                  <c:v>n5711</c:v>
                </c:pt>
                <c:pt idx="5711">
                  <c:v>n5712</c:v>
                </c:pt>
                <c:pt idx="5712">
                  <c:v>n5713</c:v>
                </c:pt>
                <c:pt idx="5713">
                  <c:v>n5714</c:v>
                </c:pt>
                <c:pt idx="5714">
                  <c:v>n5715</c:v>
                </c:pt>
                <c:pt idx="5715">
                  <c:v>n5716</c:v>
                </c:pt>
                <c:pt idx="5716">
                  <c:v>n5717</c:v>
                </c:pt>
                <c:pt idx="5717">
                  <c:v>n5718</c:v>
                </c:pt>
                <c:pt idx="5718">
                  <c:v>n5719</c:v>
                </c:pt>
                <c:pt idx="5719">
                  <c:v>n5720</c:v>
                </c:pt>
                <c:pt idx="5720">
                  <c:v>n5721</c:v>
                </c:pt>
                <c:pt idx="5721">
                  <c:v>n5722</c:v>
                </c:pt>
                <c:pt idx="5722">
                  <c:v>n5723</c:v>
                </c:pt>
                <c:pt idx="5723">
                  <c:v>n5724</c:v>
                </c:pt>
                <c:pt idx="5724">
                  <c:v>n5725</c:v>
                </c:pt>
                <c:pt idx="5725">
                  <c:v>n5726</c:v>
                </c:pt>
                <c:pt idx="5726">
                  <c:v>n5727</c:v>
                </c:pt>
                <c:pt idx="5727">
                  <c:v>n5728</c:v>
                </c:pt>
                <c:pt idx="5728">
                  <c:v>n5729</c:v>
                </c:pt>
                <c:pt idx="5729">
                  <c:v>n5730</c:v>
                </c:pt>
                <c:pt idx="5730">
                  <c:v>n5731</c:v>
                </c:pt>
                <c:pt idx="5731">
                  <c:v>n5732</c:v>
                </c:pt>
                <c:pt idx="5732">
                  <c:v>n5733</c:v>
                </c:pt>
                <c:pt idx="5733">
                  <c:v>n5734</c:v>
                </c:pt>
                <c:pt idx="5734">
                  <c:v>n5735</c:v>
                </c:pt>
                <c:pt idx="5735">
                  <c:v>n5736</c:v>
                </c:pt>
                <c:pt idx="5736">
                  <c:v>n5737</c:v>
                </c:pt>
                <c:pt idx="5737">
                  <c:v>n5738</c:v>
                </c:pt>
                <c:pt idx="5738">
                  <c:v>n5739</c:v>
                </c:pt>
                <c:pt idx="5739">
                  <c:v>n5740</c:v>
                </c:pt>
                <c:pt idx="5740">
                  <c:v>n5741</c:v>
                </c:pt>
                <c:pt idx="5741">
                  <c:v>n5742</c:v>
                </c:pt>
                <c:pt idx="5742">
                  <c:v>n5743</c:v>
                </c:pt>
                <c:pt idx="5743">
                  <c:v>n5744</c:v>
                </c:pt>
                <c:pt idx="5744">
                  <c:v>n5745</c:v>
                </c:pt>
                <c:pt idx="5745">
                  <c:v>n5746</c:v>
                </c:pt>
                <c:pt idx="5746">
                  <c:v>n5747</c:v>
                </c:pt>
                <c:pt idx="5747">
                  <c:v>n5748</c:v>
                </c:pt>
                <c:pt idx="5748">
                  <c:v>n5749</c:v>
                </c:pt>
                <c:pt idx="5749">
                  <c:v>n5750</c:v>
                </c:pt>
                <c:pt idx="5750">
                  <c:v>n5751</c:v>
                </c:pt>
                <c:pt idx="5751">
                  <c:v>n5752</c:v>
                </c:pt>
                <c:pt idx="5752">
                  <c:v>n5753</c:v>
                </c:pt>
                <c:pt idx="5753">
                  <c:v>n5754</c:v>
                </c:pt>
                <c:pt idx="5754">
                  <c:v>n5755</c:v>
                </c:pt>
                <c:pt idx="5755">
                  <c:v>n5756</c:v>
                </c:pt>
                <c:pt idx="5756">
                  <c:v>n5757</c:v>
                </c:pt>
                <c:pt idx="5757">
                  <c:v>n5758</c:v>
                </c:pt>
                <c:pt idx="5758">
                  <c:v>n5759</c:v>
                </c:pt>
                <c:pt idx="5759">
                  <c:v>n5760</c:v>
                </c:pt>
                <c:pt idx="5760">
                  <c:v>n5761</c:v>
                </c:pt>
                <c:pt idx="5761">
                  <c:v>n5762</c:v>
                </c:pt>
                <c:pt idx="5762">
                  <c:v>n5763</c:v>
                </c:pt>
                <c:pt idx="5763">
                  <c:v>n5764</c:v>
                </c:pt>
                <c:pt idx="5764">
                  <c:v>n5765</c:v>
                </c:pt>
                <c:pt idx="5765">
                  <c:v>n5766</c:v>
                </c:pt>
                <c:pt idx="5766">
                  <c:v>n5767</c:v>
                </c:pt>
                <c:pt idx="5767">
                  <c:v>n5768</c:v>
                </c:pt>
                <c:pt idx="5768">
                  <c:v>n5769</c:v>
                </c:pt>
                <c:pt idx="5769">
                  <c:v>n5770</c:v>
                </c:pt>
                <c:pt idx="5770">
                  <c:v>n5771</c:v>
                </c:pt>
                <c:pt idx="5771">
                  <c:v>n5772</c:v>
                </c:pt>
                <c:pt idx="5772">
                  <c:v>n5773</c:v>
                </c:pt>
                <c:pt idx="5773">
                  <c:v>n5774</c:v>
                </c:pt>
                <c:pt idx="5774">
                  <c:v>n5775</c:v>
                </c:pt>
                <c:pt idx="5775">
                  <c:v>n5776</c:v>
                </c:pt>
                <c:pt idx="5776">
                  <c:v>n5777</c:v>
                </c:pt>
                <c:pt idx="5777">
                  <c:v>n5778</c:v>
                </c:pt>
                <c:pt idx="5778">
                  <c:v>n5779</c:v>
                </c:pt>
                <c:pt idx="5779">
                  <c:v>n5780</c:v>
                </c:pt>
                <c:pt idx="5780">
                  <c:v>n5781</c:v>
                </c:pt>
                <c:pt idx="5781">
                  <c:v>n5782</c:v>
                </c:pt>
                <c:pt idx="5782">
                  <c:v>n5783</c:v>
                </c:pt>
                <c:pt idx="5783">
                  <c:v>n5784</c:v>
                </c:pt>
                <c:pt idx="5784">
                  <c:v>n5785</c:v>
                </c:pt>
                <c:pt idx="5785">
                  <c:v>n5786</c:v>
                </c:pt>
                <c:pt idx="5786">
                  <c:v>n5787</c:v>
                </c:pt>
                <c:pt idx="5787">
                  <c:v>n5788</c:v>
                </c:pt>
                <c:pt idx="5788">
                  <c:v>n5789</c:v>
                </c:pt>
                <c:pt idx="5789">
                  <c:v>n5790</c:v>
                </c:pt>
                <c:pt idx="5790">
                  <c:v>n5791</c:v>
                </c:pt>
                <c:pt idx="5791">
                  <c:v>n5792</c:v>
                </c:pt>
                <c:pt idx="5792">
                  <c:v>n5793</c:v>
                </c:pt>
                <c:pt idx="5793">
                  <c:v>n5794</c:v>
                </c:pt>
                <c:pt idx="5794">
                  <c:v>n5795</c:v>
                </c:pt>
                <c:pt idx="5795">
                  <c:v>n5796</c:v>
                </c:pt>
                <c:pt idx="5796">
                  <c:v>n5797</c:v>
                </c:pt>
                <c:pt idx="5797">
                  <c:v>n5798</c:v>
                </c:pt>
                <c:pt idx="5798">
                  <c:v>n5799</c:v>
                </c:pt>
                <c:pt idx="5799">
                  <c:v>n5800</c:v>
                </c:pt>
                <c:pt idx="5800">
                  <c:v>n5801</c:v>
                </c:pt>
                <c:pt idx="5801">
                  <c:v>n5802</c:v>
                </c:pt>
                <c:pt idx="5802">
                  <c:v>n5803</c:v>
                </c:pt>
                <c:pt idx="5803">
                  <c:v>n5804</c:v>
                </c:pt>
                <c:pt idx="5804">
                  <c:v>n5805</c:v>
                </c:pt>
                <c:pt idx="5805">
                  <c:v>n5806</c:v>
                </c:pt>
                <c:pt idx="5806">
                  <c:v>n5807</c:v>
                </c:pt>
                <c:pt idx="5807">
                  <c:v>n5808</c:v>
                </c:pt>
                <c:pt idx="5808">
                  <c:v>n5809</c:v>
                </c:pt>
                <c:pt idx="5809">
                  <c:v>n5810</c:v>
                </c:pt>
                <c:pt idx="5810">
                  <c:v>n5811</c:v>
                </c:pt>
                <c:pt idx="5811">
                  <c:v>n5812</c:v>
                </c:pt>
                <c:pt idx="5812">
                  <c:v>n5813</c:v>
                </c:pt>
                <c:pt idx="5813">
                  <c:v>n5814</c:v>
                </c:pt>
                <c:pt idx="5814">
                  <c:v>n5815</c:v>
                </c:pt>
                <c:pt idx="5815">
                  <c:v>n5816</c:v>
                </c:pt>
                <c:pt idx="5816">
                  <c:v>n5817</c:v>
                </c:pt>
                <c:pt idx="5817">
                  <c:v>n5818</c:v>
                </c:pt>
                <c:pt idx="5818">
                  <c:v>n5819</c:v>
                </c:pt>
                <c:pt idx="5819">
                  <c:v>n5820</c:v>
                </c:pt>
                <c:pt idx="5820">
                  <c:v>n5821</c:v>
                </c:pt>
                <c:pt idx="5821">
                  <c:v>n5822</c:v>
                </c:pt>
                <c:pt idx="5822">
                  <c:v>n5823</c:v>
                </c:pt>
                <c:pt idx="5823">
                  <c:v>n5824</c:v>
                </c:pt>
                <c:pt idx="5824">
                  <c:v>n5825</c:v>
                </c:pt>
                <c:pt idx="5825">
                  <c:v>n5826</c:v>
                </c:pt>
                <c:pt idx="5826">
                  <c:v>n5827</c:v>
                </c:pt>
                <c:pt idx="5827">
                  <c:v>n5828</c:v>
                </c:pt>
                <c:pt idx="5828">
                  <c:v>n5829</c:v>
                </c:pt>
                <c:pt idx="5829">
                  <c:v>n5830</c:v>
                </c:pt>
                <c:pt idx="5830">
                  <c:v>n5831</c:v>
                </c:pt>
                <c:pt idx="5831">
                  <c:v>n5832</c:v>
                </c:pt>
                <c:pt idx="5832">
                  <c:v>n5833</c:v>
                </c:pt>
                <c:pt idx="5833">
                  <c:v>n5834</c:v>
                </c:pt>
                <c:pt idx="5834">
                  <c:v>n5835</c:v>
                </c:pt>
                <c:pt idx="5835">
                  <c:v>n5836</c:v>
                </c:pt>
                <c:pt idx="5836">
                  <c:v>n5837</c:v>
                </c:pt>
                <c:pt idx="5837">
                  <c:v>n5838</c:v>
                </c:pt>
                <c:pt idx="5838">
                  <c:v>n5839</c:v>
                </c:pt>
                <c:pt idx="5839">
                  <c:v>n5840</c:v>
                </c:pt>
                <c:pt idx="5840">
                  <c:v>n5841</c:v>
                </c:pt>
                <c:pt idx="5841">
                  <c:v>n5842</c:v>
                </c:pt>
                <c:pt idx="5842">
                  <c:v>n5843</c:v>
                </c:pt>
                <c:pt idx="5843">
                  <c:v>n5844</c:v>
                </c:pt>
                <c:pt idx="5844">
                  <c:v>n5845</c:v>
                </c:pt>
                <c:pt idx="5845">
                  <c:v>n5846</c:v>
                </c:pt>
                <c:pt idx="5846">
                  <c:v>n5847</c:v>
                </c:pt>
                <c:pt idx="5847">
                  <c:v>n5848</c:v>
                </c:pt>
                <c:pt idx="5848">
                  <c:v>n5849</c:v>
                </c:pt>
                <c:pt idx="5849">
                  <c:v>n5850</c:v>
                </c:pt>
                <c:pt idx="5850">
                  <c:v>n5851</c:v>
                </c:pt>
                <c:pt idx="5851">
                  <c:v>n5852</c:v>
                </c:pt>
                <c:pt idx="5852">
                  <c:v>n5853</c:v>
                </c:pt>
                <c:pt idx="5853">
                  <c:v>n5854</c:v>
                </c:pt>
                <c:pt idx="5854">
                  <c:v>n5855</c:v>
                </c:pt>
                <c:pt idx="5855">
                  <c:v>n5856</c:v>
                </c:pt>
                <c:pt idx="5856">
                  <c:v>n5857</c:v>
                </c:pt>
                <c:pt idx="5857">
                  <c:v>n5858</c:v>
                </c:pt>
                <c:pt idx="5858">
                  <c:v>n5859</c:v>
                </c:pt>
                <c:pt idx="5859">
                  <c:v>n5860</c:v>
                </c:pt>
                <c:pt idx="5860">
                  <c:v>n5861</c:v>
                </c:pt>
                <c:pt idx="5861">
                  <c:v>n5862</c:v>
                </c:pt>
                <c:pt idx="5862">
                  <c:v>n5863</c:v>
                </c:pt>
                <c:pt idx="5863">
                  <c:v>n5864</c:v>
                </c:pt>
                <c:pt idx="5864">
                  <c:v>n5865</c:v>
                </c:pt>
                <c:pt idx="5865">
                  <c:v>n5866</c:v>
                </c:pt>
                <c:pt idx="5866">
                  <c:v>n5867</c:v>
                </c:pt>
                <c:pt idx="5867">
                  <c:v>n5868</c:v>
                </c:pt>
                <c:pt idx="5868">
                  <c:v>n5869</c:v>
                </c:pt>
                <c:pt idx="5869">
                  <c:v>n5870</c:v>
                </c:pt>
                <c:pt idx="5870">
                  <c:v>n5871</c:v>
                </c:pt>
                <c:pt idx="5871">
                  <c:v>n5872</c:v>
                </c:pt>
                <c:pt idx="5872">
                  <c:v>n5873</c:v>
                </c:pt>
                <c:pt idx="5873">
                  <c:v>n5874</c:v>
                </c:pt>
                <c:pt idx="5874">
                  <c:v>n5875</c:v>
                </c:pt>
                <c:pt idx="5875">
                  <c:v>n5876</c:v>
                </c:pt>
                <c:pt idx="5876">
                  <c:v>n5877</c:v>
                </c:pt>
                <c:pt idx="5877">
                  <c:v>n5878</c:v>
                </c:pt>
                <c:pt idx="5878">
                  <c:v>n5879</c:v>
                </c:pt>
                <c:pt idx="5879">
                  <c:v>n5880</c:v>
                </c:pt>
                <c:pt idx="5880">
                  <c:v>n5881</c:v>
                </c:pt>
                <c:pt idx="5881">
                  <c:v>n5882</c:v>
                </c:pt>
                <c:pt idx="5882">
                  <c:v>n5883</c:v>
                </c:pt>
                <c:pt idx="5883">
                  <c:v>n5884</c:v>
                </c:pt>
                <c:pt idx="5884">
                  <c:v>n5885</c:v>
                </c:pt>
                <c:pt idx="5885">
                  <c:v>n5886</c:v>
                </c:pt>
                <c:pt idx="5886">
                  <c:v>n5887</c:v>
                </c:pt>
                <c:pt idx="5887">
                  <c:v>n5888</c:v>
                </c:pt>
                <c:pt idx="5888">
                  <c:v>n5889</c:v>
                </c:pt>
                <c:pt idx="5889">
                  <c:v>n5890</c:v>
                </c:pt>
                <c:pt idx="5890">
                  <c:v>n5891</c:v>
                </c:pt>
                <c:pt idx="5891">
                  <c:v>n5892</c:v>
                </c:pt>
                <c:pt idx="5892">
                  <c:v>n5893</c:v>
                </c:pt>
                <c:pt idx="5893">
                  <c:v>n5894</c:v>
                </c:pt>
                <c:pt idx="5894">
                  <c:v>n5895</c:v>
                </c:pt>
                <c:pt idx="5895">
                  <c:v>n5896</c:v>
                </c:pt>
                <c:pt idx="5896">
                  <c:v>n5897</c:v>
                </c:pt>
                <c:pt idx="5897">
                  <c:v>n5898</c:v>
                </c:pt>
                <c:pt idx="5898">
                  <c:v>n5899</c:v>
                </c:pt>
                <c:pt idx="5899">
                  <c:v>n5900</c:v>
                </c:pt>
                <c:pt idx="5900">
                  <c:v>n5901</c:v>
                </c:pt>
                <c:pt idx="5901">
                  <c:v>n5902</c:v>
                </c:pt>
                <c:pt idx="5902">
                  <c:v>n5903</c:v>
                </c:pt>
                <c:pt idx="5903">
                  <c:v>n5904</c:v>
                </c:pt>
                <c:pt idx="5904">
                  <c:v>n5905</c:v>
                </c:pt>
                <c:pt idx="5905">
                  <c:v>n5906</c:v>
                </c:pt>
                <c:pt idx="5906">
                  <c:v>n5907</c:v>
                </c:pt>
                <c:pt idx="5907">
                  <c:v>n5908</c:v>
                </c:pt>
                <c:pt idx="5908">
                  <c:v>n5909</c:v>
                </c:pt>
                <c:pt idx="5909">
                  <c:v>n5910</c:v>
                </c:pt>
                <c:pt idx="5910">
                  <c:v>n5911</c:v>
                </c:pt>
                <c:pt idx="5911">
                  <c:v>n5912</c:v>
                </c:pt>
                <c:pt idx="5912">
                  <c:v>n5913</c:v>
                </c:pt>
                <c:pt idx="5913">
                  <c:v>n5914</c:v>
                </c:pt>
                <c:pt idx="5914">
                  <c:v>n5915</c:v>
                </c:pt>
                <c:pt idx="5915">
                  <c:v>n5916</c:v>
                </c:pt>
                <c:pt idx="5916">
                  <c:v>n5917</c:v>
                </c:pt>
                <c:pt idx="5917">
                  <c:v>n5918</c:v>
                </c:pt>
                <c:pt idx="5918">
                  <c:v>n5919</c:v>
                </c:pt>
                <c:pt idx="5919">
                  <c:v>n5920</c:v>
                </c:pt>
                <c:pt idx="5920">
                  <c:v>n5921</c:v>
                </c:pt>
                <c:pt idx="5921">
                  <c:v>n5922</c:v>
                </c:pt>
                <c:pt idx="5922">
                  <c:v>n5923</c:v>
                </c:pt>
                <c:pt idx="5923">
                  <c:v>n5924</c:v>
                </c:pt>
                <c:pt idx="5924">
                  <c:v>n5925</c:v>
                </c:pt>
                <c:pt idx="5925">
                  <c:v>n5926</c:v>
                </c:pt>
                <c:pt idx="5926">
                  <c:v>n5927</c:v>
                </c:pt>
                <c:pt idx="5927">
                  <c:v>n5928</c:v>
                </c:pt>
                <c:pt idx="5928">
                  <c:v>n5929</c:v>
                </c:pt>
                <c:pt idx="5929">
                  <c:v>n5930</c:v>
                </c:pt>
                <c:pt idx="5930">
                  <c:v>n5931</c:v>
                </c:pt>
                <c:pt idx="5931">
                  <c:v>n5932</c:v>
                </c:pt>
                <c:pt idx="5932">
                  <c:v>n5933</c:v>
                </c:pt>
                <c:pt idx="5933">
                  <c:v>n5934</c:v>
                </c:pt>
                <c:pt idx="5934">
                  <c:v>n5935</c:v>
                </c:pt>
                <c:pt idx="5935">
                  <c:v>n5936</c:v>
                </c:pt>
                <c:pt idx="5936">
                  <c:v>n5937</c:v>
                </c:pt>
                <c:pt idx="5937">
                  <c:v>n5938</c:v>
                </c:pt>
                <c:pt idx="5938">
                  <c:v>n5939</c:v>
                </c:pt>
                <c:pt idx="5939">
                  <c:v>n5940</c:v>
                </c:pt>
                <c:pt idx="5940">
                  <c:v>n5941</c:v>
                </c:pt>
                <c:pt idx="5941">
                  <c:v>n5942</c:v>
                </c:pt>
                <c:pt idx="5942">
                  <c:v>n5943</c:v>
                </c:pt>
                <c:pt idx="5943">
                  <c:v>n5944</c:v>
                </c:pt>
                <c:pt idx="5944">
                  <c:v>n5945</c:v>
                </c:pt>
                <c:pt idx="5945">
                  <c:v>n5946</c:v>
                </c:pt>
                <c:pt idx="5946">
                  <c:v>n5947</c:v>
                </c:pt>
                <c:pt idx="5947">
                  <c:v>n5948</c:v>
                </c:pt>
                <c:pt idx="5948">
                  <c:v>n5949</c:v>
                </c:pt>
                <c:pt idx="5949">
                  <c:v>n5950</c:v>
                </c:pt>
                <c:pt idx="5950">
                  <c:v>n5951</c:v>
                </c:pt>
                <c:pt idx="5951">
                  <c:v>n5952</c:v>
                </c:pt>
                <c:pt idx="5952">
                  <c:v>n5953</c:v>
                </c:pt>
                <c:pt idx="5953">
                  <c:v>n5954</c:v>
                </c:pt>
                <c:pt idx="5954">
                  <c:v>n5955</c:v>
                </c:pt>
                <c:pt idx="5955">
                  <c:v>n5956</c:v>
                </c:pt>
                <c:pt idx="5956">
                  <c:v>n5957</c:v>
                </c:pt>
                <c:pt idx="5957">
                  <c:v>n5958</c:v>
                </c:pt>
                <c:pt idx="5958">
                  <c:v>n5959</c:v>
                </c:pt>
                <c:pt idx="5959">
                  <c:v>n5960</c:v>
                </c:pt>
                <c:pt idx="5960">
                  <c:v>n5961</c:v>
                </c:pt>
                <c:pt idx="5961">
                  <c:v>n5962</c:v>
                </c:pt>
                <c:pt idx="5962">
                  <c:v>n5963</c:v>
                </c:pt>
                <c:pt idx="5963">
                  <c:v>n5964</c:v>
                </c:pt>
                <c:pt idx="5964">
                  <c:v>n5965</c:v>
                </c:pt>
                <c:pt idx="5965">
                  <c:v>n5966</c:v>
                </c:pt>
                <c:pt idx="5966">
                  <c:v>n5967</c:v>
                </c:pt>
                <c:pt idx="5967">
                  <c:v>n5968</c:v>
                </c:pt>
                <c:pt idx="5968">
                  <c:v>n5969</c:v>
                </c:pt>
                <c:pt idx="5969">
                  <c:v>n5970</c:v>
                </c:pt>
                <c:pt idx="5970">
                  <c:v>n5971</c:v>
                </c:pt>
                <c:pt idx="5971">
                  <c:v>n5972</c:v>
                </c:pt>
                <c:pt idx="5972">
                  <c:v>n5973</c:v>
                </c:pt>
                <c:pt idx="5973">
                  <c:v>n5974</c:v>
                </c:pt>
                <c:pt idx="5974">
                  <c:v>n5975</c:v>
                </c:pt>
                <c:pt idx="5975">
                  <c:v>n5976</c:v>
                </c:pt>
                <c:pt idx="5976">
                  <c:v>n5977</c:v>
                </c:pt>
                <c:pt idx="5977">
                  <c:v>n5978</c:v>
                </c:pt>
                <c:pt idx="5978">
                  <c:v>n5979</c:v>
                </c:pt>
                <c:pt idx="5979">
                  <c:v>n5980</c:v>
                </c:pt>
                <c:pt idx="5980">
                  <c:v>n5981</c:v>
                </c:pt>
                <c:pt idx="5981">
                  <c:v>n5982</c:v>
                </c:pt>
                <c:pt idx="5982">
                  <c:v>n5983</c:v>
                </c:pt>
                <c:pt idx="5983">
                  <c:v>n5984</c:v>
                </c:pt>
                <c:pt idx="5984">
                  <c:v>n5985</c:v>
                </c:pt>
                <c:pt idx="5985">
                  <c:v>n5986</c:v>
                </c:pt>
                <c:pt idx="5986">
                  <c:v>n5987</c:v>
                </c:pt>
                <c:pt idx="5987">
                  <c:v>n5988</c:v>
                </c:pt>
                <c:pt idx="5988">
                  <c:v>n5989</c:v>
                </c:pt>
                <c:pt idx="5989">
                  <c:v>n5990</c:v>
                </c:pt>
                <c:pt idx="5990">
                  <c:v>n5991</c:v>
                </c:pt>
                <c:pt idx="5991">
                  <c:v>n5992</c:v>
                </c:pt>
                <c:pt idx="5992">
                  <c:v>n5993</c:v>
                </c:pt>
                <c:pt idx="5993">
                  <c:v>n5994</c:v>
                </c:pt>
                <c:pt idx="5994">
                  <c:v>n5995</c:v>
                </c:pt>
                <c:pt idx="5995">
                  <c:v>n5996</c:v>
                </c:pt>
                <c:pt idx="5996">
                  <c:v>n5997</c:v>
                </c:pt>
                <c:pt idx="5997">
                  <c:v>n5998</c:v>
                </c:pt>
                <c:pt idx="5998">
                  <c:v>n5999</c:v>
                </c:pt>
                <c:pt idx="5999">
                  <c:v>n6000</c:v>
                </c:pt>
                <c:pt idx="6000">
                  <c:v>n6001</c:v>
                </c:pt>
                <c:pt idx="6001">
                  <c:v>n6002</c:v>
                </c:pt>
                <c:pt idx="6002">
                  <c:v>n6003</c:v>
                </c:pt>
                <c:pt idx="6003">
                  <c:v>n6004</c:v>
                </c:pt>
                <c:pt idx="6004">
                  <c:v>n6005</c:v>
                </c:pt>
                <c:pt idx="6005">
                  <c:v>n6006</c:v>
                </c:pt>
                <c:pt idx="6006">
                  <c:v>n6007</c:v>
                </c:pt>
                <c:pt idx="6007">
                  <c:v>n6008</c:v>
                </c:pt>
                <c:pt idx="6008">
                  <c:v>n6009</c:v>
                </c:pt>
                <c:pt idx="6009">
                  <c:v>n6010</c:v>
                </c:pt>
                <c:pt idx="6010">
                  <c:v>n6011</c:v>
                </c:pt>
                <c:pt idx="6011">
                  <c:v>n6012</c:v>
                </c:pt>
                <c:pt idx="6012">
                  <c:v>n6013</c:v>
                </c:pt>
                <c:pt idx="6013">
                  <c:v>n6014</c:v>
                </c:pt>
                <c:pt idx="6014">
                  <c:v>n6015</c:v>
                </c:pt>
                <c:pt idx="6015">
                  <c:v>n6016</c:v>
                </c:pt>
                <c:pt idx="6016">
                  <c:v>n6017</c:v>
                </c:pt>
                <c:pt idx="6017">
                  <c:v>n6018</c:v>
                </c:pt>
                <c:pt idx="6018">
                  <c:v>n6019</c:v>
                </c:pt>
                <c:pt idx="6019">
                  <c:v>n6020</c:v>
                </c:pt>
                <c:pt idx="6020">
                  <c:v>n6021</c:v>
                </c:pt>
                <c:pt idx="6021">
                  <c:v>n6022</c:v>
                </c:pt>
                <c:pt idx="6022">
                  <c:v>n6023</c:v>
                </c:pt>
                <c:pt idx="6023">
                  <c:v>n6024</c:v>
                </c:pt>
                <c:pt idx="6024">
                  <c:v>n6025</c:v>
                </c:pt>
                <c:pt idx="6025">
                  <c:v>n6026</c:v>
                </c:pt>
                <c:pt idx="6026">
                  <c:v>n6027</c:v>
                </c:pt>
                <c:pt idx="6027">
                  <c:v>n6028</c:v>
                </c:pt>
                <c:pt idx="6028">
                  <c:v>n6029</c:v>
                </c:pt>
                <c:pt idx="6029">
                  <c:v>n6030</c:v>
                </c:pt>
                <c:pt idx="6030">
                  <c:v>n6031</c:v>
                </c:pt>
                <c:pt idx="6031">
                  <c:v>n6032</c:v>
                </c:pt>
                <c:pt idx="6032">
                  <c:v>n6033</c:v>
                </c:pt>
                <c:pt idx="6033">
                  <c:v>n6034</c:v>
                </c:pt>
                <c:pt idx="6034">
                  <c:v>n6035</c:v>
                </c:pt>
                <c:pt idx="6035">
                  <c:v>n6036</c:v>
                </c:pt>
                <c:pt idx="6036">
                  <c:v>n6037</c:v>
                </c:pt>
                <c:pt idx="6037">
                  <c:v>n6038</c:v>
                </c:pt>
                <c:pt idx="6038">
                  <c:v>n6039</c:v>
                </c:pt>
                <c:pt idx="6039">
                  <c:v>n6040</c:v>
                </c:pt>
                <c:pt idx="6040">
                  <c:v>n6041</c:v>
                </c:pt>
                <c:pt idx="6041">
                  <c:v>n6042</c:v>
                </c:pt>
                <c:pt idx="6042">
                  <c:v>n6043</c:v>
                </c:pt>
                <c:pt idx="6043">
                  <c:v>n6044</c:v>
                </c:pt>
                <c:pt idx="6044">
                  <c:v>n6045</c:v>
                </c:pt>
                <c:pt idx="6045">
                  <c:v>n6046</c:v>
                </c:pt>
                <c:pt idx="6046">
                  <c:v>n6047</c:v>
                </c:pt>
                <c:pt idx="6047">
                  <c:v>n6048</c:v>
                </c:pt>
                <c:pt idx="6048">
                  <c:v>n6049</c:v>
                </c:pt>
                <c:pt idx="6049">
                  <c:v>n6050</c:v>
                </c:pt>
                <c:pt idx="6050">
                  <c:v>n6051</c:v>
                </c:pt>
                <c:pt idx="6051">
                  <c:v>n6052</c:v>
                </c:pt>
                <c:pt idx="6052">
                  <c:v>n6053</c:v>
                </c:pt>
                <c:pt idx="6053">
                  <c:v>n6054</c:v>
                </c:pt>
                <c:pt idx="6054">
                  <c:v>n6055</c:v>
                </c:pt>
                <c:pt idx="6055">
                  <c:v>n6056</c:v>
                </c:pt>
                <c:pt idx="6056">
                  <c:v>n6057</c:v>
                </c:pt>
                <c:pt idx="6057">
                  <c:v>n6058</c:v>
                </c:pt>
                <c:pt idx="6058">
                  <c:v>n6059</c:v>
                </c:pt>
                <c:pt idx="6059">
                  <c:v>n6060</c:v>
                </c:pt>
                <c:pt idx="6060">
                  <c:v>n6061</c:v>
                </c:pt>
                <c:pt idx="6061">
                  <c:v>n6062</c:v>
                </c:pt>
                <c:pt idx="6062">
                  <c:v>n6063</c:v>
                </c:pt>
                <c:pt idx="6063">
                  <c:v>n6064</c:v>
                </c:pt>
                <c:pt idx="6064">
                  <c:v>n6065</c:v>
                </c:pt>
                <c:pt idx="6065">
                  <c:v>n6066</c:v>
                </c:pt>
                <c:pt idx="6066">
                  <c:v>n6067</c:v>
                </c:pt>
                <c:pt idx="6067">
                  <c:v>n6068</c:v>
                </c:pt>
                <c:pt idx="6068">
                  <c:v>n6069</c:v>
                </c:pt>
                <c:pt idx="6069">
                  <c:v>n6070</c:v>
                </c:pt>
                <c:pt idx="6070">
                  <c:v>n6071</c:v>
                </c:pt>
                <c:pt idx="6071">
                  <c:v>n6072</c:v>
                </c:pt>
                <c:pt idx="6072">
                  <c:v>n6073</c:v>
                </c:pt>
                <c:pt idx="6073">
                  <c:v>n6074</c:v>
                </c:pt>
                <c:pt idx="6074">
                  <c:v>n6075</c:v>
                </c:pt>
                <c:pt idx="6075">
                  <c:v>n6076</c:v>
                </c:pt>
                <c:pt idx="6076">
                  <c:v>n6077</c:v>
                </c:pt>
                <c:pt idx="6077">
                  <c:v>n6078</c:v>
                </c:pt>
                <c:pt idx="6078">
                  <c:v>n6079</c:v>
                </c:pt>
                <c:pt idx="6079">
                  <c:v>n6080</c:v>
                </c:pt>
                <c:pt idx="6080">
                  <c:v>n6081</c:v>
                </c:pt>
                <c:pt idx="6081">
                  <c:v>n6082</c:v>
                </c:pt>
                <c:pt idx="6082">
                  <c:v>n6083</c:v>
                </c:pt>
                <c:pt idx="6083">
                  <c:v>n6084</c:v>
                </c:pt>
                <c:pt idx="6084">
                  <c:v>n6085</c:v>
                </c:pt>
                <c:pt idx="6085">
                  <c:v>n6086</c:v>
                </c:pt>
                <c:pt idx="6086">
                  <c:v>n6087</c:v>
                </c:pt>
                <c:pt idx="6087">
                  <c:v>n6088</c:v>
                </c:pt>
                <c:pt idx="6088">
                  <c:v>n6089</c:v>
                </c:pt>
                <c:pt idx="6089">
                  <c:v>n6090</c:v>
                </c:pt>
                <c:pt idx="6090">
                  <c:v>n6091</c:v>
                </c:pt>
                <c:pt idx="6091">
                  <c:v>n6092</c:v>
                </c:pt>
                <c:pt idx="6092">
                  <c:v>n6093</c:v>
                </c:pt>
                <c:pt idx="6093">
                  <c:v>n6094</c:v>
                </c:pt>
                <c:pt idx="6094">
                  <c:v>n6095</c:v>
                </c:pt>
                <c:pt idx="6095">
                  <c:v>n6096</c:v>
                </c:pt>
                <c:pt idx="6096">
                  <c:v>n6097</c:v>
                </c:pt>
                <c:pt idx="6097">
                  <c:v>n6098</c:v>
                </c:pt>
                <c:pt idx="6098">
                  <c:v>n6099</c:v>
                </c:pt>
                <c:pt idx="6099">
                  <c:v>n6100</c:v>
                </c:pt>
                <c:pt idx="6100">
                  <c:v>n6101</c:v>
                </c:pt>
                <c:pt idx="6101">
                  <c:v>n6102</c:v>
                </c:pt>
                <c:pt idx="6102">
                  <c:v>n6103</c:v>
                </c:pt>
                <c:pt idx="6103">
                  <c:v>n6104</c:v>
                </c:pt>
                <c:pt idx="6104">
                  <c:v>n6105</c:v>
                </c:pt>
                <c:pt idx="6105">
                  <c:v>n6106</c:v>
                </c:pt>
                <c:pt idx="6106">
                  <c:v>n6107</c:v>
                </c:pt>
                <c:pt idx="6107">
                  <c:v>n6108</c:v>
                </c:pt>
                <c:pt idx="6108">
                  <c:v>n6109</c:v>
                </c:pt>
                <c:pt idx="6109">
                  <c:v>n6110</c:v>
                </c:pt>
                <c:pt idx="6110">
                  <c:v>n6111</c:v>
                </c:pt>
                <c:pt idx="6111">
                  <c:v>n6112</c:v>
                </c:pt>
                <c:pt idx="6112">
                  <c:v>n6113</c:v>
                </c:pt>
                <c:pt idx="6113">
                  <c:v>n6114</c:v>
                </c:pt>
                <c:pt idx="6114">
                  <c:v>n6115</c:v>
                </c:pt>
                <c:pt idx="6115">
                  <c:v>n6116</c:v>
                </c:pt>
                <c:pt idx="6116">
                  <c:v>n6117</c:v>
                </c:pt>
                <c:pt idx="6117">
                  <c:v>n6118</c:v>
                </c:pt>
                <c:pt idx="6118">
                  <c:v>n6119</c:v>
                </c:pt>
                <c:pt idx="6119">
                  <c:v>n6120</c:v>
                </c:pt>
                <c:pt idx="6120">
                  <c:v>n6121</c:v>
                </c:pt>
                <c:pt idx="6121">
                  <c:v>n6122</c:v>
                </c:pt>
                <c:pt idx="6122">
                  <c:v>n6123</c:v>
                </c:pt>
                <c:pt idx="6123">
                  <c:v>n6124</c:v>
                </c:pt>
                <c:pt idx="6124">
                  <c:v>n6125</c:v>
                </c:pt>
                <c:pt idx="6125">
                  <c:v>n6126</c:v>
                </c:pt>
                <c:pt idx="6126">
                  <c:v>n6127</c:v>
                </c:pt>
                <c:pt idx="6127">
                  <c:v>n6128</c:v>
                </c:pt>
                <c:pt idx="6128">
                  <c:v>n6129</c:v>
                </c:pt>
                <c:pt idx="6129">
                  <c:v>n6130</c:v>
                </c:pt>
                <c:pt idx="6130">
                  <c:v>n6131</c:v>
                </c:pt>
                <c:pt idx="6131">
                  <c:v>n6132</c:v>
                </c:pt>
                <c:pt idx="6132">
                  <c:v>n6133</c:v>
                </c:pt>
                <c:pt idx="6133">
                  <c:v>n6134</c:v>
                </c:pt>
                <c:pt idx="6134">
                  <c:v>n6135</c:v>
                </c:pt>
                <c:pt idx="6135">
                  <c:v>n6136</c:v>
                </c:pt>
                <c:pt idx="6136">
                  <c:v>n6137</c:v>
                </c:pt>
                <c:pt idx="6137">
                  <c:v>n6138</c:v>
                </c:pt>
                <c:pt idx="6138">
                  <c:v>n6139</c:v>
                </c:pt>
                <c:pt idx="6139">
                  <c:v>n6140</c:v>
                </c:pt>
                <c:pt idx="6140">
                  <c:v>n6141</c:v>
                </c:pt>
                <c:pt idx="6141">
                  <c:v>n6142</c:v>
                </c:pt>
                <c:pt idx="6142">
                  <c:v>n6143</c:v>
                </c:pt>
                <c:pt idx="6143">
                  <c:v>n6144</c:v>
                </c:pt>
                <c:pt idx="6144">
                  <c:v>n6145</c:v>
                </c:pt>
                <c:pt idx="6145">
                  <c:v>n6146</c:v>
                </c:pt>
                <c:pt idx="6146">
                  <c:v>n6147</c:v>
                </c:pt>
                <c:pt idx="6147">
                  <c:v>n6148</c:v>
                </c:pt>
                <c:pt idx="6148">
                  <c:v>n6149</c:v>
                </c:pt>
                <c:pt idx="6149">
                  <c:v>n6150</c:v>
                </c:pt>
                <c:pt idx="6150">
                  <c:v>n6151</c:v>
                </c:pt>
                <c:pt idx="6151">
                  <c:v>n6152</c:v>
                </c:pt>
                <c:pt idx="6152">
                  <c:v>n6153</c:v>
                </c:pt>
                <c:pt idx="6153">
                  <c:v>n6154</c:v>
                </c:pt>
                <c:pt idx="6154">
                  <c:v>n6155</c:v>
                </c:pt>
                <c:pt idx="6155">
                  <c:v>n6156</c:v>
                </c:pt>
                <c:pt idx="6156">
                  <c:v>n6157</c:v>
                </c:pt>
                <c:pt idx="6157">
                  <c:v>n6158</c:v>
                </c:pt>
                <c:pt idx="6158">
                  <c:v>n6159</c:v>
                </c:pt>
                <c:pt idx="6159">
                  <c:v>n6160</c:v>
                </c:pt>
                <c:pt idx="6160">
                  <c:v>n6161</c:v>
                </c:pt>
                <c:pt idx="6161">
                  <c:v>n6162</c:v>
                </c:pt>
                <c:pt idx="6162">
                  <c:v>n6163</c:v>
                </c:pt>
                <c:pt idx="6163">
                  <c:v>n6164</c:v>
                </c:pt>
                <c:pt idx="6164">
                  <c:v>n6165</c:v>
                </c:pt>
                <c:pt idx="6165">
                  <c:v>n6166</c:v>
                </c:pt>
                <c:pt idx="6166">
                  <c:v>n6167</c:v>
                </c:pt>
                <c:pt idx="6167">
                  <c:v>n6168</c:v>
                </c:pt>
                <c:pt idx="6168">
                  <c:v>n6169</c:v>
                </c:pt>
                <c:pt idx="6169">
                  <c:v>n6170</c:v>
                </c:pt>
                <c:pt idx="6170">
                  <c:v>n6171</c:v>
                </c:pt>
                <c:pt idx="6171">
                  <c:v>n6172</c:v>
                </c:pt>
                <c:pt idx="6172">
                  <c:v>n6173</c:v>
                </c:pt>
                <c:pt idx="6173">
                  <c:v>n6174</c:v>
                </c:pt>
                <c:pt idx="6174">
                  <c:v>n6175</c:v>
                </c:pt>
                <c:pt idx="6175">
                  <c:v>n6176</c:v>
                </c:pt>
                <c:pt idx="6176">
                  <c:v>n6177</c:v>
                </c:pt>
                <c:pt idx="6177">
                  <c:v>n6178</c:v>
                </c:pt>
                <c:pt idx="6178">
                  <c:v>n6179</c:v>
                </c:pt>
                <c:pt idx="6179">
                  <c:v>n6180</c:v>
                </c:pt>
                <c:pt idx="6180">
                  <c:v>n6181</c:v>
                </c:pt>
                <c:pt idx="6181">
                  <c:v>n6182</c:v>
                </c:pt>
                <c:pt idx="6182">
                  <c:v>n6183</c:v>
                </c:pt>
                <c:pt idx="6183">
                  <c:v>n6184</c:v>
                </c:pt>
                <c:pt idx="6184">
                  <c:v>n6185</c:v>
                </c:pt>
                <c:pt idx="6185">
                  <c:v>n6186</c:v>
                </c:pt>
                <c:pt idx="6186">
                  <c:v>n6187</c:v>
                </c:pt>
                <c:pt idx="6187">
                  <c:v>n6188</c:v>
                </c:pt>
                <c:pt idx="6188">
                  <c:v>n6189</c:v>
                </c:pt>
                <c:pt idx="6189">
                  <c:v>n6190</c:v>
                </c:pt>
                <c:pt idx="6190">
                  <c:v>n6191</c:v>
                </c:pt>
                <c:pt idx="6191">
                  <c:v>n6192</c:v>
                </c:pt>
                <c:pt idx="6192">
                  <c:v>n6193</c:v>
                </c:pt>
                <c:pt idx="6193">
                  <c:v>n6194</c:v>
                </c:pt>
                <c:pt idx="6194">
                  <c:v>n6195</c:v>
                </c:pt>
                <c:pt idx="6195">
                  <c:v>n6196</c:v>
                </c:pt>
                <c:pt idx="6196">
                  <c:v>n6197</c:v>
                </c:pt>
                <c:pt idx="6197">
                  <c:v>n6198</c:v>
                </c:pt>
                <c:pt idx="6198">
                  <c:v>n6199</c:v>
                </c:pt>
                <c:pt idx="6199">
                  <c:v>n6200</c:v>
                </c:pt>
                <c:pt idx="6200">
                  <c:v>n6201</c:v>
                </c:pt>
                <c:pt idx="6201">
                  <c:v>n6202</c:v>
                </c:pt>
                <c:pt idx="6202">
                  <c:v>n6203</c:v>
                </c:pt>
                <c:pt idx="6203">
                  <c:v>n6204</c:v>
                </c:pt>
                <c:pt idx="6204">
                  <c:v>n6205</c:v>
                </c:pt>
                <c:pt idx="6205">
                  <c:v>n6206</c:v>
                </c:pt>
                <c:pt idx="6206">
                  <c:v>n6207</c:v>
                </c:pt>
                <c:pt idx="6207">
                  <c:v>n6208</c:v>
                </c:pt>
                <c:pt idx="6208">
                  <c:v>n6209</c:v>
                </c:pt>
                <c:pt idx="6209">
                  <c:v>n6210</c:v>
                </c:pt>
                <c:pt idx="6210">
                  <c:v>n6211</c:v>
                </c:pt>
                <c:pt idx="6211">
                  <c:v>n6212</c:v>
                </c:pt>
                <c:pt idx="6212">
                  <c:v>n6213</c:v>
                </c:pt>
                <c:pt idx="6213">
                  <c:v>n6214</c:v>
                </c:pt>
                <c:pt idx="6214">
                  <c:v>n6215</c:v>
                </c:pt>
                <c:pt idx="6215">
                  <c:v>n6216</c:v>
                </c:pt>
                <c:pt idx="6216">
                  <c:v>n6217</c:v>
                </c:pt>
                <c:pt idx="6217">
                  <c:v>n6218</c:v>
                </c:pt>
                <c:pt idx="6218">
                  <c:v>n6219</c:v>
                </c:pt>
                <c:pt idx="6219">
                  <c:v>n6220</c:v>
                </c:pt>
                <c:pt idx="6220">
                  <c:v>n6221</c:v>
                </c:pt>
                <c:pt idx="6221">
                  <c:v>n6222</c:v>
                </c:pt>
                <c:pt idx="6222">
                  <c:v>n6223</c:v>
                </c:pt>
                <c:pt idx="6223">
                  <c:v>n6224</c:v>
                </c:pt>
                <c:pt idx="6224">
                  <c:v>n6225</c:v>
                </c:pt>
                <c:pt idx="6225">
                  <c:v>n6226</c:v>
                </c:pt>
                <c:pt idx="6226">
                  <c:v>n6227</c:v>
                </c:pt>
                <c:pt idx="6227">
                  <c:v>n6228</c:v>
                </c:pt>
                <c:pt idx="6228">
                  <c:v>n6229</c:v>
                </c:pt>
                <c:pt idx="6229">
                  <c:v>n6230</c:v>
                </c:pt>
                <c:pt idx="6230">
                  <c:v>n6231</c:v>
                </c:pt>
                <c:pt idx="6231">
                  <c:v>n6232</c:v>
                </c:pt>
                <c:pt idx="6232">
                  <c:v>n6233</c:v>
                </c:pt>
                <c:pt idx="6233">
                  <c:v>n6234</c:v>
                </c:pt>
                <c:pt idx="6234">
                  <c:v>n6235</c:v>
                </c:pt>
                <c:pt idx="6235">
                  <c:v>n6236</c:v>
                </c:pt>
                <c:pt idx="6236">
                  <c:v>n6237</c:v>
                </c:pt>
                <c:pt idx="6237">
                  <c:v>n6238</c:v>
                </c:pt>
                <c:pt idx="6238">
                  <c:v>n6239</c:v>
                </c:pt>
                <c:pt idx="6239">
                  <c:v>n6240</c:v>
                </c:pt>
                <c:pt idx="6240">
                  <c:v>n6241</c:v>
                </c:pt>
                <c:pt idx="6241">
                  <c:v>n6242</c:v>
                </c:pt>
                <c:pt idx="6242">
                  <c:v>n6243</c:v>
                </c:pt>
                <c:pt idx="6243">
                  <c:v>n6244</c:v>
                </c:pt>
                <c:pt idx="6244">
                  <c:v>n6245</c:v>
                </c:pt>
                <c:pt idx="6245">
                  <c:v>n6246</c:v>
                </c:pt>
                <c:pt idx="6246">
                  <c:v>n6247</c:v>
                </c:pt>
                <c:pt idx="6247">
                  <c:v>n6248</c:v>
                </c:pt>
                <c:pt idx="6248">
                  <c:v>n6249</c:v>
                </c:pt>
                <c:pt idx="6249">
                  <c:v>n6250</c:v>
                </c:pt>
                <c:pt idx="6250">
                  <c:v>n6251</c:v>
                </c:pt>
                <c:pt idx="6251">
                  <c:v>n6252</c:v>
                </c:pt>
                <c:pt idx="6252">
                  <c:v>n6253</c:v>
                </c:pt>
                <c:pt idx="6253">
                  <c:v>n6254</c:v>
                </c:pt>
                <c:pt idx="6254">
                  <c:v>n6255</c:v>
                </c:pt>
                <c:pt idx="6255">
                  <c:v>n6256</c:v>
                </c:pt>
                <c:pt idx="6256">
                  <c:v>n6257</c:v>
                </c:pt>
                <c:pt idx="6257">
                  <c:v>n6258</c:v>
                </c:pt>
                <c:pt idx="6258">
                  <c:v>n6259</c:v>
                </c:pt>
                <c:pt idx="6259">
                  <c:v>n6260</c:v>
                </c:pt>
                <c:pt idx="6260">
                  <c:v>n6261</c:v>
                </c:pt>
                <c:pt idx="6261">
                  <c:v>n6262</c:v>
                </c:pt>
                <c:pt idx="6262">
                  <c:v>n6263</c:v>
                </c:pt>
                <c:pt idx="6263">
                  <c:v>n6264</c:v>
                </c:pt>
                <c:pt idx="6264">
                  <c:v>n6265</c:v>
                </c:pt>
                <c:pt idx="6265">
                  <c:v>n6266</c:v>
                </c:pt>
                <c:pt idx="6266">
                  <c:v>n6267</c:v>
                </c:pt>
                <c:pt idx="6267">
                  <c:v>n6268</c:v>
                </c:pt>
                <c:pt idx="6268">
                  <c:v>n6269</c:v>
                </c:pt>
                <c:pt idx="6269">
                  <c:v>n6270</c:v>
                </c:pt>
                <c:pt idx="6270">
                  <c:v>n6271</c:v>
                </c:pt>
                <c:pt idx="6271">
                  <c:v>n6272</c:v>
                </c:pt>
                <c:pt idx="6272">
                  <c:v>n6273</c:v>
                </c:pt>
                <c:pt idx="6273">
                  <c:v>n6274</c:v>
                </c:pt>
                <c:pt idx="6274">
                  <c:v>n6275</c:v>
                </c:pt>
                <c:pt idx="6275">
                  <c:v>n6276</c:v>
                </c:pt>
                <c:pt idx="6276">
                  <c:v>n6277</c:v>
                </c:pt>
                <c:pt idx="6277">
                  <c:v>n6278</c:v>
                </c:pt>
                <c:pt idx="6278">
                  <c:v>n6279</c:v>
                </c:pt>
                <c:pt idx="6279">
                  <c:v>n6280</c:v>
                </c:pt>
                <c:pt idx="6280">
                  <c:v>n6281</c:v>
                </c:pt>
                <c:pt idx="6281">
                  <c:v>n6282</c:v>
                </c:pt>
                <c:pt idx="6282">
                  <c:v>n6283</c:v>
                </c:pt>
                <c:pt idx="6283">
                  <c:v>n6284</c:v>
                </c:pt>
                <c:pt idx="6284">
                  <c:v>n6285</c:v>
                </c:pt>
                <c:pt idx="6285">
                  <c:v>n6286</c:v>
                </c:pt>
                <c:pt idx="6286">
                  <c:v>n6287</c:v>
                </c:pt>
                <c:pt idx="6287">
                  <c:v>n6288</c:v>
                </c:pt>
                <c:pt idx="6288">
                  <c:v>n6289</c:v>
                </c:pt>
                <c:pt idx="6289">
                  <c:v>n6290</c:v>
                </c:pt>
                <c:pt idx="6290">
                  <c:v>n6291</c:v>
                </c:pt>
                <c:pt idx="6291">
                  <c:v>n6292</c:v>
                </c:pt>
                <c:pt idx="6292">
                  <c:v>n6293</c:v>
                </c:pt>
                <c:pt idx="6293">
                  <c:v>n6294</c:v>
                </c:pt>
                <c:pt idx="6294">
                  <c:v>n6295</c:v>
                </c:pt>
                <c:pt idx="6295">
                  <c:v>n6296</c:v>
                </c:pt>
                <c:pt idx="6296">
                  <c:v>n6297</c:v>
                </c:pt>
                <c:pt idx="6297">
                  <c:v>n6298</c:v>
                </c:pt>
                <c:pt idx="6298">
                  <c:v>n6299</c:v>
                </c:pt>
                <c:pt idx="6299">
                  <c:v>n6300</c:v>
                </c:pt>
                <c:pt idx="6300">
                  <c:v>n6301</c:v>
                </c:pt>
                <c:pt idx="6301">
                  <c:v>n6302</c:v>
                </c:pt>
                <c:pt idx="6302">
                  <c:v>n6303</c:v>
                </c:pt>
                <c:pt idx="6303">
                  <c:v>n6304</c:v>
                </c:pt>
                <c:pt idx="6304">
                  <c:v>n6305</c:v>
                </c:pt>
                <c:pt idx="6305">
                  <c:v>n6306</c:v>
                </c:pt>
                <c:pt idx="6306">
                  <c:v>n6307</c:v>
                </c:pt>
                <c:pt idx="6307">
                  <c:v>n6308</c:v>
                </c:pt>
                <c:pt idx="6308">
                  <c:v>n6309</c:v>
                </c:pt>
                <c:pt idx="6309">
                  <c:v>n6310</c:v>
                </c:pt>
                <c:pt idx="6310">
                  <c:v>n6311</c:v>
                </c:pt>
                <c:pt idx="6311">
                  <c:v>n6312</c:v>
                </c:pt>
                <c:pt idx="6312">
                  <c:v>n6313</c:v>
                </c:pt>
                <c:pt idx="6313">
                  <c:v>n6314</c:v>
                </c:pt>
                <c:pt idx="6314">
                  <c:v>n6315</c:v>
                </c:pt>
                <c:pt idx="6315">
                  <c:v>n6316</c:v>
                </c:pt>
                <c:pt idx="6316">
                  <c:v>n6317</c:v>
                </c:pt>
                <c:pt idx="6317">
                  <c:v>n6318</c:v>
                </c:pt>
                <c:pt idx="6318">
                  <c:v>n6319</c:v>
                </c:pt>
                <c:pt idx="6319">
                  <c:v>n6320</c:v>
                </c:pt>
                <c:pt idx="6320">
                  <c:v>n6321</c:v>
                </c:pt>
                <c:pt idx="6321">
                  <c:v>n6322</c:v>
                </c:pt>
                <c:pt idx="6322">
                  <c:v>n6323</c:v>
                </c:pt>
                <c:pt idx="6323">
                  <c:v>n6324</c:v>
                </c:pt>
                <c:pt idx="6324">
                  <c:v>n6325</c:v>
                </c:pt>
                <c:pt idx="6325">
                  <c:v>n6326</c:v>
                </c:pt>
                <c:pt idx="6326">
                  <c:v>n6327</c:v>
                </c:pt>
                <c:pt idx="6327">
                  <c:v>n6328</c:v>
                </c:pt>
                <c:pt idx="6328">
                  <c:v>n6329</c:v>
                </c:pt>
                <c:pt idx="6329">
                  <c:v>n6330</c:v>
                </c:pt>
                <c:pt idx="6330">
                  <c:v>n6331</c:v>
                </c:pt>
                <c:pt idx="6331">
                  <c:v>n6332</c:v>
                </c:pt>
                <c:pt idx="6332">
                  <c:v>n6333</c:v>
                </c:pt>
                <c:pt idx="6333">
                  <c:v>n6334</c:v>
                </c:pt>
                <c:pt idx="6334">
                  <c:v>n6335</c:v>
                </c:pt>
                <c:pt idx="6335">
                  <c:v>n6336</c:v>
                </c:pt>
                <c:pt idx="6336">
                  <c:v>n6337</c:v>
                </c:pt>
                <c:pt idx="6337">
                  <c:v>n6338</c:v>
                </c:pt>
                <c:pt idx="6338">
                  <c:v>n6339</c:v>
                </c:pt>
                <c:pt idx="6339">
                  <c:v>n6340</c:v>
                </c:pt>
                <c:pt idx="6340">
                  <c:v>n6341</c:v>
                </c:pt>
                <c:pt idx="6341">
                  <c:v>n6342</c:v>
                </c:pt>
                <c:pt idx="6342">
                  <c:v>n6343</c:v>
                </c:pt>
                <c:pt idx="6343">
                  <c:v>n6344</c:v>
                </c:pt>
                <c:pt idx="6344">
                  <c:v>n6345</c:v>
                </c:pt>
                <c:pt idx="6345">
                  <c:v>n6346</c:v>
                </c:pt>
                <c:pt idx="6346">
                  <c:v>n6347</c:v>
                </c:pt>
                <c:pt idx="6347">
                  <c:v>n6348</c:v>
                </c:pt>
                <c:pt idx="6348">
                  <c:v>n6349</c:v>
                </c:pt>
                <c:pt idx="6349">
                  <c:v>n6350</c:v>
                </c:pt>
                <c:pt idx="6350">
                  <c:v>n6351</c:v>
                </c:pt>
                <c:pt idx="6351">
                  <c:v>n6352</c:v>
                </c:pt>
                <c:pt idx="6352">
                  <c:v>n6353</c:v>
                </c:pt>
                <c:pt idx="6353">
                  <c:v>n6354</c:v>
                </c:pt>
                <c:pt idx="6354">
                  <c:v>n6355</c:v>
                </c:pt>
                <c:pt idx="6355">
                  <c:v>n6356</c:v>
                </c:pt>
                <c:pt idx="6356">
                  <c:v>n6357</c:v>
                </c:pt>
                <c:pt idx="6357">
                  <c:v>n6358</c:v>
                </c:pt>
                <c:pt idx="6358">
                  <c:v>n6359</c:v>
                </c:pt>
                <c:pt idx="6359">
                  <c:v>n6360</c:v>
                </c:pt>
                <c:pt idx="6360">
                  <c:v>n6361</c:v>
                </c:pt>
                <c:pt idx="6361">
                  <c:v>n6362</c:v>
                </c:pt>
                <c:pt idx="6362">
                  <c:v>n6363</c:v>
                </c:pt>
                <c:pt idx="6363">
                  <c:v>n6364</c:v>
                </c:pt>
                <c:pt idx="6364">
                  <c:v>n6365</c:v>
                </c:pt>
                <c:pt idx="6365">
                  <c:v>n6366</c:v>
                </c:pt>
                <c:pt idx="6366">
                  <c:v>n6367</c:v>
                </c:pt>
                <c:pt idx="6367">
                  <c:v>n6368</c:v>
                </c:pt>
                <c:pt idx="6368">
                  <c:v>n6369</c:v>
                </c:pt>
                <c:pt idx="6369">
                  <c:v>n6370</c:v>
                </c:pt>
                <c:pt idx="6370">
                  <c:v>n6371</c:v>
                </c:pt>
                <c:pt idx="6371">
                  <c:v>n6372</c:v>
                </c:pt>
                <c:pt idx="6372">
                  <c:v>n6373</c:v>
                </c:pt>
                <c:pt idx="6373">
                  <c:v>n6374</c:v>
                </c:pt>
                <c:pt idx="6374">
                  <c:v>n6375</c:v>
                </c:pt>
                <c:pt idx="6375">
                  <c:v>n6376</c:v>
                </c:pt>
                <c:pt idx="6376">
                  <c:v>n6377</c:v>
                </c:pt>
                <c:pt idx="6377">
                  <c:v>n6378</c:v>
                </c:pt>
                <c:pt idx="6378">
                  <c:v>n6379</c:v>
                </c:pt>
                <c:pt idx="6379">
                  <c:v>n6380</c:v>
                </c:pt>
                <c:pt idx="6380">
                  <c:v>n6381</c:v>
                </c:pt>
                <c:pt idx="6381">
                  <c:v>n6382</c:v>
                </c:pt>
                <c:pt idx="6382">
                  <c:v>n6383</c:v>
                </c:pt>
                <c:pt idx="6383">
                  <c:v>n6384</c:v>
                </c:pt>
                <c:pt idx="6384">
                  <c:v>n6385</c:v>
                </c:pt>
                <c:pt idx="6385">
                  <c:v>n6386</c:v>
                </c:pt>
                <c:pt idx="6386">
                  <c:v>n6387</c:v>
                </c:pt>
                <c:pt idx="6387">
                  <c:v>n6388</c:v>
                </c:pt>
                <c:pt idx="6388">
                  <c:v>n6389</c:v>
                </c:pt>
                <c:pt idx="6389">
                  <c:v>n6390</c:v>
                </c:pt>
                <c:pt idx="6390">
                  <c:v>n6391</c:v>
                </c:pt>
                <c:pt idx="6391">
                  <c:v>n6392</c:v>
                </c:pt>
                <c:pt idx="6392">
                  <c:v>n6393</c:v>
                </c:pt>
                <c:pt idx="6393">
                  <c:v>n6394</c:v>
                </c:pt>
                <c:pt idx="6394">
                  <c:v>n6395</c:v>
                </c:pt>
                <c:pt idx="6395">
                  <c:v>n6396</c:v>
                </c:pt>
                <c:pt idx="6396">
                  <c:v>n6397</c:v>
                </c:pt>
                <c:pt idx="6397">
                  <c:v>n6398</c:v>
                </c:pt>
                <c:pt idx="6398">
                  <c:v>n6399</c:v>
                </c:pt>
                <c:pt idx="6399">
                  <c:v>n6400</c:v>
                </c:pt>
                <c:pt idx="6400">
                  <c:v>n6401</c:v>
                </c:pt>
                <c:pt idx="6401">
                  <c:v>n6402</c:v>
                </c:pt>
                <c:pt idx="6402">
                  <c:v>n6403</c:v>
                </c:pt>
                <c:pt idx="6403">
                  <c:v>n6404</c:v>
                </c:pt>
                <c:pt idx="6404">
                  <c:v>n6405</c:v>
                </c:pt>
                <c:pt idx="6405">
                  <c:v>n6406</c:v>
                </c:pt>
                <c:pt idx="6406">
                  <c:v>n6407</c:v>
                </c:pt>
                <c:pt idx="6407">
                  <c:v>n6408</c:v>
                </c:pt>
                <c:pt idx="6408">
                  <c:v>n6409</c:v>
                </c:pt>
                <c:pt idx="6409">
                  <c:v>n6410</c:v>
                </c:pt>
                <c:pt idx="6410">
                  <c:v>n6411</c:v>
                </c:pt>
                <c:pt idx="6411">
                  <c:v>n6412</c:v>
                </c:pt>
                <c:pt idx="6412">
                  <c:v>n6413</c:v>
                </c:pt>
                <c:pt idx="6413">
                  <c:v>n6414</c:v>
                </c:pt>
                <c:pt idx="6414">
                  <c:v>n6415</c:v>
                </c:pt>
                <c:pt idx="6415">
                  <c:v>n6416</c:v>
                </c:pt>
                <c:pt idx="6416">
                  <c:v>n6417</c:v>
                </c:pt>
                <c:pt idx="6417">
                  <c:v>n6418</c:v>
                </c:pt>
                <c:pt idx="6418">
                  <c:v>n6419</c:v>
                </c:pt>
                <c:pt idx="6419">
                  <c:v>n6420</c:v>
                </c:pt>
                <c:pt idx="6420">
                  <c:v>n6421</c:v>
                </c:pt>
                <c:pt idx="6421">
                  <c:v>n6422</c:v>
                </c:pt>
                <c:pt idx="6422">
                  <c:v>n6423</c:v>
                </c:pt>
                <c:pt idx="6423">
                  <c:v>n6424</c:v>
                </c:pt>
                <c:pt idx="6424">
                  <c:v>n6425</c:v>
                </c:pt>
                <c:pt idx="6425">
                  <c:v>n6426</c:v>
                </c:pt>
                <c:pt idx="6426">
                  <c:v>n6427</c:v>
                </c:pt>
                <c:pt idx="6427">
                  <c:v>n6428</c:v>
                </c:pt>
                <c:pt idx="6428">
                  <c:v>n6429</c:v>
                </c:pt>
                <c:pt idx="6429">
                  <c:v>n6430</c:v>
                </c:pt>
                <c:pt idx="6430">
                  <c:v>n6431</c:v>
                </c:pt>
                <c:pt idx="6431">
                  <c:v>n6432</c:v>
                </c:pt>
                <c:pt idx="6432">
                  <c:v>n6433</c:v>
                </c:pt>
                <c:pt idx="6433">
                  <c:v>n6434</c:v>
                </c:pt>
                <c:pt idx="6434">
                  <c:v>n6435</c:v>
                </c:pt>
                <c:pt idx="6435">
                  <c:v>n6436</c:v>
                </c:pt>
                <c:pt idx="6436">
                  <c:v>n6437</c:v>
                </c:pt>
                <c:pt idx="6437">
                  <c:v>n6438</c:v>
                </c:pt>
                <c:pt idx="6438">
                  <c:v>n6439</c:v>
                </c:pt>
                <c:pt idx="6439">
                  <c:v>n6440</c:v>
                </c:pt>
                <c:pt idx="6440">
                  <c:v>n6441</c:v>
                </c:pt>
                <c:pt idx="6441">
                  <c:v>n6442</c:v>
                </c:pt>
                <c:pt idx="6442">
                  <c:v>n6443</c:v>
                </c:pt>
                <c:pt idx="6443">
                  <c:v>n6444</c:v>
                </c:pt>
                <c:pt idx="6444">
                  <c:v>n6445</c:v>
                </c:pt>
                <c:pt idx="6445">
                  <c:v>n6446</c:v>
                </c:pt>
                <c:pt idx="6446">
                  <c:v>n6447</c:v>
                </c:pt>
                <c:pt idx="6447">
                  <c:v>n6448</c:v>
                </c:pt>
                <c:pt idx="6448">
                  <c:v>n6449</c:v>
                </c:pt>
                <c:pt idx="6449">
                  <c:v>n6450</c:v>
                </c:pt>
                <c:pt idx="6450">
                  <c:v>n6451</c:v>
                </c:pt>
                <c:pt idx="6451">
                  <c:v>n6452</c:v>
                </c:pt>
                <c:pt idx="6452">
                  <c:v>n6453</c:v>
                </c:pt>
                <c:pt idx="6453">
                  <c:v>n6454</c:v>
                </c:pt>
                <c:pt idx="6454">
                  <c:v>n6455</c:v>
                </c:pt>
                <c:pt idx="6455">
                  <c:v>n6456</c:v>
                </c:pt>
                <c:pt idx="6456">
                  <c:v>n6457</c:v>
                </c:pt>
                <c:pt idx="6457">
                  <c:v>n6458</c:v>
                </c:pt>
                <c:pt idx="6458">
                  <c:v>n6459</c:v>
                </c:pt>
                <c:pt idx="6459">
                  <c:v>n6460</c:v>
                </c:pt>
                <c:pt idx="6460">
                  <c:v>n6461</c:v>
                </c:pt>
                <c:pt idx="6461">
                  <c:v>n6462</c:v>
                </c:pt>
                <c:pt idx="6462">
                  <c:v>n6463</c:v>
                </c:pt>
                <c:pt idx="6463">
                  <c:v>n6464</c:v>
                </c:pt>
                <c:pt idx="6464">
                  <c:v>n6465</c:v>
                </c:pt>
                <c:pt idx="6465">
                  <c:v>n6466</c:v>
                </c:pt>
                <c:pt idx="6466">
                  <c:v>n6467</c:v>
                </c:pt>
                <c:pt idx="6467">
                  <c:v>n6468</c:v>
                </c:pt>
                <c:pt idx="6468">
                  <c:v>n6469</c:v>
                </c:pt>
                <c:pt idx="6469">
                  <c:v>n6470</c:v>
                </c:pt>
                <c:pt idx="6470">
                  <c:v>n6471</c:v>
                </c:pt>
                <c:pt idx="6471">
                  <c:v>n6472</c:v>
                </c:pt>
                <c:pt idx="6472">
                  <c:v>n6473</c:v>
                </c:pt>
                <c:pt idx="6473">
                  <c:v>n6474</c:v>
                </c:pt>
                <c:pt idx="6474">
                  <c:v>n6475</c:v>
                </c:pt>
                <c:pt idx="6475">
                  <c:v>n6476</c:v>
                </c:pt>
                <c:pt idx="6476">
                  <c:v>n6477</c:v>
                </c:pt>
                <c:pt idx="6477">
                  <c:v>n6478</c:v>
                </c:pt>
                <c:pt idx="6478">
                  <c:v>n6479</c:v>
                </c:pt>
                <c:pt idx="6479">
                  <c:v>n6480</c:v>
                </c:pt>
                <c:pt idx="6480">
                  <c:v>n6481</c:v>
                </c:pt>
                <c:pt idx="6481">
                  <c:v>n6482</c:v>
                </c:pt>
                <c:pt idx="6482">
                  <c:v>n6483</c:v>
                </c:pt>
                <c:pt idx="6483">
                  <c:v>n6484</c:v>
                </c:pt>
                <c:pt idx="6484">
                  <c:v>n6485</c:v>
                </c:pt>
                <c:pt idx="6485">
                  <c:v>n6486</c:v>
                </c:pt>
                <c:pt idx="6486">
                  <c:v>n6487</c:v>
                </c:pt>
                <c:pt idx="6487">
                  <c:v>n6488</c:v>
                </c:pt>
                <c:pt idx="6488">
                  <c:v>n6489</c:v>
                </c:pt>
                <c:pt idx="6489">
                  <c:v>n6490</c:v>
                </c:pt>
                <c:pt idx="6490">
                  <c:v>n6491</c:v>
                </c:pt>
                <c:pt idx="6491">
                  <c:v>n6492</c:v>
                </c:pt>
                <c:pt idx="6492">
                  <c:v>n6493</c:v>
                </c:pt>
                <c:pt idx="6493">
                  <c:v>n6494</c:v>
                </c:pt>
                <c:pt idx="6494">
                  <c:v>n6495</c:v>
                </c:pt>
                <c:pt idx="6495">
                  <c:v>n6496</c:v>
                </c:pt>
                <c:pt idx="6496">
                  <c:v>n6497</c:v>
                </c:pt>
                <c:pt idx="6497">
                  <c:v>n6498</c:v>
                </c:pt>
                <c:pt idx="6498">
                  <c:v>n6499</c:v>
                </c:pt>
                <c:pt idx="6499">
                  <c:v>n6500</c:v>
                </c:pt>
                <c:pt idx="6500">
                  <c:v>n6501</c:v>
                </c:pt>
                <c:pt idx="6501">
                  <c:v>n6502</c:v>
                </c:pt>
                <c:pt idx="6502">
                  <c:v>n6503</c:v>
                </c:pt>
                <c:pt idx="6503">
                  <c:v>n6504</c:v>
                </c:pt>
                <c:pt idx="6504">
                  <c:v>n6505</c:v>
                </c:pt>
                <c:pt idx="6505">
                  <c:v>n6506</c:v>
                </c:pt>
                <c:pt idx="6506">
                  <c:v>n6507</c:v>
                </c:pt>
                <c:pt idx="6507">
                  <c:v>n6508</c:v>
                </c:pt>
                <c:pt idx="6508">
                  <c:v>n6509</c:v>
                </c:pt>
                <c:pt idx="6509">
                  <c:v>n6510</c:v>
                </c:pt>
                <c:pt idx="6510">
                  <c:v>n6511</c:v>
                </c:pt>
                <c:pt idx="6511">
                  <c:v>n6512</c:v>
                </c:pt>
                <c:pt idx="6512">
                  <c:v>n6513</c:v>
                </c:pt>
                <c:pt idx="6513">
                  <c:v>n6514</c:v>
                </c:pt>
                <c:pt idx="6514">
                  <c:v>n6515</c:v>
                </c:pt>
                <c:pt idx="6515">
                  <c:v>n6516</c:v>
                </c:pt>
                <c:pt idx="6516">
                  <c:v>n6517</c:v>
                </c:pt>
                <c:pt idx="6517">
                  <c:v>n6518</c:v>
                </c:pt>
                <c:pt idx="6518">
                  <c:v>n6519</c:v>
                </c:pt>
                <c:pt idx="6519">
                  <c:v>n6520</c:v>
                </c:pt>
                <c:pt idx="6520">
                  <c:v>n6521</c:v>
                </c:pt>
                <c:pt idx="6521">
                  <c:v>n6522</c:v>
                </c:pt>
                <c:pt idx="6522">
                  <c:v>n6523</c:v>
                </c:pt>
                <c:pt idx="6523">
                  <c:v>n6524</c:v>
                </c:pt>
                <c:pt idx="6524">
                  <c:v>n6525</c:v>
                </c:pt>
                <c:pt idx="6525">
                  <c:v>n6526</c:v>
                </c:pt>
                <c:pt idx="6526">
                  <c:v>n6527</c:v>
                </c:pt>
                <c:pt idx="6527">
                  <c:v>n6528</c:v>
                </c:pt>
                <c:pt idx="6528">
                  <c:v>n6529</c:v>
                </c:pt>
                <c:pt idx="6529">
                  <c:v>n6530</c:v>
                </c:pt>
                <c:pt idx="6530">
                  <c:v>n6531</c:v>
                </c:pt>
                <c:pt idx="6531">
                  <c:v>n6532</c:v>
                </c:pt>
                <c:pt idx="6532">
                  <c:v>n6533</c:v>
                </c:pt>
                <c:pt idx="6533">
                  <c:v>n6534</c:v>
                </c:pt>
                <c:pt idx="6534">
                  <c:v>n6535</c:v>
                </c:pt>
                <c:pt idx="6535">
                  <c:v>n6536</c:v>
                </c:pt>
                <c:pt idx="6536">
                  <c:v>n6537</c:v>
                </c:pt>
                <c:pt idx="6537">
                  <c:v>n6538</c:v>
                </c:pt>
                <c:pt idx="6538">
                  <c:v>n6539</c:v>
                </c:pt>
                <c:pt idx="6539">
                  <c:v>n6540</c:v>
                </c:pt>
                <c:pt idx="6540">
                  <c:v>n6541</c:v>
                </c:pt>
                <c:pt idx="6541">
                  <c:v>n6542</c:v>
                </c:pt>
                <c:pt idx="6542">
                  <c:v>n6543</c:v>
                </c:pt>
                <c:pt idx="6543">
                  <c:v>n6544</c:v>
                </c:pt>
                <c:pt idx="6544">
                  <c:v>n6545</c:v>
                </c:pt>
                <c:pt idx="6545">
                  <c:v>n6546</c:v>
                </c:pt>
                <c:pt idx="6546">
                  <c:v>n6547</c:v>
                </c:pt>
                <c:pt idx="6547">
                  <c:v>n6548</c:v>
                </c:pt>
                <c:pt idx="6548">
                  <c:v>n6549</c:v>
                </c:pt>
                <c:pt idx="6549">
                  <c:v>n6550</c:v>
                </c:pt>
                <c:pt idx="6550">
                  <c:v>n6551</c:v>
                </c:pt>
                <c:pt idx="6551">
                  <c:v>n6552</c:v>
                </c:pt>
                <c:pt idx="6552">
                  <c:v>n6553</c:v>
                </c:pt>
                <c:pt idx="6553">
                  <c:v>n6554</c:v>
                </c:pt>
                <c:pt idx="6554">
                  <c:v>n6555</c:v>
                </c:pt>
                <c:pt idx="6555">
                  <c:v>n6556</c:v>
                </c:pt>
                <c:pt idx="6556">
                  <c:v>n6557</c:v>
                </c:pt>
                <c:pt idx="6557">
                  <c:v>n6558</c:v>
                </c:pt>
                <c:pt idx="6558">
                  <c:v>n6559</c:v>
                </c:pt>
                <c:pt idx="6559">
                  <c:v>n6560</c:v>
                </c:pt>
                <c:pt idx="6560">
                  <c:v>n6561</c:v>
                </c:pt>
                <c:pt idx="6561">
                  <c:v>n6562</c:v>
                </c:pt>
                <c:pt idx="6562">
                  <c:v>n6563</c:v>
                </c:pt>
                <c:pt idx="6563">
                  <c:v>n6564</c:v>
                </c:pt>
                <c:pt idx="6564">
                  <c:v>n6565</c:v>
                </c:pt>
                <c:pt idx="6565">
                  <c:v>n6566</c:v>
                </c:pt>
                <c:pt idx="6566">
                  <c:v>n6567</c:v>
                </c:pt>
                <c:pt idx="6567">
                  <c:v>n6568</c:v>
                </c:pt>
                <c:pt idx="6568">
                  <c:v>n6569</c:v>
                </c:pt>
                <c:pt idx="6569">
                  <c:v>n6570</c:v>
                </c:pt>
                <c:pt idx="6570">
                  <c:v>n6571</c:v>
                </c:pt>
                <c:pt idx="6571">
                  <c:v>n6572</c:v>
                </c:pt>
                <c:pt idx="6572">
                  <c:v>n6573</c:v>
                </c:pt>
                <c:pt idx="6573">
                  <c:v>n6574</c:v>
                </c:pt>
                <c:pt idx="6574">
                  <c:v>n6575</c:v>
                </c:pt>
                <c:pt idx="6575">
                  <c:v>n6576</c:v>
                </c:pt>
                <c:pt idx="6576">
                  <c:v>n6577</c:v>
                </c:pt>
                <c:pt idx="6577">
                  <c:v>n6578</c:v>
                </c:pt>
                <c:pt idx="6578">
                  <c:v>n6579</c:v>
                </c:pt>
                <c:pt idx="6579">
                  <c:v>n6580</c:v>
                </c:pt>
                <c:pt idx="6580">
                  <c:v>n6581</c:v>
                </c:pt>
                <c:pt idx="6581">
                  <c:v>n6582</c:v>
                </c:pt>
                <c:pt idx="6582">
                  <c:v>n6583</c:v>
                </c:pt>
                <c:pt idx="6583">
                  <c:v>n6584</c:v>
                </c:pt>
                <c:pt idx="6584">
                  <c:v>n6585</c:v>
                </c:pt>
                <c:pt idx="6585">
                  <c:v>n6586</c:v>
                </c:pt>
                <c:pt idx="6586">
                  <c:v>n6587</c:v>
                </c:pt>
                <c:pt idx="6587">
                  <c:v>n6588</c:v>
                </c:pt>
                <c:pt idx="6588">
                  <c:v>n6589</c:v>
                </c:pt>
                <c:pt idx="6589">
                  <c:v>n6590</c:v>
                </c:pt>
                <c:pt idx="6590">
                  <c:v>n6591</c:v>
                </c:pt>
                <c:pt idx="6591">
                  <c:v>n6592</c:v>
                </c:pt>
                <c:pt idx="6592">
                  <c:v>n6593</c:v>
                </c:pt>
                <c:pt idx="6593">
                  <c:v>n6594</c:v>
                </c:pt>
                <c:pt idx="6594">
                  <c:v>n6595</c:v>
                </c:pt>
                <c:pt idx="6595">
                  <c:v>n6596</c:v>
                </c:pt>
                <c:pt idx="6596">
                  <c:v>n6597</c:v>
                </c:pt>
                <c:pt idx="6597">
                  <c:v>n6598</c:v>
                </c:pt>
                <c:pt idx="6598">
                  <c:v>n6599</c:v>
                </c:pt>
                <c:pt idx="6599">
                  <c:v>n6600</c:v>
                </c:pt>
                <c:pt idx="6600">
                  <c:v>n6601</c:v>
                </c:pt>
                <c:pt idx="6601">
                  <c:v>n6602</c:v>
                </c:pt>
                <c:pt idx="6602">
                  <c:v>n6603</c:v>
                </c:pt>
                <c:pt idx="6603">
                  <c:v>n6604</c:v>
                </c:pt>
                <c:pt idx="6604">
                  <c:v>n6605</c:v>
                </c:pt>
                <c:pt idx="6605">
                  <c:v>n6606</c:v>
                </c:pt>
                <c:pt idx="6606">
                  <c:v>n6607</c:v>
                </c:pt>
                <c:pt idx="6607">
                  <c:v>n6608</c:v>
                </c:pt>
                <c:pt idx="6608">
                  <c:v>n6609</c:v>
                </c:pt>
                <c:pt idx="6609">
                  <c:v>n6610</c:v>
                </c:pt>
                <c:pt idx="6610">
                  <c:v>n6611</c:v>
                </c:pt>
                <c:pt idx="6611">
                  <c:v>n6612</c:v>
                </c:pt>
                <c:pt idx="6612">
                  <c:v>n6613</c:v>
                </c:pt>
                <c:pt idx="6613">
                  <c:v>n6614</c:v>
                </c:pt>
                <c:pt idx="6614">
                  <c:v>n6615</c:v>
                </c:pt>
                <c:pt idx="6615">
                  <c:v>n6616</c:v>
                </c:pt>
                <c:pt idx="6616">
                  <c:v>n6617</c:v>
                </c:pt>
                <c:pt idx="6617">
                  <c:v>n6618</c:v>
                </c:pt>
                <c:pt idx="6618">
                  <c:v>n6619</c:v>
                </c:pt>
                <c:pt idx="6619">
                  <c:v>n6620</c:v>
                </c:pt>
                <c:pt idx="6620">
                  <c:v>n6621</c:v>
                </c:pt>
                <c:pt idx="6621">
                  <c:v>n6622</c:v>
                </c:pt>
                <c:pt idx="6622">
                  <c:v>n6623</c:v>
                </c:pt>
                <c:pt idx="6623">
                  <c:v>n6624</c:v>
                </c:pt>
                <c:pt idx="6624">
                  <c:v>n6625</c:v>
                </c:pt>
                <c:pt idx="6625">
                  <c:v>n6626</c:v>
                </c:pt>
                <c:pt idx="6626">
                  <c:v>n6627</c:v>
                </c:pt>
                <c:pt idx="6627">
                  <c:v>n6628</c:v>
                </c:pt>
                <c:pt idx="6628">
                  <c:v>n6629</c:v>
                </c:pt>
                <c:pt idx="6629">
                  <c:v>n6630</c:v>
                </c:pt>
                <c:pt idx="6630">
                  <c:v>n6631</c:v>
                </c:pt>
                <c:pt idx="6631">
                  <c:v>n6632</c:v>
                </c:pt>
                <c:pt idx="6632">
                  <c:v>n6633</c:v>
                </c:pt>
                <c:pt idx="6633">
                  <c:v>n6634</c:v>
                </c:pt>
                <c:pt idx="6634">
                  <c:v>n6635</c:v>
                </c:pt>
                <c:pt idx="6635">
                  <c:v>n6636</c:v>
                </c:pt>
                <c:pt idx="6636">
                  <c:v>n6637</c:v>
                </c:pt>
                <c:pt idx="6637">
                  <c:v>n6638</c:v>
                </c:pt>
                <c:pt idx="6638">
                  <c:v>n6639</c:v>
                </c:pt>
                <c:pt idx="6639">
                  <c:v>n6640</c:v>
                </c:pt>
                <c:pt idx="6640">
                  <c:v>n6641</c:v>
                </c:pt>
                <c:pt idx="6641">
                  <c:v>n6642</c:v>
                </c:pt>
                <c:pt idx="6642">
                  <c:v>n6643</c:v>
                </c:pt>
                <c:pt idx="6643">
                  <c:v>n6644</c:v>
                </c:pt>
                <c:pt idx="6644">
                  <c:v>n6645</c:v>
                </c:pt>
                <c:pt idx="6645">
                  <c:v>n6646</c:v>
                </c:pt>
                <c:pt idx="6646">
                  <c:v>n6647</c:v>
                </c:pt>
                <c:pt idx="6647">
                  <c:v>n6648</c:v>
                </c:pt>
                <c:pt idx="6648">
                  <c:v>n6649</c:v>
                </c:pt>
                <c:pt idx="6649">
                  <c:v>n6650</c:v>
                </c:pt>
                <c:pt idx="6650">
                  <c:v>n6651</c:v>
                </c:pt>
                <c:pt idx="6651">
                  <c:v>n6652</c:v>
                </c:pt>
                <c:pt idx="6652">
                  <c:v>n6653</c:v>
                </c:pt>
                <c:pt idx="6653">
                  <c:v>n6654</c:v>
                </c:pt>
                <c:pt idx="6654">
                  <c:v>n6655</c:v>
                </c:pt>
                <c:pt idx="6655">
                  <c:v>n6656</c:v>
                </c:pt>
                <c:pt idx="6656">
                  <c:v>n6657</c:v>
                </c:pt>
                <c:pt idx="6657">
                  <c:v>n6658</c:v>
                </c:pt>
                <c:pt idx="6658">
                  <c:v>n6659</c:v>
                </c:pt>
                <c:pt idx="6659">
                  <c:v>n6660</c:v>
                </c:pt>
                <c:pt idx="6660">
                  <c:v>n6661</c:v>
                </c:pt>
                <c:pt idx="6661">
                  <c:v>n6662</c:v>
                </c:pt>
                <c:pt idx="6662">
                  <c:v>n6663</c:v>
                </c:pt>
                <c:pt idx="6663">
                  <c:v>n6664</c:v>
                </c:pt>
                <c:pt idx="6664">
                  <c:v>n6665</c:v>
                </c:pt>
                <c:pt idx="6665">
                  <c:v>n6666</c:v>
                </c:pt>
                <c:pt idx="6666">
                  <c:v>n6667</c:v>
                </c:pt>
                <c:pt idx="6667">
                  <c:v>n6668</c:v>
                </c:pt>
                <c:pt idx="6668">
                  <c:v>n6669</c:v>
                </c:pt>
                <c:pt idx="6669">
                  <c:v>n6670</c:v>
                </c:pt>
                <c:pt idx="6670">
                  <c:v>n6671</c:v>
                </c:pt>
                <c:pt idx="6671">
                  <c:v>n6672</c:v>
                </c:pt>
                <c:pt idx="6672">
                  <c:v>n6673</c:v>
                </c:pt>
                <c:pt idx="6673">
                  <c:v>n6674</c:v>
                </c:pt>
                <c:pt idx="6674">
                  <c:v>n6675</c:v>
                </c:pt>
                <c:pt idx="6675">
                  <c:v>n6676</c:v>
                </c:pt>
                <c:pt idx="6676">
                  <c:v>n6677</c:v>
                </c:pt>
                <c:pt idx="6677">
                  <c:v>n6678</c:v>
                </c:pt>
                <c:pt idx="6678">
                  <c:v>n6679</c:v>
                </c:pt>
                <c:pt idx="6679">
                  <c:v>n6680</c:v>
                </c:pt>
                <c:pt idx="6680">
                  <c:v>n6681</c:v>
                </c:pt>
                <c:pt idx="6681">
                  <c:v>n6682</c:v>
                </c:pt>
                <c:pt idx="6682">
                  <c:v>n6683</c:v>
                </c:pt>
                <c:pt idx="6683">
                  <c:v>n6684</c:v>
                </c:pt>
                <c:pt idx="6684">
                  <c:v>n6685</c:v>
                </c:pt>
                <c:pt idx="6685">
                  <c:v>n6686</c:v>
                </c:pt>
                <c:pt idx="6686">
                  <c:v>n6687</c:v>
                </c:pt>
                <c:pt idx="6687">
                  <c:v>n6688</c:v>
                </c:pt>
                <c:pt idx="6688">
                  <c:v>n6689</c:v>
                </c:pt>
                <c:pt idx="6689">
                  <c:v>n6690</c:v>
                </c:pt>
                <c:pt idx="6690">
                  <c:v>n6691</c:v>
                </c:pt>
                <c:pt idx="6691">
                  <c:v>n6692</c:v>
                </c:pt>
                <c:pt idx="6692">
                  <c:v>n6693</c:v>
                </c:pt>
                <c:pt idx="6693">
                  <c:v>n6694</c:v>
                </c:pt>
                <c:pt idx="6694">
                  <c:v>n6695</c:v>
                </c:pt>
                <c:pt idx="6695">
                  <c:v>n6696</c:v>
                </c:pt>
                <c:pt idx="6696">
                  <c:v>n6697</c:v>
                </c:pt>
                <c:pt idx="6697">
                  <c:v>n6698</c:v>
                </c:pt>
                <c:pt idx="6698">
                  <c:v>n6699</c:v>
                </c:pt>
                <c:pt idx="6699">
                  <c:v>n6700</c:v>
                </c:pt>
                <c:pt idx="6700">
                  <c:v>n6701</c:v>
                </c:pt>
                <c:pt idx="6701">
                  <c:v>n6702</c:v>
                </c:pt>
                <c:pt idx="6702">
                  <c:v>n6703</c:v>
                </c:pt>
                <c:pt idx="6703">
                  <c:v>n6704</c:v>
                </c:pt>
                <c:pt idx="6704">
                  <c:v>n6705</c:v>
                </c:pt>
                <c:pt idx="6705">
                  <c:v>n6706</c:v>
                </c:pt>
                <c:pt idx="6706">
                  <c:v>n6707</c:v>
                </c:pt>
                <c:pt idx="6707">
                  <c:v>n6708</c:v>
                </c:pt>
                <c:pt idx="6708">
                  <c:v>n6709</c:v>
                </c:pt>
                <c:pt idx="6709">
                  <c:v>n6710</c:v>
                </c:pt>
                <c:pt idx="6710">
                  <c:v>n6711</c:v>
                </c:pt>
                <c:pt idx="6711">
                  <c:v>n6712</c:v>
                </c:pt>
                <c:pt idx="6712">
                  <c:v>n6713</c:v>
                </c:pt>
                <c:pt idx="6713">
                  <c:v>n6714</c:v>
                </c:pt>
                <c:pt idx="6714">
                  <c:v>n6715</c:v>
                </c:pt>
                <c:pt idx="6715">
                  <c:v>n6716</c:v>
                </c:pt>
                <c:pt idx="6716">
                  <c:v>n6717</c:v>
                </c:pt>
                <c:pt idx="6717">
                  <c:v>n6718</c:v>
                </c:pt>
                <c:pt idx="6718">
                  <c:v>n6719</c:v>
                </c:pt>
                <c:pt idx="6719">
                  <c:v>n6720</c:v>
                </c:pt>
                <c:pt idx="6720">
                  <c:v>n6721</c:v>
                </c:pt>
                <c:pt idx="6721">
                  <c:v>n6722</c:v>
                </c:pt>
                <c:pt idx="6722">
                  <c:v>n6723</c:v>
                </c:pt>
                <c:pt idx="6723">
                  <c:v>n6724</c:v>
                </c:pt>
                <c:pt idx="6724">
                  <c:v>n6725</c:v>
                </c:pt>
                <c:pt idx="6725">
                  <c:v>n6726</c:v>
                </c:pt>
                <c:pt idx="6726">
                  <c:v>n6727</c:v>
                </c:pt>
                <c:pt idx="6727">
                  <c:v>n6728</c:v>
                </c:pt>
                <c:pt idx="6728">
                  <c:v>n6729</c:v>
                </c:pt>
                <c:pt idx="6729">
                  <c:v>n6730</c:v>
                </c:pt>
                <c:pt idx="6730">
                  <c:v>n6731</c:v>
                </c:pt>
                <c:pt idx="6731">
                  <c:v>n6732</c:v>
                </c:pt>
                <c:pt idx="6732">
                  <c:v>n6733</c:v>
                </c:pt>
                <c:pt idx="6733">
                  <c:v>n6734</c:v>
                </c:pt>
                <c:pt idx="6734">
                  <c:v>n6735</c:v>
                </c:pt>
                <c:pt idx="6735">
                  <c:v>n6736</c:v>
                </c:pt>
                <c:pt idx="6736">
                  <c:v>n6737</c:v>
                </c:pt>
                <c:pt idx="6737">
                  <c:v>n6738</c:v>
                </c:pt>
                <c:pt idx="6738">
                  <c:v>n6739</c:v>
                </c:pt>
                <c:pt idx="6739">
                  <c:v>n6740</c:v>
                </c:pt>
                <c:pt idx="6740">
                  <c:v>n6741</c:v>
                </c:pt>
                <c:pt idx="6741">
                  <c:v>n6742</c:v>
                </c:pt>
                <c:pt idx="6742">
                  <c:v>n6743</c:v>
                </c:pt>
                <c:pt idx="6743">
                  <c:v>n6744</c:v>
                </c:pt>
                <c:pt idx="6744">
                  <c:v>n6745</c:v>
                </c:pt>
                <c:pt idx="6745">
                  <c:v>n6746</c:v>
                </c:pt>
                <c:pt idx="6746">
                  <c:v>n6747</c:v>
                </c:pt>
                <c:pt idx="6747">
                  <c:v>n6748</c:v>
                </c:pt>
                <c:pt idx="6748">
                  <c:v>n6749</c:v>
                </c:pt>
                <c:pt idx="6749">
                  <c:v>n6750</c:v>
                </c:pt>
                <c:pt idx="6750">
                  <c:v>n6751</c:v>
                </c:pt>
                <c:pt idx="6751">
                  <c:v>n6752</c:v>
                </c:pt>
                <c:pt idx="6752">
                  <c:v>n6753</c:v>
                </c:pt>
                <c:pt idx="6753">
                  <c:v>n6754</c:v>
                </c:pt>
                <c:pt idx="6754">
                  <c:v>n6755</c:v>
                </c:pt>
                <c:pt idx="6755">
                  <c:v>n6756</c:v>
                </c:pt>
                <c:pt idx="6756">
                  <c:v>n6757</c:v>
                </c:pt>
                <c:pt idx="6757">
                  <c:v>n6758</c:v>
                </c:pt>
                <c:pt idx="6758">
                  <c:v>n6759</c:v>
                </c:pt>
                <c:pt idx="6759">
                  <c:v>n6760</c:v>
                </c:pt>
                <c:pt idx="6760">
                  <c:v>n6761</c:v>
                </c:pt>
                <c:pt idx="6761">
                  <c:v>n6762</c:v>
                </c:pt>
                <c:pt idx="6762">
                  <c:v>n6763</c:v>
                </c:pt>
                <c:pt idx="6763">
                  <c:v>n6764</c:v>
                </c:pt>
                <c:pt idx="6764">
                  <c:v>n6765</c:v>
                </c:pt>
                <c:pt idx="6765">
                  <c:v>n6766</c:v>
                </c:pt>
                <c:pt idx="6766">
                  <c:v>n6767</c:v>
                </c:pt>
                <c:pt idx="6767">
                  <c:v>n6768</c:v>
                </c:pt>
                <c:pt idx="6768">
                  <c:v>n6769</c:v>
                </c:pt>
                <c:pt idx="6769">
                  <c:v>n6770</c:v>
                </c:pt>
                <c:pt idx="6770">
                  <c:v>n6771</c:v>
                </c:pt>
                <c:pt idx="6771">
                  <c:v>n6772</c:v>
                </c:pt>
                <c:pt idx="6772">
                  <c:v>n6773</c:v>
                </c:pt>
                <c:pt idx="6773">
                  <c:v>n6774</c:v>
                </c:pt>
                <c:pt idx="6774">
                  <c:v>n6775</c:v>
                </c:pt>
                <c:pt idx="6775">
                  <c:v>n6776</c:v>
                </c:pt>
                <c:pt idx="6776">
                  <c:v>n6777</c:v>
                </c:pt>
                <c:pt idx="6777">
                  <c:v>n6778</c:v>
                </c:pt>
                <c:pt idx="6778">
                  <c:v>n6779</c:v>
                </c:pt>
                <c:pt idx="6779">
                  <c:v>n6780</c:v>
                </c:pt>
                <c:pt idx="6780">
                  <c:v>n6781</c:v>
                </c:pt>
                <c:pt idx="6781">
                  <c:v>n6782</c:v>
                </c:pt>
                <c:pt idx="6782">
                  <c:v>n6783</c:v>
                </c:pt>
                <c:pt idx="6783">
                  <c:v>n6784</c:v>
                </c:pt>
                <c:pt idx="6784">
                  <c:v>n6785</c:v>
                </c:pt>
                <c:pt idx="6785">
                  <c:v>n6786</c:v>
                </c:pt>
                <c:pt idx="6786">
                  <c:v>n6787</c:v>
                </c:pt>
                <c:pt idx="6787">
                  <c:v>n6788</c:v>
                </c:pt>
                <c:pt idx="6788">
                  <c:v>n6789</c:v>
                </c:pt>
                <c:pt idx="6789">
                  <c:v>n6790</c:v>
                </c:pt>
                <c:pt idx="6790">
                  <c:v>n6791</c:v>
                </c:pt>
                <c:pt idx="6791">
                  <c:v>n6792</c:v>
                </c:pt>
                <c:pt idx="6792">
                  <c:v>n6793</c:v>
                </c:pt>
                <c:pt idx="6793">
                  <c:v>n6794</c:v>
                </c:pt>
                <c:pt idx="6794">
                  <c:v>n6795</c:v>
                </c:pt>
                <c:pt idx="6795">
                  <c:v>n6796</c:v>
                </c:pt>
                <c:pt idx="6796">
                  <c:v>n6797</c:v>
                </c:pt>
                <c:pt idx="6797">
                  <c:v>n6798</c:v>
                </c:pt>
                <c:pt idx="6798">
                  <c:v>n6799</c:v>
                </c:pt>
                <c:pt idx="6799">
                  <c:v>n6800</c:v>
                </c:pt>
                <c:pt idx="6800">
                  <c:v>n6801</c:v>
                </c:pt>
                <c:pt idx="6801">
                  <c:v>n6802</c:v>
                </c:pt>
                <c:pt idx="6802">
                  <c:v>n6803</c:v>
                </c:pt>
                <c:pt idx="6803">
                  <c:v>n6804</c:v>
                </c:pt>
                <c:pt idx="6804">
                  <c:v>n6805</c:v>
                </c:pt>
                <c:pt idx="6805">
                  <c:v>n6806</c:v>
                </c:pt>
                <c:pt idx="6806">
                  <c:v>n6807</c:v>
                </c:pt>
                <c:pt idx="6807">
                  <c:v>n6808</c:v>
                </c:pt>
                <c:pt idx="6808">
                  <c:v>n6809</c:v>
                </c:pt>
                <c:pt idx="6809">
                  <c:v>n6810</c:v>
                </c:pt>
                <c:pt idx="6810">
                  <c:v>n6811</c:v>
                </c:pt>
                <c:pt idx="6811">
                  <c:v>n6812</c:v>
                </c:pt>
                <c:pt idx="6812">
                  <c:v>n6813</c:v>
                </c:pt>
                <c:pt idx="6813">
                  <c:v>n6814</c:v>
                </c:pt>
                <c:pt idx="6814">
                  <c:v>n6815</c:v>
                </c:pt>
                <c:pt idx="6815">
                  <c:v>n6816</c:v>
                </c:pt>
                <c:pt idx="6816">
                  <c:v>n6817</c:v>
                </c:pt>
                <c:pt idx="6817">
                  <c:v>n6818</c:v>
                </c:pt>
                <c:pt idx="6818">
                  <c:v>n6819</c:v>
                </c:pt>
                <c:pt idx="6819">
                  <c:v>n6820</c:v>
                </c:pt>
                <c:pt idx="6820">
                  <c:v>n6821</c:v>
                </c:pt>
                <c:pt idx="6821">
                  <c:v>n6822</c:v>
                </c:pt>
                <c:pt idx="6822">
                  <c:v>n6823</c:v>
                </c:pt>
                <c:pt idx="6823">
                  <c:v>n6824</c:v>
                </c:pt>
                <c:pt idx="6824">
                  <c:v>n6825</c:v>
                </c:pt>
                <c:pt idx="6825">
                  <c:v>n6826</c:v>
                </c:pt>
                <c:pt idx="6826">
                  <c:v>n6827</c:v>
                </c:pt>
                <c:pt idx="6827">
                  <c:v>n6828</c:v>
                </c:pt>
                <c:pt idx="6828">
                  <c:v>n6829</c:v>
                </c:pt>
                <c:pt idx="6829">
                  <c:v>n6830</c:v>
                </c:pt>
                <c:pt idx="6830">
                  <c:v>n6831</c:v>
                </c:pt>
                <c:pt idx="6831">
                  <c:v>n6832</c:v>
                </c:pt>
                <c:pt idx="6832">
                  <c:v>n6833</c:v>
                </c:pt>
                <c:pt idx="6833">
                  <c:v>n6834</c:v>
                </c:pt>
                <c:pt idx="6834">
                  <c:v>n6835</c:v>
                </c:pt>
                <c:pt idx="6835">
                  <c:v>n6836</c:v>
                </c:pt>
                <c:pt idx="6836">
                  <c:v>n6837</c:v>
                </c:pt>
                <c:pt idx="6837">
                  <c:v>n6838</c:v>
                </c:pt>
                <c:pt idx="6838">
                  <c:v>n6839</c:v>
                </c:pt>
                <c:pt idx="6839">
                  <c:v>n6840</c:v>
                </c:pt>
                <c:pt idx="6840">
                  <c:v>n6841</c:v>
                </c:pt>
                <c:pt idx="6841">
                  <c:v>n6842</c:v>
                </c:pt>
                <c:pt idx="6842">
                  <c:v>n6843</c:v>
                </c:pt>
                <c:pt idx="6843">
                  <c:v>n6844</c:v>
                </c:pt>
                <c:pt idx="6844">
                  <c:v>n6845</c:v>
                </c:pt>
                <c:pt idx="6845">
                  <c:v>n6846</c:v>
                </c:pt>
                <c:pt idx="6846">
                  <c:v>n6847</c:v>
                </c:pt>
                <c:pt idx="6847">
                  <c:v>n6848</c:v>
                </c:pt>
                <c:pt idx="6848">
                  <c:v>n6849</c:v>
                </c:pt>
                <c:pt idx="6849">
                  <c:v>n6850</c:v>
                </c:pt>
                <c:pt idx="6850">
                  <c:v>n6851</c:v>
                </c:pt>
                <c:pt idx="6851">
                  <c:v>n6852</c:v>
                </c:pt>
                <c:pt idx="6852">
                  <c:v>n6853</c:v>
                </c:pt>
                <c:pt idx="6853">
                  <c:v>n6854</c:v>
                </c:pt>
                <c:pt idx="6854">
                  <c:v>n6855</c:v>
                </c:pt>
                <c:pt idx="6855">
                  <c:v>n6856</c:v>
                </c:pt>
                <c:pt idx="6856">
                  <c:v>n6857</c:v>
                </c:pt>
                <c:pt idx="6857">
                  <c:v>n6858</c:v>
                </c:pt>
                <c:pt idx="6858">
                  <c:v>n6859</c:v>
                </c:pt>
                <c:pt idx="6859">
                  <c:v>n6860</c:v>
                </c:pt>
                <c:pt idx="6860">
                  <c:v>n6861</c:v>
                </c:pt>
                <c:pt idx="6861">
                  <c:v>n6862</c:v>
                </c:pt>
                <c:pt idx="6862">
                  <c:v>n6863</c:v>
                </c:pt>
                <c:pt idx="6863">
                  <c:v>n6864</c:v>
                </c:pt>
                <c:pt idx="6864">
                  <c:v>n6865</c:v>
                </c:pt>
                <c:pt idx="6865">
                  <c:v>n6866</c:v>
                </c:pt>
                <c:pt idx="6866">
                  <c:v>n6867</c:v>
                </c:pt>
                <c:pt idx="6867">
                  <c:v>n6868</c:v>
                </c:pt>
                <c:pt idx="6868">
                  <c:v>n6869</c:v>
                </c:pt>
                <c:pt idx="6869">
                  <c:v>n6870</c:v>
                </c:pt>
                <c:pt idx="6870">
                  <c:v>n6871</c:v>
                </c:pt>
                <c:pt idx="6871">
                  <c:v>n6872</c:v>
                </c:pt>
                <c:pt idx="6872">
                  <c:v>n6873</c:v>
                </c:pt>
                <c:pt idx="6873">
                  <c:v>n6874</c:v>
                </c:pt>
                <c:pt idx="6874">
                  <c:v>n6875</c:v>
                </c:pt>
                <c:pt idx="6875">
                  <c:v>n6876</c:v>
                </c:pt>
                <c:pt idx="6876">
                  <c:v>n6877</c:v>
                </c:pt>
                <c:pt idx="6877">
                  <c:v>n6878</c:v>
                </c:pt>
                <c:pt idx="6878">
                  <c:v>n6879</c:v>
                </c:pt>
                <c:pt idx="6879">
                  <c:v>n6880</c:v>
                </c:pt>
                <c:pt idx="6880">
                  <c:v>n6881</c:v>
                </c:pt>
                <c:pt idx="6881">
                  <c:v>n6882</c:v>
                </c:pt>
                <c:pt idx="6882">
                  <c:v>n6883</c:v>
                </c:pt>
                <c:pt idx="6883">
                  <c:v>n6884</c:v>
                </c:pt>
                <c:pt idx="6884">
                  <c:v>n6885</c:v>
                </c:pt>
                <c:pt idx="6885">
                  <c:v>n6886</c:v>
                </c:pt>
                <c:pt idx="6886">
                  <c:v>n6887</c:v>
                </c:pt>
                <c:pt idx="6887">
                  <c:v>n6888</c:v>
                </c:pt>
                <c:pt idx="6888">
                  <c:v>n6889</c:v>
                </c:pt>
                <c:pt idx="6889">
                  <c:v>n6890</c:v>
                </c:pt>
                <c:pt idx="6890">
                  <c:v>n6891</c:v>
                </c:pt>
                <c:pt idx="6891">
                  <c:v>n6892</c:v>
                </c:pt>
                <c:pt idx="6892">
                  <c:v>n6893</c:v>
                </c:pt>
                <c:pt idx="6893">
                  <c:v>n6894</c:v>
                </c:pt>
                <c:pt idx="6894">
                  <c:v>n6895</c:v>
                </c:pt>
                <c:pt idx="6895">
                  <c:v>n6896</c:v>
                </c:pt>
                <c:pt idx="6896">
                  <c:v>n6897</c:v>
                </c:pt>
                <c:pt idx="6897">
                  <c:v>n6898</c:v>
                </c:pt>
                <c:pt idx="6898">
                  <c:v>n6899</c:v>
                </c:pt>
                <c:pt idx="6899">
                  <c:v>n6900</c:v>
                </c:pt>
                <c:pt idx="6900">
                  <c:v>n6901</c:v>
                </c:pt>
                <c:pt idx="6901">
                  <c:v>n6902</c:v>
                </c:pt>
                <c:pt idx="6902">
                  <c:v>n6903</c:v>
                </c:pt>
                <c:pt idx="6903">
                  <c:v>n6904</c:v>
                </c:pt>
                <c:pt idx="6904">
                  <c:v>n6905</c:v>
                </c:pt>
                <c:pt idx="6905">
                  <c:v>n6906</c:v>
                </c:pt>
                <c:pt idx="6906">
                  <c:v>n6907</c:v>
                </c:pt>
                <c:pt idx="6907">
                  <c:v>n6908</c:v>
                </c:pt>
                <c:pt idx="6908">
                  <c:v>n6909</c:v>
                </c:pt>
                <c:pt idx="6909">
                  <c:v>n6910</c:v>
                </c:pt>
                <c:pt idx="6910">
                  <c:v>n6911</c:v>
                </c:pt>
                <c:pt idx="6911">
                  <c:v>n6912</c:v>
                </c:pt>
                <c:pt idx="6912">
                  <c:v>n6913</c:v>
                </c:pt>
                <c:pt idx="6913">
                  <c:v>n6914</c:v>
                </c:pt>
                <c:pt idx="6914">
                  <c:v>n6915</c:v>
                </c:pt>
                <c:pt idx="6915">
                  <c:v>n6916</c:v>
                </c:pt>
                <c:pt idx="6916">
                  <c:v>n6917</c:v>
                </c:pt>
                <c:pt idx="6917">
                  <c:v>n6918</c:v>
                </c:pt>
                <c:pt idx="6918">
                  <c:v>n6919</c:v>
                </c:pt>
                <c:pt idx="6919">
                  <c:v>n6920</c:v>
                </c:pt>
                <c:pt idx="6920">
                  <c:v>n6921</c:v>
                </c:pt>
                <c:pt idx="6921">
                  <c:v>n6922</c:v>
                </c:pt>
                <c:pt idx="6922">
                  <c:v>n6923</c:v>
                </c:pt>
                <c:pt idx="6923">
                  <c:v>n6924</c:v>
                </c:pt>
                <c:pt idx="6924">
                  <c:v>n6925</c:v>
                </c:pt>
                <c:pt idx="6925">
                  <c:v>n6926</c:v>
                </c:pt>
                <c:pt idx="6926">
                  <c:v>n6927</c:v>
                </c:pt>
                <c:pt idx="6927">
                  <c:v>n6928</c:v>
                </c:pt>
                <c:pt idx="6928">
                  <c:v>n6929</c:v>
                </c:pt>
                <c:pt idx="6929">
                  <c:v>n6930</c:v>
                </c:pt>
                <c:pt idx="6930">
                  <c:v>n6931</c:v>
                </c:pt>
                <c:pt idx="6931">
                  <c:v>n6932</c:v>
                </c:pt>
                <c:pt idx="6932">
                  <c:v>n6933</c:v>
                </c:pt>
                <c:pt idx="6933">
                  <c:v>n6934</c:v>
                </c:pt>
                <c:pt idx="6934">
                  <c:v>n6935</c:v>
                </c:pt>
                <c:pt idx="6935">
                  <c:v>n6936</c:v>
                </c:pt>
                <c:pt idx="6936">
                  <c:v>n6937</c:v>
                </c:pt>
                <c:pt idx="6937">
                  <c:v>n6938</c:v>
                </c:pt>
                <c:pt idx="6938">
                  <c:v>n6939</c:v>
                </c:pt>
                <c:pt idx="6939">
                  <c:v>n6940</c:v>
                </c:pt>
                <c:pt idx="6940">
                  <c:v>n6941</c:v>
                </c:pt>
                <c:pt idx="6941">
                  <c:v>n6942</c:v>
                </c:pt>
                <c:pt idx="6942">
                  <c:v>n6943</c:v>
                </c:pt>
                <c:pt idx="6943">
                  <c:v>n6944</c:v>
                </c:pt>
                <c:pt idx="6944">
                  <c:v>n6945</c:v>
                </c:pt>
                <c:pt idx="6945">
                  <c:v>n6946</c:v>
                </c:pt>
                <c:pt idx="6946">
                  <c:v>n6947</c:v>
                </c:pt>
                <c:pt idx="6947">
                  <c:v>n6948</c:v>
                </c:pt>
                <c:pt idx="6948">
                  <c:v>n6949</c:v>
                </c:pt>
                <c:pt idx="6949">
                  <c:v>n6950</c:v>
                </c:pt>
                <c:pt idx="6950">
                  <c:v>n6951</c:v>
                </c:pt>
                <c:pt idx="6951">
                  <c:v>n6952</c:v>
                </c:pt>
                <c:pt idx="6952">
                  <c:v>n6953</c:v>
                </c:pt>
                <c:pt idx="6953">
                  <c:v>n6954</c:v>
                </c:pt>
                <c:pt idx="6954">
                  <c:v>n6955</c:v>
                </c:pt>
                <c:pt idx="6955">
                  <c:v>n6956</c:v>
                </c:pt>
                <c:pt idx="6956">
                  <c:v>n6957</c:v>
                </c:pt>
                <c:pt idx="6957">
                  <c:v>n6958</c:v>
                </c:pt>
                <c:pt idx="6958">
                  <c:v>n6959</c:v>
                </c:pt>
                <c:pt idx="6959">
                  <c:v>n6960</c:v>
                </c:pt>
                <c:pt idx="6960">
                  <c:v>n6961</c:v>
                </c:pt>
                <c:pt idx="6961">
                  <c:v>n6962</c:v>
                </c:pt>
                <c:pt idx="6962">
                  <c:v>n6963</c:v>
                </c:pt>
                <c:pt idx="6963">
                  <c:v>n6964</c:v>
                </c:pt>
                <c:pt idx="6964">
                  <c:v>n6965</c:v>
                </c:pt>
                <c:pt idx="6965">
                  <c:v>n6966</c:v>
                </c:pt>
                <c:pt idx="6966">
                  <c:v>n6967</c:v>
                </c:pt>
                <c:pt idx="6967">
                  <c:v>n6968</c:v>
                </c:pt>
                <c:pt idx="6968">
                  <c:v>n6969</c:v>
                </c:pt>
                <c:pt idx="6969">
                  <c:v>n6970</c:v>
                </c:pt>
                <c:pt idx="6970">
                  <c:v>n6971</c:v>
                </c:pt>
                <c:pt idx="6971">
                  <c:v>n6972</c:v>
                </c:pt>
                <c:pt idx="6972">
                  <c:v>n6973</c:v>
                </c:pt>
                <c:pt idx="6973">
                  <c:v>n6974</c:v>
                </c:pt>
                <c:pt idx="6974">
                  <c:v>n6975</c:v>
                </c:pt>
                <c:pt idx="6975">
                  <c:v>n6976</c:v>
                </c:pt>
                <c:pt idx="6976">
                  <c:v>n6977</c:v>
                </c:pt>
                <c:pt idx="6977">
                  <c:v>n6978</c:v>
                </c:pt>
                <c:pt idx="6978">
                  <c:v>n6979</c:v>
                </c:pt>
                <c:pt idx="6979">
                  <c:v>n6980</c:v>
                </c:pt>
                <c:pt idx="6980">
                  <c:v>n6981</c:v>
                </c:pt>
                <c:pt idx="6981">
                  <c:v>n6982</c:v>
                </c:pt>
                <c:pt idx="6982">
                  <c:v>n6983</c:v>
                </c:pt>
                <c:pt idx="6983">
                  <c:v>n6984</c:v>
                </c:pt>
                <c:pt idx="6984">
                  <c:v>n6985</c:v>
                </c:pt>
                <c:pt idx="6985">
                  <c:v>n6986</c:v>
                </c:pt>
                <c:pt idx="6986">
                  <c:v>n6987</c:v>
                </c:pt>
                <c:pt idx="6987">
                  <c:v>n6988</c:v>
                </c:pt>
                <c:pt idx="6988">
                  <c:v>n6989</c:v>
                </c:pt>
                <c:pt idx="6989">
                  <c:v>n6990</c:v>
                </c:pt>
                <c:pt idx="6990">
                  <c:v>n6991</c:v>
                </c:pt>
                <c:pt idx="6991">
                  <c:v>n6992</c:v>
                </c:pt>
                <c:pt idx="6992">
                  <c:v>n6993</c:v>
                </c:pt>
                <c:pt idx="6993">
                  <c:v>n6994</c:v>
                </c:pt>
                <c:pt idx="6994">
                  <c:v>n6995</c:v>
                </c:pt>
                <c:pt idx="6995">
                  <c:v>n6996</c:v>
                </c:pt>
                <c:pt idx="6996">
                  <c:v>n6997</c:v>
                </c:pt>
                <c:pt idx="6997">
                  <c:v>n6998</c:v>
                </c:pt>
                <c:pt idx="6998">
                  <c:v>n6999</c:v>
                </c:pt>
                <c:pt idx="6999">
                  <c:v>n7000</c:v>
                </c:pt>
                <c:pt idx="7000">
                  <c:v>n7001</c:v>
                </c:pt>
                <c:pt idx="7001">
                  <c:v>n7002</c:v>
                </c:pt>
                <c:pt idx="7002">
                  <c:v>n7003</c:v>
                </c:pt>
                <c:pt idx="7003">
                  <c:v>n7004</c:v>
                </c:pt>
                <c:pt idx="7004">
                  <c:v>n7005</c:v>
                </c:pt>
                <c:pt idx="7005">
                  <c:v>n7006</c:v>
                </c:pt>
                <c:pt idx="7006">
                  <c:v>n7007</c:v>
                </c:pt>
                <c:pt idx="7007">
                  <c:v>n7008</c:v>
                </c:pt>
                <c:pt idx="7008">
                  <c:v>n7009</c:v>
                </c:pt>
                <c:pt idx="7009">
                  <c:v>n7010</c:v>
                </c:pt>
                <c:pt idx="7010">
                  <c:v>n7011</c:v>
                </c:pt>
                <c:pt idx="7011">
                  <c:v>n7012</c:v>
                </c:pt>
                <c:pt idx="7012">
                  <c:v>n7013</c:v>
                </c:pt>
                <c:pt idx="7013">
                  <c:v>n7014</c:v>
                </c:pt>
                <c:pt idx="7014">
                  <c:v>n7015</c:v>
                </c:pt>
                <c:pt idx="7015">
                  <c:v>n7016</c:v>
                </c:pt>
                <c:pt idx="7016">
                  <c:v>n7017</c:v>
                </c:pt>
                <c:pt idx="7017">
                  <c:v>n7018</c:v>
                </c:pt>
                <c:pt idx="7018">
                  <c:v>n7019</c:v>
                </c:pt>
                <c:pt idx="7019">
                  <c:v>n7020</c:v>
                </c:pt>
                <c:pt idx="7020">
                  <c:v>n7021</c:v>
                </c:pt>
                <c:pt idx="7021">
                  <c:v>n7022</c:v>
                </c:pt>
                <c:pt idx="7022">
                  <c:v>n7023</c:v>
                </c:pt>
                <c:pt idx="7023">
                  <c:v>n7024</c:v>
                </c:pt>
                <c:pt idx="7024">
                  <c:v>n7025</c:v>
                </c:pt>
                <c:pt idx="7025">
                  <c:v>n7026</c:v>
                </c:pt>
                <c:pt idx="7026">
                  <c:v>n7027</c:v>
                </c:pt>
                <c:pt idx="7027">
                  <c:v>n7028</c:v>
                </c:pt>
                <c:pt idx="7028">
                  <c:v>n7029</c:v>
                </c:pt>
                <c:pt idx="7029">
                  <c:v>n7030</c:v>
                </c:pt>
                <c:pt idx="7030">
                  <c:v>n7031</c:v>
                </c:pt>
                <c:pt idx="7031">
                  <c:v>n7032</c:v>
                </c:pt>
                <c:pt idx="7032">
                  <c:v>n7033</c:v>
                </c:pt>
                <c:pt idx="7033">
                  <c:v>n7034</c:v>
                </c:pt>
                <c:pt idx="7034">
                  <c:v>n7035</c:v>
                </c:pt>
                <c:pt idx="7035">
                  <c:v>n7036</c:v>
                </c:pt>
                <c:pt idx="7036">
                  <c:v>n7037</c:v>
                </c:pt>
                <c:pt idx="7037">
                  <c:v>n7038</c:v>
                </c:pt>
                <c:pt idx="7038">
                  <c:v>n7039</c:v>
                </c:pt>
                <c:pt idx="7039">
                  <c:v>n7040</c:v>
                </c:pt>
                <c:pt idx="7040">
                  <c:v>n7041</c:v>
                </c:pt>
                <c:pt idx="7041">
                  <c:v>n7042</c:v>
                </c:pt>
                <c:pt idx="7042">
                  <c:v>n7043</c:v>
                </c:pt>
                <c:pt idx="7043">
                  <c:v>n7044</c:v>
                </c:pt>
                <c:pt idx="7044">
                  <c:v>n7045</c:v>
                </c:pt>
                <c:pt idx="7045">
                  <c:v>n7046</c:v>
                </c:pt>
                <c:pt idx="7046">
                  <c:v>n7047</c:v>
                </c:pt>
                <c:pt idx="7047">
                  <c:v>n7048</c:v>
                </c:pt>
                <c:pt idx="7048">
                  <c:v>n7049</c:v>
                </c:pt>
                <c:pt idx="7049">
                  <c:v>n7050</c:v>
                </c:pt>
                <c:pt idx="7050">
                  <c:v>n7051</c:v>
                </c:pt>
                <c:pt idx="7051">
                  <c:v>n7052</c:v>
                </c:pt>
                <c:pt idx="7052">
                  <c:v>n7053</c:v>
                </c:pt>
                <c:pt idx="7053">
                  <c:v>n7054</c:v>
                </c:pt>
                <c:pt idx="7054">
                  <c:v>n7055</c:v>
                </c:pt>
                <c:pt idx="7055">
                  <c:v>n7056</c:v>
                </c:pt>
                <c:pt idx="7056">
                  <c:v>n7057</c:v>
                </c:pt>
                <c:pt idx="7057">
                  <c:v>n7058</c:v>
                </c:pt>
                <c:pt idx="7058">
                  <c:v>n7059</c:v>
                </c:pt>
                <c:pt idx="7059">
                  <c:v>n7060</c:v>
                </c:pt>
                <c:pt idx="7060">
                  <c:v>n7061</c:v>
                </c:pt>
                <c:pt idx="7061">
                  <c:v>n7062</c:v>
                </c:pt>
                <c:pt idx="7062">
                  <c:v>n7063</c:v>
                </c:pt>
                <c:pt idx="7063">
                  <c:v>n7064</c:v>
                </c:pt>
                <c:pt idx="7064">
                  <c:v>n7065</c:v>
                </c:pt>
                <c:pt idx="7065">
                  <c:v>n7066</c:v>
                </c:pt>
                <c:pt idx="7066">
                  <c:v>n7067</c:v>
                </c:pt>
                <c:pt idx="7067">
                  <c:v>n7068</c:v>
                </c:pt>
                <c:pt idx="7068">
                  <c:v>n7069</c:v>
                </c:pt>
                <c:pt idx="7069">
                  <c:v>n7070</c:v>
                </c:pt>
                <c:pt idx="7070">
                  <c:v>n7071</c:v>
                </c:pt>
                <c:pt idx="7071">
                  <c:v>n7072</c:v>
                </c:pt>
                <c:pt idx="7072">
                  <c:v>n7073</c:v>
                </c:pt>
                <c:pt idx="7073">
                  <c:v>n7074</c:v>
                </c:pt>
                <c:pt idx="7074">
                  <c:v>n7075</c:v>
                </c:pt>
                <c:pt idx="7075">
                  <c:v>n7076</c:v>
                </c:pt>
                <c:pt idx="7076">
                  <c:v>n7077</c:v>
                </c:pt>
                <c:pt idx="7077">
                  <c:v>n7078</c:v>
                </c:pt>
                <c:pt idx="7078">
                  <c:v>n7079</c:v>
                </c:pt>
                <c:pt idx="7079">
                  <c:v>n7080</c:v>
                </c:pt>
                <c:pt idx="7080">
                  <c:v>n7081</c:v>
                </c:pt>
                <c:pt idx="7081">
                  <c:v>n7082</c:v>
                </c:pt>
                <c:pt idx="7082">
                  <c:v>n7083</c:v>
                </c:pt>
                <c:pt idx="7083">
                  <c:v>n7084</c:v>
                </c:pt>
                <c:pt idx="7084">
                  <c:v>n7085</c:v>
                </c:pt>
                <c:pt idx="7085">
                  <c:v>n7086</c:v>
                </c:pt>
                <c:pt idx="7086">
                  <c:v>n7087</c:v>
                </c:pt>
                <c:pt idx="7087">
                  <c:v>n7088</c:v>
                </c:pt>
                <c:pt idx="7088">
                  <c:v>n7089</c:v>
                </c:pt>
                <c:pt idx="7089">
                  <c:v>n7090</c:v>
                </c:pt>
                <c:pt idx="7090">
                  <c:v>n7091</c:v>
                </c:pt>
                <c:pt idx="7091">
                  <c:v>n7092</c:v>
                </c:pt>
                <c:pt idx="7092">
                  <c:v>n7093</c:v>
                </c:pt>
                <c:pt idx="7093">
                  <c:v>n7094</c:v>
                </c:pt>
                <c:pt idx="7094">
                  <c:v>n7095</c:v>
                </c:pt>
                <c:pt idx="7095">
                  <c:v>n7096</c:v>
                </c:pt>
                <c:pt idx="7096">
                  <c:v>n7097</c:v>
                </c:pt>
                <c:pt idx="7097">
                  <c:v>n7098</c:v>
                </c:pt>
                <c:pt idx="7098">
                  <c:v>n7099</c:v>
                </c:pt>
                <c:pt idx="7099">
                  <c:v>n7100</c:v>
                </c:pt>
                <c:pt idx="7100">
                  <c:v>n7101</c:v>
                </c:pt>
                <c:pt idx="7101">
                  <c:v>n7102</c:v>
                </c:pt>
                <c:pt idx="7102">
                  <c:v>n7103</c:v>
                </c:pt>
                <c:pt idx="7103">
                  <c:v>n7104</c:v>
                </c:pt>
                <c:pt idx="7104">
                  <c:v>n7105</c:v>
                </c:pt>
                <c:pt idx="7105">
                  <c:v>n7106</c:v>
                </c:pt>
                <c:pt idx="7106">
                  <c:v>n7107</c:v>
                </c:pt>
                <c:pt idx="7107">
                  <c:v>n7108</c:v>
                </c:pt>
                <c:pt idx="7108">
                  <c:v>n7109</c:v>
                </c:pt>
                <c:pt idx="7109">
                  <c:v>n7110</c:v>
                </c:pt>
                <c:pt idx="7110">
                  <c:v>n7111</c:v>
                </c:pt>
                <c:pt idx="7111">
                  <c:v>n7112</c:v>
                </c:pt>
                <c:pt idx="7112">
                  <c:v>n7113</c:v>
                </c:pt>
                <c:pt idx="7113">
                  <c:v>n7114</c:v>
                </c:pt>
                <c:pt idx="7114">
                  <c:v>n7115</c:v>
                </c:pt>
                <c:pt idx="7115">
                  <c:v>n7116</c:v>
                </c:pt>
                <c:pt idx="7116">
                  <c:v>n7117</c:v>
                </c:pt>
                <c:pt idx="7117">
                  <c:v>n7118</c:v>
                </c:pt>
                <c:pt idx="7118">
                  <c:v>n7119</c:v>
                </c:pt>
                <c:pt idx="7119">
                  <c:v>n7120</c:v>
                </c:pt>
                <c:pt idx="7120">
                  <c:v>n7121</c:v>
                </c:pt>
                <c:pt idx="7121">
                  <c:v>n7122</c:v>
                </c:pt>
                <c:pt idx="7122">
                  <c:v>n7123</c:v>
                </c:pt>
                <c:pt idx="7123">
                  <c:v>n7124</c:v>
                </c:pt>
                <c:pt idx="7124">
                  <c:v>n7125</c:v>
                </c:pt>
                <c:pt idx="7125">
                  <c:v>n7126</c:v>
                </c:pt>
                <c:pt idx="7126">
                  <c:v>n7127</c:v>
                </c:pt>
                <c:pt idx="7127">
                  <c:v>n7128</c:v>
                </c:pt>
                <c:pt idx="7128">
                  <c:v>n7129</c:v>
                </c:pt>
                <c:pt idx="7129">
                  <c:v>n7130</c:v>
                </c:pt>
                <c:pt idx="7130">
                  <c:v>n7131</c:v>
                </c:pt>
                <c:pt idx="7131">
                  <c:v>n7132</c:v>
                </c:pt>
                <c:pt idx="7132">
                  <c:v>n7133</c:v>
                </c:pt>
                <c:pt idx="7133">
                  <c:v>n7134</c:v>
                </c:pt>
                <c:pt idx="7134">
                  <c:v>n7135</c:v>
                </c:pt>
                <c:pt idx="7135">
                  <c:v>n7136</c:v>
                </c:pt>
                <c:pt idx="7136">
                  <c:v>n7137</c:v>
                </c:pt>
                <c:pt idx="7137">
                  <c:v>n7138</c:v>
                </c:pt>
                <c:pt idx="7138">
                  <c:v>n7139</c:v>
                </c:pt>
                <c:pt idx="7139">
                  <c:v>n7140</c:v>
                </c:pt>
                <c:pt idx="7140">
                  <c:v>n7141</c:v>
                </c:pt>
                <c:pt idx="7141">
                  <c:v>n7142</c:v>
                </c:pt>
                <c:pt idx="7142">
                  <c:v>n7143</c:v>
                </c:pt>
                <c:pt idx="7143">
                  <c:v>n7144</c:v>
                </c:pt>
                <c:pt idx="7144">
                  <c:v>n7145</c:v>
                </c:pt>
                <c:pt idx="7145">
                  <c:v>n7146</c:v>
                </c:pt>
                <c:pt idx="7146">
                  <c:v>n7147</c:v>
                </c:pt>
                <c:pt idx="7147">
                  <c:v>n7148</c:v>
                </c:pt>
                <c:pt idx="7148">
                  <c:v>n7149</c:v>
                </c:pt>
                <c:pt idx="7149">
                  <c:v>n7150</c:v>
                </c:pt>
                <c:pt idx="7150">
                  <c:v>n7151</c:v>
                </c:pt>
                <c:pt idx="7151">
                  <c:v>n7152</c:v>
                </c:pt>
                <c:pt idx="7152">
                  <c:v>n7153</c:v>
                </c:pt>
                <c:pt idx="7153">
                  <c:v>n7154</c:v>
                </c:pt>
                <c:pt idx="7154">
                  <c:v>n7155</c:v>
                </c:pt>
                <c:pt idx="7155">
                  <c:v>n7156</c:v>
                </c:pt>
                <c:pt idx="7156">
                  <c:v>n7157</c:v>
                </c:pt>
                <c:pt idx="7157">
                  <c:v>n7158</c:v>
                </c:pt>
                <c:pt idx="7158">
                  <c:v>n7159</c:v>
                </c:pt>
                <c:pt idx="7159">
                  <c:v>n7160</c:v>
                </c:pt>
                <c:pt idx="7160">
                  <c:v>n7161</c:v>
                </c:pt>
                <c:pt idx="7161">
                  <c:v>n7162</c:v>
                </c:pt>
                <c:pt idx="7162">
                  <c:v>n7163</c:v>
                </c:pt>
                <c:pt idx="7163">
                  <c:v>n7164</c:v>
                </c:pt>
                <c:pt idx="7164">
                  <c:v>n7165</c:v>
                </c:pt>
                <c:pt idx="7165">
                  <c:v>n7166</c:v>
                </c:pt>
                <c:pt idx="7166">
                  <c:v>n7167</c:v>
                </c:pt>
                <c:pt idx="7167">
                  <c:v>n7168</c:v>
                </c:pt>
                <c:pt idx="7168">
                  <c:v>n7169</c:v>
                </c:pt>
                <c:pt idx="7169">
                  <c:v>n7170</c:v>
                </c:pt>
                <c:pt idx="7170">
                  <c:v>n7171</c:v>
                </c:pt>
                <c:pt idx="7171">
                  <c:v>n7172</c:v>
                </c:pt>
                <c:pt idx="7172">
                  <c:v>n7173</c:v>
                </c:pt>
                <c:pt idx="7173">
                  <c:v>n7174</c:v>
                </c:pt>
                <c:pt idx="7174">
                  <c:v>n7175</c:v>
                </c:pt>
                <c:pt idx="7175">
                  <c:v>n7176</c:v>
                </c:pt>
                <c:pt idx="7176">
                  <c:v>n7177</c:v>
                </c:pt>
                <c:pt idx="7177">
                  <c:v>n7178</c:v>
                </c:pt>
                <c:pt idx="7178">
                  <c:v>n7179</c:v>
                </c:pt>
                <c:pt idx="7179">
                  <c:v>n7180</c:v>
                </c:pt>
                <c:pt idx="7180">
                  <c:v>n7181</c:v>
                </c:pt>
                <c:pt idx="7181">
                  <c:v>n7182</c:v>
                </c:pt>
                <c:pt idx="7182">
                  <c:v>n7183</c:v>
                </c:pt>
                <c:pt idx="7183">
                  <c:v>n7184</c:v>
                </c:pt>
                <c:pt idx="7184">
                  <c:v>n7185</c:v>
                </c:pt>
                <c:pt idx="7185">
                  <c:v>n7186</c:v>
                </c:pt>
                <c:pt idx="7186">
                  <c:v>n7187</c:v>
                </c:pt>
                <c:pt idx="7187">
                  <c:v>n7188</c:v>
                </c:pt>
                <c:pt idx="7188">
                  <c:v>n7189</c:v>
                </c:pt>
                <c:pt idx="7189">
                  <c:v>n7190</c:v>
                </c:pt>
                <c:pt idx="7190">
                  <c:v>n7191</c:v>
                </c:pt>
                <c:pt idx="7191">
                  <c:v>n7192</c:v>
                </c:pt>
                <c:pt idx="7192">
                  <c:v>n7193</c:v>
                </c:pt>
                <c:pt idx="7193">
                  <c:v>n7194</c:v>
                </c:pt>
                <c:pt idx="7194">
                  <c:v>n7195</c:v>
                </c:pt>
                <c:pt idx="7195">
                  <c:v>n7196</c:v>
                </c:pt>
                <c:pt idx="7196">
                  <c:v>n7197</c:v>
                </c:pt>
                <c:pt idx="7197">
                  <c:v>n7198</c:v>
                </c:pt>
                <c:pt idx="7198">
                  <c:v>n7199</c:v>
                </c:pt>
                <c:pt idx="7199">
                  <c:v>n7200</c:v>
                </c:pt>
                <c:pt idx="7200">
                  <c:v>n7201</c:v>
                </c:pt>
                <c:pt idx="7201">
                  <c:v>n7202</c:v>
                </c:pt>
                <c:pt idx="7202">
                  <c:v>n7203</c:v>
                </c:pt>
                <c:pt idx="7203">
                  <c:v>n7204</c:v>
                </c:pt>
                <c:pt idx="7204">
                  <c:v>n7205</c:v>
                </c:pt>
                <c:pt idx="7205">
                  <c:v>n7206</c:v>
                </c:pt>
                <c:pt idx="7206">
                  <c:v>n7207</c:v>
                </c:pt>
                <c:pt idx="7207">
                  <c:v>n7208</c:v>
                </c:pt>
                <c:pt idx="7208">
                  <c:v>n7209</c:v>
                </c:pt>
                <c:pt idx="7209">
                  <c:v>n7210</c:v>
                </c:pt>
                <c:pt idx="7210">
                  <c:v>n7211</c:v>
                </c:pt>
                <c:pt idx="7211">
                  <c:v>n7212</c:v>
                </c:pt>
                <c:pt idx="7212">
                  <c:v>n7213</c:v>
                </c:pt>
                <c:pt idx="7213">
                  <c:v>n7214</c:v>
                </c:pt>
                <c:pt idx="7214">
                  <c:v>n7215</c:v>
                </c:pt>
                <c:pt idx="7215">
                  <c:v>n7216</c:v>
                </c:pt>
                <c:pt idx="7216">
                  <c:v>n7217</c:v>
                </c:pt>
                <c:pt idx="7217">
                  <c:v>n7218</c:v>
                </c:pt>
                <c:pt idx="7218">
                  <c:v>n7219</c:v>
                </c:pt>
                <c:pt idx="7219">
                  <c:v>n7220</c:v>
                </c:pt>
                <c:pt idx="7220">
                  <c:v>n7221</c:v>
                </c:pt>
                <c:pt idx="7221">
                  <c:v>n7222</c:v>
                </c:pt>
                <c:pt idx="7222">
                  <c:v>n7223</c:v>
                </c:pt>
                <c:pt idx="7223">
                  <c:v>n7224</c:v>
                </c:pt>
                <c:pt idx="7224">
                  <c:v>n7225</c:v>
                </c:pt>
                <c:pt idx="7225">
                  <c:v>n7226</c:v>
                </c:pt>
                <c:pt idx="7226">
                  <c:v>n7227</c:v>
                </c:pt>
                <c:pt idx="7227">
                  <c:v>n7228</c:v>
                </c:pt>
                <c:pt idx="7228">
                  <c:v>n7229</c:v>
                </c:pt>
                <c:pt idx="7229">
                  <c:v>n7230</c:v>
                </c:pt>
                <c:pt idx="7230">
                  <c:v>n7231</c:v>
                </c:pt>
                <c:pt idx="7231">
                  <c:v>n7232</c:v>
                </c:pt>
                <c:pt idx="7232">
                  <c:v>n7233</c:v>
                </c:pt>
                <c:pt idx="7233">
                  <c:v>n7234</c:v>
                </c:pt>
                <c:pt idx="7234">
                  <c:v>n7235</c:v>
                </c:pt>
                <c:pt idx="7235">
                  <c:v>n7236</c:v>
                </c:pt>
                <c:pt idx="7236">
                  <c:v>n7237</c:v>
                </c:pt>
                <c:pt idx="7237">
                  <c:v>n7238</c:v>
                </c:pt>
                <c:pt idx="7238">
                  <c:v>n7239</c:v>
                </c:pt>
                <c:pt idx="7239">
                  <c:v>n7240</c:v>
                </c:pt>
                <c:pt idx="7240">
                  <c:v>n7241</c:v>
                </c:pt>
                <c:pt idx="7241">
                  <c:v>n7242</c:v>
                </c:pt>
                <c:pt idx="7242">
                  <c:v>n7243</c:v>
                </c:pt>
                <c:pt idx="7243">
                  <c:v>n7244</c:v>
                </c:pt>
                <c:pt idx="7244">
                  <c:v>n7245</c:v>
                </c:pt>
                <c:pt idx="7245">
                  <c:v>n7246</c:v>
                </c:pt>
                <c:pt idx="7246">
                  <c:v>n7247</c:v>
                </c:pt>
                <c:pt idx="7247">
                  <c:v>n7248</c:v>
                </c:pt>
                <c:pt idx="7248">
                  <c:v>n7249</c:v>
                </c:pt>
                <c:pt idx="7249">
                  <c:v>n7250</c:v>
                </c:pt>
                <c:pt idx="7250">
                  <c:v>n7251</c:v>
                </c:pt>
                <c:pt idx="7251">
                  <c:v>n7252</c:v>
                </c:pt>
                <c:pt idx="7252">
                  <c:v>n7253</c:v>
                </c:pt>
                <c:pt idx="7253">
                  <c:v>n7254</c:v>
                </c:pt>
                <c:pt idx="7254">
                  <c:v>n7255</c:v>
                </c:pt>
                <c:pt idx="7255">
                  <c:v>n7256</c:v>
                </c:pt>
                <c:pt idx="7256">
                  <c:v>n7257</c:v>
                </c:pt>
                <c:pt idx="7257">
                  <c:v>n7258</c:v>
                </c:pt>
                <c:pt idx="7258">
                  <c:v>n7259</c:v>
                </c:pt>
                <c:pt idx="7259">
                  <c:v>n7260</c:v>
                </c:pt>
                <c:pt idx="7260">
                  <c:v>n7261</c:v>
                </c:pt>
                <c:pt idx="7261">
                  <c:v>n7262</c:v>
                </c:pt>
                <c:pt idx="7262">
                  <c:v>n7263</c:v>
                </c:pt>
                <c:pt idx="7263">
                  <c:v>n7264</c:v>
                </c:pt>
                <c:pt idx="7264">
                  <c:v>n7265</c:v>
                </c:pt>
                <c:pt idx="7265">
                  <c:v>n7266</c:v>
                </c:pt>
                <c:pt idx="7266">
                  <c:v>n7267</c:v>
                </c:pt>
                <c:pt idx="7267">
                  <c:v>n7268</c:v>
                </c:pt>
                <c:pt idx="7268">
                  <c:v>n7269</c:v>
                </c:pt>
                <c:pt idx="7269">
                  <c:v>n7270</c:v>
                </c:pt>
                <c:pt idx="7270">
                  <c:v>n7271</c:v>
                </c:pt>
                <c:pt idx="7271">
                  <c:v>n7272</c:v>
                </c:pt>
                <c:pt idx="7272">
                  <c:v>n7273</c:v>
                </c:pt>
                <c:pt idx="7273">
                  <c:v>n7274</c:v>
                </c:pt>
                <c:pt idx="7274">
                  <c:v>n7275</c:v>
                </c:pt>
                <c:pt idx="7275">
                  <c:v>n7276</c:v>
                </c:pt>
                <c:pt idx="7276">
                  <c:v>n7277</c:v>
                </c:pt>
                <c:pt idx="7277">
                  <c:v>n7278</c:v>
                </c:pt>
                <c:pt idx="7278">
                  <c:v>n7279</c:v>
                </c:pt>
                <c:pt idx="7279">
                  <c:v>n7280</c:v>
                </c:pt>
                <c:pt idx="7280">
                  <c:v>n7281</c:v>
                </c:pt>
                <c:pt idx="7281">
                  <c:v>n7282</c:v>
                </c:pt>
                <c:pt idx="7282">
                  <c:v>n7283</c:v>
                </c:pt>
                <c:pt idx="7283">
                  <c:v>n7284</c:v>
                </c:pt>
                <c:pt idx="7284">
                  <c:v>n7285</c:v>
                </c:pt>
                <c:pt idx="7285">
                  <c:v>n7286</c:v>
                </c:pt>
                <c:pt idx="7286">
                  <c:v>n7287</c:v>
                </c:pt>
                <c:pt idx="7287">
                  <c:v>n7288</c:v>
                </c:pt>
                <c:pt idx="7288">
                  <c:v>n7289</c:v>
                </c:pt>
                <c:pt idx="7289">
                  <c:v>n7290</c:v>
                </c:pt>
                <c:pt idx="7290">
                  <c:v>n7291</c:v>
                </c:pt>
                <c:pt idx="7291">
                  <c:v>n7292</c:v>
                </c:pt>
                <c:pt idx="7292">
                  <c:v>n7293</c:v>
                </c:pt>
                <c:pt idx="7293">
                  <c:v>n7294</c:v>
                </c:pt>
                <c:pt idx="7294">
                  <c:v>n7295</c:v>
                </c:pt>
                <c:pt idx="7295">
                  <c:v>n7296</c:v>
                </c:pt>
                <c:pt idx="7296">
                  <c:v>n7297</c:v>
                </c:pt>
                <c:pt idx="7297">
                  <c:v>n7298</c:v>
                </c:pt>
                <c:pt idx="7298">
                  <c:v>n7299</c:v>
                </c:pt>
                <c:pt idx="7299">
                  <c:v>n7300</c:v>
                </c:pt>
                <c:pt idx="7300">
                  <c:v>n7301</c:v>
                </c:pt>
                <c:pt idx="7301">
                  <c:v>n7302</c:v>
                </c:pt>
                <c:pt idx="7302">
                  <c:v>n7303</c:v>
                </c:pt>
                <c:pt idx="7303">
                  <c:v>n7304</c:v>
                </c:pt>
                <c:pt idx="7304">
                  <c:v>n7305</c:v>
                </c:pt>
                <c:pt idx="7305">
                  <c:v>n7306</c:v>
                </c:pt>
                <c:pt idx="7306">
                  <c:v>n7307</c:v>
                </c:pt>
                <c:pt idx="7307">
                  <c:v>n7308</c:v>
                </c:pt>
                <c:pt idx="7308">
                  <c:v>n7309</c:v>
                </c:pt>
                <c:pt idx="7309">
                  <c:v>n7310</c:v>
                </c:pt>
                <c:pt idx="7310">
                  <c:v>n7311</c:v>
                </c:pt>
                <c:pt idx="7311">
                  <c:v>n7312</c:v>
                </c:pt>
                <c:pt idx="7312">
                  <c:v>n7313</c:v>
                </c:pt>
                <c:pt idx="7313">
                  <c:v>n7314</c:v>
                </c:pt>
                <c:pt idx="7314">
                  <c:v>n7315</c:v>
                </c:pt>
                <c:pt idx="7315">
                  <c:v>n7316</c:v>
                </c:pt>
                <c:pt idx="7316">
                  <c:v>n7317</c:v>
                </c:pt>
                <c:pt idx="7317">
                  <c:v>n7318</c:v>
                </c:pt>
                <c:pt idx="7318">
                  <c:v>n7319</c:v>
                </c:pt>
                <c:pt idx="7319">
                  <c:v>n7320</c:v>
                </c:pt>
                <c:pt idx="7320">
                  <c:v>n7321</c:v>
                </c:pt>
                <c:pt idx="7321">
                  <c:v>n7322</c:v>
                </c:pt>
                <c:pt idx="7322">
                  <c:v>n7323</c:v>
                </c:pt>
                <c:pt idx="7323">
                  <c:v>n7324</c:v>
                </c:pt>
                <c:pt idx="7324">
                  <c:v>n7325</c:v>
                </c:pt>
                <c:pt idx="7325">
                  <c:v>n7326</c:v>
                </c:pt>
                <c:pt idx="7326">
                  <c:v>n7327</c:v>
                </c:pt>
                <c:pt idx="7327">
                  <c:v>n7328</c:v>
                </c:pt>
                <c:pt idx="7328">
                  <c:v>n7329</c:v>
                </c:pt>
                <c:pt idx="7329">
                  <c:v>n7330</c:v>
                </c:pt>
                <c:pt idx="7330">
                  <c:v>n7331</c:v>
                </c:pt>
                <c:pt idx="7331">
                  <c:v>n7332</c:v>
                </c:pt>
                <c:pt idx="7332">
                  <c:v>n7333</c:v>
                </c:pt>
                <c:pt idx="7333">
                  <c:v>n7334</c:v>
                </c:pt>
                <c:pt idx="7334">
                  <c:v>n7335</c:v>
                </c:pt>
                <c:pt idx="7335">
                  <c:v>n7336</c:v>
                </c:pt>
                <c:pt idx="7336">
                  <c:v>n7337</c:v>
                </c:pt>
                <c:pt idx="7337">
                  <c:v>n7338</c:v>
                </c:pt>
                <c:pt idx="7338">
                  <c:v>n7339</c:v>
                </c:pt>
                <c:pt idx="7339">
                  <c:v>n7340</c:v>
                </c:pt>
                <c:pt idx="7340">
                  <c:v>n7341</c:v>
                </c:pt>
                <c:pt idx="7341">
                  <c:v>n7342</c:v>
                </c:pt>
                <c:pt idx="7342">
                  <c:v>n7343</c:v>
                </c:pt>
                <c:pt idx="7343">
                  <c:v>n7344</c:v>
                </c:pt>
                <c:pt idx="7344">
                  <c:v>n7345</c:v>
                </c:pt>
                <c:pt idx="7345">
                  <c:v>n7346</c:v>
                </c:pt>
                <c:pt idx="7346">
                  <c:v>n7347</c:v>
                </c:pt>
                <c:pt idx="7347">
                  <c:v>n7348</c:v>
                </c:pt>
                <c:pt idx="7348">
                  <c:v>n7349</c:v>
                </c:pt>
                <c:pt idx="7349">
                  <c:v>n7350</c:v>
                </c:pt>
                <c:pt idx="7350">
                  <c:v>n7351</c:v>
                </c:pt>
                <c:pt idx="7351">
                  <c:v>n7352</c:v>
                </c:pt>
                <c:pt idx="7352">
                  <c:v>n7353</c:v>
                </c:pt>
                <c:pt idx="7353">
                  <c:v>n7354</c:v>
                </c:pt>
                <c:pt idx="7354">
                  <c:v>n7355</c:v>
                </c:pt>
                <c:pt idx="7355">
                  <c:v>n7356</c:v>
                </c:pt>
                <c:pt idx="7356">
                  <c:v>n7357</c:v>
                </c:pt>
                <c:pt idx="7357">
                  <c:v>n7358</c:v>
                </c:pt>
                <c:pt idx="7358">
                  <c:v>n7359</c:v>
                </c:pt>
                <c:pt idx="7359">
                  <c:v>n7360</c:v>
                </c:pt>
                <c:pt idx="7360">
                  <c:v>n7361</c:v>
                </c:pt>
                <c:pt idx="7361">
                  <c:v>n7362</c:v>
                </c:pt>
                <c:pt idx="7362">
                  <c:v>n7363</c:v>
                </c:pt>
                <c:pt idx="7363">
                  <c:v>n7364</c:v>
                </c:pt>
                <c:pt idx="7364">
                  <c:v>n7365</c:v>
                </c:pt>
                <c:pt idx="7365">
                  <c:v>n7366</c:v>
                </c:pt>
                <c:pt idx="7366">
                  <c:v>n7367</c:v>
                </c:pt>
                <c:pt idx="7367">
                  <c:v>n7368</c:v>
                </c:pt>
                <c:pt idx="7368">
                  <c:v>n7369</c:v>
                </c:pt>
                <c:pt idx="7369">
                  <c:v>n7370</c:v>
                </c:pt>
                <c:pt idx="7370">
                  <c:v>n7371</c:v>
                </c:pt>
                <c:pt idx="7371">
                  <c:v>n7372</c:v>
                </c:pt>
                <c:pt idx="7372">
                  <c:v>n7373</c:v>
                </c:pt>
                <c:pt idx="7373">
                  <c:v>n7374</c:v>
                </c:pt>
                <c:pt idx="7374">
                  <c:v>n7375</c:v>
                </c:pt>
                <c:pt idx="7375">
                  <c:v>n7376</c:v>
                </c:pt>
                <c:pt idx="7376">
                  <c:v>n7377</c:v>
                </c:pt>
                <c:pt idx="7377">
                  <c:v>n7378</c:v>
                </c:pt>
                <c:pt idx="7378">
                  <c:v>n7379</c:v>
                </c:pt>
                <c:pt idx="7379">
                  <c:v>n7380</c:v>
                </c:pt>
                <c:pt idx="7380">
                  <c:v>n7381</c:v>
                </c:pt>
                <c:pt idx="7381">
                  <c:v>n7382</c:v>
                </c:pt>
                <c:pt idx="7382">
                  <c:v>n7383</c:v>
                </c:pt>
                <c:pt idx="7383">
                  <c:v>n7384</c:v>
                </c:pt>
                <c:pt idx="7384">
                  <c:v>n7385</c:v>
                </c:pt>
                <c:pt idx="7385">
                  <c:v>n7386</c:v>
                </c:pt>
                <c:pt idx="7386">
                  <c:v>n7387</c:v>
                </c:pt>
                <c:pt idx="7387">
                  <c:v>n7388</c:v>
                </c:pt>
                <c:pt idx="7388">
                  <c:v>n7389</c:v>
                </c:pt>
                <c:pt idx="7389">
                  <c:v>n7390</c:v>
                </c:pt>
                <c:pt idx="7390">
                  <c:v>n7391</c:v>
                </c:pt>
                <c:pt idx="7391">
                  <c:v>n7392</c:v>
                </c:pt>
                <c:pt idx="7392">
                  <c:v>n7393</c:v>
                </c:pt>
                <c:pt idx="7393">
                  <c:v>n7394</c:v>
                </c:pt>
                <c:pt idx="7394">
                  <c:v>n7395</c:v>
                </c:pt>
                <c:pt idx="7395">
                  <c:v>n7396</c:v>
                </c:pt>
                <c:pt idx="7396">
                  <c:v>n7397</c:v>
                </c:pt>
                <c:pt idx="7397">
                  <c:v>n7398</c:v>
                </c:pt>
                <c:pt idx="7398">
                  <c:v>n7399</c:v>
                </c:pt>
                <c:pt idx="7399">
                  <c:v>n7400</c:v>
                </c:pt>
                <c:pt idx="7400">
                  <c:v>n7401</c:v>
                </c:pt>
                <c:pt idx="7401">
                  <c:v>n7402</c:v>
                </c:pt>
                <c:pt idx="7402">
                  <c:v>n7403</c:v>
                </c:pt>
                <c:pt idx="7403">
                  <c:v>n7404</c:v>
                </c:pt>
                <c:pt idx="7404">
                  <c:v>n7405</c:v>
                </c:pt>
                <c:pt idx="7405">
                  <c:v>n7406</c:v>
                </c:pt>
                <c:pt idx="7406">
                  <c:v>n7407</c:v>
                </c:pt>
                <c:pt idx="7407">
                  <c:v>n7408</c:v>
                </c:pt>
                <c:pt idx="7408">
                  <c:v>n7409</c:v>
                </c:pt>
                <c:pt idx="7409">
                  <c:v>n7410</c:v>
                </c:pt>
                <c:pt idx="7410">
                  <c:v>n7411</c:v>
                </c:pt>
                <c:pt idx="7411">
                  <c:v>n7412</c:v>
                </c:pt>
                <c:pt idx="7412">
                  <c:v>n7413</c:v>
                </c:pt>
                <c:pt idx="7413">
                  <c:v>n7414</c:v>
                </c:pt>
                <c:pt idx="7414">
                  <c:v>n7415</c:v>
                </c:pt>
                <c:pt idx="7415">
                  <c:v>n7416</c:v>
                </c:pt>
                <c:pt idx="7416">
                  <c:v>n7417</c:v>
                </c:pt>
                <c:pt idx="7417">
                  <c:v>n7418</c:v>
                </c:pt>
                <c:pt idx="7418">
                  <c:v>n7419</c:v>
                </c:pt>
                <c:pt idx="7419">
                  <c:v>n7420</c:v>
                </c:pt>
                <c:pt idx="7420">
                  <c:v>n7421</c:v>
                </c:pt>
                <c:pt idx="7421">
                  <c:v>n7422</c:v>
                </c:pt>
                <c:pt idx="7422">
                  <c:v>n7423</c:v>
                </c:pt>
                <c:pt idx="7423">
                  <c:v>n7424</c:v>
                </c:pt>
                <c:pt idx="7424">
                  <c:v>n7425</c:v>
                </c:pt>
                <c:pt idx="7425">
                  <c:v>n7426</c:v>
                </c:pt>
                <c:pt idx="7426">
                  <c:v>n7427</c:v>
                </c:pt>
                <c:pt idx="7427">
                  <c:v>n7428</c:v>
                </c:pt>
                <c:pt idx="7428">
                  <c:v>n7429</c:v>
                </c:pt>
                <c:pt idx="7429">
                  <c:v>n7430</c:v>
                </c:pt>
                <c:pt idx="7430">
                  <c:v>n7431</c:v>
                </c:pt>
                <c:pt idx="7431">
                  <c:v>n7432</c:v>
                </c:pt>
                <c:pt idx="7432">
                  <c:v>n7433</c:v>
                </c:pt>
                <c:pt idx="7433">
                  <c:v>n7434</c:v>
                </c:pt>
                <c:pt idx="7434">
                  <c:v>n7435</c:v>
                </c:pt>
                <c:pt idx="7435">
                  <c:v>n7436</c:v>
                </c:pt>
                <c:pt idx="7436">
                  <c:v>n7437</c:v>
                </c:pt>
                <c:pt idx="7437">
                  <c:v>n7438</c:v>
                </c:pt>
                <c:pt idx="7438">
                  <c:v>n7439</c:v>
                </c:pt>
                <c:pt idx="7439">
                  <c:v>n7440</c:v>
                </c:pt>
                <c:pt idx="7440">
                  <c:v>n7441</c:v>
                </c:pt>
                <c:pt idx="7441">
                  <c:v>n7442</c:v>
                </c:pt>
                <c:pt idx="7442">
                  <c:v>n7443</c:v>
                </c:pt>
                <c:pt idx="7443">
                  <c:v>n7444</c:v>
                </c:pt>
                <c:pt idx="7444">
                  <c:v>n7445</c:v>
                </c:pt>
                <c:pt idx="7445">
                  <c:v>n7446</c:v>
                </c:pt>
                <c:pt idx="7446">
                  <c:v>n7447</c:v>
                </c:pt>
                <c:pt idx="7447">
                  <c:v>n7448</c:v>
                </c:pt>
                <c:pt idx="7448">
                  <c:v>n7449</c:v>
                </c:pt>
                <c:pt idx="7449">
                  <c:v>n7450</c:v>
                </c:pt>
                <c:pt idx="7450">
                  <c:v>n7451</c:v>
                </c:pt>
                <c:pt idx="7451">
                  <c:v>n7452</c:v>
                </c:pt>
                <c:pt idx="7452">
                  <c:v>n7453</c:v>
                </c:pt>
                <c:pt idx="7453">
                  <c:v>n7454</c:v>
                </c:pt>
                <c:pt idx="7454">
                  <c:v>n7455</c:v>
                </c:pt>
                <c:pt idx="7455">
                  <c:v>n7456</c:v>
                </c:pt>
                <c:pt idx="7456">
                  <c:v>n7457</c:v>
                </c:pt>
                <c:pt idx="7457">
                  <c:v>n7458</c:v>
                </c:pt>
                <c:pt idx="7458">
                  <c:v>n7459</c:v>
                </c:pt>
                <c:pt idx="7459">
                  <c:v>n7460</c:v>
                </c:pt>
                <c:pt idx="7460">
                  <c:v>n7461</c:v>
                </c:pt>
                <c:pt idx="7461">
                  <c:v>n7462</c:v>
                </c:pt>
                <c:pt idx="7462">
                  <c:v>n7463</c:v>
                </c:pt>
                <c:pt idx="7463">
                  <c:v>n7464</c:v>
                </c:pt>
                <c:pt idx="7464">
                  <c:v>n7465</c:v>
                </c:pt>
                <c:pt idx="7465">
                  <c:v>n7466</c:v>
                </c:pt>
                <c:pt idx="7466">
                  <c:v>n7467</c:v>
                </c:pt>
                <c:pt idx="7467">
                  <c:v>n7468</c:v>
                </c:pt>
                <c:pt idx="7468">
                  <c:v>n7469</c:v>
                </c:pt>
                <c:pt idx="7469">
                  <c:v>n7470</c:v>
                </c:pt>
                <c:pt idx="7470">
                  <c:v>n7471</c:v>
                </c:pt>
                <c:pt idx="7471">
                  <c:v>n7472</c:v>
                </c:pt>
                <c:pt idx="7472">
                  <c:v>n7473</c:v>
                </c:pt>
                <c:pt idx="7473">
                  <c:v>n7474</c:v>
                </c:pt>
                <c:pt idx="7474">
                  <c:v>n7475</c:v>
                </c:pt>
                <c:pt idx="7475">
                  <c:v>n7476</c:v>
                </c:pt>
                <c:pt idx="7476">
                  <c:v>n7477</c:v>
                </c:pt>
                <c:pt idx="7477">
                  <c:v>n7478</c:v>
                </c:pt>
                <c:pt idx="7478">
                  <c:v>n7479</c:v>
                </c:pt>
                <c:pt idx="7479">
                  <c:v>n7480</c:v>
                </c:pt>
                <c:pt idx="7480">
                  <c:v>n7481</c:v>
                </c:pt>
                <c:pt idx="7481">
                  <c:v>n7482</c:v>
                </c:pt>
                <c:pt idx="7482">
                  <c:v>n7483</c:v>
                </c:pt>
                <c:pt idx="7483">
                  <c:v>n7484</c:v>
                </c:pt>
                <c:pt idx="7484">
                  <c:v>n7485</c:v>
                </c:pt>
                <c:pt idx="7485">
                  <c:v>n7486</c:v>
                </c:pt>
                <c:pt idx="7486">
                  <c:v>n7487</c:v>
                </c:pt>
                <c:pt idx="7487">
                  <c:v>n7488</c:v>
                </c:pt>
                <c:pt idx="7488">
                  <c:v>n7489</c:v>
                </c:pt>
                <c:pt idx="7489">
                  <c:v>n7490</c:v>
                </c:pt>
                <c:pt idx="7490">
                  <c:v>n7491</c:v>
                </c:pt>
                <c:pt idx="7491">
                  <c:v>n7492</c:v>
                </c:pt>
                <c:pt idx="7492">
                  <c:v>n7493</c:v>
                </c:pt>
                <c:pt idx="7493">
                  <c:v>n7494</c:v>
                </c:pt>
                <c:pt idx="7494">
                  <c:v>n7495</c:v>
                </c:pt>
                <c:pt idx="7495">
                  <c:v>n7496</c:v>
                </c:pt>
                <c:pt idx="7496">
                  <c:v>n7497</c:v>
                </c:pt>
                <c:pt idx="7497">
                  <c:v>n7498</c:v>
                </c:pt>
                <c:pt idx="7498">
                  <c:v>n7499</c:v>
                </c:pt>
                <c:pt idx="7499">
                  <c:v>n7500</c:v>
                </c:pt>
                <c:pt idx="7500">
                  <c:v>n7501</c:v>
                </c:pt>
                <c:pt idx="7501">
                  <c:v>n7502</c:v>
                </c:pt>
                <c:pt idx="7502">
                  <c:v>n7503</c:v>
                </c:pt>
                <c:pt idx="7503">
                  <c:v>n7504</c:v>
                </c:pt>
                <c:pt idx="7504">
                  <c:v>n7505</c:v>
                </c:pt>
                <c:pt idx="7505">
                  <c:v>n7506</c:v>
                </c:pt>
                <c:pt idx="7506">
                  <c:v>n7507</c:v>
                </c:pt>
                <c:pt idx="7507">
                  <c:v>n7508</c:v>
                </c:pt>
                <c:pt idx="7508">
                  <c:v>n7509</c:v>
                </c:pt>
                <c:pt idx="7509">
                  <c:v>n7510</c:v>
                </c:pt>
                <c:pt idx="7510">
                  <c:v>n7511</c:v>
                </c:pt>
                <c:pt idx="7511">
                  <c:v>n7512</c:v>
                </c:pt>
                <c:pt idx="7512">
                  <c:v>n7513</c:v>
                </c:pt>
                <c:pt idx="7513">
                  <c:v>n7514</c:v>
                </c:pt>
                <c:pt idx="7514">
                  <c:v>n7515</c:v>
                </c:pt>
                <c:pt idx="7515">
                  <c:v>n7516</c:v>
                </c:pt>
                <c:pt idx="7516">
                  <c:v>n7517</c:v>
                </c:pt>
                <c:pt idx="7517">
                  <c:v>n7518</c:v>
                </c:pt>
                <c:pt idx="7518">
                  <c:v>n7519</c:v>
                </c:pt>
                <c:pt idx="7519">
                  <c:v>n7520</c:v>
                </c:pt>
                <c:pt idx="7520">
                  <c:v>n7521</c:v>
                </c:pt>
                <c:pt idx="7521">
                  <c:v>n7522</c:v>
                </c:pt>
                <c:pt idx="7522">
                  <c:v>n7523</c:v>
                </c:pt>
                <c:pt idx="7523">
                  <c:v>n7524</c:v>
                </c:pt>
                <c:pt idx="7524">
                  <c:v>n7525</c:v>
                </c:pt>
                <c:pt idx="7525">
                  <c:v>n7526</c:v>
                </c:pt>
                <c:pt idx="7526">
                  <c:v>n7527</c:v>
                </c:pt>
                <c:pt idx="7527">
                  <c:v>n7528</c:v>
                </c:pt>
                <c:pt idx="7528">
                  <c:v>n7529</c:v>
                </c:pt>
                <c:pt idx="7529">
                  <c:v>n7530</c:v>
                </c:pt>
                <c:pt idx="7530">
                  <c:v>n7531</c:v>
                </c:pt>
                <c:pt idx="7531">
                  <c:v>n7532</c:v>
                </c:pt>
                <c:pt idx="7532">
                  <c:v>n7533</c:v>
                </c:pt>
                <c:pt idx="7533">
                  <c:v>n7534</c:v>
                </c:pt>
                <c:pt idx="7534">
                  <c:v>n7535</c:v>
                </c:pt>
                <c:pt idx="7535">
                  <c:v>n7536</c:v>
                </c:pt>
                <c:pt idx="7536">
                  <c:v>n7537</c:v>
                </c:pt>
                <c:pt idx="7537">
                  <c:v>n7538</c:v>
                </c:pt>
                <c:pt idx="7538">
                  <c:v>n7539</c:v>
                </c:pt>
                <c:pt idx="7539">
                  <c:v>n7540</c:v>
                </c:pt>
                <c:pt idx="7540">
                  <c:v>n7541</c:v>
                </c:pt>
                <c:pt idx="7541">
                  <c:v>n7542</c:v>
                </c:pt>
                <c:pt idx="7542">
                  <c:v>n7543</c:v>
                </c:pt>
                <c:pt idx="7543">
                  <c:v>n7544</c:v>
                </c:pt>
                <c:pt idx="7544">
                  <c:v>n7545</c:v>
                </c:pt>
                <c:pt idx="7545">
                  <c:v>n7546</c:v>
                </c:pt>
                <c:pt idx="7546">
                  <c:v>n7547</c:v>
                </c:pt>
                <c:pt idx="7547">
                  <c:v>n7548</c:v>
                </c:pt>
                <c:pt idx="7548">
                  <c:v>n7549</c:v>
                </c:pt>
                <c:pt idx="7549">
                  <c:v>n7550</c:v>
                </c:pt>
                <c:pt idx="7550">
                  <c:v>n7551</c:v>
                </c:pt>
                <c:pt idx="7551">
                  <c:v>n7552</c:v>
                </c:pt>
                <c:pt idx="7552">
                  <c:v>n7553</c:v>
                </c:pt>
                <c:pt idx="7553">
                  <c:v>n7554</c:v>
                </c:pt>
                <c:pt idx="7554">
                  <c:v>n7555</c:v>
                </c:pt>
                <c:pt idx="7555">
                  <c:v>n7556</c:v>
                </c:pt>
                <c:pt idx="7556">
                  <c:v>n7557</c:v>
                </c:pt>
                <c:pt idx="7557">
                  <c:v>n7558</c:v>
                </c:pt>
                <c:pt idx="7558">
                  <c:v>n7559</c:v>
                </c:pt>
                <c:pt idx="7559">
                  <c:v>n7560</c:v>
                </c:pt>
                <c:pt idx="7560">
                  <c:v>n7561</c:v>
                </c:pt>
                <c:pt idx="7561">
                  <c:v>n7562</c:v>
                </c:pt>
                <c:pt idx="7562">
                  <c:v>n7563</c:v>
                </c:pt>
                <c:pt idx="7563">
                  <c:v>n7564</c:v>
                </c:pt>
                <c:pt idx="7564">
                  <c:v>n7565</c:v>
                </c:pt>
                <c:pt idx="7565">
                  <c:v>n7566</c:v>
                </c:pt>
                <c:pt idx="7566">
                  <c:v>n7567</c:v>
                </c:pt>
                <c:pt idx="7567">
                  <c:v>n7568</c:v>
                </c:pt>
                <c:pt idx="7568">
                  <c:v>n7569</c:v>
                </c:pt>
                <c:pt idx="7569">
                  <c:v>n7570</c:v>
                </c:pt>
                <c:pt idx="7570">
                  <c:v>n7571</c:v>
                </c:pt>
                <c:pt idx="7571">
                  <c:v>n7572</c:v>
                </c:pt>
                <c:pt idx="7572">
                  <c:v>n7573</c:v>
                </c:pt>
                <c:pt idx="7573">
                  <c:v>n7574</c:v>
                </c:pt>
                <c:pt idx="7574">
                  <c:v>n7575</c:v>
                </c:pt>
                <c:pt idx="7575">
                  <c:v>n7576</c:v>
                </c:pt>
                <c:pt idx="7576">
                  <c:v>n7577</c:v>
                </c:pt>
                <c:pt idx="7577">
                  <c:v>n7578</c:v>
                </c:pt>
                <c:pt idx="7578">
                  <c:v>n7579</c:v>
                </c:pt>
                <c:pt idx="7579">
                  <c:v>n7580</c:v>
                </c:pt>
                <c:pt idx="7580">
                  <c:v>n7581</c:v>
                </c:pt>
                <c:pt idx="7581">
                  <c:v>n7582</c:v>
                </c:pt>
                <c:pt idx="7582">
                  <c:v>n7583</c:v>
                </c:pt>
                <c:pt idx="7583">
                  <c:v>n7584</c:v>
                </c:pt>
                <c:pt idx="7584">
                  <c:v>n7585</c:v>
                </c:pt>
                <c:pt idx="7585">
                  <c:v>n7586</c:v>
                </c:pt>
                <c:pt idx="7586">
                  <c:v>n7587</c:v>
                </c:pt>
                <c:pt idx="7587">
                  <c:v>n7588</c:v>
                </c:pt>
                <c:pt idx="7588">
                  <c:v>n7589</c:v>
                </c:pt>
                <c:pt idx="7589">
                  <c:v>n7590</c:v>
                </c:pt>
                <c:pt idx="7590">
                  <c:v>n7591</c:v>
                </c:pt>
                <c:pt idx="7591">
                  <c:v>n7592</c:v>
                </c:pt>
                <c:pt idx="7592">
                  <c:v>n7593</c:v>
                </c:pt>
                <c:pt idx="7593">
                  <c:v>n7594</c:v>
                </c:pt>
                <c:pt idx="7594">
                  <c:v>n7595</c:v>
                </c:pt>
                <c:pt idx="7595">
                  <c:v>n7596</c:v>
                </c:pt>
                <c:pt idx="7596">
                  <c:v>n7597</c:v>
                </c:pt>
                <c:pt idx="7597">
                  <c:v>n7598</c:v>
                </c:pt>
                <c:pt idx="7598">
                  <c:v>n7599</c:v>
                </c:pt>
                <c:pt idx="7599">
                  <c:v>n7600</c:v>
                </c:pt>
                <c:pt idx="7600">
                  <c:v>n7601</c:v>
                </c:pt>
                <c:pt idx="7601">
                  <c:v>n7602</c:v>
                </c:pt>
                <c:pt idx="7602">
                  <c:v>n7603</c:v>
                </c:pt>
                <c:pt idx="7603">
                  <c:v>n7604</c:v>
                </c:pt>
                <c:pt idx="7604">
                  <c:v>n7605</c:v>
                </c:pt>
                <c:pt idx="7605">
                  <c:v>n7606</c:v>
                </c:pt>
                <c:pt idx="7606">
                  <c:v>n7607</c:v>
                </c:pt>
                <c:pt idx="7607">
                  <c:v>n7608</c:v>
                </c:pt>
                <c:pt idx="7608">
                  <c:v>n7609</c:v>
                </c:pt>
                <c:pt idx="7609">
                  <c:v>n7610</c:v>
                </c:pt>
                <c:pt idx="7610">
                  <c:v>n7611</c:v>
                </c:pt>
                <c:pt idx="7611">
                  <c:v>n7612</c:v>
                </c:pt>
                <c:pt idx="7612">
                  <c:v>n7613</c:v>
                </c:pt>
                <c:pt idx="7613">
                  <c:v>n7614</c:v>
                </c:pt>
                <c:pt idx="7614">
                  <c:v>n7615</c:v>
                </c:pt>
                <c:pt idx="7615">
                  <c:v>n7616</c:v>
                </c:pt>
                <c:pt idx="7616">
                  <c:v>n7617</c:v>
                </c:pt>
                <c:pt idx="7617">
                  <c:v>n7618</c:v>
                </c:pt>
                <c:pt idx="7618">
                  <c:v>n7619</c:v>
                </c:pt>
                <c:pt idx="7619">
                  <c:v>n7620</c:v>
                </c:pt>
                <c:pt idx="7620">
                  <c:v>n7621</c:v>
                </c:pt>
                <c:pt idx="7621">
                  <c:v>n7622</c:v>
                </c:pt>
                <c:pt idx="7622">
                  <c:v>n7623</c:v>
                </c:pt>
                <c:pt idx="7623">
                  <c:v>n7624</c:v>
                </c:pt>
                <c:pt idx="7624">
                  <c:v>n7625</c:v>
                </c:pt>
                <c:pt idx="7625">
                  <c:v>n7626</c:v>
                </c:pt>
                <c:pt idx="7626">
                  <c:v>n7627</c:v>
                </c:pt>
                <c:pt idx="7627">
                  <c:v>n7628</c:v>
                </c:pt>
                <c:pt idx="7628">
                  <c:v>n7629</c:v>
                </c:pt>
                <c:pt idx="7629">
                  <c:v>n7630</c:v>
                </c:pt>
                <c:pt idx="7630">
                  <c:v>n7631</c:v>
                </c:pt>
                <c:pt idx="7631">
                  <c:v>n7632</c:v>
                </c:pt>
                <c:pt idx="7632">
                  <c:v>n7633</c:v>
                </c:pt>
                <c:pt idx="7633">
                  <c:v>n7634</c:v>
                </c:pt>
                <c:pt idx="7634">
                  <c:v>n7635</c:v>
                </c:pt>
                <c:pt idx="7635">
                  <c:v>n7636</c:v>
                </c:pt>
                <c:pt idx="7636">
                  <c:v>n7637</c:v>
                </c:pt>
                <c:pt idx="7637">
                  <c:v>n7638</c:v>
                </c:pt>
                <c:pt idx="7638">
                  <c:v>n7639</c:v>
                </c:pt>
                <c:pt idx="7639">
                  <c:v>n7640</c:v>
                </c:pt>
                <c:pt idx="7640">
                  <c:v>n7641</c:v>
                </c:pt>
                <c:pt idx="7641">
                  <c:v>n7642</c:v>
                </c:pt>
                <c:pt idx="7642">
                  <c:v>n7643</c:v>
                </c:pt>
                <c:pt idx="7643">
                  <c:v>n7644</c:v>
                </c:pt>
                <c:pt idx="7644">
                  <c:v>n7645</c:v>
                </c:pt>
                <c:pt idx="7645">
                  <c:v>n7646</c:v>
                </c:pt>
                <c:pt idx="7646">
                  <c:v>n7647</c:v>
                </c:pt>
                <c:pt idx="7647">
                  <c:v>n7648</c:v>
                </c:pt>
                <c:pt idx="7648">
                  <c:v>n7649</c:v>
                </c:pt>
                <c:pt idx="7649">
                  <c:v>n7650</c:v>
                </c:pt>
                <c:pt idx="7650">
                  <c:v>n7651</c:v>
                </c:pt>
                <c:pt idx="7651">
                  <c:v>n7652</c:v>
                </c:pt>
                <c:pt idx="7652">
                  <c:v>n7653</c:v>
                </c:pt>
                <c:pt idx="7653">
                  <c:v>n7654</c:v>
                </c:pt>
                <c:pt idx="7654">
                  <c:v>n7655</c:v>
                </c:pt>
                <c:pt idx="7655">
                  <c:v>n7656</c:v>
                </c:pt>
                <c:pt idx="7656">
                  <c:v>n7657</c:v>
                </c:pt>
                <c:pt idx="7657">
                  <c:v>n7658</c:v>
                </c:pt>
                <c:pt idx="7658">
                  <c:v>n7659</c:v>
                </c:pt>
                <c:pt idx="7659">
                  <c:v>n7660</c:v>
                </c:pt>
                <c:pt idx="7660">
                  <c:v>n7661</c:v>
                </c:pt>
                <c:pt idx="7661">
                  <c:v>n7662</c:v>
                </c:pt>
                <c:pt idx="7662">
                  <c:v>n7663</c:v>
                </c:pt>
                <c:pt idx="7663">
                  <c:v>n7664</c:v>
                </c:pt>
                <c:pt idx="7664">
                  <c:v>n7665</c:v>
                </c:pt>
                <c:pt idx="7665">
                  <c:v>n7666</c:v>
                </c:pt>
                <c:pt idx="7666">
                  <c:v>n7667</c:v>
                </c:pt>
                <c:pt idx="7667">
                  <c:v>n7668</c:v>
                </c:pt>
                <c:pt idx="7668">
                  <c:v>n7669</c:v>
                </c:pt>
                <c:pt idx="7669">
                  <c:v>n7670</c:v>
                </c:pt>
                <c:pt idx="7670">
                  <c:v>n7671</c:v>
                </c:pt>
                <c:pt idx="7671">
                  <c:v>n7672</c:v>
                </c:pt>
                <c:pt idx="7672">
                  <c:v>n7673</c:v>
                </c:pt>
                <c:pt idx="7673">
                  <c:v>n7674</c:v>
                </c:pt>
                <c:pt idx="7674">
                  <c:v>n7675</c:v>
                </c:pt>
                <c:pt idx="7675">
                  <c:v>n7676</c:v>
                </c:pt>
                <c:pt idx="7676">
                  <c:v>n7677</c:v>
                </c:pt>
                <c:pt idx="7677">
                  <c:v>n7678</c:v>
                </c:pt>
                <c:pt idx="7678">
                  <c:v>n7679</c:v>
                </c:pt>
                <c:pt idx="7679">
                  <c:v>n7680</c:v>
                </c:pt>
                <c:pt idx="7680">
                  <c:v>n7681</c:v>
                </c:pt>
                <c:pt idx="7681">
                  <c:v>n7682</c:v>
                </c:pt>
                <c:pt idx="7682">
                  <c:v>n7683</c:v>
                </c:pt>
                <c:pt idx="7683">
                  <c:v>n7684</c:v>
                </c:pt>
                <c:pt idx="7684">
                  <c:v>n7685</c:v>
                </c:pt>
                <c:pt idx="7685">
                  <c:v>n7686</c:v>
                </c:pt>
                <c:pt idx="7686">
                  <c:v>n7687</c:v>
                </c:pt>
                <c:pt idx="7687">
                  <c:v>n7688</c:v>
                </c:pt>
                <c:pt idx="7688">
                  <c:v>n7689</c:v>
                </c:pt>
                <c:pt idx="7689">
                  <c:v>n7690</c:v>
                </c:pt>
                <c:pt idx="7690">
                  <c:v>n7691</c:v>
                </c:pt>
                <c:pt idx="7691">
                  <c:v>n7692</c:v>
                </c:pt>
                <c:pt idx="7692">
                  <c:v>n7693</c:v>
                </c:pt>
                <c:pt idx="7693">
                  <c:v>n7694</c:v>
                </c:pt>
                <c:pt idx="7694">
                  <c:v>n7695</c:v>
                </c:pt>
                <c:pt idx="7695">
                  <c:v>n7696</c:v>
                </c:pt>
                <c:pt idx="7696">
                  <c:v>n7697</c:v>
                </c:pt>
                <c:pt idx="7697">
                  <c:v>n7698</c:v>
                </c:pt>
                <c:pt idx="7698">
                  <c:v>n7699</c:v>
                </c:pt>
                <c:pt idx="7699">
                  <c:v>n7700</c:v>
                </c:pt>
                <c:pt idx="7700">
                  <c:v>n7701</c:v>
                </c:pt>
                <c:pt idx="7701">
                  <c:v>n7702</c:v>
                </c:pt>
                <c:pt idx="7702">
                  <c:v>n7703</c:v>
                </c:pt>
                <c:pt idx="7703">
                  <c:v>n7704</c:v>
                </c:pt>
                <c:pt idx="7704">
                  <c:v>n7705</c:v>
                </c:pt>
                <c:pt idx="7705">
                  <c:v>n7706</c:v>
                </c:pt>
                <c:pt idx="7706">
                  <c:v>n7707</c:v>
                </c:pt>
                <c:pt idx="7707">
                  <c:v>n7708</c:v>
                </c:pt>
                <c:pt idx="7708">
                  <c:v>n7709</c:v>
                </c:pt>
                <c:pt idx="7709">
                  <c:v>n7710</c:v>
                </c:pt>
                <c:pt idx="7710">
                  <c:v>n7711</c:v>
                </c:pt>
                <c:pt idx="7711">
                  <c:v>n7712</c:v>
                </c:pt>
                <c:pt idx="7712">
                  <c:v>n7713</c:v>
                </c:pt>
                <c:pt idx="7713">
                  <c:v>n7714</c:v>
                </c:pt>
                <c:pt idx="7714">
                  <c:v>n7715</c:v>
                </c:pt>
                <c:pt idx="7715">
                  <c:v>n7716</c:v>
                </c:pt>
                <c:pt idx="7716">
                  <c:v>n7717</c:v>
                </c:pt>
                <c:pt idx="7717">
                  <c:v>n7718</c:v>
                </c:pt>
                <c:pt idx="7718">
                  <c:v>n7719</c:v>
                </c:pt>
                <c:pt idx="7719">
                  <c:v>n7720</c:v>
                </c:pt>
                <c:pt idx="7720">
                  <c:v>n7721</c:v>
                </c:pt>
                <c:pt idx="7721">
                  <c:v>n7722</c:v>
                </c:pt>
                <c:pt idx="7722">
                  <c:v>n7723</c:v>
                </c:pt>
                <c:pt idx="7723">
                  <c:v>n7724</c:v>
                </c:pt>
                <c:pt idx="7724">
                  <c:v>n7725</c:v>
                </c:pt>
                <c:pt idx="7725">
                  <c:v>n7726</c:v>
                </c:pt>
                <c:pt idx="7726">
                  <c:v>n7727</c:v>
                </c:pt>
                <c:pt idx="7727">
                  <c:v>n7728</c:v>
                </c:pt>
                <c:pt idx="7728">
                  <c:v>n7729</c:v>
                </c:pt>
                <c:pt idx="7729">
                  <c:v>n7730</c:v>
                </c:pt>
                <c:pt idx="7730">
                  <c:v>n7731</c:v>
                </c:pt>
                <c:pt idx="7731">
                  <c:v>n7732</c:v>
                </c:pt>
                <c:pt idx="7732">
                  <c:v>n7733</c:v>
                </c:pt>
                <c:pt idx="7733">
                  <c:v>n7734</c:v>
                </c:pt>
                <c:pt idx="7734">
                  <c:v>n7735</c:v>
                </c:pt>
                <c:pt idx="7735">
                  <c:v>n7736</c:v>
                </c:pt>
                <c:pt idx="7736">
                  <c:v>n7737</c:v>
                </c:pt>
                <c:pt idx="7737">
                  <c:v>n7738</c:v>
                </c:pt>
                <c:pt idx="7738">
                  <c:v>n7739</c:v>
                </c:pt>
                <c:pt idx="7739">
                  <c:v>n7740</c:v>
                </c:pt>
                <c:pt idx="7740">
                  <c:v>n7741</c:v>
                </c:pt>
                <c:pt idx="7741">
                  <c:v>n7742</c:v>
                </c:pt>
                <c:pt idx="7742">
                  <c:v>n7743</c:v>
                </c:pt>
                <c:pt idx="7743">
                  <c:v>n7744</c:v>
                </c:pt>
                <c:pt idx="7744">
                  <c:v>n7745</c:v>
                </c:pt>
                <c:pt idx="7745">
                  <c:v>n7746</c:v>
                </c:pt>
                <c:pt idx="7746">
                  <c:v>n7747</c:v>
                </c:pt>
                <c:pt idx="7747">
                  <c:v>n7748</c:v>
                </c:pt>
                <c:pt idx="7748">
                  <c:v>n7749</c:v>
                </c:pt>
                <c:pt idx="7749">
                  <c:v>n7750</c:v>
                </c:pt>
                <c:pt idx="7750">
                  <c:v>n7751</c:v>
                </c:pt>
                <c:pt idx="7751">
                  <c:v>n7752</c:v>
                </c:pt>
                <c:pt idx="7752">
                  <c:v>n7753</c:v>
                </c:pt>
                <c:pt idx="7753">
                  <c:v>n7754</c:v>
                </c:pt>
                <c:pt idx="7754">
                  <c:v>n7755</c:v>
                </c:pt>
                <c:pt idx="7755">
                  <c:v>n7756</c:v>
                </c:pt>
                <c:pt idx="7756">
                  <c:v>n7757</c:v>
                </c:pt>
                <c:pt idx="7757">
                  <c:v>n7758</c:v>
                </c:pt>
                <c:pt idx="7758">
                  <c:v>n7759</c:v>
                </c:pt>
                <c:pt idx="7759">
                  <c:v>n7760</c:v>
                </c:pt>
                <c:pt idx="7760">
                  <c:v>n7761</c:v>
                </c:pt>
                <c:pt idx="7761">
                  <c:v>n7762</c:v>
                </c:pt>
                <c:pt idx="7762">
                  <c:v>n7763</c:v>
                </c:pt>
                <c:pt idx="7763">
                  <c:v>n7764</c:v>
                </c:pt>
                <c:pt idx="7764">
                  <c:v>n7765</c:v>
                </c:pt>
                <c:pt idx="7765">
                  <c:v>n7766</c:v>
                </c:pt>
                <c:pt idx="7766">
                  <c:v>n7767</c:v>
                </c:pt>
                <c:pt idx="7767">
                  <c:v>n7768</c:v>
                </c:pt>
                <c:pt idx="7768">
                  <c:v>n7769</c:v>
                </c:pt>
                <c:pt idx="7769">
                  <c:v>n7770</c:v>
                </c:pt>
                <c:pt idx="7770">
                  <c:v>n7771</c:v>
                </c:pt>
                <c:pt idx="7771">
                  <c:v>n7772</c:v>
                </c:pt>
                <c:pt idx="7772">
                  <c:v>n7773</c:v>
                </c:pt>
                <c:pt idx="7773">
                  <c:v>n7774</c:v>
                </c:pt>
                <c:pt idx="7774">
                  <c:v>n7775</c:v>
                </c:pt>
                <c:pt idx="7775">
                  <c:v>n7776</c:v>
                </c:pt>
                <c:pt idx="7776">
                  <c:v>n7777</c:v>
                </c:pt>
                <c:pt idx="7777">
                  <c:v>n7778</c:v>
                </c:pt>
                <c:pt idx="7778">
                  <c:v>n7779</c:v>
                </c:pt>
                <c:pt idx="7779">
                  <c:v>n7780</c:v>
                </c:pt>
                <c:pt idx="7780">
                  <c:v>n7781</c:v>
                </c:pt>
                <c:pt idx="7781">
                  <c:v>n7782</c:v>
                </c:pt>
                <c:pt idx="7782">
                  <c:v>n7783</c:v>
                </c:pt>
                <c:pt idx="7783">
                  <c:v>n7784</c:v>
                </c:pt>
                <c:pt idx="7784">
                  <c:v>n7785</c:v>
                </c:pt>
                <c:pt idx="7785">
                  <c:v>n7786</c:v>
                </c:pt>
                <c:pt idx="7786">
                  <c:v>n7787</c:v>
                </c:pt>
                <c:pt idx="7787">
                  <c:v>n7788</c:v>
                </c:pt>
                <c:pt idx="7788">
                  <c:v>n7789</c:v>
                </c:pt>
                <c:pt idx="7789">
                  <c:v>n7790</c:v>
                </c:pt>
                <c:pt idx="7790">
                  <c:v>n7791</c:v>
                </c:pt>
                <c:pt idx="7791">
                  <c:v>n7792</c:v>
                </c:pt>
                <c:pt idx="7792">
                  <c:v>n7793</c:v>
                </c:pt>
                <c:pt idx="7793">
                  <c:v>n7794</c:v>
                </c:pt>
                <c:pt idx="7794">
                  <c:v>n7795</c:v>
                </c:pt>
                <c:pt idx="7795">
                  <c:v>n7796</c:v>
                </c:pt>
                <c:pt idx="7796">
                  <c:v>n7797</c:v>
                </c:pt>
                <c:pt idx="7797">
                  <c:v>n7798</c:v>
                </c:pt>
                <c:pt idx="7798">
                  <c:v>n7799</c:v>
                </c:pt>
                <c:pt idx="7799">
                  <c:v>n7800</c:v>
                </c:pt>
                <c:pt idx="7800">
                  <c:v>n7801</c:v>
                </c:pt>
                <c:pt idx="7801">
                  <c:v>n7802</c:v>
                </c:pt>
                <c:pt idx="7802">
                  <c:v>n7803</c:v>
                </c:pt>
                <c:pt idx="7803">
                  <c:v>n7804</c:v>
                </c:pt>
                <c:pt idx="7804">
                  <c:v>n7805</c:v>
                </c:pt>
                <c:pt idx="7805">
                  <c:v>n7806</c:v>
                </c:pt>
                <c:pt idx="7806">
                  <c:v>n7807</c:v>
                </c:pt>
                <c:pt idx="7807">
                  <c:v>n7808</c:v>
                </c:pt>
                <c:pt idx="7808">
                  <c:v>n7809</c:v>
                </c:pt>
                <c:pt idx="7809">
                  <c:v>n7810</c:v>
                </c:pt>
                <c:pt idx="7810">
                  <c:v>n7811</c:v>
                </c:pt>
                <c:pt idx="7811">
                  <c:v>n7812</c:v>
                </c:pt>
                <c:pt idx="7812">
                  <c:v>n7813</c:v>
                </c:pt>
                <c:pt idx="7813">
                  <c:v>n7814</c:v>
                </c:pt>
                <c:pt idx="7814">
                  <c:v>n7815</c:v>
                </c:pt>
                <c:pt idx="7815">
                  <c:v>n7816</c:v>
                </c:pt>
                <c:pt idx="7816">
                  <c:v>n7817</c:v>
                </c:pt>
                <c:pt idx="7817">
                  <c:v>n7818</c:v>
                </c:pt>
                <c:pt idx="7818">
                  <c:v>n7819</c:v>
                </c:pt>
                <c:pt idx="7819">
                  <c:v>n7820</c:v>
                </c:pt>
                <c:pt idx="7820">
                  <c:v>n7821</c:v>
                </c:pt>
                <c:pt idx="7821">
                  <c:v>n7822</c:v>
                </c:pt>
                <c:pt idx="7822">
                  <c:v>n7823</c:v>
                </c:pt>
                <c:pt idx="7823">
                  <c:v>n7824</c:v>
                </c:pt>
                <c:pt idx="7824">
                  <c:v>n7825</c:v>
                </c:pt>
                <c:pt idx="7825">
                  <c:v>n7826</c:v>
                </c:pt>
                <c:pt idx="7826">
                  <c:v>n7827</c:v>
                </c:pt>
                <c:pt idx="7827">
                  <c:v>n7828</c:v>
                </c:pt>
                <c:pt idx="7828">
                  <c:v>n7829</c:v>
                </c:pt>
                <c:pt idx="7829">
                  <c:v>n7830</c:v>
                </c:pt>
                <c:pt idx="7830">
                  <c:v>n7831</c:v>
                </c:pt>
                <c:pt idx="7831">
                  <c:v>n7832</c:v>
                </c:pt>
                <c:pt idx="7832">
                  <c:v>n7833</c:v>
                </c:pt>
                <c:pt idx="7833">
                  <c:v>n7834</c:v>
                </c:pt>
                <c:pt idx="7834">
                  <c:v>n7835</c:v>
                </c:pt>
                <c:pt idx="7835">
                  <c:v>n7836</c:v>
                </c:pt>
                <c:pt idx="7836">
                  <c:v>n7837</c:v>
                </c:pt>
                <c:pt idx="7837">
                  <c:v>n7838</c:v>
                </c:pt>
                <c:pt idx="7838">
                  <c:v>n7839</c:v>
                </c:pt>
                <c:pt idx="7839">
                  <c:v>n7840</c:v>
                </c:pt>
                <c:pt idx="7840">
                  <c:v>n7841</c:v>
                </c:pt>
                <c:pt idx="7841">
                  <c:v>n7842</c:v>
                </c:pt>
                <c:pt idx="7842">
                  <c:v>n7843</c:v>
                </c:pt>
                <c:pt idx="7843">
                  <c:v>n7844</c:v>
                </c:pt>
                <c:pt idx="7844">
                  <c:v>n7845</c:v>
                </c:pt>
                <c:pt idx="7845">
                  <c:v>n7846</c:v>
                </c:pt>
                <c:pt idx="7846">
                  <c:v>n7847</c:v>
                </c:pt>
                <c:pt idx="7847">
                  <c:v>n7848</c:v>
                </c:pt>
                <c:pt idx="7848">
                  <c:v>n7849</c:v>
                </c:pt>
                <c:pt idx="7849">
                  <c:v>n7850</c:v>
                </c:pt>
                <c:pt idx="7850">
                  <c:v>n7851</c:v>
                </c:pt>
                <c:pt idx="7851">
                  <c:v>n7852</c:v>
                </c:pt>
                <c:pt idx="7852">
                  <c:v>n7853</c:v>
                </c:pt>
                <c:pt idx="7853">
                  <c:v>n7854</c:v>
                </c:pt>
                <c:pt idx="7854">
                  <c:v>n7855</c:v>
                </c:pt>
                <c:pt idx="7855">
                  <c:v>n7856</c:v>
                </c:pt>
                <c:pt idx="7856">
                  <c:v>n7857</c:v>
                </c:pt>
                <c:pt idx="7857">
                  <c:v>n7858</c:v>
                </c:pt>
                <c:pt idx="7858">
                  <c:v>n7859</c:v>
                </c:pt>
                <c:pt idx="7859">
                  <c:v>n7860</c:v>
                </c:pt>
                <c:pt idx="7860">
                  <c:v>n7861</c:v>
                </c:pt>
                <c:pt idx="7861">
                  <c:v>n7862</c:v>
                </c:pt>
                <c:pt idx="7862">
                  <c:v>n7863</c:v>
                </c:pt>
                <c:pt idx="7863">
                  <c:v>n7864</c:v>
                </c:pt>
                <c:pt idx="7864">
                  <c:v>n7865</c:v>
                </c:pt>
                <c:pt idx="7865">
                  <c:v>n7866</c:v>
                </c:pt>
                <c:pt idx="7866">
                  <c:v>n7867</c:v>
                </c:pt>
                <c:pt idx="7867">
                  <c:v>n7868</c:v>
                </c:pt>
                <c:pt idx="7868">
                  <c:v>n7869</c:v>
                </c:pt>
                <c:pt idx="7869">
                  <c:v>n7870</c:v>
                </c:pt>
                <c:pt idx="7870">
                  <c:v>n7871</c:v>
                </c:pt>
                <c:pt idx="7871">
                  <c:v>n7872</c:v>
                </c:pt>
                <c:pt idx="7872">
                  <c:v>n7873</c:v>
                </c:pt>
                <c:pt idx="7873">
                  <c:v>n7874</c:v>
                </c:pt>
                <c:pt idx="7874">
                  <c:v>n7875</c:v>
                </c:pt>
                <c:pt idx="7875">
                  <c:v>n7876</c:v>
                </c:pt>
                <c:pt idx="7876">
                  <c:v>n7877</c:v>
                </c:pt>
                <c:pt idx="7877">
                  <c:v>n7878</c:v>
                </c:pt>
                <c:pt idx="7878">
                  <c:v>n7879</c:v>
                </c:pt>
                <c:pt idx="7879">
                  <c:v>n7880</c:v>
                </c:pt>
                <c:pt idx="7880">
                  <c:v>n7881</c:v>
                </c:pt>
                <c:pt idx="7881">
                  <c:v>n7882</c:v>
                </c:pt>
                <c:pt idx="7882">
                  <c:v>n7883</c:v>
                </c:pt>
                <c:pt idx="7883">
                  <c:v>n7884</c:v>
                </c:pt>
                <c:pt idx="7884">
                  <c:v>n7885</c:v>
                </c:pt>
                <c:pt idx="7885">
                  <c:v>n7886</c:v>
                </c:pt>
                <c:pt idx="7886">
                  <c:v>n7887</c:v>
                </c:pt>
                <c:pt idx="7887">
                  <c:v>n7888</c:v>
                </c:pt>
                <c:pt idx="7888">
                  <c:v>n7889</c:v>
                </c:pt>
                <c:pt idx="7889">
                  <c:v>n7890</c:v>
                </c:pt>
                <c:pt idx="7890">
                  <c:v>n7891</c:v>
                </c:pt>
                <c:pt idx="7891">
                  <c:v>n7892</c:v>
                </c:pt>
                <c:pt idx="7892">
                  <c:v>n7893</c:v>
                </c:pt>
                <c:pt idx="7893">
                  <c:v>n7894</c:v>
                </c:pt>
                <c:pt idx="7894">
                  <c:v>n7895</c:v>
                </c:pt>
                <c:pt idx="7895">
                  <c:v>n7896</c:v>
                </c:pt>
                <c:pt idx="7896">
                  <c:v>n7897</c:v>
                </c:pt>
                <c:pt idx="7897">
                  <c:v>n7898</c:v>
                </c:pt>
                <c:pt idx="7898">
                  <c:v>n7899</c:v>
                </c:pt>
                <c:pt idx="7899">
                  <c:v>n7900</c:v>
                </c:pt>
                <c:pt idx="7900">
                  <c:v>n7901</c:v>
                </c:pt>
                <c:pt idx="7901">
                  <c:v>n7902</c:v>
                </c:pt>
                <c:pt idx="7902">
                  <c:v>n7903</c:v>
                </c:pt>
                <c:pt idx="7903">
                  <c:v>n7904</c:v>
                </c:pt>
                <c:pt idx="7904">
                  <c:v>n7905</c:v>
                </c:pt>
                <c:pt idx="7905">
                  <c:v>n7906</c:v>
                </c:pt>
                <c:pt idx="7906">
                  <c:v>n7907</c:v>
                </c:pt>
                <c:pt idx="7907">
                  <c:v>n7908</c:v>
                </c:pt>
                <c:pt idx="7908">
                  <c:v>n7909</c:v>
                </c:pt>
                <c:pt idx="7909">
                  <c:v>n7910</c:v>
                </c:pt>
                <c:pt idx="7910">
                  <c:v>n7911</c:v>
                </c:pt>
                <c:pt idx="7911">
                  <c:v>n7912</c:v>
                </c:pt>
                <c:pt idx="7912">
                  <c:v>n7913</c:v>
                </c:pt>
                <c:pt idx="7913">
                  <c:v>n7914</c:v>
                </c:pt>
                <c:pt idx="7914">
                  <c:v>n7915</c:v>
                </c:pt>
                <c:pt idx="7915">
                  <c:v>n7916</c:v>
                </c:pt>
                <c:pt idx="7916">
                  <c:v>n7917</c:v>
                </c:pt>
                <c:pt idx="7917">
                  <c:v>n7918</c:v>
                </c:pt>
                <c:pt idx="7918">
                  <c:v>n7919</c:v>
                </c:pt>
                <c:pt idx="7919">
                  <c:v>n7920</c:v>
                </c:pt>
                <c:pt idx="7920">
                  <c:v>n7921</c:v>
                </c:pt>
                <c:pt idx="7921">
                  <c:v>n7922</c:v>
                </c:pt>
                <c:pt idx="7922">
                  <c:v>n7923</c:v>
                </c:pt>
                <c:pt idx="7923">
                  <c:v>n7924</c:v>
                </c:pt>
                <c:pt idx="7924">
                  <c:v>n7925</c:v>
                </c:pt>
                <c:pt idx="7925">
                  <c:v>n7926</c:v>
                </c:pt>
                <c:pt idx="7926">
                  <c:v>n7927</c:v>
                </c:pt>
                <c:pt idx="7927">
                  <c:v>n7928</c:v>
                </c:pt>
                <c:pt idx="7928">
                  <c:v>n7929</c:v>
                </c:pt>
                <c:pt idx="7929">
                  <c:v>n7930</c:v>
                </c:pt>
                <c:pt idx="7930">
                  <c:v>n7931</c:v>
                </c:pt>
                <c:pt idx="7931">
                  <c:v>n7932</c:v>
                </c:pt>
                <c:pt idx="7932">
                  <c:v>n7933</c:v>
                </c:pt>
                <c:pt idx="7933">
                  <c:v>n7934</c:v>
                </c:pt>
                <c:pt idx="7934">
                  <c:v>n7935</c:v>
                </c:pt>
                <c:pt idx="7935">
                  <c:v>n7936</c:v>
                </c:pt>
                <c:pt idx="7936">
                  <c:v>n7937</c:v>
                </c:pt>
                <c:pt idx="7937">
                  <c:v>n7938</c:v>
                </c:pt>
                <c:pt idx="7938">
                  <c:v>n7939</c:v>
                </c:pt>
                <c:pt idx="7939">
                  <c:v>n7940</c:v>
                </c:pt>
                <c:pt idx="7940">
                  <c:v>n7941</c:v>
                </c:pt>
                <c:pt idx="7941">
                  <c:v>n7942</c:v>
                </c:pt>
                <c:pt idx="7942">
                  <c:v>n7943</c:v>
                </c:pt>
                <c:pt idx="7943">
                  <c:v>n7944</c:v>
                </c:pt>
                <c:pt idx="7944">
                  <c:v>n7945</c:v>
                </c:pt>
                <c:pt idx="7945">
                  <c:v>n7946</c:v>
                </c:pt>
                <c:pt idx="7946">
                  <c:v>n7947</c:v>
                </c:pt>
                <c:pt idx="7947">
                  <c:v>n7948</c:v>
                </c:pt>
                <c:pt idx="7948">
                  <c:v>n7949</c:v>
                </c:pt>
                <c:pt idx="7949">
                  <c:v>n7950</c:v>
                </c:pt>
                <c:pt idx="7950">
                  <c:v>n7951</c:v>
                </c:pt>
                <c:pt idx="7951">
                  <c:v>n7952</c:v>
                </c:pt>
                <c:pt idx="7952">
                  <c:v>n7953</c:v>
                </c:pt>
                <c:pt idx="7953">
                  <c:v>n7954</c:v>
                </c:pt>
                <c:pt idx="7954">
                  <c:v>n7955</c:v>
                </c:pt>
                <c:pt idx="7955">
                  <c:v>n7956</c:v>
                </c:pt>
                <c:pt idx="7956">
                  <c:v>n7957</c:v>
                </c:pt>
                <c:pt idx="7957">
                  <c:v>n7958</c:v>
                </c:pt>
                <c:pt idx="7958">
                  <c:v>n7959</c:v>
                </c:pt>
                <c:pt idx="7959">
                  <c:v>n7960</c:v>
                </c:pt>
                <c:pt idx="7960">
                  <c:v>n7961</c:v>
                </c:pt>
                <c:pt idx="7961">
                  <c:v>n7962</c:v>
                </c:pt>
                <c:pt idx="7962">
                  <c:v>n7963</c:v>
                </c:pt>
                <c:pt idx="7963">
                  <c:v>n7964</c:v>
                </c:pt>
                <c:pt idx="7964">
                  <c:v>n7965</c:v>
                </c:pt>
                <c:pt idx="7965">
                  <c:v>n7966</c:v>
                </c:pt>
                <c:pt idx="7966">
                  <c:v>n7967</c:v>
                </c:pt>
                <c:pt idx="7967">
                  <c:v>n7968</c:v>
                </c:pt>
                <c:pt idx="7968">
                  <c:v>n7969</c:v>
                </c:pt>
                <c:pt idx="7969">
                  <c:v>n7970</c:v>
                </c:pt>
                <c:pt idx="7970">
                  <c:v>n7971</c:v>
                </c:pt>
                <c:pt idx="7971">
                  <c:v>n7972</c:v>
                </c:pt>
                <c:pt idx="7972">
                  <c:v>n7973</c:v>
                </c:pt>
                <c:pt idx="7973">
                  <c:v>n7974</c:v>
                </c:pt>
                <c:pt idx="7974">
                  <c:v>n7975</c:v>
                </c:pt>
                <c:pt idx="7975">
                  <c:v>n7976</c:v>
                </c:pt>
                <c:pt idx="7976">
                  <c:v>n7977</c:v>
                </c:pt>
                <c:pt idx="7977">
                  <c:v>n7978</c:v>
                </c:pt>
                <c:pt idx="7978">
                  <c:v>n7979</c:v>
                </c:pt>
                <c:pt idx="7979">
                  <c:v>n7980</c:v>
                </c:pt>
                <c:pt idx="7980">
                  <c:v>n7981</c:v>
                </c:pt>
                <c:pt idx="7981">
                  <c:v>n7982</c:v>
                </c:pt>
                <c:pt idx="7982">
                  <c:v>n7983</c:v>
                </c:pt>
                <c:pt idx="7983">
                  <c:v>n7984</c:v>
                </c:pt>
                <c:pt idx="7984">
                  <c:v>n7985</c:v>
                </c:pt>
                <c:pt idx="7985">
                  <c:v>n7986</c:v>
                </c:pt>
                <c:pt idx="7986">
                  <c:v>n7987</c:v>
                </c:pt>
                <c:pt idx="7987">
                  <c:v>n7988</c:v>
                </c:pt>
                <c:pt idx="7988">
                  <c:v>n7989</c:v>
                </c:pt>
                <c:pt idx="7989">
                  <c:v>n7990</c:v>
                </c:pt>
                <c:pt idx="7990">
                  <c:v>n7991</c:v>
                </c:pt>
                <c:pt idx="7991">
                  <c:v>n7992</c:v>
                </c:pt>
                <c:pt idx="7992">
                  <c:v>n7993</c:v>
                </c:pt>
                <c:pt idx="7993">
                  <c:v>n7994</c:v>
                </c:pt>
                <c:pt idx="7994">
                  <c:v>n7995</c:v>
                </c:pt>
                <c:pt idx="7995">
                  <c:v>n7996</c:v>
                </c:pt>
                <c:pt idx="7996">
                  <c:v>n7997</c:v>
                </c:pt>
                <c:pt idx="7997">
                  <c:v>n7998</c:v>
                </c:pt>
                <c:pt idx="7998">
                  <c:v>n7999</c:v>
                </c:pt>
                <c:pt idx="7999">
                  <c:v>n8000</c:v>
                </c:pt>
                <c:pt idx="8000">
                  <c:v>n8001</c:v>
                </c:pt>
                <c:pt idx="8001">
                  <c:v>n8002</c:v>
                </c:pt>
                <c:pt idx="8002">
                  <c:v>n8003</c:v>
                </c:pt>
                <c:pt idx="8003">
                  <c:v>n8004</c:v>
                </c:pt>
                <c:pt idx="8004">
                  <c:v>n8005</c:v>
                </c:pt>
                <c:pt idx="8005">
                  <c:v>n8006</c:v>
                </c:pt>
                <c:pt idx="8006">
                  <c:v>n8007</c:v>
                </c:pt>
                <c:pt idx="8007">
                  <c:v>n8008</c:v>
                </c:pt>
                <c:pt idx="8008">
                  <c:v>n8009</c:v>
                </c:pt>
                <c:pt idx="8009">
                  <c:v>n8010</c:v>
                </c:pt>
                <c:pt idx="8010">
                  <c:v>n8011</c:v>
                </c:pt>
                <c:pt idx="8011">
                  <c:v>n8012</c:v>
                </c:pt>
                <c:pt idx="8012">
                  <c:v>n8013</c:v>
                </c:pt>
                <c:pt idx="8013">
                  <c:v>n8014</c:v>
                </c:pt>
                <c:pt idx="8014">
                  <c:v>n8015</c:v>
                </c:pt>
                <c:pt idx="8015">
                  <c:v>n8016</c:v>
                </c:pt>
                <c:pt idx="8016">
                  <c:v>n8017</c:v>
                </c:pt>
                <c:pt idx="8017">
                  <c:v>n8018</c:v>
                </c:pt>
                <c:pt idx="8018">
                  <c:v>n8019</c:v>
                </c:pt>
                <c:pt idx="8019">
                  <c:v>n8020</c:v>
                </c:pt>
                <c:pt idx="8020">
                  <c:v>n8021</c:v>
                </c:pt>
                <c:pt idx="8021">
                  <c:v>n8022</c:v>
                </c:pt>
                <c:pt idx="8022">
                  <c:v>n8023</c:v>
                </c:pt>
                <c:pt idx="8023">
                  <c:v>n8024</c:v>
                </c:pt>
                <c:pt idx="8024">
                  <c:v>n8025</c:v>
                </c:pt>
                <c:pt idx="8025">
                  <c:v>n8026</c:v>
                </c:pt>
                <c:pt idx="8026">
                  <c:v>n8027</c:v>
                </c:pt>
                <c:pt idx="8027">
                  <c:v>n8028</c:v>
                </c:pt>
                <c:pt idx="8028">
                  <c:v>n8029</c:v>
                </c:pt>
                <c:pt idx="8029">
                  <c:v>n8030</c:v>
                </c:pt>
                <c:pt idx="8030">
                  <c:v>n8031</c:v>
                </c:pt>
                <c:pt idx="8031">
                  <c:v>n8032</c:v>
                </c:pt>
                <c:pt idx="8032">
                  <c:v>n8033</c:v>
                </c:pt>
                <c:pt idx="8033">
                  <c:v>n8034</c:v>
                </c:pt>
                <c:pt idx="8034">
                  <c:v>n8035</c:v>
                </c:pt>
                <c:pt idx="8035">
                  <c:v>n8036</c:v>
                </c:pt>
                <c:pt idx="8036">
                  <c:v>n8037</c:v>
                </c:pt>
                <c:pt idx="8037">
                  <c:v>n8038</c:v>
                </c:pt>
                <c:pt idx="8038">
                  <c:v>n8039</c:v>
                </c:pt>
                <c:pt idx="8039">
                  <c:v>n8040</c:v>
                </c:pt>
                <c:pt idx="8040">
                  <c:v>n8041</c:v>
                </c:pt>
                <c:pt idx="8041">
                  <c:v>n8042</c:v>
                </c:pt>
                <c:pt idx="8042">
                  <c:v>n8043</c:v>
                </c:pt>
                <c:pt idx="8043">
                  <c:v>n8044</c:v>
                </c:pt>
                <c:pt idx="8044">
                  <c:v>n8045</c:v>
                </c:pt>
                <c:pt idx="8045">
                  <c:v>n8046</c:v>
                </c:pt>
                <c:pt idx="8046">
                  <c:v>n8047</c:v>
                </c:pt>
                <c:pt idx="8047">
                  <c:v>n8048</c:v>
                </c:pt>
                <c:pt idx="8048">
                  <c:v>n8049</c:v>
                </c:pt>
                <c:pt idx="8049">
                  <c:v>n8050</c:v>
                </c:pt>
                <c:pt idx="8050">
                  <c:v>n8051</c:v>
                </c:pt>
                <c:pt idx="8051">
                  <c:v>n8052</c:v>
                </c:pt>
                <c:pt idx="8052">
                  <c:v>n8053</c:v>
                </c:pt>
                <c:pt idx="8053">
                  <c:v>n8054</c:v>
                </c:pt>
                <c:pt idx="8054">
                  <c:v>n8055</c:v>
                </c:pt>
                <c:pt idx="8055">
                  <c:v>n8056</c:v>
                </c:pt>
                <c:pt idx="8056">
                  <c:v>n8057</c:v>
                </c:pt>
                <c:pt idx="8057">
                  <c:v>n8058</c:v>
                </c:pt>
                <c:pt idx="8058">
                  <c:v>n8059</c:v>
                </c:pt>
                <c:pt idx="8059">
                  <c:v>n8060</c:v>
                </c:pt>
                <c:pt idx="8060">
                  <c:v>n8061</c:v>
                </c:pt>
                <c:pt idx="8061">
                  <c:v>n8062</c:v>
                </c:pt>
                <c:pt idx="8062">
                  <c:v>n8063</c:v>
                </c:pt>
                <c:pt idx="8063">
                  <c:v>n8064</c:v>
                </c:pt>
                <c:pt idx="8064">
                  <c:v>n8065</c:v>
                </c:pt>
                <c:pt idx="8065">
                  <c:v>n8066</c:v>
                </c:pt>
                <c:pt idx="8066">
                  <c:v>n8067</c:v>
                </c:pt>
                <c:pt idx="8067">
                  <c:v>n8068</c:v>
                </c:pt>
                <c:pt idx="8068">
                  <c:v>n8069</c:v>
                </c:pt>
                <c:pt idx="8069">
                  <c:v>n8070</c:v>
                </c:pt>
                <c:pt idx="8070">
                  <c:v>n8071</c:v>
                </c:pt>
                <c:pt idx="8071">
                  <c:v>n8072</c:v>
                </c:pt>
                <c:pt idx="8072">
                  <c:v>n8073</c:v>
                </c:pt>
                <c:pt idx="8073">
                  <c:v>n8074</c:v>
                </c:pt>
                <c:pt idx="8074">
                  <c:v>n8075</c:v>
                </c:pt>
                <c:pt idx="8075">
                  <c:v>n8076</c:v>
                </c:pt>
                <c:pt idx="8076">
                  <c:v>n8077</c:v>
                </c:pt>
                <c:pt idx="8077">
                  <c:v>n8078</c:v>
                </c:pt>
                <c:pt idx="8078">
                  <c:v>n8079</c:v>
                </c:pt>
                <c:pt idx="8079">
                  <c:v>n8080</c:v>
                </c:pt>
                <c:pt idx="8080">
                  <c:v>n8081</c:v>
                </c:pt>
                <c:pt idx="8081">
                  <c:v>n8082</c:v>
                </c:pt>
                <c:pt idx="8082">
                  <c:v>n8083</c:v>
                </c:pt>
                <c:pt idx="8083">
                  <c:v>n8084</c:v>
                </c:pt>
                <c:pt idx="8084">
                  <c:v>n8085</c:v>
                </c:pt>
                <c:pt idx="8085">
                  <c:v>n8086</c:v>
                </c:pt>
                <c:pt idx="8086">
                  <c:v>n8087</c:v>
                </c:pt>
                <c:pt idx="8087">
                  <c:v>n8088</c:v>
                </c:pt>
                <c:pt idx="8088">
                  <c:v>n8089</c:v>
                </c:pt>
                <c:pt idx="8089">
                  <c:v>n8090</c:v>
                </c:pt>
                <c:pt idx="8090">
                  <c:v>n8091</c:v>
                </c:pt>
                <c:pt idx="8091">
                  <c:v>n8092</c:v>
                </c:pt>
                <c:pt idx="8092">
                  <c:v>n8093</c:v>
                </c:pt>
                <c:pt idx="8093">
                  <c:v>n8094</c:v>
                </c:pt>
                <c:pt idx="8094">
                  <c:v>n8095</c:v>
                </c:pt>
                <c:pt idx="8095">
                  <c:v>n8096</c:v>
                </c:pt>
                <c:pt idx="8096">
                  <c:v>n8097</c:v>
                </c:pt>
                <c:pt idx="8097">
                  <c:v>n8098</c:v>
                </c:pt>
                <c:pt idx="8098">
                  <c:v>n8099</c:v>
                </c:pt>
                <c:pt idx="8099">
                  <c:v>n8100</c:v>
                </c:pt>
                <c:pt idx="8100">
                  <c:v>n8101</c:v>
                </c:pt>
                <c:pt idx="8101">
                  <c:v>n8102</c:v>
                </c:pt>
                <c:pt idx="8102">
                  <c:v>n8103</c:v>
                </c:pt>
                <c:pt idx="8103">
                  <c:v>n8104</c:v>
                </c:pt>
                <c:pt idx="8104">
                  <c:v>n8105</c:v>
                </c:pt>
                <c:pt idx="8105">
                  <c:v>n8106</c:v>
                </c:pt>
                <c:pt idx="8106">
                  <c:v>n8107</c:v>
                </c:pt>
                <c:pt idx="8107">
                  <c:v>n8108</c:v>
                </c:pt>
                <c:pt idx="8108">
                  <c:v>n8109</c:v>
                </c:pt>
                <c:pt idx="8109">
                  <c:v>n8110</c:v>
                </c:pt>
                <c:pt idx="8110">
                  <c:v>n8111</c:v>
                </c:pt>
                <c:pt idx="8111">
                  <c:v>n8112</c:v>
                </c:pt>
                <c:pt idx="8112">
                  <c:v>n8113</c:v>
                </c:pt>
                <c:pt idx="8113">
                  <c:v>n8114</c:v>
                </c:pt>
                <c:pt idx="8114">
                  <c:v>n8115</c:v>
                </c:pt>
                <c:pt idx="8115">
                  <c:v>n8116</c:v>
                </c:pt>
                <c:pt idx="8116">
                  <c:v>n8117</c:v>
                </c:pt>
                <c:pt idx="8117">
                  <c:v>n8118</c:v>
                </c:pt>
                <c:pt idx="8118">
                  <c:v>n8119</c:v>
                </c:pt>
                <c:pt idx="8119">
                  <c:v>n8120</c:v>
                </c:pt>
                <c:pt idx="8120">
                  <c:v>n8121</c:v>
                </c:pt>
                <c:pt idx="8121">
                  <c:v>n8122</c:v>
                </c:pt>
                <c:pt idx="8122">
                  <c:v>n8123</c:v>
                </c:pt>
                <c:pt idx="8123">
                  <c:v>n8124</c:v>
                </c:pt>
                <c:pt idx="8124">
                  <c:v>n8125</c:v>
                </c:pt>
                <c:pt idx="8125">
                  <c:v>n8126</c:v>
                </c:pt>
                <c:pt idx="8126">
                  <c:v>n8127</c:v>
                </c:pt>
                <c:pt idx="8127">
                  <c:v>n8128</c:v>
                </c:pt>
                <c:pt idx="8128">
                  <c:v>n8129</c:v>
                </c:pt>
                <c:pt idx="8129">
                  <c:v>n8130</c:v>
                </c:pt>
                <c:pt idx="8130">
                  <c:v>n8131</c:v>
                </c:pt>
                <c:pt idx="8131">
                  <c:v>n8132</c:v>
                </c:pt>
                <c:pt idx="8132">
                  <c:v>n8133</c:v>
                </c:pt>
                <c:pt idx="8133">
                  <c:v>n8134</c:v>
                </c:pt>
                <c:pt idx="8134">
                  <c:v>n8135</c:v>
                </c:pt>
                <c:pt idx="8135">
                  <c:v>n8136</c:v>
                </c:pt>
                <c:pt idx="8136">
                  <c:v>n8137</c:v>
                </c:pt>
                <c:pt idx="8137">
                  <c:v>n8138</c:v>
                </c:pt>
                <c:pt idx="8138">
                  <c:v>n8139</c:v>
                </c:pt>
                <c:pt idx="8139">
                  <c:v>n8140</c:v>
                </c:pt>
                <c:pt idx="8140">
                  <c:v>n8141</c:v>
                </c:pt>
                <c:pt idx="8141">
                  <c:v>n8142</c:v>
                </c:pt>
                <c:pt idx="8142">
                  <c:v>n8143</c:v>
                </c:pt>
                <c:pt idx="8143">
                  <c:v>n8144</c:v>
                </c:pt>
                <c:pt idx="8144">
                  <c:v>n8145</c:v>
                </c:pt>
                <c:pt idx="8145">
                  <c:v>n8146</c:v>
                </c:pt>
                <c:pt idx="8146">
                  <c:v>n8147</c:v>
                </c:pt>
                <c:pt idx="8147">
                  <c:v>n8148</c:v>
                </c:pt>
                <c:pt idx="8148">
                  <c:v>n8149</c:v>
                </c:pt>
                <c:pt idx="8149">
                  <c:v>n8150</c:v>
                </c:pt>
                <c:pt idx="8150">
                  <c:v>n8151</c:v>
                </c:pt>
                <c:pt idx="8151">
                  <c:v>n8152</c:v>
                </c:pt>
                <c:pt idx="8152">
                  <c:v>n8153</c:v>
                </c:pt>
                <c:pt idx="8153">
                  <c:v>n8154</c:v>
                </c:pt>
                <c:pt idx="8154">
                  <c:v>n8155</c:v>
                </c:pt>
                <c:pt idx="8155">
                  <c:v>n8156</c:v>
                </c:pt>
                <c:pt idx="8156">
                  <c:v>n8157</c:v>
                </c:pt>
                <c:pt idx="8157">
                  <c:v>n8158</c:v>
                </c:pt>
                <c:pt idx="8158">
                  <c:v>n8159</c:v>
                </c:pt>
                <c:pt idx="8159">
                  <c:v>n8160</c:v>
                </c:pt>
                <c:pt idx="8160">
                  <c:v>n8161</c:v>
                </c:pt>
                <c:pt idx="8161">
                  <c:v>n8162</c:v>
                </c:pt>
                <c:pt idx="8162">
                  <c:v>n8163</c:v>
                </c:pt>
                <c:pt idx="8163">
                  <c:v>n8164</c:v>
                </c:pt>
                <c:pt idx="8164">
                  <c:v>n8165</c:v>
                </c:pt>
                <c:pt idx="8165">
                  <c:v>n8166</c:v>
                </c:pt>
                <c:pt idx="8166">
                  <c:v>n8167</c:v>
                </c:pt>
                <c:pt idx="8167">
                  <c:v>n8168</c:v>
                </c:pt>
                <c:pt idx="8168">
                  <c:v>n8169</c:v>
                </c:pt>
                <c:pt idx="8169">
                  <c:v>n8170</c:v>
                </c:pt>
                <c:pt idx="8170">
                  <c:v>n8171</c:v>
                </c:pt>
                <c:pt idx="8171">
                  <c:v>n8172</c:v>
                </c:pt>
                <c:pt idx="8172">
                  <c:v>n8173</c:v>
                </c:pt>
                <c:pt idx="8173">
                  <c:v>n8174</c:v>
                </c:pt>
                <c:pt idx="8174">
                  <c:v>n8175</c:v>
                </c:pt>
                <c:pt idx="8175">
                  <c:v>n8176</c:v>
                </c:pt>
                <c:pt idx="8176">
                  <c:v>n8177</c:v>
                </c:pt>
                <c:pt idx="8177">
                  <c:v>n8178</c:v>
                </c:pt>
                <c:pt idx="8178">
                  <c:v>n8179</c:v>
                </c:pt>
                <c:pt idx="8179">
                  <c:v>n8180</c:v>
                </c:pt>
                <c:pt idx="8180">
                  <c:v>n8181</c:v>
                </c:pt>
                <c:pt idx="8181">
                  <c:v>n8182</c:v>
                </c:pt>
                <c:pt idx="8182">
                  <c:v>n8183</c:v>
                </c:pt>
                <c:pt idx="8183">
                  <c:v>n8184</c:v>
                </c:pt>
                <c:pt idx="8184">
                  <c:v>n8185</c:v>
                </c:pt>
                <c:pt idx="8185">
                  <c:v>n8186</c:v>
                </c:pt>
                <c:pt idx="8186">
                  <c:v>n8187</c:v>
                </c:pt>
                <c:pt idx="8187">
                  <c:v>n8188</c:v>
                </c:pt>
                <c:pt idx="8188">
                  <c:v>n8189</c:v>
                </c:pt>
                <c:pt idx="8189">
                  <c:v>n8190</c:v>
                </c:pt>
                <c:pt idx="8190">
                  <c:v>n8191</c:v>
                </c:pt>
                <c:pt idx="8191">
                  <c:v>n8192</c:v>
                </c:pt>
                <c:pt idx="8192">
                  <c:v>n8193</c:v>
                </c:pt>
                <c:pt idx="8193">
                  <c:v>n8194</c:v>
                </c:pt>
                <c:pt idx="8194">
                  <c:v>n8195</c:v>
                </c:pt>
                <c:pt idx="8195">
                  <c:v>n8196</c:v>
                </c:pt>
                <c:pt idx="8196">
                  <c:v>n8197</c:v>
                </c:pt>
                <c:pt idx="8197">
                  <c:v>n8198</c:v>
                </c:pt>
                <c:pt idx="8198">
                  <c:v>n8199</c:v>
                </c:pt>
                <c:pt idx="8199">
                  <c:v>n8200</c:v>
                </c:pt>
                <c:pt idx="8200">
                  <c:v>n8201</c:v>
                </c:pt>
                <c:pt idx="8201">
                  <c:v>n8202</c:v>
                </c:pt>
                <c:pt idx="8202">
                  <c:v>n8203</c:v>
                </c:pt>
                <c:pt idx="8203">
                  <c:v>n8204</c:v>
                </c:pt>
                <c:pt idx="8204">
                  <c:v>n8205</c:v>
                </c:pt>
                <c:pt idx="8205">
                  <c:v>n8206</c:v>
                </c:pt>
                <c:pt idx="8206">
                  <c:v>n8207</c:v>
                </c:pt>
                <c:pt idx="8207">
                  <c:v>n8208</c:v>
                </c:pt>
                <c:pt idx="8208">
                  <c:v>n8209</c:v>
                </c:pt>
                <c:pt idx="8209">
                  <c:v>n8210</c:v>
                </c:pt>
                <c:pt idx="8210">
                  <c:v>n8211</c:v>
                </c:pt>
                <c:pt idx="8211">
                  <c:v>n8212</c:v>
                </c:pt>
                <c:pt idx="8212">
                  <c:v>n8213</c:v>
                </c:pt>
                <c:pt idx="8213">
                  <c:v>n8214</c:v>
                </c:pt>
                <c:pt idx="8214">
                  <c:v>n8215</c:v>
                </c:pt>
                <c:pt idx="8215">
                  <c:v>n8216</c:v>
                </c:pt>
                <c:pt idx="8216">
                  <c:v>n8217</c:v>
                </c:pt>
                <c:pt idx="8217">
                  <c:v>n8218</c:v>
                </c:pt>
                <c:pt idx="8218">
                  <c:v>n8219</c:v>
                </c:pt>
                <c:pt idx="8219">
                  <c:v>n8220</c:v>
                </c:pt>
                <c:pt idx="8220">
                  <c:v>n8221</c:v>
                </c:pt>
                <c:pt idx="8221">
                  <c:v>n8222</c:v>
                </c:pt>
                <c:pt idx="8222">
                  <c:v>n8223</c:v>
                </c:pt>
                <c:pt idx="8223">
                  <c:v>n8224</c:v>
                </c:pt>
                <c:pt idx="8224">
                  <c:v>n8225</c:v>
                </c:pt>
                <c:pt idx="8225">
                  <c:v>n8226</c:v>
                </c:pt>
                <c:pt idx="8226">
                  <c:v>n8227</c:v>
                </c:pt>
                <c:pt idx="8227">
                  <c:v>n8228</c:v>
                </c:pt>
                <c:pt idx="8228">
                  <c:v>n8229</c:v>
                </c:pt>
                <c:pt idx="8229">
                  <c:v>n8230</c:v>
                </c:pt>
                <c:pt idx="8230">
                  <c:v>n8231</c:v>
                </c:pt>
                <c:pt idx="8231">
                  <c:v>n8232</c:v>
                </c:pt>
                <c:pt idx="8232">
                  <c:v>n8233</c:v>
                </c:pt>
                <c:pt idx="8233">
                  <c:v>n8234</c:v>
                </c:pt>
                <c:pt idx="8234">
                  <c:v>n8235</c:v>
                </c:pt>
                <c:pt idx="8235">
                  <c:v>n8236</c:v>
                </c:pt>
                <c:pt idx="8236">
                  <c:v>n8237</c:v>
                </c:pt>
                <c:pt idx="8237">
                  <c:v>n8238</c:v>
                </c:pt>
                <c:pt idx="8238">
                  <c:v>n8239</c:v>
                </c:pt>
                <c:pt idx="8239">
                  <c:v>n8240</c:v>
                </c:pt>
                <c:pt idx="8240">
                  <c:v>n8241</c:v>
                </c:pt>
                <c:pt idx="8241">
                  <c:v>n8242</c:v>
                </c:pt>
                <c:pt idx="8242">
                  <c:v>n8243</c:v>
                </c:pt>
                <c:pt idx="8243">
                  <c:v>n8244</c:v>
                </c:pt>
                <c:pt idx="8244">
                  <c:v>n8245</c:v>
                </c:pt>
                <c:pt idx="8245">
                  <c:v>n8246</c:v>
                </c:pt>
                <c:pt idx="8246">
                  <c:v>n8247</c:v>
                </c:pt>
                <c:pt idx="8247">
                  <c:v>n8248</c:v>
                </c:pt>
                <c:pt idx="8248">
                  <c:v>n8249</c:v>
                </c:pt>
                <c:pt idx="8249">
                  <c:v>n8250</c:v>
                </c:pt>
                <c:pt idx="8250">
                  <c:v>n8251</c:v>
                </c:pt>
                <c:pt idx="8251">
                  <c:v>n8252</c:v>
                </c:pt>
                <c:pt idx="8252">
                  <c:v>n8253</c:v>
                </c:pt>
                <c:pt idx="8253">
                  <c:v>n8254</c:v>
                </c:pt>
                <c:pt idx="8254">
                  <c:v>n8255</c:v>
                </c:pt>
                <c:pt idx="8255">
                  <c:v>n8256</c:v>
                </c:pt>
                <c:pt idx="8256">
                  <c:v>n8257</c:v>
                </c:pt>
                <c:pt idx="8257">
                  <c:v>n8258</c:v>
                </c:pt>
                <c:pt idx="8258">
                  <c:v>n8259</c:v>
                </c:pt>
                <c:pt idx="8259">
                  <c:v>n8260</c:v>
                </c:pt>
                <c:pt idx="8260">
                  <c:v>n8261</c:v>
                </c:pt>
                <c:pt idx="8261">
                  <c:v>n8262</c:v>
                </c:pt>
                <c:pt idx="8262">
                  <c:v>n8263</c:v>
                </c:pt>
                <c:pt idx="8263">
                  <c:v>n8264</c:v>
                </c:pt>
                <c:pt idx="8264">
                  <c:v>n8265</c:v>
                </c:pt>
                <c:pt idx="8265">
                  <c:v>n8266</c:v>
                </c:pt>
                <c:pt idx="8266">
                  <c:v>n8267</c:v>
                </c:pt>
                <c:pt idx="8267">
                  <c:v>n8268</c:v>
                </c:pt>
                <c:pt idx="8268">
                  <c:v>n8269</c:v>
                </c:pt>
                <c:pt idx="8269">
                  <c:v>n8270</c:v>
                </c:pt>
                <c:pt idx="8270">
                  <c:v>n8271</c:v>
                </c:pt>
                <c:pt idx="8271">
                  <c:v>n8272</c:v>
                </c:pt>
                <c:pt idx="8272">
                  <c:v>n8273</c:v>
                </c:pt>
                <c:pt idx="8273">
                  <c:v>n8274</c:v>
                </c:pt>
                <c:pt idx="8274">
                  <c:v>n8275</c:v>
                </c:pt>
                <c:pt idx="8275">
                  <c:v>n8276</c:v>
                </c:pt>
                <c:pt idx="8276">
                  <c:v>n8277</c:v>
                </c:pt>
                <c:pt idx="8277">
                  <c:v>n8278</c:v>
                </c:pt>
                <c:pt idx="8278">
                  <c:v>n8279</c:v>
                </c:pt>
                <c:pt idx="8279">
                  <c:v>n8280</c:v>
                </c:pt>
                <c:pt idx="8280">
                  <c:v>n8281</c:v>
                </c:pt>
                <c:pt idx="8281">
                  <c:v>n8282</c:v>
                </c:pt>
                <c:pt idx="8282">
                  <c:v>n8283</c:v>
                </c:pt>
                <c:pt idx="8283">
                  <c:v>n8284</c:v>
                </c:pt>
                <c:pt idx="8284">
                  <c:v>n8285</c:v>
                </c:pt>
                <c:pt idx="8285">
                  <c:v>n8286</c:v>
                </c:pt>
                <c:pt idx="8286">
                  <c:v>n8287</c:v>
                </c:pt>
                <c:pt idx="8287">
                  <c:v>n8288</c:v>
                </c:pt>
                <c:pt idx="8288">
                  <c:v>n8289</c:v>
                </c:pt>
                <c:pt idx="8289">
                  <c:v>n8290</c:v>
                </c:pt>
                <c:pt idx="8290">
                  <c:v>n8291</c:v>
                </c:pt>
                <c:pt idx="8291">
                  <c:v>n8292</c:v>
                </c:pt>
                <c:pt idx="8292">
                  <c:v>n8293</c:v>
                </c:pt>
                <c:pt idx="8293">
                  <c:v>n8294</c:v>
                </c:pt>
                <c:pt idx="8294">
                  <c:v>n8295</c:v>
                </c:pt>
                <c:pt idx="8295">
                  <c:v>n8296</c:v>
                </c:pt>
                <c:pt idx="8296">
                  <c:v>n8297</c:v>
                </c:pt>
                <c:pt idx="8297">
                  <c:v>n8298</c:v>
                </c:pt>
                <c:pt idx="8298">
                  <c:v>n8299</c:v>
                </c:pt>
                <c:pt idx="8299">
                  <c:v>n8300</c:v>
                </c:pt>
                <c:pt idx="8300">
                  <c:v>n8301</c:v>
                </c:pt>
                <c:pt idx="8301">
                  <c:v>n8302</c:v>
                </c:pt>
                <c:pt idx="8302">
                  <c:v>n8303</c:v>
                </c:pt>
                <c:pt idx="8303">
                  <c:v>n8304</c:v>
                </c:pt>
                <c:pt idx="8304">
                  <c:v>n8305</c:v>
                </c:pt>
                <c:pt idx="8305">
                  <c:v>n8306</c:v>
                </c:pt>
                <c:pt idx="8306">
                  <c:v>n8307</c:v>
                </c:pt>
                <c:pt idx="8307">
                  <c:v>n8308</c:v>
                </c:pt>
                <c:pt idx="8308">
                  <c:v>n8309</c:v>
                </c:pt>
                <c:pt idx="8309">
                  <c:v>n8310</c:v>
                </c:pt>
                <c:pt idx="8310">
                  <c:v>n8311</c:v>
                </c:pt>
                <c:pt idx="8311">
                  <c:v>n8312</c:v>
                </c:pt>
                <c:pt idx="8312">
                  <c:v>n8313</c:v>
                </c:pt>
                <c:pt idx="8313">
                  <c:v>n8314</c:v>
                </c:pt>
                <c:pt idx="8314">
                  <c:v>n8315</c:v>
                </c:pt>
                <c:pt idx="8315">
                  <c:v>n8316</c:v>
                </c:pt>
                <c:pt idx="8316">
                  <c:v>n8317</c:v>
                </c:pt>
                <c:pt idx="8317">
                  <c:v>n8318</c:v>
                </c:pt>
                <c:pt idx="8318">
                  <c:v>n8319</c:v>
                </c:pt>
                <c:pt idx="8319">
                  <c:v>n8320</c:v>
                </c:pt>
                <c:pt idx="8320">
                  <c:v>n8321</c:v>
                </c:pt>
                <c:pt idx="8321">
                  <c:v>n8322</c:v>
                </c:pt>
                <c:pt idx="8322">
                  <c:v>n8323</c:v>
                </c:pt>
                <c:pt idx="8323">
                  <c:v>n8324</c:v>
                </c:pt>
                <c:pt idx="8324">
                  <c:v>n8325</c:v>
                </c:pt>
                <c:pt idx="8325">
                  <c:v>n8326</c:v>
                </c:pt>
                <c:pt idx="8326">
                  <c:v>n8327</c:v>
                </c:pt>
                <c:pt idx="8327">
                  <c:v>n8328</c:v>
                </c:pt>
                <c:pt idx="8328">
                  <c:v>n8329</c:v>
                </c:pt>
                <c:pt idx="8329">
                  <c:v>n8330</c:v>
                </c:pt>
                <c:pt idx="8330">
                  <c:v>n8331</c:v>
                </c:pt>
                <c:pt idx="8331">
                  <c:v>n8332</c:v>
                </c:pt>
                <c:pt idx="8332">
                  <c:v>n8333</c:v>
                </c:pt>
                <c:pt idx="8333">
                  <c:v>n8334</c:v>
                </c:pt>
                <c:pt idx="8334">
                  <c:v>n8335</c:v>
                </c:pt>
                <c:pt idx="8335">
                  <c:v>n8336</c:v>
                </c:pt>
                <c:pt idx="8336">
                  <c:v>n8337</c:v>
                </c:pt>
                <c:pt idx="8337">
                  <c:v>n8338</c:v>
                </c:pt>
                <c:pt idx="8338">
                  <c:v>n8339</c:v>
                </c:pt>
                <c:pt idx="8339">
                  <c:v>n8340</c:v>
                </c:pt>
                <c:pt idx="8340">
                  <c:v>n8341</c:v>
                </c:pt>
                <c:pt idx="8341">
                  <c:v>n8342</c:v>
                </c:pt>
                <c:pt idx="8342">
                  <c:v>n8343</c:v>
                </c:pt>
                <c:pt idx="8343">
                  <c:v>n8344</c:v>
                </c:pt>
                <c:pt idx="8344">
                  <c:v>n8345</c:v>
                </c:pt>
                <c:pt idx="8345">
                  <c:v>n8346</c:v>
                </c:pt>
                <c:pt idx="8346">
                  <c:v>n8347</c:v>
                </c:pt>
                <c:pt idx="8347">
                  <c:v>n8348</c:v>
                </c:pt>
                <c:pt idx="8348">
                  <c:v>n8349</c:v>
                </c:pt>
                <c:pt idx="8349">
                  <c:v>n8350</c:v>
                </c:pt>
                <c:pt idx="8350">
                  <c:v>n8351</c:v>
                </c:pt>
                <c:pt idx="8351">
                  <c:v>n8352</c:v>
                </c:pt>
                <c:pt idx="8352">
                  <c:v>n8353</c:v>
                </c:pt>
                <c:pt idx="8353">
                  <c:v>n8354</c:v>
                </c:pt>
                <c:pt idx="8354">
                  <c:v>n8355</c:v>
                </c:pt>
                <c:pt idx="8355">
                  <c:v>n8356</c:v>
                </c:pt>
                <c:pt idx="8356">
                  <c:v>n8357</c:v>
                </c:pt>
                <c:pt idx="8357">
                  <c:v>n8358</c:v>
                </c:pt>
                <c:pt idx="8358">
                  <c:v>n8359</c:v>
                </c:pt>
                <c:pt idx="8359">
                  <c:v>n8360</c:v>
                </c:pt>
                <c:pt idx="8360">
                  <c:v>n8361</c:v>
                </c:pt>
                <c:pt idx="8361">
                  <c:v>n8362</c:v>
                </c:pt>
                <c:pt idx="8362">
                  <c:v>n8363</c:v>
                </c:pt>
                <c:pt idx="8363">
                  <c:v>n8364</c:v>
                </c:pt>
                <c:pt idx="8364">
                  <c:v>n8365</c:v>
                </c:pt>
                <c:pt idx="8365">
                  <c:v>n8366</c:v>
                </c:pt>
                <c:pt idx="8366">
                  <c:v>n8367</c:v>
                </c:pt>
                <c:pt idx="8367">
                  <c:v>n8368</c:v>
                </c:pt>
                <c:pt idx="8368">
                  <c:v>n8369</c:v>
                </c:pt>
                <c:pt idx="8369">
                  <c:v>n8370</c:v>
                </c:pt>
                <c:pt idx="8370">
                  <c:v>n8371</c:v>
                </c:pt>
                <c:pt idx="8371">
                  <c:v>n8372</c:v>
                </c:pt>
                <c:pt idx="8372">
                  <c:v>n8373</c:v>
                </c:pt>
                <c:pt idx="8373">
                  <c:v>n8374</c:v>
                </c:pt>
                <c:pt idx="8374">
                  <c:v>n8375</c:v>
                </c:pt>
                <c:pt idx="8375">
                  <c:v>n8376</c:v>
                </c:pt>
                <c:pt idx="8376">
                  <c:v>n8377</c:v>
                </c:pt>
                <c:pt idx="8377">
                  <c:v>n8378</c:v>
                </c:pt>
                <c:pt idx="8378">
                  <c:v>n8379</c:v>
                </c:pt>
                <c:pt idx="8379">
                  <c:v>n8380</c:v>
                </c:pt>
                <c:pt idx="8380">
                  <c:v>n8381</c:v>
                </c:pt>
                <c:pt idx="8381">
                  <c:v>n8382</c:v>
                </c:pt>
                <c:pt idx="8382">
                  <c:v>n8383</c:v>
                </c:pt>
                <c:pt idx="8383">
                  <c:v>n8384</c:v>
                </c:pt>
                <c:pt idx="8384">
                  <c:v>n8385</c:v>
                </c:pt>
                <c:pt idx="8385">
                  <c:v>n8386</c:v>
                </c:pt>
                <c:pt idx="8386">
                  <c:v>n8387</c:v>
                </c:pt>
                <c:pt idx="8387">
                  <c:v>n8388</c:v>
                </c:pt>
                <c:pt idx="8388">
                  <c:v>n8389</c:v>
                </c:pt>
                <c:pt idx="8389">
                  <c:v>n8390</c:v>
                </c:pt>
                <c:pt idx="8390">
                  <c:v>n8391</c:v>
                </c:pt>
                <c:pt idx="8391">
                  <c:v>n8392</c:v>
                </c:pt>
                <c:pt idx="8392">
                  <c:v>n8393</c:v>
                </c:pt>
                <c:pt idx="8393">
                  <c:v>n8394</c:v>
                </c:pt>
                <c:pt idx="8394">
                  <c:v>n8395</c:v>
                </c:pt>
                <c:pt idx="8395">
                  <c:v>n8396</c:v>
                </c:pt>
                <c:pt idx="8396">
                  <c:v>n8397</c:v>
                </c:pt>
                <c:pt idx="8397">
                  <c:v>n8398</c:v>
                </c:pt>
                <c:pt idx="8398">
                  <c:v>n8399</c:v>
                </c:pt>
                <c:pt idx="8399">
                  <c:v>n8400</c:v>
                </c:pt>
                <c:pt idx="8400">
                  <c:v>n8401</c:v>
                </c:pt>
                <c:pt idx="8401">
                  <c:v>n8402</c:v>
                </c:pt>
                <c:pt idx="8402">
                  <c:v>n8403</c:v>
                </c:pt>
                <c:pt idx="8403">
                  <c:v>n8404</c:v>
                </c:pt>
                <c:pt idx="8404">
                  <c:v>n8405</c:v>
                </c:pt>
                <c:pt idx="8405">
                  <c:v>n8406</c:v>
                </c:pt>
                <c:pt idx="8406">
                  <c:v>n8407</c:v>
                </c:pt>
                <c:pt idx="8407">
                  <c:v>n8408</c:v>
                </c:pt>
                <c:pt idx="8408">
                  <c:v>n8409</c:v>
                </c:pt>
                <c:pt idx="8409">
                  <c:v>n8410</c:v>
                </c:pt>
                <c:pt idx="8410">
                  <c:v>n8411</c:v>
                </c:pt>
                <c:pt idx="8411">
                  <c:v>n8412</c:v>
                </c:pt>
                <c:pt idx="8412">
                  <c:v>n8413</c:v>
                </c:pt>
                <c:pt idx="8413">
                  <c:v>n8414</c:v>
                </c:pt>
                <c:pt idx="8414">
                  <c:v>n8415</c:v>
                </c:pt>
                <c:pt idx="8415">
                  <c:v>n8416</c:v>
                </c:pt>
                <c:pt idx="8416">
                  <c:v>n8417</c:v>
                </c:pt>
                <c:pt idx="8417">
                  <c:v>n8418</c:v>
                </c:pt>
                <c:pt idx="8418">
                  <c:v>n8419</c:v>
                </c:pt>
                <c:pt idx="8419">
                  <c:v>n8420</c:v>
                </c:pt>
                <c:pt idx="8420">
                  <c:v>n8421</c:v>
                </c:pt>
                <c:pt idx="8421">
                  <c:v>n8422</c:v>
                </c:pt>
                <c:pt idx="8422">
                  <c:v>n8423</c:v>
                </c:pt>
                <c:pt idx="8423">
                  <c:v>n8424</c:v>
                </c:pt>
                <c:pt idx="8424">
                  <c:v>n8425</c:v>
                </c:pt>
                <c:pt idx="8425">
                  <c:v>n8426</c:v>
                </c:pt>
                <c:pt idx="8426">
                  <c:v>n8427</c:v>
                </c:pt>
                <c:pt idx="8427">
                  <c:v>n8428</c:v>
                </c:pt>
                <c:pt idx="8428">
                  <c:v>n8429</c:v>
                </c:pt>
                <c:pt idx="8429">
                  <c:v>n8430</c:v>
                </c:pt>
                <c:pt idx="8430">
                  <c:v>n8431</c:v>
                </c:pt>
                <c:pt idx="8431">
                  <c:v>n8432</c:v>
                </c:pt>
                <c:pt idx="8432">
                  <c:v>n8433</c:v>
                </c:pt>
                <c:pt idx="8433">
                  <c:v>n8434</c:v>
                </c:pt>
                <c:pt idx="8434">
                  <c:v>n8435</c:v>
                </c:pt>
                <c:pt idx="8435">
                  <c:v>n8436</c:v>
                </c:pt>
                <c:pt idx="8436">
                  <c:v>n8437</c:v>
                </c:pt>
                <c:pt idx="8437">
                  <c:v>n8438</c:v>
                </c:pt>
                <c:pt idx="8438">
                  <c:v>n8439</c:v>
                </c:pt>
                <c:pt idx="8439">
                  <c:v>n8440</c:v>
                </c:pt>
                <c:pt idx="8440">
                  <c:v>n8441</c:v>
                </c:pt>
                <c:pt idx="8441">
                  <c:v>n8442</c:v>
                </c:pt>
                <c:pt idx="8442">
                  <c:v>n8443</c:v>
                </c:pt>
                <c:pt idx="8443">
                  <c:v>n8444</c:v>
                </c:pt>
                <c:pt idx="8444">
                  <c:v>n8445</c:v>
                </c:pt>
                <c:pt idx="8445">
                  <c:v>n8446</c:v>
                </c:pt>
                <c:pt idx="8446">
                  <c:v>n8447</c:v>
                </c:pt>
                <c:pt idx="8447">
                  <c:v>n8448</c:v>
                </c:pt>
                <c:pt idx="8448">
                  <c:v>n8449</c:v>
                </c:pt>
                <c:pt idx="8449">
                  <c:v>n8450</c:v>
                </c:pt>
                <c:pt idx="8450">
                  <c:v>n8451</c:v>
                </c:pt>
                <c:pt idx="8451">
                  <c:v>n8452</c:v>
                </c:pt>
                <c:pt idx="8452">
                  <c:v>n8453</c:v>
                </c:pt>
                <c:pt idx="8453">
                  <c:v>n8454</c:v>
                </c:pt>
                <c:pt idx="8454">
                  <c:v>n8455</c:v>
                </c:pt>
                <c:pt idx="8455">
                  <c:v>n8456</c:v>
                </c:pt>
                <c:pt idx="8456">
                  <c:v>n8457</c:v>
                </c:pt>
                <c:pt idx="8457">
                  <c:v>n8458</c:v>
                </c:pt>
                <c:pt idx="8458">
                  <c:v>n8459</c:v>
                </c:pt>
                <c:pt idx="8459">
                  <c:v>n8460</c:v>
                </c:pt>
                <c:pt idx="8460">
                  <c:v>n8461</c:v>
                </c:pt>
                <c:pt idx="8461">
                  <c:v>n8462</c:v>
                </c:pt>
                <c:pt idx="8462">
                  <c:v>n8463</c:v>
                </c:pt>
                <c:pt idx="8463">
                  <c:v>n8464</c:v>
                </c:pt>
                <c:pt idx="8464">
                  <c:v>n8465</c:v>
                </c:pt>
                <c:pt idx="8465">
                  <c:v>n8466</c:v>
                </c:pt>
                <c:pt idx="8466">
                  <c:v>n8467</c:v>
                </c:pt>
                <c:pt idx="8467">
                  <c:v>n8468</c:v>
                </c:pt>
                <c:pt idx="8468">
                  <c:v>n8469</c:v>
                </c:pt>
                <c:pt idx="8469">
                  <c:v>n8470</c:v>
                </c:pt>
                <c:pt idx="8470">
                  <c:v>n8471</c:v>
                </c:pt>
                <c:pt idx="8471">
                  <c:v>n8472</c:v>
                </c:pt>
                <c:pt idx="8472">
                  <c:v>n8473</c:v>
                </c:pt>
                <c:pt idx="8473">
                  <c:v>n8474</c:v>
                </c:pt>
                <c:pt idx="8474">
                  <c:v>n8475</c:v>
                </c:pt>
                <c:pt idx="8475">
                  <c:v>n8476</c:v>
                </c:pt>
                <c:pt idx="8476">
                  <c:v>n8477</c:v>
                </c:pt>
                <c:pt idx="8477">
                  <c:v>n8478</c:v>
                </c:pt>
                <c:pt idx="8478">
                  <c:v>n8479</c:v>
                </c:pt>
                <c:pt idx="8479">
                  <c:v>n8480</c:v>
                </c:pt>
                <c:pt idx="8480">
                  <c:v>n8481</c:v>
                </c:pt>
                <c:pt idx="8481">
                  <c:v>n8482</c:v>
                </c:pt>
                <c:pt idx="8482">
                  <c:v>n8483</c:v>
                </c:pt>
                <c:pt idx="8483">
                  <c:v>n8484</c:v>
                </c:pt>
                <c:pt idx="8484">
                  <c:v>n8485</c:v>
                </c:pt>
                <c:pt idx="8485">
                  <c:v>n8486</c:v>
                </c:pt>
                <c:pt idx="8486">
                  <c:v>n8487</c:v>
                </c:pt>
                <c:pt idx="8487">
                  <c:v>n8488</c:v>
                </c:pt>
                <c:pt idx="8488">
                  <c:v>n8489</c:v>
                </c:pt>
                <c:pt idx="8489">
                  <c:v>n8490</c:v>
                </c:pt>
                <c:pt idx="8490">
                  <c:v>n8491</c:v>
                </c:pt>
                <c:pt idx="8491">
                  <c:v>n8492</c:v>
                </c:pt>
                <c:pt idx="8492">
                  <c:v>n8493</c:v>
                </c:pt>
                <c:pt idx="8493">
                  <c:v>n8494</c:v>
                </c:pt>
                <c:pt idx="8494">
                  <c:v>n8495</c:v>
                </c:pt>
                <c:pt idx="8495">
                  <c:v>n8496</c:v>
                </c:pt>
                <c:pt idx="8496">
                  <c:v>n8497</c:v>
                </c:pt>
                <c:pt idx="8497">
                  <c:v>n8498</c:v>
                </c:pt>
                <c:pt idx="8498">
                  <c:v>n8499</c:v>
                </c:pt>
                <c:pt idx="8499">
                  <c:v>n8500</c:v>
                </c:pt>
                <c:pt idx="8500">
                  <c:v>n8501</c:v>
                </c:pt>
                <c:pt idx="8501">
                  <c:v>n8502</c:v>
                </c:pt>
                <c:pt idx="8502">
                  <c:v>n8503</c:v>
                </c:pt>
                <c:pt idx="8503">
                  <c:v>n8504</c:v>
                </c:pt>
                <c:pt idx="8504">
                  <c:v>n8505</c:v>
                </c:pt>
                <c:pt idx="8505">
                  <c:v>n8506</c:v>
                </c:pt>
                <c:pt idx="8506">
                  <c:v>n8507</c:v>
                </c:pt>
                <c:pt idx="8507">
                  <c:v>n8508</c:v>
                </c:pt>
                <c:pt idx="8508">
                  <c:v>n8509</c:v>
                </c:pt>
                <c:pt idx="8509">
                  <c:v>n8510</c:v>
                </c:pt>
                <c:pt idx="8510">
                  <c:v>n8511</c:v>
                </c:pt>
                <c:pt idx="8511">
                  <c:v>n8512</c:v>
                </c:pt>
                <c:pt idx="8512">
                  <c:v>n8513</c:v>
                </c:pt>
                <c:pt idx="8513">
                  <c:v>n8514</c:v>
                </c:pt>
                <c:pt idx="8514">
                  <c:v>n8515</c:v>
                </c:pt>
                <c:pt idx="8515">
                  <c:v>n8516</c:v>
                </c:pt>
                <c:pt idx="8516">
                  <c:v>n8517</c:v>
                </c:pt>
                <c:pt idx="8517">
                  <c:v>n8518</c:v>
                </c:pt>
                <c:pt idx="8518">
                  <c:v>n8519</c:v>
                </c:pt>
                <c:pt idx="8519">
                  <c:v>n8520</c:v>
                </c:pt>
                <c:pt idx="8520">
                  <c:v>n8521</c:v>
                </c:pt>
                <c:pt idx="8521">
                  <c:v>n8522</c:v>
                </c:pt>
                <c:pt idx="8522">
                  <c:v>n8523</c:v>
                </c:pt>
                <c:pt idx="8523">
                  <c:v>n8524</c:v>
                </c:pt>
                <c:pt idx="8524">
                  <c:v>n8525</c:v>
                </c:pt>
                <c:pt idx="8525">
                  <c:v>n8526</c:v>
                </c:pt>
                <c:pt idx="8526">
                  <c:v>n8527</c:v>
                </c:pt>
                <c:pt idx="8527">
                  <c:v>n8528</c:v>
                </c:pt>
                <c:pt idx="8528">
                  <c:v>n8529</c:v>
                </c:pt>
                <c:pt idx="8529">
                  <c:v>n8530</c:v>
                </c:pt>
                <c:pt idx="8530">
                  <c:v>n8531</c:v>
                </c:pt>
                <c:pt idx="8531">
                  <c:v>n8532</c:v>
                </c:pt>
                <c:pt idx="8532">
                  <c:v>n8533</c:v>
                </c:pt>
                <c:pt idx="8533">
                  <c:v>n8534</c:v>
                </c:pt>
                <c:pt idx="8534">
                  <c:v>n8535</c:v>
                </c:pt>
                <c:pt idx="8535">
                  <c:v>n8536</c:v>
                </c:pt>
                <c:pt idx="8536">
                  <c:v>n8537</c:v>
                </c:pt>
                <c:pt idx="8537">
                  <c:v>n8538</c:v>
                </c:pt>
                <c:pt idx="8538">
                  <c:v>n8539</c:v>
                </c:pt>
                <c:pt idx="8539">
                  <c:v>n8540</c:v>
                </c:pt>
                <c:pt idx="8540">
                  <c:v>n8541</c:v>
                </c:pt>
                <c:pt idx="8541">
                  <c:v>n8542</c:v>
                </c:pt>
                <c:pt idx="8542">
                  <c:v>n8543</c:v>
                </c:pt>
                <c:pt idx="8543">
                  <c:v>n8544</c:v>
                </c:pt>
                <c:pt idx="8544">
                  <c:v>n8545</c:v>
                </c:pt>
                <c:pt idx="8545">
                  <c:v>n8546</c:v>
                </c:pt>
                <c:pt idx="8546">
                  <c:v>n8547</c:v>
                </c:pt>
                <c:pt idx="8547">
                  <c:v>n8548</c:v>
                </c:pt>
                <c:pt idx="8548">
                  <c:v>n8549</c:v>
                </c:pt>
                <c:pt idx="8549">
                  <c:v>n8550</c:v>
                </c:pt>
                <c:pt idx="8550">
                  <c:v>n8551</c:v>
                </c:pt>
                <c:pt idx="8551">
                  <c:v>n8552</c:v>
                </c:pt>
                <c:pt idx="8552">
                  <c:v>n8553</c:v>
                </c:pt>
                <c:pt idx="8553">
                  <c:v>n8554</c:v>
                </c:pt>
                <c:pt idx="8554">
                  <c:v>n8555</c:v>
                </c:pt>
                <c:pt idx="8555">
                  <c:v>n8556</c:v>
                </c:pt>
                <c:pt idx="8556">
                  <c:v>n8557</c:v>
                </c:pt>
                <c:pt idx="8557">
                  <c:v>n8558</c:v>
                </c:pt>
                <c:pt idx="8558">
                  <c:v>n8559</c:v>
                </c:pt>
                <c:pt idx="8559">
                  <c:v>n8560</c:v>
                </c:pt>
                <c:pt idx="8560">
                  <c:v>n8561</c:v>
                </c:pt>
                <c:pt idx="8561">
                  <c:v>n8562</c:v>
                </c:pt>
                <c:pt idx="8562">
                  <c:v>n8563</c:v>
                </c:pt>
                <c:pt idx="8563">
                  <c:v>n8564</c:v>
                </c:pt>
                <c:pt idx="8564">
                  <c:v>n8565</c:v>
                </c:pt>
                <c:pt idx="8565">
                  <c:v>n8566</c:v>
                </c:pt>
                <c:pt idx="8566">
                  <c:v>n8567</c:v>
                </c:pt>
                <c:pt idx="8567">
                  <c:v>n8568</c:v>
                </c:pt>
                <c:pt idx="8568">
                  <c:v>n8569</c:v>
                </c:pt>
                <c:pt idx="8569">
                  <c:v>n8570</c:v>
                </c:pt>
                <c:pt idx="8570">
                  <c:v>n8571</c:v>
                </c:pt>
                <c:pt idx="8571">
                  <c:v>n8572</c:v>
                </c:pt>
                <c:pt idx="8572">
                  <c:v>n8573</c:v>
                </c:pt>
                <c:pt idx="8573">
                  <c:v>n8574</c:v>
                </c:pt>
                <c:pt idx="8574">
                  <c:v>n8575</c:v>
                </c:pt>
                <c:pt idx="8575">
                  <c:v>n8576</c:v>
                </c:pt>
                <c:pt idx="8576">
                  <c:v>n8577</c:v>
                </c:pt>
                <c:pt idx="8577">
                  <c:v>n8578</c:v>
                </c:pt>
                <c:pt idx="8578">
                  <c:v>n8579</c:v>
                </c:pt>
                <c:pt idx="8579">
                  <c:v>n8580</c:v>
                </c:pt>
                <c:pt idx="8580">
                  <c:v>n8581</c:v>
                </c:pt>
                <c:pt idx="8581">
                  <c:v>n8582</c:v>
                </c:pt>
                <c:pt idx="8582">
                  <c:v>n8583</c:v>
                </c:pt>
                <c:pt idx="8583">
                  <c:v>n8584</c:v>
                </c:pt>
                <c:pt idx="8584">
                  <c:v>n8585</c:v>
                </c:pt>
                <c:pt idx="8585">
                  <c:v>n8586</c:v>
                </c:pt>
                <c:pt idx="8586">
                  <c:v>n8587</c:v>
                </c:pt>
                <c:pt idx="8587">
                  <c:v>n8588</c:v>
                </c:pt>
                <c:pt idx="8588">
                  <c:v>n8589</c:v>
                </c:pt>
                <c:pt idx="8589">
                  <c:v>n8590</c:v>
                </c:pt>
                <c:pt idx="8590">
                  <c:v>n8591</c:v>
                </c:pt>
                <c:pt idx="8591">
                  <c:v>n8592</c:v>
                </c:pt>
                <c:pt idx="8592">
                  <c:v>n8593</c:v>
                </c:pt>
                <c:pt idx="8593">
                  <c:v>n8594</c:v>
                </c:pt>
                <c:pt idx="8594">
                  <c:v>n8595</c:v>
                </c:pt>
                <c:pt idx="8595">
                  <c:v>n8596</c:v>
                </c:pt>
                <c:pt idx="8596">
                  <c:v>n8597</c:v>
                </c:pt>
                <c:pt idx="8597">
                  <c:v>n8598</c:v>
                </c:pt>
                <c:pt idx="8598">
                  <c:v>n8599</c:v>
                </c:pt>
                <c:pt idx="8599">
                  <c:v>n8600</c:v>
                </c:pt>
                <c:pt idx="8600">
                  <c:v>n8601</c:v>
                </c:pt>
                <c:pt idx="8601">
                  <c:v>n8602</c:v>
                </c:pt>
                <c:pt idx="8602">
                  <c:v>n8603</c:v>
                </c:pt>
                <c:pt idx="8603">
                  <c:v>n8604</c:v>
                </c:pt>
                <c:pt idx="8604">
                  <c:v>n8605</c:v>
                </c:pt>
                <c:pt idx="8605">
                  <c:v>n8606</c:v>
                </c:pt>
                <c:pt idx="8606">
                  <c:v>n8607</c:v>
                </c:pt>
                <c:pt idx="8607">
                  <c:v>n8608</c:v>
                </c:pt>
                <c:pt idx="8608">
                  <c:v>n8609</c:v>
                </c:pt>
                <c:pt idx="8609">
                  <c:v>n8610</c:v>
                </c:pt>
                <c:pt idx="8610">
                  <c:v>n8611</c:v>
                </c:pt>
                <c:pt idx="8611">
                  <c:v>n8612</c:v>
                </c:pt>
                <c:pt idx="8612">
                  <c:v>n8613</c:v>
                </c:pt>
                <c:pt idx="8613">
                  <c:v>n8614</c:v>
                </c:pt>
                <c:pt idx="8614">
                  <c:v>n8615</c:v>
                </c:pt>
                <c:pt idx="8615">
                  <c:v>n8616</c:v>
                </c:pt>
                <c:pt idx="8616">
                  <c:v>n8617</c:v>
                </c:pt>
                <c:pt idx="8617">
                  <c:v>n8618</c:v>
                </c:pt>
                <c:pt idx="8618">
                  <c:v>n8619</c:v>
                </c:pt>
                <c:pt idx="8619">
                  <c:v>n8620</c:v>
                </c:pt>
                <c:pt idx="8620">
                  <c:v>n8621</c:v>
                </c:pt>
                <c:pt idx="8621">
                  <c:v>n8622</c:v>
                </c:pt>
                <c:pt idx="8622">
                  <c:v>n8623</c:v>
                </c:pt>
                <c:pt idx="8623">
                  <c:v>n8624</c:v>
                </c:pt>
                <c:pt idx="8624">
                  <c:v>n8625</c:v>
                </c:pt>
                <c:pt idx="8625">
                  <c:v>n8626</c:v>
                </c:pt>
                <c:pt idx="8626">
                  <c:v>n8627</c:v>
                </c:pt>
                <c:pt idx="8627">
                  <c:v>n8628</c:v>
                </c:pt>
                <c:pt idx="8628">
                  <c:v>n8629</c:v>
                </c:pt>
                <c:pt idx="8629">
                  <c:v>n8630</c:v>
                </c:pt>
                <c:pt idx="8630">
                  <c:v>n8631</c:v>
                </c:pt>
                <c:pt idx="8631">
                  <c:v>n8632</c:v>
                </c:pt>
                <c:pt idx="8632">
                  <c:v>n8633</c:v>
                </c:pt>
                <c:pt idx="8633">
                  <c:v>n8634</c:v>
                </c:pt>
                <c:pt idx="8634">
                  <c:v>n8635</c:v>
                </c:pt>
                <c:pt idx="8635">
                  <c:v>n8636</c:v>
                </c:pt>
                <c:pt idx="8636">
                  <c:v>n8637</c:v>
                </c:pt>
                <c:pt idx="8637">
                  <c:v>n8638</c:v>
                </c:pt>
                <c:pt idx="8638">
                  <c:v>n8639</c:v>
                </c:pt>
                <c:pt idx="8639">
                  <c:v>n8640</c:v>
                </c:pt>
                <c:pt idx="8640">
                  <c:v>n8641</c:v>
                </c:pt>
                <c:pt idx="8641">
                  <c:v>n8642</c:v>
                </c:pt>
                <c:pt idx="8642">
                  <c:v>n8643</c:v>
                </c:pt>
                <c:pt idx="8643">
                  <c:v>n8644</c:v>
                </c:pt>
                <c:pt idx="8644">
                  <c:v>n8645</c:v>
                </c:pt>
                <c:pt idx="8645">
                  <c:v>n8646</c:v>
                </c:pt>
                <c:pt idx="8646">
                  <c:v>n8647</c:v>
                </c:pt>
                <c:pt idx="8647">
                  <c:v>n8648</c:v>
                </c:pt>
                <c:pt idx="8648">
                  <c:v>n8649</c:v>
                </c:pt>
                <c:pt idx="8649">
                  <c:v>n8650</c:v>
                </c:pt>
                <c:pt idx="8650">
                  <c:v>n8651</c:v>
                </c:pt>
                <c:pt idx="8651">
                  <c:v>n8652</c:v>
                </c:pt>
                <c:pt idx="8652">
                  <c:v>n8653</c:v>
                </c:pt>
                <c:pt idx="8653">
                  <c:v>n8654</c:v>
                </c:pt>
                <c:pt idx="8654">
                  <c:v>n8655</c:v>
                </c:pt>
                <c:pt idx="8655">
                  <c:v>n8656</c:v>
                </c:pt>
                <c:pt idx="8656">
                  <c:v>n8657</c:v>
                </c:pt>
                <c:pt idx="8657">
                  <c:v>n8658</c:v>
                </c:pt>
                <c:pt idx="8658">
                  <c:v>n8659</c:v>
                </c:pt>
                <c:pt idx="8659">
                  <c:v>n8660</c:v>
                </c:pt>
                <c:pt idx="8660">
                  <c:v>n8661</c:v>
                </c:pt>
                <c:pt idx="8661">
                  <c:v>n8662</c:v>
                </c:pt>
                <c:pt idx="8662">
                  <c:v>n8663</c:v>
                </c:pt>
                <c:pt idx="8663">
                  <c:v>n8664</c:v>
                </c:pt>
                <c:pt idx="8664">
                  <c:v>n8665</c:v>
                </c:pt>
                <c:pt idx="8665">
                  <c:v>n8666</c:v>
                </c:pt>
                <c:pt idx="8666">
                  <c:v>n8667</c:v>
                </c:pt>
                <c:pt idx="8667">
                  <c:v>n8668</c:v>
                </c:pt>
                <c:pt idx="8668">
                  <c:v>n8669</c:v>
                </c:pt>
                <c:pt idx="8669">
                  <c:v>n8670</c:v>
                </c:pt>
                <c:pt idx="8670">
                  <c:v>n8671</c:v>
                </c:pt>
                <c:pt idx="8671">
                  <c:v>n8672</c:v>
                </c:pt>
                <c:pt idx="8672">
                  <c:v>n8673</c:v>
                </c:pt>
                <c:pt idx="8673">
                  <c:v>n8674</c:v>
                </c:pt>
                <c:pt idx="8674">
                  <c:v>n8675</c:v>
                </c:pt>
                <c:pt idx="8675">
                  <c:v>n8676</c:v>
                </c:pt>
                <c:pt idx="8676">
                  <c:v>n8677</c:v>
                </c:pt>
                <c:pt idx="8677">
                  <c:v>n8678</c:v>
                </c:pt>
                <c:pt idx="8678">
                  <c:v>n8679</c:v>
                </c:pt>
                <c:pt idx="8679">
                  <c:v>n8680</c:v>
                </c:pt>
                <c:pt idx="8680">
                  <c:v>n8681</c:v>
                </c:pt>
                <c:pt idx="8681">
                  <c:v>n8682</c:v>
                </c:pt>
                <c:pt idx="8682">
                  <c:v>n8683</c:v>
                </c:pt>
                <c:pt idx="8683">
                  <c:v>n8684</c:v>
                </c:pt>
                <c:pt idx="8684">
                  <c:v>n8685</c:v>
                </c:pt>
                <c:pt idx="8685">
                  <c:v>n8686</c:v>
                </c:pt>
                <c:pt idx="8686">
                  <c:v>n8687</c:v>
                </c:pt>
                <c:pt idx="8687">
                  <c:v>n8688</c:v>
                </c:pt>
                <c:pt idx="8688">
                  <c:v>n8689</c:v>
                </c:pt>
                <c:pt idx="8689">
                  <c:v>n8690</c:v>
                </c:pt>
                <c:pt idx="8690">
                  <c:v>n8691</c:v>
                </c:pt>
                <c:pt idx="8691">
                  <c:v>n8692</c:v>
                </c:pt>
                <c:pt idx="8692">
                  <c:v>n8693</c:v>
                </c:pt>
                <c:pt idx="8693">
                  <c:v>n8694</c:v>
                </c:pt>
                <c:pt idx="8694">
                  <c:v>n8695</c:v>
                </c:pt>
                <c:pt idx="8695">
                  <c:v>n8696</c:v>
                </c:pt>
                <c:pt idx="8696">
                  <c:v>n8697</c:v>
                </c:pt>
                <c:pt idx="8697">
                  <c:v>n8698</c:v>
                </c:pt>
                <c:pt idx="8698">
                  <c:v>n8699</c:v>
                </c:pt>
                <c:pt idx="8699">
                  <c:v>n8700</c:v>
                </c:pt>
                <c:pt idx="8700">
                  <c:v>n8701</c:v>
                </c:pt>
                <c:pt idx="8701">
                  <c:v>n8702</c:v>
                </c:pt>
                <c:pt idx="8702">
                  <c:v>n8703</c:v>
                </c:pt>
                <c:pt idx="8703">
                  <c:v>n8704</c:v>
                </c:pt>
                <c:pt idx="8704">
                  <c:v>n8705</c:v>
                </c:pt>
                <c:pt idx="8705">
                  <c:v>n8706</c:v>
                </c:pt>
                <c:pt idx="8706">
                  <c:v>n8707</c:v>
                </c:pt>
                <c:pt idx="8707">
                  <c:v>n8708</c:v>
                </c:pt>
                <c:pt idx="8708">
                  <c:v>n8709</c:v>
                </c:pt>
                <c:pt idx="8709">
                  <c:v>n8710</c:v>
                </c:pt>
                <c:pt idx="8710">
                  <c:v>n8711</c:v>
                </c:pt>
                <c:pt idx="8711">
                  <c:v>n8712</c:v>
                </c:pt>
                <c:pt idx="8712">
                  <c:v>n8713</c:v>
                </c:pt>
                <c:pt idx="8713">
                  <c:v>n8714</c:v>
                </c:pt>
                <c:pt idx="8714">
                  <c:v>n8715</c:v>
                </c:pt>
                <c:pt idx="8715">
                  <c:v>n8716</c:v>
                </c:pt>
                <c:pt idx="8716">
                  <c:v>n8717</c:v>
                </c:pt>
                <c:pt idx="8717">
                  <c:v>n8718</c:v>
                </c:pt>
                <c:pt idx="8718">
                  <c:v>n8719</c:v>
                </c:pt>
                <c:pt idx="8719">
                  <c:v>n8720</c:v>
                </c:pt>
                <c:pt idx="8720">
                  <c:v>n8721</c:v>
                </c:pt>
                <c:pt idx="8721">
                  <c:v>n8722</c:v>
                </c:pt>
                <c:pt idx="8722">
                  <c:v>n8723</c:v>
                </c:pt>
                <c:pt idx="8723">
                  <c:v>n8724</c:v>
                </c:pt>
                <c:pt idx="8724">
                  <c:v>n8725</c:v>
                </c:pt>
                <c:pt idx="8725">
                  <c:v>n8726</c:v>
                </c:pt>
                <c:pt idx="8726">
                  <c:v>n8727</c:v>
                </c:pt>
                <c:pt idx="8727">
                  <c:v>n8728</c:v>
                </c:pt>
                <c:pt idx="8728">
                  <c:v>n8729</c:v>
                </c:pt>
                <c:pt idx="8729">
                  <c:v>n8730</c:v>
                </c:pt>
                <c:pt idx="8730">
                  <c:v>n8731</c:v>
                </c:pt>
                <c:pt idx="8731">
                  <c:v>n8732</c:v>
                </c:pt>
                <c:pt idx="8732">
                  <c:v>n8733</c:v>
                </c:pt>
                <c:pt idx="8733">
                  <c:v>n8734</c:v>
                </c:pt>
                <c:pt idx="8734">
                  <c:v>n8735</c:v>
                </c:pt>
                <c:pt idx="8735">
                  <c:v>n8736</c:v>
                </c:pt>
                <c:pt idx="8736">
                  <c:v>n8737</c:v>
                </c:pt>
                <c:pt idx="8737">
                  <c:v>n8738</c:v>
                </c:pt>
                <c:pt idx="8738">
                  <c:v>n8739</c:v>
                </c:pt>
                <c:pt idx="8739">
                  <c:v>n8740</c:v>
                </c:pt>
                <c:pt idx="8740">
                  <c:v>n8741</c:v>
                </c:pt>
                <c:pt idx="8741">
                  <c:v>n8742</c:v>
                </c:pt>
                <c:pt idx="8742">
                  <c:v>n8743</c:v>
                </c:pt>
                <c:pt idx="8743">
                  <c:v>n8744</c:v>
                </c:pt>
                <c:pt idx="8744">
                  <c:v>n8745</c:v>
                </c:pt>
                <c:pt idx="8745">
                  <c:v>n8746</c:v>
                </c:pt>
                <c:pt idx="8746">
                  <c:v>n8747</c:v>
                </c:pt>
                <c:pt idx="8747">
                  <c:v>n8748</c:v>
                </c:pt>
                <c:pt idx="8748">
                  <c:v>n8749</c:v>
                </c:pt>
                <c:pt idx="8749">
                  <c:v>n8750</c:v>
                </c:pt>
                <c:pt idx="8750">
                  <c:v>n8751</c:v>
                </c:pt>
                <c:pt idx="8751">
                  <c:v>n8752</c:v>
                </c:pt>
                <c:pt idx="8752">
                  <c:v>n8753</c:v>
                </c:pt>
                <c:pt idx="8753">
                  <c:v>n8754</c:v>
                </c:pt>
                <c:pt idx="8754">
                  <c:v>n8755</c:v>
                </c:pt>
                <c:pt idx="8755">
                  <c:v>n8756</c:v>
                </c:pt>
                <c:pt idx="8756">
                  <c:v>n8757</c:v>
                </c:pt>
                <c:pt idx="8757">
                  <c:v>n8758</c:v>
                </c:pt>
                <c:pt idx="8758">
                  <c:v>n8759</c:v>
                </c:pt>
                <c:pt idx="8759">
                  <c:v>n8760</c:v>
                </c:pt>
                <c:pt idx="8760">
                  <c:v>n8761</c:v>
                </c:pt>
                <c:pt idx="8761">
                  <c:v>n8762</c:v>
                </c:pt>
                <c:pt idx="8762">
                  <c:v>n8763</c:v>
                </c:pt>
                <c:pt idx="8763">
                  <c:v>n8764</c:v>
                </c:pt>
                <c:pt idx="8764">
                  <c:v>n8765</c:v>
                </c:pt>
                <c:pt idx="8765">
                  <c:v>n8766</c:v>
                </c:pt>
                <c:pt idx="8766">
                  <c:v>n8767</c:v>
                </c:pt>
                <c:pt idx="8767">
                  <c:v>n8768</c:v>
                </c:pt>
                <c:pt idx="8768">
                  <c:v>n8769</c:v>
                </c:pt>
                <c:pt idx="8769">
                  <c:v>n8770</c:v>
                </c:pt>
                <c:pt idx="8770">
                  <c:v>n8771</c:v>
                </c:pt>
                <c:pt idx="8771">
                  <c:v>n8772</c:v>
                </c:pt>
                <c:pt idx="8772">
                  <c:v>n8773</c:v>
                </c:pt>
                <c:pt idx="8773">
                  <c:v>n8774</c:v>
                </c:pt>
                <c:pt idx="8774">
                  <c:v>n8775</c:v>
                </c:pt>
                <c:pt idx="8775">
                  <c:v>n8776</c:v>
                </c:pt>
                <c:pt idx="8776">
                  <c:v>n8777</c:v>
                </c:pt>
                <c:pt idx="8777">
                  <c:v>n8778</c:v>
                </c:pt>
                <c:pt idx="8778">
                  <c:v>n8779</c:v>
                </c:pt>
                <c:pt idx="8779">
                  <c:v>n8780</c:v>
                </c:pt>
                <c:pt idx="8780">
                  <c:v>n8781</c:v>
                </c:pt>
                <c:pt idx="8781">
                  <c:v>n8782</c:v>
                </c:pt>
                <c:pt idx="8782">
                  <c:v>n8783</c:v>
                </c:pt>
                <c:pt idx="8783">
                  <c:v>n8784</c:v>
                </c:pt>
                <c:pt idx="8784">
                  <c:v>n8785</c:v>
                </c:pt>
                <c:pt idx="8785">
                  <c:v>n8786</c:v>
                </c:pt>
                <c:pt idx="8786">
                  <c:v>n8787</c:v>
                </c:pt>
                <c:pt idx="8787">
                  <c:v>n8788</c:v>
                </c:pt>
                <c:pt idx="8788">
                  <c:v>n8789</c:v>
                </c:pt>
                <c:pt idx="8789">
                  <c:v>n8790</c:v>
                </c:pt>
                <c:pt idx="8790">
                  <c:v>n8791</c:v>
                </c:pt>
                <c:pt idx="8791">
                  <c:v>n8792</c:v>
                </c:pt>
                <c:pt idx="8792">
                  <c:v>n8793</c:v>
                </c:pt>
                <c:pt idx="8793">
                  <c:v>n8794</c:v>
                </c:pt>
                <c:pt idx="8794">
                  <c:v>n8795</c:v>
                </c:pt>
                <c:pt idx="8795">
                  <c:v>n8796</c:v>
                </c:pt>
                <c:pt idx="8796">
                  <c:v>n8797</c:v>
                </c:pt>
                <c:pt idx="8797">
                  <c:v>n8798</c:v>
                </c:pt>
                <c:pt idx="8798">
                  <c:v>n8799</c:v>
                </c:pt>
                <c:pt idx="8799">
                  <c:v>n8800</c:v>
                </c:pt>
                <c:pt idx="8800">
                  <c:v>n8801</c:v>
                </c:pt>
                <c:pt idx="8801">
                  <c:v>n8802</c:v>
                </c:pt>
                <c:pt idx="8802">
                  <c:v>n8803</c:v>
                </c:pt>
                <c:pt idx="8803">
                  <c:v>n8804</c:v>
                </c:pt>
                <c:pt idx="8804">
                  <c:v>n8805</c:v>
                </c:pt>
                <c:pt idx="8805">
                  <c:v>n8806</c:v>
                </c:pt>
                <c:pt idx="8806">
                  <c:v>n8807</c:v>
                </c:pt>
                <c:pt idx="8807">
                  <c:v>n8808</c:v>
                </c:pt>
                <c:pt idx="8808">
                  <c:v>n8809</c:v>
                </c:pt>
                <c:pt idx="8809">
                  <c:v>n8810</c:v>
                </c:pt>
                <c:pt idx="8810">
                  <c:v>n8811</c:v>
                </c:pt>
                <c:pt idx="8811">
                  <c:v>n8812</c:v>
                </c:pt>
                <c:pt idx="8812">
                  <c:v>n8813</c:v>
                </c:pt>
                <c:pt idx="8813">
                  <c:v>n8814</c:v>
                </c:pt>
                <c:pt idx="8814">
                  <c:v>n8815</c:v>
                </c:pt>
                <c:pt idx="8815">
                  <c:v>n8816</c:v>
                </c:pt>
                <c:pt idx="8816">
                  <c:v>n8817</c:v>
                </c:pt>
                <c:pt idx="8817">
                  <c:v>n8818</c:v>
                </c:pt>
                <c:pt idx="8818">
                  <c:v>n8819</c:v>
                </c:pt>
                <c:pt idx="8819">
                  <c:v>n8820</c:v>
                </c:pt>
                <c:pt idx="8820">
                  <c:v>n8821</c:v>
                </c:pt>
                <c:pt idx="8821">
                  <c:v>n8822</c:v>
                </c:pt>
                <c:pt idx="8822">
                  <c:v>n8823</c:v>
                </c:pt>
                <c:pt idx="8823">
                  <c:v>n8824</c:v>
                </c:pt>
                <c:pt idx="8824">
                  <c:v>n8825</c:v>
                </c:pt>
                <c:pt idx="8825">
                  <c:v>n8826</c:v>
                </c:pt>
                <c:pt idx="8826">
                  <c:v>n8827</c:v>
                </c:pt>
                <c:pt idx="8827">
                  <c:v>n8828</c:v>
                </c:pt>
                <c:pt idx="8828">
                  <c:v>n8829</c:v>
                </c:pt>
                <c:pt idx="8829">
                  <c:v>n8830</c:v>
                </c:pt>
                <c:pt idx="8830">
                  <c:v>n8831</c:v>
                </c:pt>
                <c:pt idx="8831">
                  <c:v>n8832</c:v>
                </c:pt>
                <c:pt idx="8832">
                  <c:v>n8833</c:v>
                </c:pt>
                <c:pt idx="8833">
                  <c:v>n8834</c:v>
                </c:pt>
                <c:pt idx="8834">
                  <c:v>n8835</c:v>
                </c:pt>
                <c:pt idx="8835">
                  <c:v>n8836</c:v>
                </c:pt>
                <c:pt idx="8836">
                  <c:v>n8837</c:v>
                </c:pt>
                <c:pt idx="8837">
                  <c:v>n8838</c:v>
                </c:pt>
                <c:pt idx="8838">
                  <c:v>n8839</c:v>
                </c:pt>
                <c:pt idx="8839">
                  <c:v>n8840</c:v>
                </c:pt>
                <c:pt idx="8840">
                  <c:v>n8841</c:v>
                </c:pt>
                <c:pt idx="8841">
                  <c:v>n8842</c:v>
                </c:pt>
                <c:pt idx="8842">
                  <c:v>n8843</c:v>
                </c:pt>
                <c:pt idx="8843">
                  <c:v>n8844</c:v>
                </c:pt>
                <c:pt idx="8844">
                  <c:v>n8845</c:v>
                </c:pt>
                <c:pt idx="8845">
                  <c:v>n8846</c:v>
                </c:pt>
                <c:pt idx="8846">
                  <c:v>n8847</c:v>
                </c:pt>
                <c:pt idx="8847">
                  <c:v>n8848</c:v>
                </c:pt>
                <c:pt idx="8848">
                  <c:v>n8849</c:v>
                </c:pt>
                <c:pt idx="8849">
                  <c:v>n8850</c:v>
                </c:pt>
                <c:pt idx="8850">
                  <c:v>n8851</c:v>
                </c:pt>
                <c:pt idx="8851">
                  <c:v>n8852</c:v>
                </c:pt>
                <c:pt idx="8852">
                  <c:v>n8853</c:v>
                </c:pt>
                <c:pt idx="8853">
                  <c:v>n8854</c:v>
                </c:pt>
                <c:pt idx="8854">
                  <c:v>n8855</c:v>
                </c:pt>
                <c:pt idx="8855">
                  <c:v>n8856</c:v>
                </c:pt>
                <c:pt idx="8856">
                  <c:v>n8857</c:v>
                </c:pt>
                <c:pt idx="8857">
                  <c:v>n8858</c:v>
                </c:pt>
                <c:pt idx="8858">
                  <c:v>n8859</c:v>
                </c:pt>
                <c:pt idx="8859">
                  <c:v>n8860</c:v>
                </c:pt>
                <c:pt idx="8860">
                  <c:v>n8861</c:v>
                </c:pt>
                <c:pt idx="8861">
                  <c:v>n8862</c:v>
                </c:pt>
                <c:pt idx="8862">
                  <c:v>n8863</c:v>
                </c:pt>
                <c:pt idx="8863">
                  <c:v>n8864</c:v>
                </c:pt>
                <c:pt idx="8864">
                  <c:v>n8865</c:v>
                </c:pt>
                <c:pt idx="8865">
                  <c:v>n8866</c:v>
                </c:pt>
                <c:pt idx="8866">
                  <c:v>n8867</c:v>
                </c:pt>
                <c:pt idx="8867">
                  <c:v>n8868</c:v>
                </c:pt>
                <c:pt idx="8868">
                  <c:v>n8869</c:v>
                </c:pt>
                <c:pt idx="8869">
                  <c:v>n8870</c:v>
                </c:pt>
                <c:pt idx="8870">
                  <c:v>n8871</c:v>
                </c:pt>
                <c:pt idx="8871">
                  <c:v>n8872</c:v>
                </c:pt>
                <c:pt idx="8872">
                  <c:v>n8873</c:v>
                </c:pt>
                <c:pt idx="8873">
                  <c:v>n8874</c:v>
                </c:pt>
                <c:pt idx="8874">
                  <c:v>n8875</c:v>
                </c:pt>
                <c:pt idx="8875">
                  <c:v>n8876</c:v>
                </c:pt>
                <c:pt idx="8876">
                  <c:v>n8877</c:v>
                </c:pt>
                <c:pt idx="8877">
                  <c:v>n8878</c:v>
                </c:pt>
                <c:pt idx="8878">
                  <c:v>n8879</c:v>
                </c:pt>
                <c:pt idx="8879">
                  <c:v>n8880</c:v>
                </c:pt>
                <c:pt idx="8880">
                  <c:v>n8881</c:v>
                </c:pt>
                <c:pt idx="8881">
                  <c:v>n8882</c:v>
                </c:pt>
                <c:pt idx="8882">
                  <c:v>n8883</c:v>
                </c:pt>
                <c:pt idx="8883">
                  <c:v>n8884</c:v>
                </c:pt>
                <c:pt idx="8884">
                  <c:v>n8885</c:v>
                </c:pt>
                <c:pt idx="8885">
                  <c:v>n8886</c:v>
                </c:pt>
                <c:pt idx="8886">
                  <c:v>n8887</c:v>
                </c:pt>
                <c:pt idx="8887">
                  <c:v>n8888</c:v>
                </c:pt>
                <c:pt idx="8888">
                  <c:v>n8889</c:v>
                </c:pt>
                <c:pt idx="8889">
                  <c:v>n8890</c:v>
                </c:pt>
                <c:pt idx="8890">
                  <c:v>n8891</c:v>
                </c:pt>
                <c:pt idx="8891">
                  <c:v>n8892</c:v>
                </c:pt>
                <c:pt idx="8892">
                  <c:v>n8893</c:v>
                </c:pt>
                <c:pt idx="8893">
                  <c:v>n8894</c:v>
                </c:pt>
                <c:pt idx="8894">
                  <c:v>n8895</c:v>
                </c:pt>
                <c:pt idx="8895">
                  <c:v>n8896</c:v>
                </c:pt>
                <c:pt idx="8896">
                  <c:v>n8897</c:v>
                </c:pt>
                <c:pt idx="8897">
                  <c:v>n8898</c:v>
                </c:pt>
                <c:pt idx="8898">
                  <c:v>n8899</c:v>
                </c:pt>
                <c:pt idx="8899">
                  <c:v>n8900</c:v>
                </c:pt>
                <c:pt idx="8900">
                  <c:v>n8901</c:v>
                </c:pt>
                <c:pt idx="8901">
                  <c:v>n8902</c:v>
                </c:pt>
                <c:pt idx="8902">
                  <c:v>n8903</c:v>
                </c:pt>
                <c:pt idx="8903">
                  <c:v>n8904</c:v>
                </c:pt>
                <c:pt idx="8904">
                  <c:v>n8905</c:v>
                </c:pt>
                <c:pt idx="8905">
                  <c:v>n8906</c:v>
                </c:pt>
                <c:pt idx="8906">
                  <c:v>n8907</c:v>
                </c:pt>
                <c:pt idx="8907">
                  <c:v>n8908</c:v>
                </c:pt>
                <c:pt idx="8908">
                  <c:v>n8909</c:v>
                </c:pt>
                <c:pt idx="8909">
                  <c:v>n8910</c:v>
                </c:pt>
                <c:pt idx="8910">
                  <c:v>n8911</c:v>
                </c:pt>
                <c:pt idx="8911">
                  <c:v>n8912</c:v>
                </c:pt>
                <c:pt idx="8912">
                  <c:v>n8913</c:v>
                </c:pt>
                <c:pt idx="8913">
                  <c:v>n8914</c:v>
                </c:pt>
                <c:pt idx="8914">
                  <c:v>n8915</c:v>
                </c:pt>
                <c:pt idx="8915">
                  <c:v>n8916</c:v>
                </c:pt>
                <c:pt idx="8916">
                  <c:v>n8917</c:v>
                </c:pt>
                <c:pt idx="8917">
                  <c:v>n8918</c:v>
                </c:pt>
                <c:pt idx="8918">
                  <c:v>n8919</c:v>
                </c:pt>
                <c:pt idx="8919">
                  <c:v>n8920</c:v>
                </c:pt>
                <c:pt idx="8920">
                  <c:v>n8921</c:v>
                </c:pt>
                <c:pt idx="8921">
                  <c:v>n8922</c:v>
                </c:pt>
                <c:pt idx="8922">
                  <c:v>n8923</c:v>
                </c:pt>
                <c:pt idx="8923">
                  <c:v>n8924</c:v>
                </c:pt>
                <c:pt idx="8924">
                  <c:v>n8925</c:v>
                </c:pt>
                <c:pt idx="8925">
                  <c:v>n8926</c:v>
                </c:pt>
                <c:pt idx="8926">
                  <c:v>n8927</c:v>
                </c:pt>
                <c:pt idx="8927">
                  <c:v>n8928</c:v>
                </c:pt>
                <c:pt idx="8928">
                  <c:v>n8929</c:v>
                </c:pt>
                <c:pt idx="8929">
                  <c:v>n8930</c:v>
                </c:pt>
                <c:pt idx="8930">
                  <c:v>n8931</c:v>
                </c:pt>
                <c:pt idx="8931">
                  <c:v>n8932</c:v>
                </c:pt>
                <c:pt idx="8932">
                  <c:v>n8933</c:v>
                </c:pt>
                <c:pt idx="8933">
                  <c:v>n8934</c:v>
                </c:pt>
                <c:pt idx="8934">
                  <c:v>n8935</c:v>
                </c:pt>
                <c:pt idx="8935">
                  <c:v>n8936</c:v>
                </c:pt>
                <c:pt idx="8936">
                  <c:v>n8937</c:v>
                </c:pt>
                <c:pt idx="8937">
                  <c:v>n8938</c:v>
                </c:pt>
                <c:pt idx="8938">
                  <c:v>n8939</c:v>
                </c:pt>
                <c:pt idx="8939">
                  <c:v>n8940</c:v>
                </c:pt>
                <c:pt idx="8940">
                  <c:v>n8941</c:v>
                </c:pt>
                <c:pt idx="8941">
                  <c:v>n8942</c:v>
                </c:pt>
                <c:pt idx="8942">
                  <c:v>n8943</c:v>
                </c:pt>
                <c:pt idx="8943">
                  <c:v>n8944</c:v>
                </c:pt>
                <c:pt idx="8944">
                  <c:v>n8945</c:v>
                </c:pt>
                <c:pt idx="8945">
                  <c:v>n8946</c:v>
                </c:pt>
                <c:pt idx="8946">
                  <c:v>n8947</c:v>
                </c:pt>
                <c:pt idx="8947">
                  <c:v>n8948</c:v>
                </c:pt>
                <c:pt idx="8948">
                  <c:v>n8949</c:v>
                </c:pt>
                <c:pt idx="8949">
                  <c:v>n8950</c:v>
                </c:pt>
                <c:pt idx="8950">
                  <c:v>n8951</c:v>
                </c:pt>
                <c:pt idx="8951">
                  <c:v>n8952</c:v>
                </c:pt>
                <c:pt idx="8952">
                  <c:v>n8953</c:v>
                </c:pt>
                <c:pt idx="8953">
                  <c:v>n8954</c:v>
                </c:pt>
                <c:pt idx="8954">
                  <c:v>n8955</c:v>
                </c:pt>
                <c:pt idx="8955">
                  <c:v>n8956</c:v>
                </c:pt>
                <c:pt idx="8956">
                  <c:v>n8957</c:v>
                </c:pt>
                <c:pt idx="8957">
                  <c:v>n8958</c:v>
                </c:pt>
                <c:pt idx="8958">
                  <c:v>n8959</c:v>
                </c:pt>
                <c:pt idx="8959">
                  <c:v>n8960</c:v>
                </c:pt>
                <c:pt idx="8960">
                  <c:v>n8961</c:v>
                </c:pt>
                <c:pt idx="8961">
                  <c:v>n8962</c:v>
                </c:pt>
                <c:pt idx="8962">
                  <c:v>n8963</c:v>
                </c:pt>
                <c:pt idx="8963">
                  <c:v>n8964</c:v>
                </c:pt>
                <c:pt idx="8964">
                  <c:v>n8965</c:v>
                </c:pt>
                <c:pt idx="8965">
                  <c:v>n8966</c:v>
                </c:pt>
                <c:pt idx="8966">
                  <c:v>n8967</c:v>
                </c:pt>
                <c:pt idx="8967">
                  <c:v>n8968</c:v>
                </c:pt>
                <c:pt idx="8968">
                  <c:v>n8969</c:v>
                </c:pt>
                <c:pt idx="8969">
                  <c:v>n8970</c:v>
                </c:pt>
                <c:pt idx="8970">
                  <c:v>n8971</c:v>
                </c:pt>
                <c:pt idx="8971">
                  <c:v>n8972</c:v>
                </c:pt>
                <c:pt idx="8972">
                  <c:v>n8973</c:v>
                </c:pt>
                <c:pt idx="8973">
                  <c:v>n8974</c:v>
                </c:pt>
                <c:pt idx="8974">
                  <c:v>n8975</c:v>
                </c:pt>
                <c:pt idx="8975">
                  <c:v>n8976</c:v>
                </c:pt>
                <c:pt idx="8976">
                  <c:v>n8977</c:v>
                </c:pt>
                <c:pt idx="8977">
                  <c:v>n8978</c:v>
                </c:pt>
                <c:pt idx="8978">
                  <c:v>n8979</c:v>
                </c:pt>
                <c:pt idx="8979">
                  <c:v>n8980</c:v>
                </c:pt>
                <c:pt idx="8980">
                  <c:v>n8981</c:v>
                </c:pt>
                <c:pt idx="8981">
                  <c:v>n8982</c:v>
                </c:pt>
                <c:pt idx="8982">
                  <c:v>n8983</c:v>
                </c:pt>
                <c:pt idx="8983">
                  <c:v>n8984</c:v>
                </c:pt>
                <c:pt idx="8984">
                  <c:v>n8985</c:v>
                </c:pt>
                <c:pt idx="8985">
                  <c:v>n8986</c:v>
                </c:pt>
                <c:pt idx="8986">
                  <c:v>n8987</c:v>
                </c:pt>
                <c:pt idx="8987">
                  <c:v>n8988</c:v>
                </c:pt>
                <c:pt idx="8988">
                  <c:v>n8989</c:v>
                </c:pt>
                <c:pt idx="8989">
                  <c:v>n8990</c:v>
                </c:pt>
                <c:pt idx="8990">
                  <c:v>n8991</c:v>
                </c:pt>
                <c:pt idx="8991">
                  <c:v>n8992</c:v>
                </c:pt>
                <c:pt idx="8992">
                  <c:v>n8993</c:v>
                </c:pt>
                <c:pt idx="8993">
                  <c:v>n8994</c:v>
                </c:pt>
                <c:pt idx="8994">
                  <c:v>n8995</c:v>
                </c:pt>
                <c:pt idx="8995">
                  <c:v>n8996</c:v>
                </c:pt>
                <c:pt idx="8996">
                  <c:v>n8997</c:v>
                </c:pt>
                <c:pt idx="8997">
                  <c:v>n8998</c:v>
                </c:pt>
                <c:pt idx="8998">
                  <c:v>n8999</c:v>
                </c:pt>
                <c:pt idx="8999">
                  <c:v>n9000</c:v>
                </c:pt>
                <c:pt idx="9000">
                  <c:v>n9001</c:v>
                </c:pt>
                <c:pt idx="9001">
                  <c:v>n9002</c:v>
                </c:pt>
                <c:pt idx="9002">
                  <c:v>n9003</c:v>
                </c:pt>
                <c:pt idx="9003">
                  <c:v>n9004</c:v>
                </c:pt>
                <c:pt idx="9004">
                  <c:v>n9005</c:v>
                </c:pt>
                <c:pt idx="9005">
                  <c:v>n9006</c:v>
                </c:pt>
                <c:pt idx="9006">
                  <c:v>n9007</c:v>
                </c:pt>
                <c:pt idx="9007">
                  <c:v>n9008</c:v>
                </c:pt>
                <c:pt idx="9008">
                  <c:v>n9009</c:v>
                </c:pt>
                <c:pt idx="9009">
                  <c:v>n9010</c:v>
                </c:pt>
                <c:pt idx="9010">
                  <c:v>n9011</c:v>
                </c:pt>
                <c:pt idx="9011">
                  <c:v>n9012</c:v>
                </c:pt>
                <c:pt idx="9012">
                  <c:v>n9013</c:v>
                </c:pt>
                <c:pt idx="9013">
                  <c:v>n9014</c:v>
                </c:pt>
                <c:pt idx="9014">
                  <c:v>n9015</c:v>
                </c:pt>
                <c:pt idx="9015">
                  <c:v>n9016</c:v>
                </c:pt>
                <c:pt idx="9016">
                  <c:v>n9017</c:v>
                </c:pt>
                <c:pt idx="9017">
                  <c:v>n9018</c:v>
                </c:pt>
                <c:pt idx="9018">
                  <c:v>n9019</c:v>
                </c:pt>
                <c:pt idx="9019">
                  <c:v>n9020</c:v>
                </c:pt>
                <c:pt idx="9020">
                  <c:v>n9021</c:v>
                </c:pt>
                <c:pt idx="9021">
                  <c:v>n9022</c:v>
                </c:pt>
                <c:pt idx="9022">
                  <c:v>n9023</c:v>
                </c:pt>
                <c:pt idx="9023">
                  <c:v>n9024</c:v>
                </c:pt>
                <c:pt idx="9024">
                  <c:v>n9025</c:v>
                </c:pt>
                <c:pt idx="9025">
                  <c:v>n9026</c:v>
                </c:pt>
                <c:pt idx="9026">
                  <c:v>n9027</c:v>
                </c:pt>
                <c:pt idx="9027">
                  <c:v>n9028</c:v>
                </c:pt>
                <c:pt idx="9028">
                  <c:v>n9029</c:v>
                </c:pt>
                <c:pt idx="9029">
                  <c:v>n9030</c:v>
                </c:pt>
                <c:pt idx="9030">
                  <c:v>n9031</c:v>
                </c:pt>
                <c:pt idx="9031">
                  <c:v>n9032</c:v>
                </c:pt>
                <c:pt idx="9032">
                  <c:v>n9033</c:v>
                </c:pt>
                <c:pt idx="9033">
                  <c:v>n9034</c:v>
                </c:pt>
                <c:pt idx="9034">
                  <c:v>n9035</c:v>
                </c:pt>
                <c:pt idx="9035">
                  <c:v>n9036</c:v>
                </c:pt>
                <c:pt idx="9036">
                  <c:v>n9037</c:v>
                </c:pt>
                <c:pt idx="9037">
                  <c:v>n9038</c:v>
                </c:pt>
                <c:pt idx="9038">
                  <c:v>n9039</c:v>
                </c:pt>
                <c:pt idx="9039">
                  <c:v>n9040</c:v>
                </c:pt>
                <c:pt idx="9040">
                  <c:v>n9041</c:v>
                </c:pt>
                <c:pt idx="9041">
                  <c:v>n9042</c:v>
                </c:pt>
                <c:pt idx="9042">
                  <c:v>n9043</c:v>
                </c:pt>
                <c:pt idx="9043">
                  <c:v>n9044</c:v>
                </c:pt>
                <c:pt idx="9044">
                  <c:v>n9045</c:v>
                </c:pt>
                <c:pt idx="9045">
                  <c:v>n9046</c:v>
                </c:pt>
                <c:pt idx="9046">
                  <c:v>n9047</c:v>
                </c:pt>
                <c:pt idx="9047">
                  <c:v>n9048</c:v>
                </c:pt>
                <c:pt idx="9048">
                  <c:v>n9049</c:v>
                </c:pt>
                <c:pt idx="9049">
                  <c:v>n9050</c:v>
                </c:pt>
                <c:pt idx="9050">
                  <c:v>n9051</c:v>
                </c:pt>
                <c:pt idx="9051">
                  <c:v>n9052</c:v>
                </c:pt>
                <c:pt idx="9052">
                  <c:v>n9053</c:v>
                </c:pt>
                <c:pt idx="9053">
                  <c:v>n9054</c:v>
                </c:pt>
                <c:pt idx="9054">
                  <c:v>n9055</c:v>
                </c:pt>
                <c:pt idx="9055">
                  <c:v>n9056</c:v>
                </c:pt>
                <c:pt idx="9056">
                  <c:v>n9057</c:v>
                </c:pt>
                <c:pt idx="9057">
                  <c:v>n9058</c:v>
                </c:pt>
                <c:pt idx="9058">
                  <c:v>n9059</c:v>
                </c:pt>
                <c:pt idx="9059">
                  <c:v>n9060</c:v>
                </c:pt>
                <c:pt idx="9060">
                  <c:v>n9061</c:v>
                </c:pt>
                <c:pt idx="9061">
                  <c:v>n9062</c:v>
                </c:pt>
                <c:pt idx="9062">
                  <c:v>n9063</c:v>
                </c:pt>
                <c:pt idx="9063">
                  <c:v>n9064</c:v>
                </c:pt>
                <c:pt idx="9064">
                  <c:v>n9065</c:v>
                </c:pt>
                <c:pt idx="9065">
                  <c:v>n9066</c:v>
                </c:pt>
                <c:pt idx="9066">
                  <c:v>n9067</c:v>
                </c:pt>
                <c:pt idx="9067">
                  <c:v>n9068</c:v>
                </c:pt>
                <c:pt idx="9068">
                  <c:v>n9069</c:v>
                </c:pt>
                <c:pt idx="9069">
                  <c:v>n9070</c:v>
                </c:pt>
                <c:pt idx="9070">
                  <c:v>n9071</c:v>
                </c:pt>
                <c:pt idx="9071">
                  <c:v>n9072</c:v>
                </c:pt>
                <c:pt idx="9072">
                  <c:v>n9073</c:v>
                </c:pt>
                <c:pt idx="9073">
                  <c:v>n9074</c:v>
                </c:pt>
                <c:pt idx="9074">
                  <c:v>n9075</c:v>
                </c:pt>
                <c:pt idx="9075">
                  <c:v>n9076</c:v>
                </c:pt>
                <c:pt idx="9076">
                  <c:v>n9077</c:v>
                </c:pt>
                <c:pt idx="9077">
                  <c:v>n9078</c:v>
                </c:pt>
                <c:pt idx="9078">
                  <c:v>n9079</c:v>
                </c:pt>
                <c:pt idx="9079">
                  <c:v>n9080</c:v>
                </c:pt>
                <c:pt idx="9080">
                  <c:v>n9081</c:v>
                </c:pt>
                <c:pt idx="9081">
                  <c:v>n9082</c:v>
                </c:pt>
                <c:pt idx="9082">
                  <c:v>n9083</c:v>
                </c:pt>
                <c:pt idx="9083">
                  <c:v>n9084</c:v>
                </c:pt>
                <c:pt idx="9084">
                  <c:v>n9085</c:v>
                </c:pt>
                <c:pt idx="9085">
                  <c:v>n9086</c:v>
                </c:pt>
                <c:pt idx="9086">
                  <c:v>n9087</c:v>
                </c:pt>
                <c:pt idx="9087">
                  <c:v>n9088</c:v>
                </c:pt>
                <c:pt idx="9088">
                  <c:v>n9089</c:v>
                </c:pt>
                <c:pt idx="9089">
                  <c:v>n9090</c:v>
                </c:pt>
                <c:pt idx="9090">
                  <c:v>n9091</c:v>
                </c:pt>
                <c:pt idx="9091">
                  <c:v>n9092</c:v>
                </c:pt>
                <c:pt idx="9092">
                  <c:v>n9093</c:v>
                </c:pt>
                <c:pt idx="9093">
                  <c:v>n9094</c:v>
                </c:pt>
                <c:pt idx="9094">
                  <c:v>n9095</c:v>
                </c:pt>
                <c:pt idx="9095">
                  <c:v>n9096</c:v>
                </c:pt>
                <c:pt idx="9096">
                  <c:v>n9097</c:v>
                </c:pt>
                <c:pt idx="9097">
                  <c:v>n9098</c:v>
                </c:pt>
                <c:pt idx="9098">
                  <c:v>n9099</c:v>
                </c:pt>
                <c:pt idx="9099">
                  <c:v>n9100</c:v>
                </c:pt>
                <c:pt idx="9100">
                  <c:v>n9101</c:v>
                </c:pt>
                <c:pt idx="9101">
                  <c:v>n9102</c:v>
                </c:pt>
                <c:pt idx="9102">
                  <c:v>n9103</c:v>
                </c:pt>
                <c:pt idx="9103">
                  <c:v>n9104</c:v>
                </c:pt>
                <c:pt idx="9104">
                  <c:v>n9105</c:v>
                </c:pt>
                <c:pt idx="9105">
                  <c:v>n9106</c:v>
                </c:pt>
                <c:pt idx="9106">
                  <c:v>n9107</c:v>
                </c:pt>
                <c:pt idx="9107">
                  <c:v>n9108</c:v>
                </c:pt>
                <c:pt idx="9108">
                  <c:v>n9109</c:v>
                </c:pt>
                <c:pt idx="9109">
                  <c:v>n9110</c:v>
                </c:pt>
                <c:pt idx="9110">
                  <c:v>n9111</c:v>
                </c:pt>
                <c:pt idx="9111">
                  <c:v>n9112</c:v>
                </c:pt>
                <c:pt idx="9112">
                  <c:v>n9113</c:v>
                </c:pt>
                <c:pt idx="9113">
                  <c:v>n9114</c:v>
                </c:pt>
                <c:pt idx="9114">
                  <c:v>n9115</c:v>
                </c:pt>
                <c:pt idx="9115">
                  <c:v>n9116</c:v>
                </c:pt>
                <c:pt idx="9116">
                  <c:v>n9117</c:v>
                </c:pt>
                <c:pt idx="9117">
                  <c:v>n9118</c:v>
                </c:pt>
                <c:pt idx="9118">
                  <c:v>n9119</c:v>
                </c:pt>
                <c:pt idx="9119">
                  <c:v>n9120</c:v>
                </c:pt>
                <c:pt idx="9120">
                  <c:v>n9121</c:v>
                </c:pt>
                <c:pt idx="9121">
                  <c:v>n9122</c:v>
                </c:pt>
                <c:pt idx="9122">
                  <c:v>n9123</c:v>
                </c:pt>
                <c:pt idx="9123">
                  <c:v>n9124</c:v>
                </c:pt>
                <c:pt idx="9124">
                  <c:v>n9125</c:v>
                </c:pt>
                <c:pt idx="9125">
                  <c:v>n9126</c:v>
                </c:pt>
                <c:pt idx="9126">
                  <c:v>n9127</c:v>
                </c:pt>
                <c:pt idx="9127">
                  <c:v>n9128</c:v>
                </c:pt>
                <c:pt idx="9128">
                  <c:v>n9129</c:v>
                </c:pt>
                <c:pt idx="9129">
                  <c:v>n9130</c:v>
                </c:pt>
                <c:pt idx="9130">
                  <c:v>n9131</c:v>
                </c:pt>
                <c:pt idx="9131">
                  <c:v>n9132</c:v>
                </c:pt>
                <c:pt idx="9132">
                  <c:v>n9133</c:v>
                </c:pt>
                <c:pt idx="9133">
                  <c:v>n9134</c:v>
                </c:pt>
                <c:pt idx="9134">
                  <c:v>n9135</c:v>
                </c:pt>
                <c:pt idx="9135">
                  <c:v>n9136</c:v>
                </c:pt>
                <c:pt idx="9136">
                  <c:v>n9137</c:v>
                </c:pt>
                <c:pt idx="9137">
                  <c:v>n9138</c:v>
                </c:pt>
                <c:pt idx="9138">
                  <c:v>n9139</c:v>
                </c:pt>
                <c:pt idx="9139">
                  <c:v>n9140</c:v>
                </c:pt>
                <c:pt idx="9140">
                  <c:v>n9141</c:v>
                </c:pt>
                <c:pt idx="9141">
                  <c:v>n9142</c:v>
                </c:pt>
                <c:pt idx="9142">
                  <c:v>n9143</c:v>
                </c:pt>
                <c:pt idx="9143">
                  <c:v>n9144</c:v>
                </c:pt>
                <c:pt idx="9144">
                  <c:v>n9145</c:v>
                </c:pt>
                <c:pt idx="9145">
                  <c:v>n9146</c:v>
                </c:pt>
                <c:pt idx="9146">
                  <c:v>n9147</c:v>
                </c:pt>
                <c:pt idx="9147">
                  <c:v>n9148</c:v>
                </c:pt>
                <c:pt idx="9148">
                  <c:v>n9149</c:v>
                </c:pt>
                <c:pt idx="9149">
                  <c:v>n9150</c:v>
                </c:pt>
                <c:pt idx="9150">
                  <c:v>n9151</c:v>
                </c:pt>
                <c:pt idx="9151">
                  <c:v>n9152</c:v>
                </c:pt>
                <c:pt idx="9152">
                  <c:v>n9153</c:v>
                </c:pt>
                <c:pt idx="9153">
                  <c:v>n9154</c:v>
                </c:pt>
                <c:pt idx="9154">
                  <c:v>n9155</c:v>
                </c:pt>
                <c:pt idx="9155">
                  <c:v>n9156</c:v>
                </c:pt>
                <c:pt idx="9156">
                  <c:v>n9157</c:v>
                </c:pt>
                <c:pt idx="9157">
                  <c:v>n9158</c:v>
                </c:pt>
                <c:pt idx="9158">
                  <c:v>n9159</c:v>
                </c:pt>
                <c:pt idx="9159">
                  <c:v>n9160</c:v>
                </c:pt>
                <c:pt idx="9160">
                  <c:v>n9161</c:v>
                </c:pt>
                <c:pt idx="9161">
                  <c:v>n9162</c:v>
                </c:pt>
                <c:pt idx="9162">
                  <c:v>n9163</c:v>
                </c:pt>
                <c:pt idx="9163">
                  <c:v>n9164</c:v>
                </c:pt>
                <c:pt idx="9164">
                  <c:v>n9165</c:v>
                </c:pt>
                <c:pt idx="9165">
                  <c:v>n9166</c:v>
                </c:pt>
                <c:pt idx="9166">
                  <c:v>n9167</c:v>
                </c:pt>
                <c:pt idx="9167">
                  <c:v>n9168</c:v>
                </c:pt>
                <c:pt idx="9168">
                  <c:v>n9169</c:v>
                </c:pt>
                <c:pt idx="9169">
                  <c:v>n9170</c:v>
                </c:pt>
                <c:pt idx="9170">
                  <c:v>n9171</c:v>
                </c:pt>
                <c:pt idx="9171">
                  <c:v>n9172</c:v>
                </c:pt>
                <c:pt idx="9172">
                  <c:v>n9173</c:v>
                </c:pt>
                <c:pt idx="9173">
                  <c:v>n9174</c:v>
                </c:pt>
                <c:pt idx="9174">
                  <c:v>n9175</c:v>
                </c:pt>
                <c:pt idx="9175">
                  <c:v>n9176</c:v>
                </c:pt>
                <c:pt idx="9176">
                  <c:v>n9177</c:v>
                </c:pt>
                <c:pt idx="9177">
                  <c:v>n9178</c:v>
                </c:pt>
                <c:pt idx="9178">
                  <c:v>n9179</c:v>
                </c:pt>
                <c:pt idx="9179">
                  <c:v>n9180</c:v>
                </c:pt>
                <c:pt idx="9180">
                  <c:v>n9181</c:v>
                </c:pt>
                <c:pt idx="9181">
                  <c:v>n9182</c:v>
                </c:pt>
                <c:pt idx="9182">
                  <c:v>n9183</c:v>
                </c:pt>
                <c:pt idx="9183">
                  <c:v>n9184</c:v>
                </c:pt>
                <c:pt idx="9184">
                  <c:v>n9185</c:v>
                </c:pt>
                <c:pt idx="9185">
                  <c:v>n9186</c:v>
                </c:pt>
                <c:pt idx="9186">
                  <c:v>n9187</c:v>
                </c:pt>
                <c:pt idx="9187">
                  <c:v>n9188</c:v>
                </c:pt>
                <c:pt idx="9188">
                  <c:v>n9189</c:v>
                </c:pt>
                <c:pt idx="9189">
                  <c:v>n9190</c:v>
                </c:pt>
                <c:pt idx="9190">
                  <c:v>n9191</c:v>
                </c:pt>
                <c:pt idx="9191">
                  <c:v>n9192</c:v>
                </c:pt>
                <c:pt idx="9192">
                  <c:v>n9193</c:v>
                </c:pt>
                <c:pt idx="9193">
                  <c:v>n9194</c:v>
                </c:pt>
                <c:pt idx="9194">
                  <c:v>n9195</c:v>
                </c:pt>
                <c:pt idx="9195">
                  <c:v>n9196</c:v>
                </c:pt>
                <c:pt idx="9196">
                  <c:v>n9197</c:v>
                </c:pt>
                <c:pt idx="9197">
                  <c:v>n9198</c:v>
                </c:pt>
                <c:pt idx="9198">
                  <c:v>n9199</c:v>
                </c:pt>
                <c:pt idx="9199">
                  <c:v>n9200</c:v>
                </c:pt>
                <c:pt idx="9200">
                  <c:v>n9201</c:v>
                </c:pt>
                <c:pt idx="9201">
                  <c:v>n9202</c:v>
                </c:pt>
                <c:pt idx="9202">
                  <c:v>n9203</c:v>
                </c:pt>
                <c:pt idx="9203">
                  <c:v>n9204</c:v>
                </c:pt>
                <c:pt idx="9204">
                  <c:v>n9205</c:v>
                </c:pt>
                <c:pt idx="9205">
                  <c:v>n9206</c:v>
                </c:pt>
                <c:pt idx="9206">
                  <c:v>n9207</c:v>
                </c:pt>
                <c:pt idx="9207">
                  <c:v>n9208</c:v>
                </c:pt>
                <c:pt idx="9208">
                  <c:v>n9209</c:v>
                </c:pt>
                <c:pt idx="9209">
                  <c:v>n9210</c:v>
                </c:pt>
                <c:pt idx="9210">
                  <c:v>n9211</c:v>
                </c:pt>
                <c:pt idx="9211">
                  <c:v>n9212</c:v>
                </c:pt>
                <c:pt idx="9212">
                  <c:v>n9213</c:v>
                </c:pt>
                <c:pt idx="9213">
                  <c:v>n9214</c:v>
                </c:pt>
                <c:pt idx="9214">
                  <c:v>n9215</c:v>
                </c:pt>
                <c:pt idx="9215">
                  <c:v>n9216</c:v>
                </c:pt>
                <c:pt idx="9216">
                  <c:v>n9217</c:v>
                </c:pt>
                <c:pt idx="9217">
                  <c:v>n9218</c:v>
                </c:pt>
                <c:pt idx="9218">
                  <c:v>n9219</c:v>
                </c:pt>
                <c:pt idx="9219">
                  <c:v>n9220</c:v>
                </c:pt>
                <c:pt idx="9220">
                  <c:v>n9221</c:v>
                </c:pt>
                <c:pt idx="9221">
                  <c:v>n9222</c:v>
                </c:pt>
                <c:pt idx="9222">
                  <c:v>n9223</c:v>
                </c:pt>
                <c:pt idx="9223">
                  <c:v>n9224</c:v>
                </c:pt>
                <c:pt idx="9224">
                  <c:v>n9225</c:v>
                </c:pt>
                <c:pt idx="9225">
                  <c:v>n9226</c:v>
                </c:pt>
                <c:pt idx="9226">
                  <c:v>n9227</c:v>
                </c:pt>
                <c:pt idx="9227">
                  <c:v>n9228</c:v>
                </c:pt>
                <c:pt idx="9228">
                  <c:v>n9229</c:v>
                </c:pt>
                <c:pt idx="9229">
                  <c:v>n9230</c:v>
                </c:pt>
                <c:pt idx="9230">
                  <c:v>n9231</c:v>
                </c:pt>
                <c:pt idx="9231">
                  <c:v>n9232</c:v>
                </c:pt>
                <c:pt idx="9232">
                  <c:v>n9233</c:v>
                </c:pt>
                <c:pt idx="9233">
                  <c:v>n9234</c:v>
                </c:pt>
                <c:pt idx="9234">
                  <c:v>n9235</c:v>
                </c:pt>
                <c:pt idx="9235">
                  <c:v>n9236</c:v>
                </c:pt>
                <c:pt idx="9236">
                  <c:v>n9237</c:v>
                </c:pt>
                <c:pt idx="9237">
                  <c:v>n9238</c:v>
                </c:pt>
                <c:pt idx="9238">
                  <c:v>n9239</c:v>
                </c:pt>
                <c:pt idx="9239">
                  <c:v>n9240</c:v>
                </c:pt>
                <c:pt idx="9240">
                  <c:v>n9241</c:v>
                </c:pt>
                <c:pt idx="9241">
                  <c:v>n9242</c:v>
                </c:pt>
                <c:pt idx="9242">
                  <c:v>n9243</c:v>
                </c:pt>
                <c:pt idx="9243">
                  <c:v>n9244</c:v>
                </c:pt>
                <c:pt idx="9244">
                  <c:v>n9245</c:v>
                </c:pt>
                <c:pt idx="9245">
                  <c:v>n9246</c:v>
                </c:pt>
                <c:pt idx="9246">
                  <c:v>n9247</c:v>
                </c:pt>
                <c:pt idx="9247">
                  <c:v>n9248</c:v>
                </c:pt>
                <c:pt idx="9248">
                  <c:v>n9249</c:v>
                </c:pt>
                <c:pt idx="9249">
                  <c:v>n9250</c:v>
                </c:pt>
                <c:pt idx="9250">
                  <c:v>n9251</c:v>
                </c:pt>
                <c:pt idx="9251">
                  <c:v>n9252</c:v>
                </c:pt>
                <c:pt idx="9252">
                  <c:v>n9253</c:v>
                </c:pt>
                <c:pt idx="9253">
                  <c:v>n9254</c:v>
                </c:pt>
                <c:pt idx="9254">
                  <c:v>n9255</c:v>
                </c:pt>
                <c:pt idx="9255">
                  <c:v>n9256</c:v>
                </c:pt>
                <c:pt idx="9256">
                  <c:v>n9257</c:v>
                </c:pt>
                <c:pt idx="9257">
                  <c:v>n9258</c:v>
                </c:pt>
                <c:pt idx="9258">
                  <c:v>n9259</c:v>
                </c:pt>
                <c:pt idx="9259">
                  <c:v>n9260</c:v>
                </c:pt>
                <c:pt idx="9260">
                  <c:v>n9261</c:v>
                </c:pt>
                <c:pt idx="9261">
                  <c:v>n9262</c:v>
                </c:pt>
                <c:pt idx="9262">
                  <c:v>n9263</c:v>
                </c:pt>
                <c:pt idx="9263">
                  <c:v>n9264</c:v>
                </c:pt>
                <c:pt idx="9264">
                  <c:v>n9265</c:v>
                </c:pt>
                <c:pt idx="9265">
                  <c:v>n9266</c:v>
                </c:pt>
                <c:pt idx="9266">
                  <c:v>n9267</c:v>
                </c:pt>
                <c:pt idx="9267">
                  <c:v>n9268</c:v>
                </c:pt>
                <c:pt idx="9268">
                  <c:v>n9269</c:v>
                </c:pt>
                <c:pt idx="9269">
                  <c:v>n9270</c:v>
                </c:pt>
                <c:pt idx="9270">
                  <c:v>n9271</c:v>
                </c:pt>
                <c:pt idx="9271">
                  <c:v>n9272</c:v>
                </c:pt>
                <c:pt idx="9272">
                  <c:v>n9273</c:v>
                </c:pt>
                <c:pt idx="9273">
                  <c:v>n9274</c:v>
                </c:pt>
                <c:pt idx="9274">
                  <c:v>n9275</c:v>
                </c:pt>
                <c:pt idx="9275">
                  <c:v>n9276</c:v>
                </c:pt>
                <c:pt idx="9276">
                  <c:v>n9277</c:v>
                </c:pt>
                <c:pt idx="9277">
                  <c:v>n9278</c:v>
                </c:pt>
                <c:pt idx="9278">
                  <c:v>n9279</c:v>
                </c:pt>
                <c:pt idx="9279">
                  <c:v>n9280</c:v>
                </c:pt>
                <c:pt idx="9280">
                  <c:v>n9281</c:v>
                </c:pt>
                <c:pt idx="9281">
                  <c:v>n9282</c:v>
                </c:pt>
                <c:pt idx="9282">
                  <c:v>n9283</c:v>
                </c:pt>
                <c:pt idx="9283">
                  <c:v>n9284</c:v>
                </c:pt>
                <c:pt idx="9284">
                  <c:v>n9285</c:v>
                </c:pt>
                <c:pt idx="9285">
                  <c:v>n9286</c:v>
                </c:pt>
                <c:pt idx="9286">
                  <c:v>n9287</c:v>
                </c:pt>
                <c:pt idx="9287">
                  <c:v>n9288</c:v>
                </c:pt>
                <c:pt idx="9288">
                  <c:v>n9289</c:v>
                </c:pt>
                <c:pt idx="9289">
                  <c:v>n9290</c:v>
                </c:pt>
                <c:pt idx="9290">
                  <c:v>n9291</c:v>
                </c:pt>
                <c:pt idx="9291">
                  <c:v>n9292</c:v>
                </c:pt>
                <c:pt idx="9292">
                  <c:v>n9293</c:v>
                </c:pt>
                <c:pt idx="9293">
                  <c:v>n9294</c:v>
                </c:pt>
                <c:pt idx="9294">
                  <c:v>n9295</c:v>
                </c:pt>
                <c:pt idx="9295">
                  <c:v>n9296</c:v>
                </c:pt>
                <c:pt idx="9296">
                  <c:v>n9297</c:v>
                </c:pt>
                <c:pt idx="9297">
                  <c:v>n9298</c:v>
                </c:pt>
                <c:pt idx="9298">
                  <c:v>n9299</c:v>
                </c:pt>
                <c:pt idx="9299">
                  <c:v>n9300</c:v>
                </c:pt>
                <c:pt idx="9300">
                  <c:v>n9301</c:v>
                </c:pt>
                <c:pt idx="9301">
                  <c:v>n9302</c:v>
                </c:pt>
                <c:pt idx="9302">
                  <c:v>n9303</c:v>
                </c:pt>
                <c:pt idx="9303">
                  <c:v>n9304</c:v>
                </c:pt>
                <c:pt idx="9304">
                  <c:v>n9305</c:v>
                </c:pt>
                <c:pt idx="9305">
                  <c:v>n9306</c:v>
                </c:pt>
                <c:pt idx="9306">
                  <c:v>n9307</c:v>
                </c:pt>
                <c:pt idx="9307">
                  <c:v>n9308</c:v>
                </c:pt>
                <c:pt idx="9308">
                  <c:v>n9309</c:v>
                </c:pt>
                <c:pt idx="9309">
                  <c:v>n9310</c:v>
                </c:pt>
                <c:pt idx="9310">
                  <c:v>n9311</c:v>
                </c:pt>
                <c:pt idx="9311">
                  <c:v>n9312</c:v>
                </c:pt>
                <c:pt idx="9312">
                  <c:v>n9313</c:v>
                </c:pt>
                <c:pt idx="9313">
                  <c:v>n9314</c:v>
                </c:pt>
                <c:pt idx="9314">
                  <c:v>n9315</c:v>
                </c:pt>
                <c:pt idx="9315">
                  <c:v>n9316</c:v>
                </c:pt>
                <c:pt idx="9316">
                  <c:v>n9317</c:v>
                </c:pt>
                <c:pt idx="9317">
                  <c:v>n9318</c:v>
                </c:pt>
                <c:pt idx="9318">
                  <c:v>n9319</c:v>
                </c:pt>
                <c:pt idx="9319">
                  <c:v>n9320</c:v>
                </c:pt>
                <c:pt idx="9320">
                  <c:v>n9321</c:v>
                </c:pt>
                <c:pt idx="9321">
                  <c:v>n9322</c:v>
                </c:pt>
                <c:pt idx="9322">
                  <c:v>n9323</c:v>
                </c:pt>
                <c:pt idx="9323">
                  <c:v>n9324</c:v>
                </c:pt>
                <c:pt idx="9324">
                  <c:v>n9325</c:v>
                </c:pt>
                <c:pt idx="9325">
                  <c:v>n9326</c:v>
                </c:pt>
                <c:pt idx="9326">
                  <c:v>n9327</c:v>
                </c:pt>
                <c:pt idx="9327">
                  <c:v>n9328</c:v>
                </c:pt>
                <c:pt idx="9328">
                  <c:v>n9329</c:v>
                </c:pt>
                <c:pt idx="9329">
                  <c:v>n9330</c:v>
                </c:pt>
                <c:pt idx="9330">
                  <c:v>n9331</c:v>
                </c:pt>
                <c:pt idx="9331">
                  <c:v>n9332</c:v>
                </c:pt>
                <c:pt idx="9332">
                  <c:v>n9333</c:v>
                </c:pt>
                <c:pt idx="9333">
                  <c:v>n9334</c:v>
                </c:pt>
                <c:pt idx="9334">
                  <c:v>n9335</c:v>
                </c:pt>
                <c:pt idx="9335">
                  <c:v>n9336</c:v>
                </c:pt>
                <c:pt idx="9336">
                  <c:v>n9337</c:v>
                </c:pt>
                <c:pt idx="9337">
                  <c:v>n9338</c:v>
                </c:pt>
                <c:pt idx="9338">
                  <c:v>n9339</c:v>
                </c:pt>
                <c:pt idx="9339">
                  <c:v>n9340</c:v>
                </c:pt>
                <c:pt idx="9340">
                  <c:v>n9341</c:v>
                </c:pt>
                <c:pt idx="9341">
                  <c:v>n9342</c:v>
                </c:pt>
                <c:pt idx="9342">
                  <c:v>n9343</c:v>
                </c:pt>
                <c:pt idx="9343">
                  <c:v>n9344</c:v>
                </c:pt>
                <c:pt idx="9344">
                  <c:v>n9345</c:v>
                </c:pt>
                <c:pt idx="9345">
                  <c:v>n9346</c:v>
                </c:pt>
                <c:pt idx="9346">
                  <c:v>n9347</c:v>
                </c:pt>
                <c:pt idx="9347">
                  <c:v>n9348</c:v>
                </c:pt>
                <c:pt idx="9348">
                  <c:v>n9349</c:v>
                </c:pt>
                <c:pt idx="9349">
                  <c:v>n9350</c:v>
                </c:pt>
                <c:pt idx="9350">
                  <c:v>n9351</c:v>
                </c:pt>
                <c:pt idx="9351">
                  <c:v>n9352</c:v>
                </c:pt>
                <c:pt idx="9352">
                  <c:v>n9353</c:v>
                </c:pt>
                <c:pt idx="9353">
                  <c:v>n9354</c:v>
                </c:pt>
                <c:pt idx="9354">
                  <c:v>n9355</c:v>
                </c:pt>
                <c:pt idx="9355">
                  <c:v>n9356</c:v>
                </c:pt>
                <c:pt idx="9356">
                  <c:v>n9357</c:v>
                </c:pt>
                <c:pt idx="9357">
                  <c:v>n9358</c:v>
                </c:pt>
                <c:pt idx="9358">
                  <c:v>n9359</c:v>
                </c:pt>
                <c:pt idx="9359">
                  <c:v>n9360</c:v>
                </c:pt>
                <c:pt idx="9360">
                  <c:v>n9361</c:v>
                </c:pt>
                <c:pt idx="9361">
                  <c:v>n9362</c:v>
                </c:pt>
                <c:pt idx="9362">
                  <c:v>n9363</c:v>
                </c:pt>
                <c:pt idx="9363">
                  <c:v>n9364</c:v>
                </c:pt>
                <c:pt idx="9364">
                  <c:v>n9365</c:v>
                </c:pt>
                <c:pt idx="9365">
                  <c:v>n9366</c:v>
                </c:pt>
                <c:pt idx="9366">
                  <c:v>n9367</c:v>
                </c:pt>
                <c:pt idx="9367">
                  <c:v>n9368</c:v>
                </c:pt>
                <c:pt idx="9368">
                  <c:v>n9369</c:v>
                </c:pt>
                <c:pt idx="9369">
                  <c:v>n9370</c:v>
                </c:pt>
                <c:pt idx="9370">
                  <c:v>n9371</c:v>
                </c:pt>
                <c:pt idx="9371">
                  <c:v>n9372</c:v>
                </c:pt>
                <c:pt idx="9372">
                  <c:v>n9373</c:v>
                </c:pt>
                <c:pt idx="9373">
                  <c:v>n9374</c:v>
                </c:pt>
                <c:pt idx="9374">
                  <c:v>n9375</c:v>
                </c:pt>
                <c:pt idx="9375">
                  <c:v>n9376</c:v>
                </c:pt>
                <c:pt idx="9376">
                  <c:v>n9377</c:v>
                </c:pt>
                <c:pt idx="9377">
                  <c:v>n9378</c:v>
                </c:pt>
                <c:pt idx="9378">
                  <c:v>n9379</c:v>
                </c:pt>
                <c:pt idx="9379">
                  <c:v>n9380</c:v>
                </c:pt>
                <c:pt idx="9380">
                  <c:v>n9381</c:v>
                </c:pt>
                <c:pt idx="9381">
                  <c:v>n9382</c:v>
                </c:pt>
                <c:pt idx="9382">
                  <c:v>n9383</c:v>
                </c:pt>
                <c:pt idx="9383">
                  <c:v>n9384</c:v>
                </c:pt>
                <c:pt idx="9384">
                  <c:v>n9385</c:v>
                </c:pt>
                <c:pt idx="9385">
                  <c:v>n9386</c:v>
                </c:pt>
                <c:pt idx="9386">
                  <c:v>n9387</c:v>
                </c:pt>
                <c:pt idx="9387">
                  <c:v>n9388</c:v>
                </c:pt>
                <c:pt idx="9388">
                  <c:v>n9389</c:v>
                </c:pt>
                <c:pt idx="9389">
                  <c:v>n9390</c:v>
                </c:pt>
                <c:pt idx="9390">
                  <c:v>n9391</c:v>
                </c:pt>
                <c:pt idx="9391">
                  <c:v>n9392</c:v>
                </c:pt>
                <c:pt idx="9392">
                  <c:v>n9393</c:v>
                </c:pt>
                <c:pt idx="9393">
                  <c:v>n9394</c:v>
                </c:pt>
                <c:pt idx="9394">
                  <c:v>n9395</c:v>
                </c:pt>
                <c:pt idx="9395">
                  <c:v>n9396</c:v>
                </c:pt>
                <c:pt idx="9396">
                  <c:v>n9397</c:v>
                </c:pt>
                <c:pt idx="9397">
                  <c:v>n9398</c:v>
                </c:pt>
                <c:pt idx="9398">
                  <c:v>n9399</c:v>
                </c:pt>
                <c:pt idx="9399">
                  <c:v>n9400</c:v>
                </c:pt>
                <c:pt idx="9400">
                  <c:v>n9401</c:v>
                </c:pt>
                <c:pt idx="9401">
                  <c:v>n9402</c:v>
                </c:pt>
                <c:pt idx="9402">
                  <c:v>n9403</c:v>
                </c:pt>
                <c:pt idx="9403">
                  <c:v>n9404</c:v>
                </c:pt>
                <c:pt idx="9404">
                  <c:v>n9405</c:v>
                </c:pt>
                <c:pt idx="9405">
                  <c:v>n9406</c:v>
                </c:pt>
                <c:pt idx="9406">
                  <c:v>n9407</c:v>
                </c:pt>
                <c:pt idx="9407">
                  <c:v>n9408</c:v>
                </c:pt>
                <c:pt idx="9408">
                  <c:v>n9409</c:v>
                </c:pt>
                <c:pt idx="9409">
                  <c:v>n9410</c:v>
                </c:pt>
                <c:pt idx="9410">
                  <c:v>n9411</c:v>
                </c:pt>
                <c:pt idx="9411">
                  <c:v>n9412</c:v>
                </c:pt>
                <c:pt idx="9412">
                  <c:v>n9413</c:v>
                </c:pt>
                <c:pt idx="9413">
                  <c:v>n9414</c:v>
                </c:pt>
                <c:pt idx="9414">
                  <c:v>n9415</c:v>
                </c:pt>
                <c:pt idx="9415">
                  <c:v>n9416</c:v>
                </c:pt>
                <c:pt idx="9416">
                  <c:v>n9417</c:v>
                </c:pt>
                <c:pt idx="9417">
                  <c:v>n9418</c:v>
                </c:pt>
                <c:pt idx="9418">
                  <c:v>n9419</c:v>
                </c:pt>
                <c:pt idx="9419">
                  <c:v>n9420</c:v>
                </c:pt>
                <c:pt idx="9420">
                  <c:v>n9421</c:v>
                </c:pt>
                <c:pt idx="9421">
                  <c:v>n9422</c:v>
                </c:pt>
                <c:pt idx="9422">
                  <c:v>n9423</c:v>
                </c:pt>
                <c:pt idx="9423">
                  <c:v>n9424</c:v>
                </c:pt>
                <c:pt idx="9424">
                  <c:v>n9425</c:v>
                </c:pt>
                <c:pt idx="9425">
                  <c:v>n9426</c:v>
                </c:pt>
                <c:pt idx="9426">
                  <c:v>n9427</c:v>
                </c:pt>
                <c:pt idx="9427">
                  <c:v>n9428</c:v>
                </c:pt>
                <c:pt idx="9428">
                  <c:v>n9429</c:v>
                </c:pt>
                <c:pt idx="9429">
                  <c:v>n9430</c:v>
                </c:pt>
                <c:pt idx="9430">
                  <c:v>n9431</c:v>
                </c:pt>
                <c:pt idx="9431">
                  <c:v>n9432</c:v>
                </c:pt>
                <c:pt idx="9432">
                  <c:v>n9433</c:v>
                </c:pt>
                <c:pt idx="9433">
                  <c:v>n9434</c:v>
                </c:pt>
                <c:pt idx="9434">
                  <c:v>n9435</c:v>
                </c:pt>
                <c:pt idx="9435">
                  <c:v>n9436</c:v>
                </c:pt>
                <c:pt idx="9436">
                  <c:v>n9437</c:v>
                </c:pt>
                <c:pt idx="9437">
                  <c:v>n9438</c:v>
                </c:pt>
                <c:pt idx="9438">
                  <c:v>n9439</c:v>
                </c:pt>
                <c:pt idx="9439">
                  <c:v>n9440</c:v>
                </c:pt>
                <c:pt idx="9440">
                  <c:v>n9441</c:v>
                </c:pt>
                <c:pt idx="9441">
                  <c:v>n9442</c:v>
                </c:pt>
                <c:pt idx="9442">
                  <c:v>n9443</c:v>
                </c:pt>
                <c:pt idx="9443">
                  <c:v>n9444</c:v>
                </c:pt>
                <c:pt idx="9444">
                  <c:v>n9445</c:v>
                </c:pt>
                <c:pt idx="9445">
                  <c:v>n9446</c:v>
                </c:pt>
                <c:pt idx="9446">
                  <c:v>n9447</c:v>
                </c:pt>
                <c:pt idx="9447">
                  <c:v>n9448</c:v>
                </c:pt>
                <c:pt idx="9448">
                  <c:v>n9449</c:v>
                </c:pt>
                <c:pt idx="9449">
                  <c:v>n9450</c:v>
                </c:pt>
                <c:pt idx="9450">
                  <c:v>n9451</c:v>
                </c:pt>
                <c:pt idx="9451">
                  <c:v>n9452</c:v>
                </c:pt>
                <c:pt idx="9452">
                  <c:v>n9453</c:v>
                </c:pt>
                <c:pt idx="9453">
                  <c:v>n9454</c:v>
                </c:pt>
                <c:pt idx="9454">
                  <c:v>n9455</c:v>
                </c:pt>
                <c:pt idx="9455">
                  <c:v>n9456</c:v>
                </c:pt>
                <c:pt idx="9456">
                  <c:v>n9457</c:v>
                </c:pt>
                <c:pt idx="9457">
                  <c:v>n9458</c:v>
                </c:pt>
                <c:pt idx="9458">
                  <c:v>n9459</c:v>
                </c:pt>
                <c:pt idx="9459">
                  <c:v>n9460</c:v>
                </c:pt>
                <c:pt idx="9460">
                  <c:v>n9461</c:v>
                </c:pt>
                <c:pt idx="9461">
                  <c:v>n9462</c:v>
                </c:pt>
                <c:pt idx="9462">
                  <c:v>n9463</c:v>
                </c:pt>
                <c:pt idx="9463">
                  <c:v>n9464</c:v>
                </c:pt>
                <c:pt idx="9464">
                  <c:v>n9465</c:v>
                </c:pt>
                <c:pt idx="9465">
                  <c:v>n9466</c:v>
                </c:pt>
                <c:pt idx="9466">
                  <c:v>n9467</c:v>
                </c:pt>
                <c:pt idx="9467">
                  <c:v>n9468</c:v>
                </c:pt>
                <c:pt idx="9468">
                  <c:v>n9469</c:v>
                </c:pt>
                <c:pt idx="9469">
                  <c:v>n9470</c:v>
                </c:pt>
                <c:pt idx="9470">
                  <c:v>n9471</c:v>
                </c:pt>
                <c:pt idx="9471">
                  <c:v>n9472</c:v>
                </c:pt>
                <c:pt idx="9472">
                  <c:v>n9473</c:v>
                </c:pt>
                <c:pt idx="9473">
                  <c:v>n9474</c:v>
                </c:pt>
                <c:pt idx="9474">
                  <c:v>n9475</c:v>
                </c:pt>
                <c:pt idx="9475">
                  <c:v>n9476</c:v>
                </c:pt>
                <c:pt idx="9476">
                  <c:v>n9477</c:v>
                </c:pt>
                <c:pt idx="9477">
                  <c:v>n9478</c:v>
                </c:pt>
                <c:pt idx="9478">
                  <c:v>n9479</c:v>
                </c:pt>
                <c:pt idx="9479">
                  <c:v>n9480</c:v>
                </c:pt>
                <c:pt idx="9480">
                  <c:v>n9481</c:v>
                </c:pt>
                <c:pt idx="9481">
                  <c:v>n9482</c:v>
                </c:pt>
                <c:pt idx="9482">
                  <c:v>n9483</c:v>
                </c:pt>
                <c:pt idx="9483">
                  <c:v>n9484</c:v>
                </c:pt>
                <c:pt idx="9484">
                  <c:v>n9485</c:v>
                </c:pt>
                <c:pt idx="9485">
                  <c:v>n9486</c:v>
                </c:pt>
                <c:pt idx="9486">
                  <c:v>n9487</c:v>
                </c:pt>
                <c:pt idx="9487">
                  <c:v>n9488</c:v>
                </c:pt>
                <c:pt idx="9488">
                  <c:v>n9489</c:v>
                </c:pt>
                <c:pt idx="9489">
                  <c:v>n9490</c:v>
                </c:pt>
                <c:pt idx="9490">
                  <c:v>n9491</c:v>
                </c:pt>
                <c:pt idx="9491">
                  <c:v>n9492</c:v>
                </c:pt>
                <c:pt idx="9492">
                  <c:v>n9493</c:v>
                </c:pt>
                <c:pt idx="9493">
                  <c:v>n9494</c:v>
                </c:pt>
                <c:pt idx="9494">
                  <c:v>n9495</c:v>
                </c:pt>
                <c:pt idx="9495">
                  <c:v>n9496</c:v>
                </c:pt>
                <c:pt idx="9496">
                  <c:v>n9497</c:v>
                </c:pt>
                <c:pt idx="9497">
                  <c:v>n9498</c:v>
                </c:pt>
                <c:pt idx="9498">
                  <c:v>n9499</c:v>
                </c:pt>
                <c:pt idx="9499">
                  <c:v>n9500</c:v>
                </c:pt>
                <c:pt idx="9500">
                  <c:v>n9501</c:v>
                </c:pt>
                <c:pt idx="9501">
                  <c:v>n9502</c:v>
                </c:pt>
                <c:pt idx="9502">
                  <c:v>n9503</c:v>
                </c:pt>
                <c:pt idx="9503">
                  <c:v>n9504</c:v>
                </c:pt>
                <c:pt idx="9504">
                  <c:v>n9505</c:v>
                </c:pt>
                <c:pt idx="9505">
                  <c:v>n9506</c:v>
                </c:pt>
                <c:pt idx="9506">
                  <c:v>n9507</c:v>
                </c:pt>
                <c:pt idx="9507">
                  <c:v>n9508</c:v>
                </c:pt>
                <c:pt idx="9508">
                  <c:v>n9509</c:v>
                </c:pt>
                <c:pt idx="9509">
                  <c:v>n9510</c:v>
                </c:pt>
                <c:pt idx="9510">
                  <c:v>n9511</c:v>
                </c:pt>
                <c:pt idx="9511">
                  <c:v>n9512</c:v>
                </c:pt>
                <c:pt idx="9512">
                  <c:v>n9513</c:v>
                </c:pt>
                <c:pt idx="9513">
                  <c:v>n9514</c:v>
                </c:pt>
                <c:pt idx="9514">
                  <c:v>n9515</c:v>
                </c:pt>
                <c:pt idx="9515">
                  <c:v>n9516</c:v>
                </c:pt>
                <c:pt idx="9516">
                  <c:v>n9517</c:v>
                </c:pt>
                <c:pt idx="9517">
                  <c:v>n9518</c:v>
                </c:pt>
                <c:pt idx="9518">
                  <c:v>n9519</c:v>
                </c:pt>
                <c:pt idx="9519">
                  <c:v>n9520</c:v>
                </c:pt>
                <c:pt idx="9520">
                  <c:v>n9521</c:v>
                </c:pt>
                <c:pt idx="9521">
                  <c:v>n9522</c:v>
                </c:pt>
                <c:pt idx="9522">
                  <c:v>n9523</c:v>
                </c:pt>
                <c:pt idx="9523">
                  <c:v>n9524</c:v>
                </c:pt>
                <c:pt idx="9524">
                  <c:v>n9525</c:v>
                </c:pt>
                <c:pt idx="9525">
                  <c:v>n9526</c:v>
                </c:pt>
                <c:pt idx="9526">
                  <c:v>n9527</c:v>
                </c:pt>
                <c:pt idx="9527">
                  <c:v>n9528</c:v>
                </c:pt>
                <c:pt idx="9528">
                  <c:v>n9529</c:v>
                </c:pt>
                <c:pt idx="9529">
                  <c:v>n9530</c:v>
                </c:pt>
                <c:pt idx="9530">
                  <c:v>n9531</c:v>
                </c:pt>
                <c:pt idx="9531">
                  <c:v>n9532</c:v>
                </c:pt>
                <c:pt idx="9532">
                  <c:v>n9533</c:v>
                </c:pt>
                <c:pt idx="9533">
                  <c:v>n9534</c:v>
                </c:pt>
                <c:pt idx="9534">
                  <c:v>n9535</c:v>
                </c:pt>
                <c:pt idx="9535">
                  <c:v>n9536</c:v>
                </c:pt>
                <c:pt idx="9536">
                  <c:v>n9537</c:v>
                </c:pt>
                <c:pt idx="9537">
                  <c:v>n9538</c:v>
                </c:pt>
                <c:pt idx="9538">
                  <c:v>n9539</c:v>
                </c:pt>
                <c:pt idx="9539">
                  <c:v>n9540</c:v>
                </c:pt>
                <c:pt idx="9540">
                  <c:v>n9541</c:v>
                </c:pt>
                <c:pt idx="9541">
                  <c:v>n9542</c:v>
                </c:pt>
                <c:pt idx="9542">
                  <c:v>n9543</c:v>
                </c:pt>
                <c:pt idx="9543">
                  <c:v>n9544</c:v>
                </c:pt>
                <c:pt idx="9544">
                  <c:v>n9545</c:v>
                </c:pt>
                <c:pt idx="9545">
                  <c:v>n9546</c:v>
                </c:pt>
                <c:pt idx="9546">
                  <c:v>n9547</c:v>
                </c:pt>
                <c:pt idx="9547">
                  <c:v>n9548</c:v>
                </c:pt>
                <c:pt idx="9548">
                  <c:v>n9549</c:v>
                </c:pt>
                <c:pt idx="9549">
                  <c:v>n9550</c:v>
                </c:pt>
                <c:pt idx="9550">
                  <c:v>n9551</c:v>
                </c:pt>
                <c:pt idx="9551">
                  <c:v>n9552</c:v>
                </c:pt>
                <c:pt idx="9552">
                  <c:v>n9553</c:v>
                </c:pt>
                <c:pt idx="9553">
                  <c:v>n9554</c:v>
                </c:pt>
                <c:pt idx="9554">
                  <c:v>n9555</c:v>
                </c:pt>
                <c:pt idx="9555">
                  <c:v>n9556</c:v>
                </c:pt>
                <c:pt idx="9556">
                  <c:v>n9557</c:v>
                </c:pt>
                <c:pt idx="9557">
                  <c:v>n9558</c:v>
                </c:pt>
                <c:pt idx="9558">
                  <c:v>n9559</c:v>
                </c:pt>
                <c:pt idx="9559">
                  <c:v>n9560</c:v>
                </c:pt>
                <c:pt idx="9560">
                  <c:v>n9561</c:v>
                </c:pt>
                <c:pt idx="9561">
                  <c:v>n9562</c:v>
                </c:pt>
                <c:pt idx="9562">
                  <c:v>n9563</c:v>
                </c:pt>
                <c:pt idx="9563">
                  <c:v>n9564</c:v>
                </c:pt>
                <c:pt idx="9564">
                  <c:v>n9565</c:v>
                </c:pt>
                <c:pt idx="9565">
                  <c:v>n9566</c:v>
                </c:pt>
                <c:pt idx="9566">
                  <c:v>n9567</c:v>
                </c:pt>
                <c:pt idx="9567">
                  <c:v>n9568</c:v>
                </c:pt>
                <c:pt idx="9568">
                  <c:v>n9569</c:v>
                </c:pt>
                <c:pt idx="9569">
                  <c:v>n9570</c:v>
                </c:pt>
                <c:pt idx="9570">
                  <c:v>n9571</c:v>
                </c:pt>
                <c:pt idx="9571">
                  <c:v>n9572</c:v>
                </c:pt>
                <c:pt idx="9572">
                  <c:v>n9573</c:v>
                </c:pt>
                <c:pt idx="9573">
                  <c:v>n9574</c:v>
                </c:pt>
                <c:pt idx="9574">
                  <c:v>n9575</c:v>
                </c:pt>
                <c:pt idx="9575">
                  <c:v>n9576</c:v>
                </c:pt>
                <c:pt idx="9576">
                  <c:v>n9577</c:v>
                </c:pt>
                <c:pt idx="9577">
                  <c:v>n9578</c:v>
                </c:pt>
                <c:pt idx="9578">
                  <c:v>n9579</c:v>
                </c:pt>
                <c:pt idx="9579">
                  <c:v>n9580</c:v>
                </c:pt>
                <c:pt idx="9580">
                  <c:v>n9581</c:v>
                </c:pt>
                <c:pt idx="9581">
                  <c:v>n9582</c:v>
                </c:pt>
                <c:pt idx="9582">
                  <c:v>n9583</c:v>
                </c:pt>
                <c:pt idx="9583">
                  <c:v>n9584</c:v>
                </c:pt>
                <c:pt idx="9584">
                  <c:v>n9585</c:v>
                </c:pt>
                <c:pt idx="9585">
                  <c:v>n9586</c:v>
                </c:pt>
                <c:pt idx="9586">
                  <c:v>n9587</c:v>
                </c:pt>
                <c:pt idx="9587">
                  <c:v>n9588</c:v>
                </c:pt>
                <c:pt idx="9588">
                  <c:v>n9589</c:v>
                </c:pt>
                <c:pt idx="9589">
                  <c:v>n9590</c:v>
                </c:pt>
                <c:pt idx="9590">
                  <c:v>n9591</c:v>
                </c:pt>
                <c:pt idx="9591">
                  <c:v>n9592</c:v>
                </c:pt>
                <c:pt idx="9592">
                  <c:v>n9593</c:v>
                </c:pt>
                <c:pt idx="9593">
                  <c:v>n9594</c:v>
                </c:pt>
                <c:pt idx="9594">
                  <c:v>n9595</c:v>
                </c:pt>
                <c:pt idx="9595">
                  <c:v>n9596</c:v>
                </c:pt>
                <c:pt idx="9596">
                  <c:v>n9597</c:v>
                </c:pt>
                <c:pt idx="9597">
                  <c:v>n9598</c:v>
                </c:pt>
                <c:pt idx="9598">
                  <c:v>n9599</c:v>
                </c:pt>
                <c:pt idx="9599">
                  <c:v>n9600</c:v>
                </c:pt>
                <c:pt idx="9600">
                  <c:v>n9601</c:v>
                </c:pt>
                <c:pt idx="9601">
                  <c:v>n9602</c:v>
                </c:pt>
                <c:pt idx="9602">
                  <c:v>n9603</c:v>
                </c:pt>
                <c:pt idx="9603">
                  <c:v>n9604</c:v>
                </c:pt>
                <c:pt idx="9604">
                  <c:v>n9605</c:v>
                </c:pt>
                <c:pt idx="9605">
                  <c:v>n9606</c:v>
                </c:pt>
                <c:pt idx="9606">
                  <c:v>n9607</c:v>
                </c:pt>
                <c:pt idx="9607">
                  <c:v>n9608</c:v>
                </c:pt>
                <c:pt idx="9608">
                  <c:v>n9609</c:v>
                </c:pt>
                <c:pt idx="9609">
                  <c:v>n9610</c:v>
                </c:pt>
                <c:pt idx="9610">
                  <c:v>n9611</c:v>
                </c:pt>
                <c:pt idx="9611">
                  <c:v>n9612</c:v>
                </c:pt>
                <c:pt idx="9612">
                  <c:v>n9613</c:v>
                </c:pt>
                <c:pt idx="9613">
                  <c:v>n9614</c:v>
                </c:pt>
                <c:pt idx="9614">
                  <c:v>n9615</c:v>
                </c:pt>
                <c:pt idx="9615">
                  <c:v>n9616</c:v>
                </c:pt>
                <c:pt idx="9616">
                  <c:v>n9617</c:v>
                </c:pt>
                <c:pt idx="9617">
                  <c:v>n9618</c:v>
                </c:pt>
                <c:pt idx="9618">
                  <c:v>n9619</c:v>
                </c:pt>
                <c:pt idx="9619">
                  <c:v>n9620</c:v>
                </c:pt>
                <c:pt idx="9620">
                  <c:v>n9621</c:v>
                </c:pt>
                <c:pt idx="9621">
                  <c:v>n9622</c:v>
                </c:pt>
                <c:pt idx="9622">
                  <c:v>n9623</c:v>
                </c:pt>
                <c:pt idx="9623">
                  <c:v>n9624</c:v>
                </c:pt>
                <c:pt idx="9624">
                  <c:v>n9625</c:v>
                </c:pt>
                <c:pt idx="9625">
                  <c:v>n9626</c:v>
                </c:pt>
                <c:pt idx="9626">
                  <c:v>n9627</c:v>
                </c:pt>
                <c:pt idx="9627">
                  <c:v>n9628</c:v>
                </c:pt>
                <c:pt idx="9628">
                  <c:v>n9629</c:v>
                </c:pt>
                <c:pt idx="9629">
                  <c:v>n9630</c:v>
                </c:pt>
                <c:pt idx="9630">
                  <c:v>n9631</c:v>
                </c:pt>
                <c:pt idx="9631">
                  <c:v>n9632</c:v>
                </c:pt>
                <c:pt idx="9632">
                  <c:v>n9633</c:v>
                </c:pt>
                <c:pt idx="9633">
                  <c:v>n9634</c:v>
                </c:pt>
                <c:pt idx="9634">
                  <c:v>n9635</c:v>
                </c:pt>
                <c:pt idx="9635">
                  <c:v>n9636</c:v>
                </c:pt>
                <c:pt idx="9636">
                  <c:v>n9637</c:v>
                </c:pt>
                <c:pt idx="9637">
                  <c:v>n9638</c:v>
                </c:pt>
                <c:pt idx="9638">
                  <c:v>n9639</c:v>
                </c:pt>
                <c:pt idx="9639">
                  <c:v>n9640</c:v>
                </c:pt>
                <c:pt idx="9640">
                  <c:v>n9641</c:v>
                </c:pt>
                <c:pt idx="9641">
                  <c:v>n9642</c:v>
                </c:pt>
                <c:pt idx="9642">
                  <c:v>n9643</c:v>
                </c:pt>
                <c:pt idx="9643">
                  <c:v>n9644</c:v>
                </c:pt>
                <c:pt idx="9644">
                  <c:v>n9645</c:v>
                </c:pt>
                <c:pt idx="9645">
                  <c:v>n9646</c:v>
                </c:pt>
                <c:pt idx="9646">
                  <c:v>n9647</c:v>
                </c:pt>
                <c:pt idx="9647">
                  <c:v>n9648</c:v>
                </c:pt>
                <c:pt idx="9648">
                  <c:v>n9649</c:v>
                </c:pt>
                <c:pt idx="9649">
                  <c:v>n9650</c:v>
                </c:pt>
                <c:pt idx="9650">
                  <c:v>n9651</c:v>
                </c:pt>
                <c:pt idx="9651">
                  <c:v>n9652</c:v>
                </c:pt>
                <c:pt idx="9652">
                  <c:v>n9653</c:v>
                </c:pt>
                <c:pt idx="9653">
                  <c:v>n9654</c:v>
                </c:pt>
                <c:pt idx="9654">
                  <c:v>n9655</c:v>
                </c:pt>
                <c:pt idx="9655">
                  <c:v>n9656</c:v>
                </c:pt>
                <c:pt idx="9656">
                  <c:v>n9657</c:v>
                </c:pt>
                <c:pt idx="9657">
                  <c:v>n9658</c:v>
                </c:pt>
                <c:pt idx="9658">
                  <c:v>n9659</c:v>
                </c:pt>
                <c:pt idx="9659">
                  <c:v>n9660</c:v>
                </c:pt>
                <c:pt idx="9660">
                  <c:v>n9661</c:v>
                </c:pt>
                <c:pt idx="9661">
                  <c:v>n9662</c:v>
                </c:pt>
                <c:pt idx="9662">
                  <c:v>n9663</c:v>
                </c:pt>
                <c:pt idx="9663">
                  <c:v>n9664</c:v>
                </c:pt>
                <c:pt idx="9664">
                  <c:v>n9665</c:v>
                </c:pt>
                <c:pt idx="9665">
                  <c:v>n9666</c:v>
                </c:pt>
                <c:pt idx="9666">
                  <c:v>n9667</c:v>
                </c:pt>
                <c:pt idx="9667">
                  <c:v>n9668</c:v>
                </c:pt>
                <c:pt idx="9668">
                  <c:v>n9669</c:v>
                </c:pt>
                <c:pt idx="9669">
                  <c:v>n9670</c:v>
                </c:pt>
                <c:pt idx="9670">
                  <c:v>n9671</c:v>
                </c:pt>
                <c:pt idx="9671">
                  <c:v>n9672</c:v>
                </c:pt>
                <c:pt idx="9672">
                  <c:v>n9673</c:v>
                </c:pt>
                <c:pt idx="9673">
                  <c:v>n9674</c:v>
                </c:pt>
                <c:pt idx="9674">
                  <c:v>n9675</c:v>
                </c:pt>
                <c:pt idx="9675">
                  <c:v>n9676</c:v>
                </c:pt>
                <c:pt idx="9676">
                  <c:v>n9677</c:v>
                </c:pt>
                <c:pt idx="9677">
                  <c:v>n9678</c:v>
                </c:pt>
                <c:pt idx="9678">
                  <c:v>n9679</c:v>
                </c:pt>
                <c:pt idx="9679">
                  <c:v>n9680</c:v>
                </c:pt>
                <c:pt idx="9680">
                  <c:v>n9681</c:v>
                </c:pt>
                <c:pt idx="9681">
                  <c:v>n9682</c:v>
                </c:pt>
                <c:pt idx="9682">
                  <c:v>n9683</c:v>
                </c:pt>
                <c:pt idx="9683">
                  <c:v>n9684</c:v>
                </c:pt>
                <c:pt idx="9684">
                  <c:v>n9685</c:v>
                </c:pt>
                <c:pt idx="9685">
                  <c:v>n9686</c:v>
                </c:pt>
                <c:pt idx="9686">
                  <c:v>n9687</c:v>
                </c:pt>
                <c:pt idx="9687">
                  <c:v>n9688</c:v>
                </c:pt>
                <c:pt idx="9688">
                  <c:v>n9689</c:v>
                </c:pt>
                <c:pt idx="9689">
                  <c:v>n9690</c:v>
                </c:pt>
                <c:pt idx="9690">
                  <c:v>n9691</c:v>
                </c:pt>
                <c:pt idx="9691">
                  <c:v>n9692</c:v>
                </c:pt>
                <c:pt idx="9692">
                  <c:v>n9693</c:v>
                </c:pt>
                <c:pt idx="9693">
                  <c:v>n9694</c:v>
                </c:pt>
                <c:pt idx="9694">
                  <c:v>n9695</c:v>
                </c:pt>
                <c:pt idx="9695">
                  <c:v>n9696</c:v>
                </c:pt>
                <c:pt idx="9696">
                  <c:v>n9697</c:v>
                </c:pt>
                <c:pt idx="9697">
                  <c:v>n9698</c:v>
                </c:pt>
                <c:pt idx="9698">
                  <c:v>n9699</c:v>
                </c:pt>
                <c:pt idx="9699">
                  <c:v>n9700</c:v>
                </c:pt>
                <c:pt idx="9700">
                  <c:v>n9701</c:v>
                </c:pt>
                <c:pt idx="9701">
                  <c:v>n9702</c:v>
                </c:pt>
                <c:pt idx="9702">
                  <c:v>n9703</c:v>
                </c:pt>
                <c:pt idx="9703">
                  <c:v>n9704</c:v>
                </c:pt>
                <c:pt idx="9704">
                  <c:v>n9705</c:v>
                </c:pt>
                <c:pt idx="9705">
                  <c:v>n9706</c:v>
                </c:pt>
                <c:pt idx="9706">
                  <c:v>n9707</c:v>
                </c:pt>
                <c:pt idx="9707">
                  <c:v>n9708</c:v>
                </c:pt>
                <c:pt idx="9708">
                  <c:v>n9709</c:v>
                </c:pt>
                <c:pt idx="9709">
                  <c:v>n9710</c:v>
                </c:pt>
                <c:pt idx="9710">
                  <c:v>n9711</c:v>
                </c:pt>
                <c:pt idx="9711">
                  <c:v>n9712</c:v>
                </c:pt>
                <c:pt idx="9712">
                  <c:v>n9713</c:v>
                </c:pt>
                <c:pt idx="9713">
                  <c:v>n9714</c:v>
                </c:pt>
                <c:pt idx="9714">
                  <c:v>n9715</c:v>
                </c:pt>
                <c:pt idx="9715">
                  <c:v>n9716</c:v>
                </c:pt>
                <c:pt idx="9716">
                  <c:v>n9717</c:v>
                </c:pt>
                <c:pt idx="9717">
                  <c:v>n9718</c:v>
                </c:pt>
                <c:pt idx="9718">
                  <c:v>n9719</c:v>
                </c:pt>
                <c:pt idx="9719">
                  <c:v>n9720</c:v>
                </c:pt>
                <c:pt idx="9720">
                  <c:v>n9721</c:v>
                </c:pt>
                <c:pt idx="9721">
                  <c:v>n9722</c:v>
                </c:pt>
                <c:pt idx="9722">
                  <c:v>n9723</c:v>
                </c:pt>
                <c:pt idx="9723">
                  <c:v>n9724</c:v>
                </c:pt>
                <c:pt idx="9724">
                  <c:v>n9725</c:v>
                </c:pt>
                <c:pt idx="9725">
                  <c:v>n9726</c:v>
                </c:pt>
                <c:pt idx="9726">
                  <c:v>n9727</c:v>
                </c:pt>
                <c:pt idx="9727">
                  <c:v>n9728</c:v>
                </c:pt>
                <c:pt idx="9728">
                  <c:v>n9729</c:v>
                </c:pt>
                <c:pt idx="9729">
                  <c:v>n9730</c:v>
                </c:pt>
                <c:pt idx="9730">
                  <c:v>n9731</c:v>
                </c:pt>
                <c:pt idx="9731">
                  <c:v>n9732</c:v>
                </c:pt>
                <c:pt idx="9732">
                  <c:v>n9733</c:v>
                </c:pt>
                <c:pt idx="9733">
                  <c:v>n9734</c:v>
                </c:pt>
                <c:pt idx="9734">
                  <c:v>n9735</c:v>
                </c:pt>
                <c:pt idx="9735">
                  <c:v>n9736</c:v>
                </c:pt>
                <c:pt idx="9736">
                  <c:v>n9737</c:v>
                </c:pt>
                <c:pt idx="9737">
                  <c:v>n9738</c:v>
                </c:pt>
                <c:pt idx="9738">
                  <c:v>n9739</c:v>
                </c:pt>
                <c:pt idx="9739">
                  <c:v>n9740</c:v>
                </c:pt>
                <c:pt idx="9740">
                  <c:v>n9741</c:v>
                </c:pt>
                <c:pt idx="9741">
                  <c:v>n9742</c:v>
                </c:pt>
                <c:pt idx="9742">
                  <c:v>n9743</c:v>
                </c:pt>
                <c:pt idx="9743">
                  <c:v>n9744</c:v>
                </c:pt>
                <c:pt idx="9744">
                  <c:v>n9745</c:v>
                </c:pt>
                <c:pt idx="9745">
                  <c:v>n9746</c:v>
                </c:pt>
                <c:pt idx="9746">
                  <c:v>n9747</c:v>
                </c:pt>
                <c:pt idx="9747">
                  <c:v>n9748</c:v>
                </c:pt>
                <c:pt idx="9748">
                  <c:v>n9749</c:v>
                </c:pt>
                <c:pt idx="9749">
                  <c:v>n9750</c:v>
                </c:pt>
                <c:pt idx="9750">
                  <c:v>n9751</c:v>
                </c:pt>
                <c:pt idx="9751">
                  <c:v>n9752</c:v>
                </c:pt>
                <c:pt idx="9752">
                  <c:v>n9753</c:v>
                </c:pt>
                <c:pt idx="9753">
                  <c:v>n9754</c:v>
                </c:pt>
                <c:pt idx="9754">
                  <c:v>n9755</c:v>
                </c:pt>
                <c:pt idx="9755">
                  <c:v>n9756</c:v>
                </c:pt>
                <c:pt idx="9756">
                  <c:v>n9757</c:v>
                </c:pt>
                <c:pt idx="9757">
                  <c:v>n9758</c:v>
                </c:pt>
                <c:pt idx="9758">
                  <c:v>n9759</c:v>
                </c:pt>
                <c:pt idx="9759">
                  <c:v>n9760</c:v>
                </c:pt>
                <c:pt idx="9760">
                  <c:v>n9761</c:v>
                </c:pt>
                <c:pt idx="9761">
                  <c:v>n9762</c:v>
                </c:pt>
                <c:pt idx="9762">
                  <c:v>n9763</c:v>
                </c:pt>
                <c:pt idx="9763">
                  <c:v>n9764</c:v>
                </c:pt>
                <c:pt idx="9764">
                  <c:v>n9765</c:v>
                </c:pt>
                <c:pt idx="9765">
                  <c:v>n9766</c:v>
                </c:pt>
                <c:pt idx="9766">
                  <c:v>n9767</c:v>
                </c:pt>
                <c:pt idx="9767">
                  <c:v>n9768</c:v>
                </c:pt>
                <c:pt idx="9768">
                  <c:v>n9769</c:v>
                </c:pt>
                <c:pt idx="9769">
                  <c:v>n9770</c:v>
                </c:pt>
                <c:pt idx="9770">
                  <c:v>n9771</c:v>
                </c:pt>
                <c:pt idx="9771">
                  <c:v>n9772</c:v>
                </c:pt>
                <c:pt idx="9772">
                  <c:v>n9773</c:v>
                </c:pt>
                <c:pt idx="9773">
                  <c:v>n9774</c:v>
                </c:pt>
                <c:pt idx="9774">
                  <c:v>n9775</c:v>
                </c:pt>
                <c:pt idx="9775">
                  <c:v>n9776</c:v>
                </c:pt>
                <c:pt idx="9776">
                  <c:v>n9777</c:v>
                </c:pt>
                <c:pt idx="9777">
                  <c:v>n9778</c:v>
                </c:pt>
                <c:pt idx="9778">
                  <c:v>n9779</c:v>
                </c:pt>
                <c:pt idx="9779">
                  <c:v>n9780</c:v>
                </c:pt>
                <c:pt idx="9780">
                  <c:v>n9781</c:v>
                </c:pt>
                <c:pt idx="9781">
                  <c:v>n9782</c:v>
                </c:pt>
                <c:pt idx="9782">
                  <c:v>n9783</c:v>
                </c:pt>
                <c:pt idx="9783">
                  <c:v>n9784</c:v>
                </c:pt>
                <c:pt idx="9784">
                  <c:v>n9785</c:v>
                </c:pt>
                <c:pt idx="9785">
                  <c:v>n9786</c:v>
                </c:pt>
                <c:pt idx="9786">
                  <c:v>n9787</c:v>
                </c:pt>
                <c:pt idx="9787">
                  <c:v>n9788</c:v>
                </c:pt>
                <c:pt idx="9788">
                  <c:v>n9789</c:v>
                </c:pt>
                <c:pt idx="9789">
                  <c:v>n9790</c:v>
                </c:pt>
                <c:pt idx="9790">
                  <c:v>n9791</c:v>
                </c:pt>
                <c:pt idx="9791">
                  <c:v>n9792</c:v>
                </c:pt>
                <c:pt idx="9792">
                  <c:v>n9793</c:v>
                </c:pt>
                <c:pt idx="9793">
                  <c:v>n9794</c:v>
                </c:pt>
                <c:pt idx="9794">
                  <c:v>n9795</c:v>
                </c:pt>
                <c:pt idx="9795">
                  <c:v>n9796</c:v>
                </c:pt>
                <c:pt idx="9796">
                  <c:v>n9797</c:v>
                </c:pt>
                <c:pt idx="9797">
                  <c:v>n9798</c:v>
                </c:pt>
                <c:pt idx="9798">
                  <c:v>n9799</c:v>
                </c:pt>
                <c:pt idx="9799">
                  <c:v>n9800</c:v>
                </c:pt>
                <c:pt idx="9800">
                  <c:v>n9801</c:v>
                </c:pt>
                <c:pt idx="9801">
                  <c:v>n9802</c:v>
                </c:pt>
                <c:pt idx="9802">
                  <c:v>n9803</c:v>
                </c:pt>
                <c:pt idx="9803">
                  <c:v>n9804</c:v>
                </c:pt>
                <c:pt idx="9804">
                  <c:v>n9805</c:v>
                </c:pt>
                <c:pt idx="9805">
                  <c:v>n9806</c:v>
                </c:pt>
                <c:pt idx="9806">
                  <c:v>n9807</c:v>
                </c:pt>
                <c:pt idx="9807">
                  <c:v>n9808</c:v>
                </c:pt>
                <c:pt idx="9808">
                  <c:v>n9809</c:v>
                </c:pt>
                <c:pt idx="9809">
                  <c:v>n9810</c:v>
                </c:pt>
                <c:pt idx="9810">
                  <c:v>n9811</c:v>
                </c:pt>
                <c:pt idx="9811">
                  <c:v>n9812</c:v>
                </c:pt>
                <c:pt idx="9812">
                  <c:v>n9813</c:v>
                </c:pt>
                <c:pt idx="9813">
                  <c:v>n9814</c:v>
                </c:pt>
                <c:pt idx="9814">
                  <c:v>n9815</c:v>
                </c:pt>
                <c:pt idx="9815">
                  <c:v>n9816</c:v>
                </c:pt>
                <c:pt idx="9816">
                  <c:v>n9817</c:v>
                </c:pt>
                <c:pt idx="9817">
                  <c:v>n9818</c:v>
                </c:pt>
                <c:pt idx="9818">
                  <c:v>n9819</c:v>
                </c:pt>
                <c:pt idx="9819">
                  <c:v>n9820</c:v>
                </c:pt>
                <c:pt idx="9820">
                  <c:v>n9821</c:v>
                </c:pt>
                <c:pt idx="9821">
                  <c:v>n9822</c:v>
                </c:pt>
                <c:pt idx="9822">
                  <c:v>n9823</c:v>
                </c:pt>
                <c:pt idx="9823">
                  <c:v>n9824</c:v>
                </c:pt>
                <c:pt idx="9824">
                  <c:v>n9825</c:v>
                </c:pt>
                <c:pt idx="9825">
                  <c:v>n9826</c:v>
                </c:pt>
                <c:pt idx="9826">
                  <c:v>n9827</c:v>
                </c:pt>
                <c:pt idx="9827">
                  <c:v>n9828</c:v>
                </c:pt>
                <c:pt idx="9828">
                  <c:v>n9829</c:v>
                </c:pt>
                <c:pt idx="9829">
                  <c:v>n9830</c:v>
                </c:pt>
                <c:pt idx="9830">
                  <c:v>n9831</c:v>
                </c:pt>
                <c:pt idx="9831">
                  <c:v>n9832</c:v>
                </c:pt>
                <c:pt idx="9832">
                  <c:v>n9833</c:v>
                </c:pt>
                <c:pt idx="9833">
                  <c:v>n9834</c:v>
                </c:pt>
                <c:pt idx="9834">
                  <c:v>n9835</c:v>
                </c:pt>
                <c:pt idx="9835">
                  <c:v>n9836</c:v>
                </c:pt>
                <c:pt idx="9836">
                  <c:v>n9837</c:v>
                </c:pt>
                <c:pt idx="9837">
                  <c:v>n9838</c:v>
                </c:pt>
                <c:pt idx="9838">
                  <c:v>n9839</c:v>
                </c:pt>
                <c:pt idx="9839">
                  <c:v>n9840</c:v>
                </c:pt>
                <c:pt idx="9840">
                  <c:v>n9841</c:v>
                </c:pt>
                <c:pt idx="9841">
                  <c:v>n9842</c:v>
                </c:pt>
                <c:pt idx="9842">
                  <c:v>n9843</c:v>
                </c:pt>
                <c:pt idx="9843">
                  <c:v>n9844</c:v>
                </c:pt>
                <c:pt idx="9844">
                  <c:v>n9845</c:v>
                </c:pt>
                <c:pt idx="9845">
                  <c:v>n9846</c:v>
                </c:pt>
                <c:pt idx="9846">
                  <c:v>n9847</c:v>
                </c:pt>
                <c:pt idx="9847">
                  <c:v>n9848</c:v>
                </c:pt>
                <c:pt idx="9848">
                  <c:v>n9849</c:v>
                </c:pt>
                <c:pt idx="9849">
                  <c:v>n9850</c:v>
                </c:pt>
                <c:pt idx="9850">
                  <c:v>n9851</c:v>
                </c:pt>
                <c:pt idx="9851">
                  <c:v>n9852</c:v>
                </c:pt>
                <c:pt idx="9852">
                  <c:v>n9853</c:v>
                </c:pt>
                <c:pt idx="9853">
                  <c:v>n9854</c:v>
                </c:pt>
                <c:pt idx="9854">
                  <c:v>n9855</c:v>
                </c:pt>
                <c:pt idx="9855">
                  <c:v>n9856</c:v>
                </c:pt>
                <c:pt idx="9856">
                  <c:v>n9857</c:v>
                </c:pt>
                <c:pt idx="9857">
                  <c:v>n9858</c:v>
                </c:pt>
                <c:pt idx="9858">
                  <c:v>n9859</c:v>
                </c:pt>
                <c:pt idx="9859">
                  <c:v>n9860</c:v>
                </c:pt>
                <c:pt idx="9860">
                  <c:v>n9861</c:v>
                </c:pt>
                <c:pt idx="9861">
                  <c:v>n9862</c:v>
                </c:pt>
                <c:pt idx="9862">
                  <c:v>n9863</c:v>
                </c:pt>
                <c:pt idx="9863">
                  <c:v>n9864</c:v>
                </c:pt>
                <c:pt idx="9864">
                  <c:v>n9865</c:v>
                </c:pt>
                <c:pt idx="9865">
                  <c:v>n9866</c:v>
                </c:pt>
                <c:pt idx="9866">
                  <c:v>n9867</c:v>
                </c:pt>
                <c:pt idx="9867">
                  <c:v>n9868</c:v>
                </c:pt>
                <c:pt idx="9868">
                  <c:v>n9869</c:v>
                </c:pt>
                <c:pt idx="9869">
                  <c:v>n9870</c:v>
                </c:pt>
                <c:pt idx="9870">
                  <c:v>n9871</c:v>
                </c:pt>
                <c:pt idx="9871">
                  <c:v>n9872</c:v>
                </c:pt>
                <c:pt idx="9872">
                  <c:v>n9873</c:v>
                </c:pt>
                <c:pt idx="9873">
                  <c:v>n9874</c:v>
                </c:pt>
                <c:pt idx="9874">
                  <c:v>n9875</c:v>
                </c:pt>
                <c:pt idx="9875">
                  <c:v>n9876</c:v>
                </c:pt>
                <c:pt idx="9876">
                  <c:v>n9877</c:v>
                </c:pt>
                <c:pt idx="9877">
                  <c:v>n9878</c:v>
                </c:pt>
                <c:pt idx="9878">
                  <c:v>n9879</c:v>
                </c:pt>
                <c:pt idx="9879">
                  <c:v>n9880</c:v>
                </c:pt>
                <c:pt idx="9880">
                  <c:v>n9881</c:v>
                </c:pt>
                <c:pt idx="9881">
                  <c:v>n9882</c:v>
                </c:pt>
                <c:pt idx="9882">
                  <c:v>n9883</c:v>
                </c:pt>
                <c:pt idx="9883">
                  <c:v>n9884</c:v>
                </c:pt>
                <c:pt idx="9884">
                  <c:v>n9885</c:v>
                </c:pt>
                <c:pt idx="9885">
                  <c:v>n9886</c:v>
                </c:pt>
                <c:pt idx="9886">
                  <c:v>n9887</c:v>
                </c:pt>
                <c:pt idx="9887">
                  <c:v>n9888</c:v>
                </c:pt>
                <c:pt idx="9888">
                  <c:v>n9889</c:v>
                </c:pt>
                <c:pt idx="9889">
                  <c:v>n9890</c:v>
                </c:pt>
                <c:pt idx="9890">
                  <c:v>n9891</c:v>
                </c:pt>
                <c:pt idx="9891">
                  <c:v>n9892</c:v>
                </c:pt>
                <c:pt idx="9892">
                  <c:v>n9893</c:v>
                </c:pt>
                <c:pt idx="9893">
                  <c:v>n9894</c:v>
                </c:pt>
                <c:pt idx="9894">
                  <c:v>n9895</c:v>
                </c:pt>
                <c:pt idx="9895">
                  <c:v>n9896</c:v>
                </c:pt>
                <c:pt idx="9896">
                  <c:v>n9897</c:v>
                </c:pt>
                <c:pt idx="9897">
                  <c:v>n9898</c:v>
                </c:pt>
                <c:pt idx="9898">
                  <c:v>n9899</c:v>
                </c:pt>
                <c:pt idx="9899">
                  <c:v>n9900</c:v>
                </c:pt>
                <c:pt idx="9900">
                  <c:v>n9901</c:v>
                </c:pt>
                <c:pt idx="9901">
                  <c:v>n9902</c:v>
                </c:pt>
                <c:pt idx="9902">
                  <c:v>n9903</c:v>
                </c:pt>
                <c:pt idx="9903">
                  <c:v>n9904</c:v>
                </c:pt>
                <c:pt idx="9904">
                  <c:v>n9905</c:v>
                </c:pt>
                <c:pt idx="9905">
                  <c:v>n9906</c:v>
                </c:pt>
                <c:pt idx="9906">
                  <c:v>n9907</c:v>
                </c:pt>
                <c:pt idx="9907">
                  <c:v>n9908</c:v>
                </c:pt>
                <c:pt idx="9908">
                  <c:v>n9909</c:v>
                </c:pt>
                <c:pt idx="9909">
                  <c:v>n9910</c:v>
                </c:pt>
                <c:pt idx="9910">
                  <c:v>n9911</c:v>
                </c:pt>
                <c:pt idx="9911">
                  <c:v>n9912</c:v>
                </c:pt>
                <c:pt idx="9912">
                  <c:v>n9913</c:v>
                </c:pt>
                <c:pt idx="9913">
                  <c:v>n9914</c:v>
                </c:pt>
                <c:pt idx="9914">
                  <c:v>n9915</c:v>
                </c:pt>
                <c:pt idx="9915">
                  <c:v>n9916</c:v>
                </c:pt>
                <c:pt idx="9916">
                  <c:v>n9917</c:v>
                </c:pt>
                <c:pt idx="9917">
                  <c:v>n9918</c:v>
                </c:pt>
                <c:pt idx="9918">
                  <c:v>n9919</c:v>
                </c:pt>
                <c:pt idx="9919">
                  <c:v>n9920</c:v>
                </c:pt>
                <c:pt idx="9920">
                  <c:v>n9921</c:v>
                </c:pt>
                <c:pt idx="9921">
                  <c:v>n9922</c:v>
                </c:pt>
                <c:pt idx="9922">
                  <c:v>n9923</c:v>
                </c:pt>
                <c:pt idx="9923">
                  <c:v>n9924</c:v>
                </c:pt>
                <c:pt idx="9924">
                  <c:v>n9925</c:v>
                </c:pt>
                <c:pt idx="9925">
                  <c:v>n9926</c:v>
                </c:pt>
                <c:pt idx="9926">
                  <c:v>n9927</c:v>
                </c:pt>
                <c:pt idx="9927">
                  <c:v>n9928</c:v>
                </c:pt>
                <c:pt idx="9928">
                  <c:v>n9929</c:v>
                </c:pt>
                <c:pt idx="9929">
                  <c:v>n9930</c:v>
                </c:pt>
                <c:pt idx="9930">
                  <c:v>n9931</c:v>
                </c:pt>
                <c:pt idx="9931">
                  <c:v>n9932</c:v>
                </c:pt>
                <c:pt idx="9932">
                  <c:v>n9933</c:v>
                </c:pt>
                <c:pt idx="9933">
                  <c:v>n9934</c:v>
                </c:pt>
                <c:pt idx="9934">
                  <c:v>n9935</c:v>
                </c:pt>
                <c:pt idx="9935">
                  <c:v>n9936</c:v>
                </c:pt>
                <c:pt idx="9936">
                  <c:v>n9937</c:v>
                </c:pt>
                <c:pt idx="9937">
                  <c:v>n9938</c:v>
                </c:pt>
                <c:pt idx="9938">
                  <c:v>n9939</c:v>
                </c:pt>
                <c:pt idx="9939">
                  <c:v>n9940</c:v>
                </c:pt>
                <c:pt idx="9940">
                  <c:v>n9941</c:v>
                </c:pt>
                <c:pt idx="9941">
                  <c:v>n9942</c:v>
                </c:pt>
                <c:pt idx="9942">
                  <c:v>n9943</c:v>
                </c:pt>
                <c:pt idx="9943">
                  <c:v>n9944</c:v>
                </c:pt>
                <c:pt idx="9944">
                  <c:v>n9945</c:v>
                </c:pt>
                <c:pt idx="9945">
                  <c:v>n9946</c:v>
                </c:pt>
                <c:pt idx="9946">
                  <c:v>n9947</c:v>
                </c:pt>
                <c:pt idx="9947">
                  <c:v>n9948</c:v>
                </c:pt>
                <c:pt idx="9948">
                  <c:v>n9949</c:v>
                </c:pt>
                <c:pt idx="9949">
                  <c:v>n9950</c:v>
                </c:pt>
                <c:pt idx="9950">
                  <c:v>n9951</c:v>
                </c:pt>
                <c:pt idx="9951">
                  <c:v>n9952</c:v>
                </c:pt>
                <c:pt idx="9952">
                  <c:v>n9953</c:v>
                </c:pt>
                <c:pt idx="9953">
                  <c:v>n9954</c:v>
                </c:pt>
                <c:pt idx="9954">
                  <c:v>n9955</c:v>
                </c:pt>
                <c:pt idx="9955">
                  <c:v>n9956</c:v>
                </c:pt>
                <c:pt idx="9956">
                  <c:v>n9957</c:v>
                </c:pt>
                <c:pt idx="9957">
                  <c:v>n9958</c:v>
                </c:pt>
                <c:pt idx="9958">
                  <c:v>n9959</c:v>
                </c:pt>
                <c:pt idx="9959">
                  <c:v>n9960</c:v>
                </c:pt>
                <c:pt idx="9960">
                  <c:v>n9961</c:v>
                </c:pt>
                <c:pt idx="9961">
                  <c:v>n9962</c:v>
                </c:pt>
                <c:pt idx="9962">
                  <c:v>n9963</c:v>
                </c:pt>
                <c:pt idx="9963">
                  <c:v>n9964</c:v>
                </c:pt>
                <c:pt idx="9964">
                  <c:v>n9965</c:v>
                </c:pt>
                <c:pt idx="9965">
                  <c:v>n9966</c:v>
                </c:pt>
                <c:pt idx="9966">
                  <c:v>n9967</c:v>
                </c:pt>
                <c:pt idx="9967">
                  <c:v>n9968</c:v>
                </c:pt>
                <c:pt idx="9968">
                  <c:v>n9969</c:v>
                </c:pt>
                <c:pt idx="9969">
                  <c:v>n9970</c:v>
                </c:pt>
                <c:pt idx="9970">
                  <c:v>n9971</c:v>
                </c:pt>
                <c:pt idx="9971">
                  <c:v>n9972</c:v>
                </c:pt>
                <c:pt idx="9972">
                  <c:v>n9973</c:v>
                </c:pt>
                <c:pt idx="9973">
                  <c:v>n9974</c:v>
                </c:pt>
                <c:pt idx="9974">
                  <c:v>n9975</c:v>
                </c:pt>
                <c:pt idx="9975">
                  <c:v>n9976</c:v>
                </c:pt>
                <c:pt idx="9976">
                  <c:v>n9977</c:v>
                </c:pt>
                <c:pt idx="9977">
                  <c:v>n9978</c:v>
                </c:pt>
                <c:pt idx="9978">
                  <c:v>n9979</c:v>
                </c:pt>
                <c:pt idx="9979">
                  <c:v>n9980</c:v>
                </c:pt>
                <c:pt idx="9980">
                  <c:v>n9981</c:v>
                </c:pt>
                <c:pt idx="9981">
                  <c:v>n9982</c:v>
                </c:pt>
                <c:pt idx="9982">
                  <c:v>n9983</c:v>
                </c:pt>
                <c:pt idx="9983">
                  <c:v>n9984</c:v>
                </c:pt>
                <c:pt idx="9984">
                  <c:v>n9985</c:v>
                </c:pt>
                <c:pt idx="9985">
                  <c:v>n9986</c:v>
                </c:pt>
                <c:pt idx="9986">
                  <c:v>n9987</c:v>
                </c:pt>
                <c:pt idx="9987">
                  <c:v>n9988</c:v>
                </c:pt>
                <c:pt idx="9988">
                  <c:v>n9989</c:v>
                </c:pt>
                <c:pt idx="9989">
                  <c:v>n9990</c:v>
                </c:pt>
                <c:pt idx="9990">
                  <c:v>n9991</c:v>
                </c:pt>
                <c:pt idx="9991">
                  <c:v>n9992</c:v>
                </c:pt>
                <c:pt idx="9992">
                  <c:v>n9993</c:v>
                </c:pt>
                <c:pt idx="9993">
                  <c:v>n9994</c:v>
                </c:pt>
                <c:pt idx="9994">
                  <c:v>n9995</c:v>
                </c:pt>
                <c:pt idx="9995">
                  <c:v>n9996</c:v>
                </c:pt>
                <c:pt idx="9996">
                  <c:v>n9997</c:v>
                </c:pt>
                <c:pt idx="9997">
                  <c:v>n9998</c:v>
                </c:pt>
                <c:pt idx="9998">
                  <c:v>n9999</c:v>
                </c:pt>
                <c:pt idx="9999">
                  <c:v>n10000</c:v>
                </c:pt>
              </c:strCache>
            </c:strRef>
          </c:xVal>
          <c:yVal>
            <c:numRef>
              <c:f>socrit!$H$2:$H$10001</c:f>
              <c:numCache>
                <c:formatCode>0.000</c:formatCode>
                <c:ptCount val="10000"/>
                <c:pt idx="0">
                  <c:v>25.108000000000001</c:v>
                </c:pt>
                <c:pt idx="1">
                  <c:v>21.98</c:v>
                </c:pt>
                <c:pt idx="2">
                  <c:v>21.491</c:v>
                </c:pt>
                <c:pt idx="3">
                  <c:v>19.591000000000001</c:v>
                </c:pt>
                <c:pt idx="4">
                  <c:v>19.350999999999999</c:v>
                </c:pt>
                <c:pt idx="5">
                  <c:v>18.105</c:v>
                </c:pt>
                <c:pt idx="6">
                  <c:v>17.321000000000002</c:v>
                </c:pt>
                <c:pt idx="7">
                  <c:v>17.186</c:v>
                </c:pt>
                <c:pt idx="8">
                  <c:v>16.422000000000001</c:v>
                </c:pt>
                <c:pt idx="9">
                  <c:v>15.657</c:v>
                </c:pt>
                <c:pt idx="10">
                  <c:v>15.013999999999999</c:v>
                </c:pt>
                <c:pt idx="11">
                  <c:v>14.459</c:v>
                </c:pt>
                <c:pt idx="12">
                  <c:v>14.327</c:v>
                </c:pt>
                <c:pt idx="13">
                  <c:v>13.484999999999999</c:v>
                </c:pt>
                <c:pt idx="14">
                  <c:v>13.118</c:v>
                </c:pt>
                <c:pt idx="15">
                  <c:v>12.952999999999999</c:v>
                </c:pt>
                <c:pt idx="16">
                  <c:v>12.936999999999999</c:v>
                </c:pt>
                <c:pt idx="17">
                  <c:v>12.898</c:v>
                </c:pt>
                <c:pt idx="18">
                  <c:v>12.835000000000001</c:v>
                </c:pt>
                <c:pt idx="19">
                  <c:v>12.266999999999999</c:v>
                </c:pt>
                <c:pt idx="20">
                  <c:v>12.252000000000001</c:v>
                </c:pt>
                <c:pt idx="21">
                  <c:v>11.97</c:v>
                </c:pt>
                <c:pt idx="22">
                  <c:v>11.84</c:v>
                </c:pt>
                <c:pt idx="23">
                  <c:v>11.747</c:v>
                </c:pt>
                <c:pt idx="24">
                  <c:v>11.746</c:v>
                </c:pt>
                <c:pt idx="25">
                  <c:v>11.673</c:v>
                </c:pt>
                <c:pt idx="26">
                  <c:v>11.163</c:v>
                </c:pt>
                <c:pt idx="27">
                  <c:v>10.499000000000001</c:v>
                </c:pt>
                <c:pt idx="28">
                  <c:v>10.458</c:v>
                </c:pt>
                <c:pt idx="29">
                  <c:v>10.446</c:v>
                </c:pt>
                <c:pt idx="30">
                  <c:v>9.9849999999999994</c:v>
                </c:pt>
                <c:pt idx="31">
                  <c:v>9.6850000000000005</c:v>
                </c:pt>
                <c:pt idx="32">
                  <c:v>9.68</c:v>
                </c:pt>
                <c:pt idx="33">
                  <c:v>9.68</c:v>
                </c:pt>
                <c:pt idx="34">
                  <c:v>9.6319999999999997</c:v>
                </c:pt>
                <c:pt idx="35">
                  <c:v>9.5190000000000001</c:v>
                </c:pt>
                <c:pt idx="36">
                  <c:v>9.3650000000000002</c:v>
                </c:pt>
                <c:pt idx="37">
                  <c:v>9.3079999999999998</c:v>
                </c:pt>
                <c:pt idx="38">
                  <c:v>9.1340000000000003</c:v>
                </c:pt>
                <c:pt idx="39">
                  <c:v>8.8510000000000009</c:v>
                </c:pt>
                <c:pt idx="40">
                  <c:v>8.74</c:v>
                </c:pt>
                <c:pt idx="41">
                  <c:v>8.65</c:v>
                </c:pt>
                <c:pt idx="42">
                  <c:v>8.41</c:v>
                </c:pt>
                <c:pt idx="43">
                  <c:v>8.2569999999999997</c:v>
                </c:pt>
                <c:pt idx="44">
                  <c:v>8.2469999999999999</c:v>
                </c:pt>
                <c:pt idx="45">
                  <c:v>8.1980000000000004</c:v>
                </c:pt>
                <c:pt idx="46">
                  <c:v>8.1709999999999994</c:v>
                </c:pt>
                <c:pt idx="47">
                  <c:v>8.0220000000000002</c:v>
                </c:pt>
                <c:pt idx="48">
                  <c:v>7.9390000000000001</c:v>
                </c:pt>
                <c:pt idx="49">
                  <c:v>7.8860000000000001</c:v>
                </c:pt>
                <c:pt idx="50">
                  <c:v>7.8810000000000002</c:v>
                </c:pt>
                <c:pt idx="51">
                  <c:v>7.8540000000000001</c:v>
                </c:pt>
                <c:pt idx="52">
                  <c:v>7.8239999999999998</c:v>
                </c:pt>
                <c:pt idx="53">
                  <c:v>7.6760000000000002</c:v>
                </c:pt>
                <c:pt idx="54">
                  <c:v>7.6280000000000001</c:v>
                </c:pt>
                <c:pt idx="55">
                  <c:v>7.5110000000000001</c:v>
                </c:pt>
                <c:pt idx="56">
                  <c:v>7.4509999999999996</c:v>
                </c:pt>
                <c:pt idx="57">
                  <c:v>7.3630000000000004</c:v>
                </c:pt>
                <c:pt idx="58">
                  <c:v>7.3410000000000002</c:v>
                </c:pt>
                <c:pt idx="59">
                  <c:v>7.3410000000000002</c:v>
                </c:pt>
                <c:pt idx="60">
                  <c:v>7.2720000000000002</c:v>
                </c:pt>
                <c:pt idx="61">
                  <c:v>7.2370000000000001</c:v>
                </c:pt>
                <c:pt idx="62">
                  <c:v>7.2290000000000001</c:v>
                </c:pt>
                <c:pt idx="63">
                  <c:v>7.0910000000000002</c:v>
                </c:pt>
                <c:pt idx="64">
                  <c:v>7.0609999999999999</c:v>
                </c:pt>
                <c:pt idx="65">
                  <c:v>7.0350000000000001</c:v>
                </c:pt>
                <c:pt idx="66">
                  <c:v>6.9969999999999999</c:v>
                </c:pt>
                <c:pt idx="67">
                  <c:v>6.96</c:v>
                </c:pt>
                <c:pt idx="68">
                  <c:v>6.9349999999999996</c:v>
                </c:pt>
                <c:pt idx="69">
                  <c:v>6.8970000000000002</c:v>
                </c:pt>
                <c:pt idx="70">
                  <c:v>6.79</c:v>
                </c:pt>
                <c:pt idx="71">
                  <c:v>6.7889999999999997</c:v>
                </c:pt>
                <c:pt idx="72">
                  <c:v>6.702</c:v>
                </c:pt>
                <c:pt idx="73">
                  <c:v>6.59</c:v>
                </c:pt>
                <c:pt idx="74">
                  <c:v>6.5179999999999998</c:v>
                </c:pt>
                <c:pt idx="75">
                  <c:v>6.5060000000000002</c:v>
                </c:pt>
                <c:pt idx="76">
                  <c:v>6.5030000000000001</c:v>
                </c:pt>
                <c:pt idx="77">
                  <c:v>6.4509999999999996</c:v>
                </c:pt>
                <c:pt idx="78">
                  <c:v>6.444</c:v>
                </c:pt>
                <c:pt idx="79">
                  <c:v>6.431</c:v>
                </c:pt>
                <c:pt idx="80">
                  <c:v>6.4160000000000004</c:v>
                </c:pt>
                <c:pt idx="81">
                  <c:v>6.38</c:v>
                </c:pt>
                <c:pt idx="82">
                  <c:v>6.3710000000000004</c:v>
                </c:pt>
                <c:pt idx="83">
                  <c:v>6.298</c:v>
                </c:pt>
                <c:pt idx="84">
                  <c:v>6.2359999999999998</c:v>
                </c:pt>
                <c:pt idx="85">
                  <c:v>6.2069999999999999</c:v>
                </c:pt>
                <c:pt idx="86">
                  <c:v>6.2069999999999999</c:v>
                </c:pt>
                <c:pt idx="87">
                  <c:v>6.141</c:v>
                </c:pt>
                <c:pt idx="88">
                  <c:v>6.1310000000000002</c:v>
                </c:pt>
                <c:pt idx="89">
                  <c:v>6.1289999999999996</c:v>
                </c:pt>
                <c:pt idx="90">
                  <c:v>6.0910000000000002</c:v>
                </c:pt>
                <c:pt idx="91">
                  <c:v>6.0819999999999999</c:v>
                </c:pt>
                <c:pt idx="92">
                  <c:v>6.0549999999999997</c:v>
                </c:pt>
                <c:pt idx="93">
                  <c:v>6.0049999999999999</c:v>
                </c:pt>
                <c:pt idx="94">
                  <c:v>5.9939999999999998</c:v>
                </c:pt>
                <c:pt idx="95">
                  <c:v>5.9790000000000001</c:v>
                </c:pt>
                <c:pt idx="96">
                  <c:v>5.9580000000000002</c:v>
                </c:pt>
                <c:pt idx="97">
                  <c:v>5.9569999999999999</c:v>
                </c:pt>
                <c:pt idx="98">
                  <c:v>5.9219999999999997</c:v>
                </c:pt>
                <c:pt idx="99">
                  <c:v>5.9050000000000002</c:v>
                </c:pt>
                <c:pt idx="100">
                  <c:v>5.8970000000000002</c:v>
                </c:pt>
                <c:pt idx="101">
                  <c:v>5.89</c:v>
                </c:pt>
                <c:pt idx="102">
                  <c:v>5.8710000000000004</c:v>
                </c:pt>
                <c:pt idx="103">
                  <c:v>5.8689999999999998</c:v>
                </c:pt>
                <c:pt idx="104">
                  <c:v>5.8250000000000002</c:v>
                </c:pt>
                <c:pt idx="105">
                  <c:v>5.78</c:v>
                </c:pt>
                <c:pt idx="106">
                  <c:v>5.6929999999999996</c:v>
                </c:pt>
                <c:pt idx="107">
                  <c:v>5.6920000000000002</c:v>
                </c:pt>
                <c:pt idx="108">
                  <c:v>5.6689999999999996</c:v>
                </c:pt>
                <c:pt idx="109">
                  <c:v>5.657</c:v>
                </c:pt>
                <c:pt idx="110">
                  <c:v>5.65</c:v>
                </c:pt>
                <c:pt idx="111">
                  <c:v>5.6470000000000002</c:v>
                </c:pt>
                <c:pt idx="112">
                  <c:v>5.5640000000000001</c:v>
                </c:pt>
                <c:pt idx="113">
                  <c:v>5.5359999999999996</c:v>
                </c:pt>
                <c:pt idx="114">
                  <c:v>5.5289999999999999</c:v>
                </c:pt>
                <c:pt idx="115">
                  <c:v>5.5209999999999999</c:v>
                </c:pt>
                <c:pt idx="116">
                  <c:v>5.5039999999999996</c:v>
                </c:pt>
                <c:pt idx="117">
                  <c:v>5.4930000000000003</c:v>
                </c:pt>
                <c:pt idx="118">
                  <c:v>5.4829999999999997</c:v>
                </c:pt>
                <c:pt idx="119">
                  <c:v>5.4489999999999998</c:v>
                </c:pt>
                <c:pt idx="120">
                  <c:v>5.3769999999999998</c:v>
                </c:pt>
                <c:pt idx="121">
                  <c:v>5.3570000000000002</c:v>
                </c:pt>
                <c:pt idx="122">
                  <c:v>5.3390000000000004</c:v>
                </c:pt>
                <c:pt idx="123">
                  <c:v>5.3369999999999997</c:v>
                </c:pt>
                <c:pt idx="124">
                  <c:v>5.335</c:v>
                </c:pt>
                <c:pt idx="125">
                  <c:v>5.3310000000000004</c:v>
                </c:pt>
                <c:pt idx="126">
                  <c:v>5.3209999999999997</c:v>
                </c:pt>
                <c:pt idx="127">
                  <c:v>5.3209999999999997</c:v>
                </c:pt>
                <c:pt idx="128">
                  <c:v>5.31</c:v>
                </c:pt>
                <c:pt idx="129">
                  <c:v>5.2939999999999996</c:v>
                </c:pt>
                <c:pt idx="130">
                  <c:v>5.2889999999999997</c:v>
                </c:pt>
                <c:pt idx="131">
                  <c:v>5.2789999999999999</c:v>
                </c:pt>
                <c:pt idx="132">
                  <c:v>5.2060000000000004</c:v>
                </c:pt>
                <c:pt idx="133">
                  <c:v>5.2039999999999997</c:v>
                </c:pt>
                <c:pt idx="134">
                  <c:v>5.2039999999999997</c:v>
                </c:pt>
                <c:pt idx="135">
                  <c:v>5.202</c:v>
                </c:pt>
                <c:pt idx="136">
                  <c:v>5.1669999999999998</c:v>
                </c:pt>
                <c:pt idx="137">
                  <c:v>5.1020000000000003</c:v>
                </c:pt>
                <c:pt idx="138">
                  <c:v>5.0970000000000004</c:v>
                </c:pt>
                <c:pt idx="139">
                  <c:v>5.09</c:v>
                </c:pt>
                <c:pt idx="140">
                  <c:v>5.0750000000000002</c:v>
                </c:pt>
                <c:pt idx="141">
                  <c:v>5.0670000000000002</c:v>
                </c:pt>
                <c:pt idx="142">
                  <c:v>5.0380000000000003</c:v>
                </c:pt>
                <c:pt idx="143">
                  <c:v>5.0309999999999997</c:v>
                </c:pt>
                <c:pt idx="144">
                  <c:v>5.0220000000000002</c:v>
                </c:pt>
                <c:pt idx="145">
                  <c:v>5.0199999999999996</c:v>
                </c:pt>
                <c:pt idx="146">
                  <c:v>5.0129999999999999</c:v>
                </c:pt>
                <c:pt idx="147">
                  <c:v>5.008</c:v>
                </c:pt>
                <c:pt idx="148">
                  <c:v>4.9859999999999998</c:v>
                </c:pt>
                <c:pt idx="149">
                  <c:v>4.9820000000000002</c:v>
                </c:pt>
                <c:pt idx="150">
                  <c:v>4.9710000000000001</c:v>
                </c:pt>
                <c:pt idx="151">
                  <c:v>4.9619999999999997</c:v>
                </c:pt>
                <c:pt idx="152">
                  <c:v>4.923</c:v>
                </c:pt>
                <c:pt idx="153">
                  <c:v>4.92</c:v>
                </c:pt>
                <c:pt idx="154">
                  <c:v>4.9119999999999999</c:v>
                </c:pt>
                <c:pt idx="155">
                  <c:v>4.9039999999999999</c:v>
                </c:pt>
                <c:pt idx="156">
                  <c:v>4.8929999999999998</c:v>
                </c:pt>
                <c:pt idx="157">
                  <c:v>4.8789999999999996</c:v>
                </c:pt>
                <c:pt idx="158">
                  <c:v>4.8789999999999996</c:v>
                </c:pt>
                <c:pt idx="159">
                  <c:v>4.8659999999999997</c:v>
                </c:pt>
                <c:pt idx="160">
                  <c:v>4.8550000000000004</c:v>
                </c:pt>
                <c:pt idx="161">
                  <c:v>4.8470000000000004</c:v>
                </c:pt>
                <c:pt idx="162">
                  <c:v>4.843</c:v>
                </c:pt>
                <c:pt idx="163">
                  <c:v>4.8029999999999999</c:v>
                </c:pt>
                <c:pt idx="164">
                  <c:v>4.7889999999999997</c:v>
                </c:pt>
                <c:pt idx="165">
                  <c:v>4.7850000000000001</c:v>
                </c:pt>
                <c:pt idx="166">
                  <c:v>4.7699999999999996</c:v>
                </c:pt>
                <c:pt idx="167">
                  <c:v>4.7560000000000002</c:v>
                </c:pt>
                <c:pt idx="168">
                  <c:v>4.75</c:v>
                </c:pt>
                <c:pt idx="169">
                  <c:v>4.7290000000000001</c:v>
                </c:pt>
                <c:pt idx="170">
                  <c:v>4.7210000000000001</c:v>
                </c:pt>
                <c:pt idx="171">
                  <c:v>4.7030000000000003</c:v>
                </c:pt>
                <c:pt idx="172">
                  <c:v>4.6589999999999998</c:v>
                </c:pt>
                <c:pt idx="173">
                  <c:v>4.657</c:v>
                </c:pt>
                <c:pt idx="174">
                  <c:v>4.6500000000000004</c:v>
                </c:pt>
                <c:pt idx="175">
                  <c:v>4.6340000000000003</c:v>
                </c:pt>
                <c:pt idx="176">
                  <c:v>4.6059999999999999</c:v>
                </c:pt>
                <c:pt idx="177">
                  <c:v>4.6020000000000003</c:v>
                </c:pt>
                <c:pt idx="178">
                  <c:v>4.5999999999999996</c:v>
                </c:pt>
                <c:pt idx="179">
                  <c:v>4.5830000000000002</c:v>
                </c:pt>
                <c:pt idx="180">
                  <c:v>4.5620000000000003</c:v>
                </c:pt>
                <c:pt idx="181">
                  <c:v>4.548</c:v>
                </c:pt>
                <c:pt idx="182">
                  <c:v>4.5369999999999999</c:v>
                </c:pt>
                <c:pt idx="183">
                  <c:v>4.5369999999999999</c:v>
                </c:pt>
                <c:pt idx="184">
                  <c:v>4.5179999999999998</c:v>
                </c:pt>
                <c:pt idx="185">
                  <c:v>4.5090000000000003</c:v>
                </c:pt>
                <c:pt idx="186">
                  <c:v>4.5060000000000002</c:v>
                </c:pt>
                <c:pt idx="187">
                  <c:v>4.4960000000000004</c:v>
                </c:pt>
                <c:pt idx="188">
                  <c:v>4.4550000000000001</c:v>
                </c:pt>
                <c:pt idx="189">
                  <c:v>4.4390000000000001</c:v>
                </c:pt>
                <c:pt idx="190">
                  <c:v>4.43</c:v>
                </c:pt>
                <c:pt idx="191">
                  <c:v>4.4249999999999998</c:v>
                </c:pt>
                <c:pt idx="192">
                  <c:v>4.391</c:v>
                </c:pt>
                <c:pt idx="193">
                  <c:v>4.383</c:v>
                </c:pt>
                <c:pt idx="194">
                  <c:v>4.375</c:v>
                </c:pt>
                <c:pt idx="195">
                  <c:v>4.3730000000000002</c:v>
                </c:pt>
                <c:pt idx="196">
                  <c:v>4.367</c:v>
                </c:pt>
                <c:pt idx="197">
                  <c:v>4.3449999999999998</c:v>
                </c:pt>
                <c:pt idx="198">
                  <c:v>4.3319999999999999</c:v>
                </c:pt>
                <c:pt idx="199">
                  <c:v>4.3280000000000003</c:v>
                </c:pt>
                <c:pt idx="200">
                  <c:v>4.327</c:v>
                </c:pt>
                <c:pt idx="201">
                  <c:v>4.282</c:v>
                </c:pt>
                <c:pt idx="202">
                  <c:v>4.2629999999999999</c:v>
                </c:pt>
                <c:pt idx="203">
                  <c:v>4.2519999999999998</c:v>
                </c:pt>
                <c:pt idx="204">
                  <c:v>4.2450000000000001</c:v>
                </c:pt>
                <c:pt idx="205">
                  <c:v>4.2370000000000001</c:v>
                </c:pt>
                <c:pt idx="206">
                  <c:v>4.2359999999999998</c:v>
                </c:pt>
                <c:pt idx="207">
                  <c:v>4.2350000000000003</c:v>
                </c:pt>
                <c:pt idx="208">
                  <c:v>4.2160000000000002</c:v>
                </c:pt>
                <c:pt idx="209">
                  <c:v>4.2149999999999999</c:v>
                </c:pt>
                <c:pt idx="210">
                  <c:v>4.2119999999999997</c:v>
                </c:pt>
                <c:pt idx="211">
                  <c:v>4.2089999999999996</c:v>
                </c:pt>
                <c:pt idx="212">
                  <c:v>4.1900000000000004</c:v>
                </c:pt>
                <c:pt idx="213">
                  <c:v>4.1829999999999998</c:v>
                </c:pt>
                <c:pt idx="214">
                  <c:v>4.18</c:v>
                </c:pt>
                <c:pt idx="215">
                  <c:v>4.1779999999999999</c:v>
                </c:pt>
                <c:pt idx="216">
                  <c:v>4.1710000000000003</c:v>
                </c:pt>
                <c:pt idx="217">
                  <c:v>4.1639999999999997</c:v>
                </c:pt>
                <c:pt idx="218">
                  <c:v>4.149</c:v>
                </c:pt>
                <c:pt idx="219">
                  <c:v>4.1319999999999997</c:v>
                </c:pt>
                <c:pt idx="220">
                  <c:v>4.1289999999999996</c:v>
                </c:pt>
                <c:pt idx="221">
                  <c:v>4.125</c:v>
                </c:pt>
                <c:pt idx="222">
                  <c:v>4.1109999999999998</c:v>
                </c:pt>
                <c:pt idx="223">
                  <c:v>4.1100000000000003</c:v>
                </c:pt>
                <c:pt idx="224">
                  <c:v>4.109</c:v>
                </c:pt>
                <c:pt idx="225">
                  <c:v>4.101</c:v>
                </c:pt>
                <c:pt idx="226">
                  <c:v>4.101</c:v>
                </c:pt>
                <c:pt idx="227">
                  <c:v>4.0940000000000003</c:v>
                </c:pt>
                <c:pt idx="228">
                  <c:v>4.0880000000000001</c:v>
                </c:pt>
                <c:pt idx="229">
                  <c:v>4.085</c:v>
                </c:pt>
                <c:pt idx="230">
                  <c:v>4.0839999999999996</c:v>
                </c:pt>
                <c:pt idx="231">
                  <c:v>4.0819999999999999</c:v>
                </c:pt>
                <c:pt idx="232">
                  <c:v>4.0750000000000002</c:v>
                </c:pt>
                <c:pt idx="233">
                  <c:v>4.0730000000000004</c:v>
                </c:pt>
                <c:pt idx="234">
                  <c:v>4.0670000000000002</c:v>
                </c:pt>
                <c:pt idx="235">
                  <c:v>4.0590000000000002</c:v>
                </c:pt>
                <c:pt idx="236">
                  <c:v>4.0529999999999999</c:v>
                </c:pt>
                <c:pt idx="237">
                  <c:v>4.0039999999999996</c:v>
                </c:pt>
                <c:pt idx="238">
                  <c:v>4.0039999999999996</c:v>
                </c:pt>
                <c:pt idx="239">
                  <c:v>4</c:v>
                </c:pt>
                <c:pt idx="240">
                  <c:v>3.9940000000000002</c:v>
                </c:pt>
                <c:pt idx="241">
                  <c:v>3.956</c:v>
                </c:pt>
                <c:pt idx="242">
                  <c:v>3.9449999999999998</c:v>
                </c:pt>
                <c:pt idx="243">
                  <c:v>3.9430000000000001</c:v>
                </c:pt>
                <c:pt idx="244">
                  <c:v>3.9340000000000002</c:v>
                </c:pt>
                <c:pt idx="245">
                  <c:v>3.9239999999999999</c:v>
                </c:pt>
                <c:pt idx="246">
                  <c:v>3.923</c:v>
                </c:pt>
                <c:pt idx="247">
                  <c:v>3.9159999999999999</c:v>
                </c:pt>
                <c:pt idx="248">
                  <c:v>3.8980000000000001</c:v>
                </c:pt>
                <c:pt idx="249">
                  <c:v>3.8959999999999999</c:v>
                </c:pt>
                <c:pt idx="250">
                  <c:v>3.8959999999999999</c:v>
                </c:pt>
                <c:pt idx="251">
                  <c:v>3.895</c:v>
                </c:pt>
                <c:pt idx="252">
                  <c:v>3.8919999999999999</c:v>
                </c:pt>
                <c:pt idx="253">
                  <c:v>3.891</c:v>
                </c:pt>
                <c:pt idx="254">
                  <c:v>3.8769999999999998</c:v>
                </c:pt>
                <c:pt idx="255">
                  <c:v>3.8679999999999999</c:v>
                </c:pt>
                <c:pt idx="256">
                  <c:v>3.867</c:v>
                </c:pt>
                <c:pt idx="257">
                  <c:v>3.867</c:v>
                </c:pt>
                <c:pt idx="258">
                  <c:v>3.8660000000000001</c:v>
                </c:pt>
                <c:pt idx="259">
                  <c:v>3.8660000000000001</c:v>
                </c:pt>
                <c:pt idx="260">
                  <c:v>3.86</c:v>
                </c:pt>
                <c:pt idx="261">
                  <c:v>3.8570000000000002</c:v>
                </c:pt>
                <c:pt idx="262">
                  <c:v>3.8530000000000002</c:v>
                </c:pt>
                <c:pt idx="263">
                  <c:v>3.8490000000000002</c:v>
                </c:pt>
                <c:pt idx="264">
                  <c:v>3.8460000000000001</c:v>
                </c:pt>
                <c:pt idx="265">
                  <c:v>3.8359999999999999</c:v>
                </c:pt>
                <c:pt idx="266">
                  <c:v>3.8159999999999998</c:v>
                </c:pt>
                <c:pt idx="267">
                  <c:v>3.8090000000000002</c:v>
                </c:pt>
                <c:pt idx="268">
                  <c:v>3.8029999999999999</c:v>
                </c:pt>
                <c:pt idx="269">
                  <c:v>3.8</c:v>
                </c:pt>
                <c:pt idx="270">
                  <c:v>3.794</c:v>
                </c:pt>
                <c:pt idx="271">
                  <c:v>3.7919999999999998</c:v>
                </c:pt>
                <c:pt idx="272">
                  <c:v>3.7909999999999999</c:v>
                </c:pt>
                <c:pt idx="273">
                  <c:v>3.79</c:v>
                </c:pt>
                <c:pt idx="274">
                  <c:v>3.7759999999999998</c:v>
                </c:pt>
                <c:pt idx="275">
                  <c:v>3.7719999999999998</c:v>
                </c:pt>
                <c:pt idx="276">
                  <c:v>3.7669999999999999</c:v>
                </c:pt>
                <c:pt idx="277">
                  <c:v>3.7650000000000001</c:v>
                </c:pt>
                <c:pt idx="278">
                  <c:v>3.7549999999999999</c:v>
                </c:pt>
                <c:pt idx="279">
                  <c:v>3.7429999999999999</c:v>
                </c:pt>
                <c:pt idx="280">
                  <c:v>3.7410000000000001</c:v>
                </c:pt>
                <c:pt idx="281">
                  <c:v>3.7349999999999999</c:v>
                </c:pt>
                <c:pt idx="282">
                  <c:v>3.7160000000000002</c:v>
                </c:pt>
                <c:pt idx="283">
                  <c:v>3.7080000000000002</c:v>
                </c:pt>
                <c:pt idx="284">
                  <c:v>3.7080000000000002</c:v>
                </c:pt>
                <c:pt idx="285">
                  <c:v>3.7050000000000001</c:v>
                </c:pt>
                <c:pt idx="286">
                  <c:v>3.6960000000000002</c:v>
                </c:pt>
                <c:pt idx="287">
                  <c:v>3.6880000000000002</c:v>
                </c:pt>
                <c:pt idx="288">
                  <c:v>3.6850000000000001</c:v>
                </c:pt>
                <c:pt idx="289">
                  <c:v>3.6779999999999999</c:v>
                </c:pt>
                <c:pt idx="290">
                  <c:v>3.6659999999999999</c:v>
                </c:pt>
                <c:pt idx="291">
                  <c:v>3.661</c:v>
                </c:pt>
                <c:pt idx="292">
                  <c:v>3.6539999999999999</c:v>
                </c:pt>
                <c:pt idx="293">
                  <c:v>3.6509999999999998</c:v>
                </c:pt>
                <c:pt idx="294">
                  <c:v>3.649</c:v>
                </c:pt>
                <c:pt idx="295">
                  <c:v>3.6440000000000001</c:v>
                </c:pt>
                <c:pt idx="296">
                  <c:v>3.641</c:v>
                </c:pt>
                <c:pt idx="297">
                  <c:v>3.6230000000000002</c:v>
                </c:pt>
                <c:pt idx="298">
                  <c:v>3.6179999999999999</c:v>
                </c:pt>
                <c:pt idx="299">
                  <c:v>3.6150000000000002</c:v>
                </c:pt>
                <c:pt idx="300">
                  <c:v>3.609</c:v>
                </c:pt>
                <c:pt idx="301">
                  <c:v>3.601</c:v>
                </c:pt>
                <c:pt idx="302">
                  <c:v>3.5920000000000001</c:v>
                </c:pt>
                <c:pt idx="303">
                  <c:v>3.5910000000000002</c:v>
                </c:pt>
                <c:pt idx="304">
                  <c:v>3.58</c:v>
                </c:pt>
                <c:pt idx="305">
                  <c:v>3.5779999999999998</c:v>
                </c:pt>
                <c:pt idx="306">
                  <c:v>3.5760000000000001</c:v>
                </c:pt>
                <c:pt idx="307">
                  <c:v>3.573</c:v>
                </c:pt>
                <c:pt idx="308">
                  <c:v>3.57</c:v>
                </c:pt>
                <c:pt idx="309">
                  <c:v>3.5630000000000002</c:v>
                </c:pt>
                <c:pt idx="310">
                  <c:v>3.5630000000000002</c:v>
                </c:pt>
                <c:pt idx="311">
                  <c:v>3.5619999999999998</c:v>
                </c:pt>
                <c:pt idx="312">
                  <c:v>3.5539999999999998</c:v>
                </c:pt>
                <c:pt idx="313">
                  <c:v>3.552</c:v>
                </c:pt>
                <c:pt idx="314">
                  <c:v>3.5470000000000002</c:v>
                </c:pt>
                <c:pt idx="315">
                  <c:v>3.5179999999999998</c:v>
                </c:pt>
                <c:pt idx="316">
                  <c:v>3.5110000000000001</c:v>
                </c:pt>
                <c:pt idx="317">
                  <c:v>3.508</c:v>
                </c:pt>
                <c:pt idx="318">
                  <c:v>3.5030000000000001</c:v>
                </c:pt>
                <c:pt idx="319">
                  <c:v>3.5009999999999999</c:v>
                </c:pt>
                <c:pt idx="320">
                  <c:v>3.5</c:v>
                </c:pt>
                <c:pt idx="321">
                  <c:v>3.4969999999999999</c:v>
                </c:pt>
                <c:pt idx="322">
                  <c:v>3.4929999999999999</c:v>
                </c:pt>
                <c:pt idx="323">
                  <c:v>3.492</c:v>
                </c:pt>
                <c:pt idx="324">
                  <c:v>3.492</c:v>
                </c:pt>
                <c:pt idx="325">
                  <c:v>3.4910000000000001</c:v>
                </c:pt>
                <c:pt idx="326">
                  <c:v>3.4889999999999999</c:v>
                </c:pt>
                <c:pt idx="327">
                  <c:v>3.48</c:v>
                </c:pt>
                <c:pt idx="328">
                  <c:v>3.4769999999999999</c:v>
                </c:pt>
                <c:pt idx="329">
                  <c:v>3.476</c:v>
                </c:pt>
                <c:pt idx="330">
                  <c:v>3.476</c:v>
                </c:pt>
                <c:pt idx="331">
                  <c:v>3.4710000000000001</c:v>
                </c:pt>
                <c:pt idx="332">
                  <c:v>3.4550000000000001</c:v>
                </c:pt>
                <c:pt idx="333">
                  <c:v>3.4550000000000001</c:v>
                </c:pt>
                <c:pt idx="334">
                  <c:v>3.4420000000000002</c:v>
                </c:pt>
                <c:pt idx="335">
                  <c:v>3.44</c:v>
                </c:pt>
                <c:pt idx="336">
                  <c:v>3.4260000000000002</c:v>
                </c:pt>
                <c:pt idx="337">
                  <c:v>3.4249999999999998</c:v>
                </c:pt>
                <c:pt idx="338">
                  <c:v>3.4239999999999999</c:v>
                </c:pt>
                <c:pt idx="339">
                  <c:v>3.419</c:v>
                </c:pt>
                <c:pt idx="340">
                  <c:v>3.419</c:v>
                </c:pt>
                <c:pt idx="341">
                  <c:v>3.4129999999999998</c:v>
                </c:pt>
                <c:pt idx="342">
                  <c:v>3.4020000000000001</c:v>
                </c:pt>
                <c:pt idx="343">
                  <c:v>3.399</c:v>
                </c:pt>
                <c:pt idx="344">
                  <c:v>3.3980000000000001</c:v>
                </c:pt>
                <c:pt idx="345">
                  <c:v>3.3929999999999998</c:v>
                </c:pt>
                <c:pt idx="346">
                  <c:v>3.3809999999999998</c:v>
                </c:pt>
                <c:pt idx="347">
                  <c:v>3.38</c:v>
                </c:pt>
                <c:pt idx="348">
                  <c:v>3.3759999999999999</c:v>
                </c:pt>
                <c:pt idx="349">
                  <c:v>3.367</c:v>
                </c:pt>
                <c:pt idx="350">
                  <c:v>3.3639999999999999</c:v>
                </c:pt>
                <c:pt idx="351">
                  <c:v>3.3559999999999999</c:v>
                </c:pt>
                <c:pt idx="352">
                  <c:v>3.3540000000000001</c:v>
                </c:pt>
                <c:pt idx="353">
                  <c:v>3.34</c:v>
                </c:pt>
                <c:pt idx="354">
                  <c:v>3.3370000000000002</c:v>
                </c:pt>
                <c:pt idx="355">
                  <c:v>3.3340000000000001</c:v>
                </c:pt>
                <c:pt idx="356">
                  <c:v>3.331</c:v>
                </c:pt>
                <c:pt idx="357">
                  <c:v>3.3279999999999998</c:v>
                </c:pt>
                <c:pt idx="358">
                  <c:v>3.3239999999999998</c:v>
                </c:pt>
                <c:pt idx="359">
                  <c:v>3.3159999999999998</c:v>
                </c:pt>
                <c:pt idx="360">
                  <c:v>3.3149999999999999</c:v>
                </c:pt>
                <c:pt idx="361">
                  <c:v>3.3109999999999999</c:v>
                </c:pt>
                <c:pt idx="362">
                  <c:v>3.3069999999999999</c:v>
                </c:pt>
                <c:pt idx="363">
                  <c:v>3.306</c:v>
                </c:pt>
                <c:pt idx="364">
                  <c:v>3.2810000000000001</c:v>
                </c:pt>
                <c:pt idx="365">
                  <c:v>3.2749999999999999</c:v>
                </c:pt>
                <c:pt idx="366">
                  <c:v>3.2549999999999999</c:v>
                </c:pt>
                <c:pt idx="367">
                  <c:v>3.2440000000000002</c:v>
                </c:pt>
                <c:pt idx="368">
                  <c:v>3.242</c:v>
                </c:pt>
                <c:pt idx="369">
                  <c:v>3.238</c:v>
                </c:pt>
                <c:pt idx="370">
                  <c:v>3.2290000000000001</c:v>
                </c:pt>
                <c:pt idx="371">
                  <c:v>3.2250000000000001</c:v>
                </c:pt>
                <c:pt idx="372">
                  <c:v>3.22</c:v>
                </c:pt>
                <c:pt idx="373">
                  <c:v>3.2160000000000002</c:v>
                </c:pt>
                <c:pt idx="374">
                  <c:v>3.21</c:v>
                </c:pt>
                <c:pt idx="375">
                  <c:v>3.206</c:v>
                </c:pt>
                <c:pt idx="376">
                  <c:v>3.1989999999999998</c:v>
                </c:pt>
                <c:pt idx="377">
                  <c:v>3.194</c:v>
                </c:pt>
                <c:pt idx="378">
                  <c:v>3.1930000000000001</c:v>
                </c:pt>
                <c:pt idx="379">
                  <c:v>3.1829999999999998</c:v>
                </c:pt>
                <c:pt idx="380">
                  <c:v>3.1749999999999998</c:v>
                </c:pt>
                <c:pt idx="381">
                  <c:v>3.1739999999999999</c:v>
                </c:pt>
                <c:pt idx="382">
                  <c:v>3.1720000000000002</c:v>
                </c:pt>
                <c:pt idx="383">
                  <c:v>3.1709999999999998</c:v>
                </c:pt>
                <c:pt idx="384">
                  <c:v>3.1680000000000001</c:v>
                </c:pt>
                <c:pt idx="385">
                  <c:v>3.165</c:v>
                </c:pt>
                <c:pt idx="386">
                  <c:v>3.1619999999999999</c:v>
                </c:pt>
                <c:pt idx="387">
                  <c:v>3.149</c:v>
                </c:pt>
                <c:pt idx="388">
                  <c:v>3.1440000000000001</c:v>
                </c:pt>
                <c:pt idx="389">
                  <c:v>3.1379999999999999</c:v>
                </c:pt>
                <c:pt idx="390">
                  <c:v>3.133</c:v>
                </c:pt>
                <c:pt idx="391">
                  <c:v>3.1219999999999999</c:v>
                </c:pt>
                <c:pt idx="392">
                  <c:v>3.1219999999999999</c:v>
                </c:pt>
                <c:pt idx="393">
                  <c:v>3.1120000000000001</c:v>
                </c:pt>
                <c:pt idx="394">
                  <c:v>3.0979999999999999</c:v>
                </c:pt>
                <c:pt idx="395">
                  <c:v>3.0920000000000001</c:v>
                </c:pt>
                <c:pt idx="396">
                  <c:v>3.0910000000000002</c:v>
                </c:pt>
                <c:pt idx="397">
                  <c:v>3.0870000000000002</c:v>
                </c:pt>
                <c:pt idx="398">
                  <c:v>3.0830000000000002</c:v>
                </c:pt>
                <c:pt idx="399">
                  <c:v>3.081</c:v>
                </c:pt>
                <c:pt idx="400">
                  <c:v>3.081</c:v>
                </c:pt>
                <c:pt idx="401">
                  <c:v>3.0790000000000002</c:v>
                </c:pt>
                <c:pt idx="402">
                  <c:v>3.0720000000000001</c:v>
                </c:pt>
                <c:pt idx="403">
                  <c:v>3.069</c:v>
                </c:pt>
                <c:pt idx="404">
                  <c:v>3.0649999999999999</c:v>
                </c:pt>
                <c:pt idx="405">
                  <c:v>3.0550000000000002</c:v>
                </c:pt>
                <c:pt idx="406">
                  <c:v>3.0539999999999998</c:v>
                </c:pt>
                <c:pt idx="407">
                  <c:v>3.0529999999999999</c:v>
                </c:pt>
                <c:pt idx="408">
                  <c:v>3.04</c:v>
                </c:pt>
                <c:pt idx="409">
                  <c:v>3.0369999999999999</c:v>
                </c:pt>
                <c:pt idx="410">
                  <c:v>3.036</c:v>
                </c:pt>
                <c:pt idx="411">
                  <c:v>3.0339999999999998</c:v>
                </c:pt>
                <c:pt idx="412">
                  <c:v>3.02</c:v>
                </c:pt>
                <c:pt idx="413">
                  <c:v>3.0190000000000001</c:v>
                </c:pt>
                <c:pt idx="414">
                  <c:v>3.0129999999999999</c:v>
                </c:pt>
                <c:pt idx="415">
                  <c:v>3.0089999999999999</c:v>
                </c:pt>
                <c:pt idx="416">
                  <c:v>3.0070000000000001</c:v>
                </c:pt>
                <c:pt idx="417">
                  <c:v>2.9940000000000002</c:v>
                </c:pt>
                <c:pt idx="418">
                  <c:v>2.9910000000000001</c:v>
                </c:pt>
                <c:pt idx="419">
                  <c:v>2.9820000000000002</c:v>
                </c:pt>
                <c:pt idx="420">
                  <c:v>2.976</c:v>
                </c:pt>
                <c:pt idx="421">
                  <c:v>2.9689999999999999</c:v>
                </c:pt>
                <c:pt idx="422">
                  <c:v>2.964</c:v>
                </c:pt>
                <c:pt idx="423">
                  <c:v>2.956</c:v>
                </c:pt>
                <c:pt idx="424">
                  <c:v>2.9550000000000001</c:v>
                </c:pt>
                <c:pt idx="425">
                  <c:v>2.95</c:v>
                </c:pt>
                <c:pt idx="426">
                  <c:v>2.948</c:v>
                </c:pt>
                <c:pt idx="427">
                  <c:v>2.948</c:v>
                </c:pt>
                <c:pt idx="428">
                  <c:v>2.948</c:v>
                </c:pt>
                <c:pt idx="429">
                  <c:v>2.9460000000000002</c:v>
                </c:pt>
                <c:pt idx="430">
                  <c:v>2.944</c:v>
                </c:pt>
                <c:pt idx="431">
                  <c:v>2.9409999999999998</c:v>
                </c:pt>
                <c:pt idx="432">
                  <c:v>2.94</c:v>
                </c:pt>
                <c:pt idx="433">
                  <c:v>2.9329999999999998</c:v>
                </c:pt>
                <c:pt idx="434">
                  <c:v>2.931</c:v>
                </c:pt>
                <c:pt idx="435">
                  <c:v>2.9279999999999999</c:v>
                </c:pt>
                <c:pt idx="436">
                  <c:v>2.9249999999999998</c:v>
                </c:pt>
                <c:pt idx="437">
                  <c:v>2.9209999999999998</c:v>
                </c:pt>
                <c:pt idx="438">
                  <c:v>2.92</c:v>
                </c:pt>
                <c:pt idx="439">
                  <c:v>2.9169999999999998</c:v>
                </c:pt>
                <c:pt idx="440">
                  <c:v>2.915</c:v>
                </c:pt>
                <c:pt idx="441">
                  <c:v>2.9140000000000001</c:v>
                </c:pt>
                <c:pt idx="442">
                  <c:v>2.9129999999999998</c:v>
                </c:pt>
                <c:pt idx="443">
                  <c:v>2.91</c:v>
                </c:pt>
                <c:pt idx="444">
                  <c:v>2.91</c:v>
                </c:pt>
                <c:pt idx="445">
                  <c:v>2.91</c:v>
                </c:pt>
                <c:pt idx="446">
                  <c:v>2.9</c:v>
                </c:pt>
                <c:pt idx="447">
                  <c:v>2.891</c:v>
                </c:pt>
                <c:pt idx="448">
                  <c:v>2.8839999999999999</c:v>
                </c:pt>
                <c:pt idx="449">
                  <c:v>2.875</c:v>
                </c:pt>
                <c:pt idx="450">
                  <c:v>2.8740000000000001</c:v>
                </c:pt>
                <c:pt idx="451">
                  <c:v>2.8730000000000002</c:v>
                </c:pt>
                <c:pt idx="452">
                  <c:v>2.8719999999999999</c:v>
                </c:pt>
                <c:pt idx="453">
                  <c:v>2.871</c:v>
                </c:pt>
                <c:pt idx="454">
                  <c:v>2.871</c:v>
                </c:pt>
                <c:pt idx="455">
                  <c:v>2.8679999999999999</c:v>
                </c:pt>
                <c:pt idx="456">
                  <c:v>2.8620000000000001</c:v>
                </c:pt>
                <c:pt idx="457">
                  <c:v>2.851</c:v>
                </c:pt>
                <c:pt idx="458">
                  <c:v>2.8490000000000002</c:v>
                </c:pt>
                <c:pt idx="459">
                  <c:v>2.8460000000000001</c:v>
                </c:pt>
                <c:pt idx="460">
                  <c:v>2.8450000000000002</c:v>
                </c:pt>
                <c:pt idx="461">
                  <c:v>2.8439999999999999</c:v>
                </c:pt>
                <c:pt idx="462">
                  <c:v>2.843</c:v>
                </c:pt>
                <c:pt idx="463">
                  <c:v>2.8410000000000002</c:v>
                </c:pt>
                <c:pt idx="464">
                  <c:v>2.839</c:v>
                </c:pt>
                <c:pt idx="465">
                  <c:v>2.839</c:v>
                </c:pt>
                <c:pt idx="466">
                  <c:v>2.8380000000000001</c:v>
                </c:pt>
                <c:pt idx="467">
                  <c:v>2.8359999999999999</c:v>
                </c:pt>
                <c:pt idx="468">
                  <c:v>2.8340000000000001</c:v>
                </c:pt>
                <c:pt idx="469">
                  <c:v>2.8340000000000001</c:v>
                </c:pt>
                <c:pt idx="470">
                  <c:v>2.8290000000000002</c:v>
                </c:pt>
                <c:pt idx="471">
                  <c:v>2.8260000000000001</c:v>
                </c:pt>
                <c:pt idx="472">
                  <c:v>2.8180000000000001</c:v>
                </c:pt>
                <c:pt idx="473">
                  <c:v>2.8069999999999999</c:v>
                </c:pt>
                <c:pt idx="474">
                  <c:v>2.806</c:v>
                </c:pt>
                <c:pt idx="475">
                  <c:v>2.7890000000000001</c:v>
                </c:pt>
                <c:pt idx="476">
                  <c:v>2.7839999999999998</c:v>
                </c:pt>
                <c:pt idx="477">
                  <c:v>2.7829999999999999</c:v>
                </c:pt>
                <c:pt idx="478">
                  <c:v>2.782</c:v>
                </c:pt>
                <c:pt idx="479">
                  <c:v>2.7810000000000001</c:v>
                </c:pt>
                <c:pt idx="480">
                  <c:v>2.78</c:v>
                </c:pt>
                <c:pt idx="481">
                  <c:v>2.774</c:v>
                </c:pt>
                <c:pt idx="482">
                  <c:v>2.7730000000000001</c:v>
                </c:pt>
                <c:pt idx="483">
                  <c:v>2.77</c:v>
                </c:pt>
                <c:pt idx="484">
                  <c:v>2.7679999999999998</c:v>
                </c:pt>
                <c:pt idx="485">
                  <c:v>2.7669999999999999</c:v>
                </c:pt>
                <c:pt idx="486">
                  <c:v>2.7610000000000001</c:v>
                </c:pt>
                <c:pt idx="487">
                  <c:v>2.7589999999999999</c:v>
                </c:pt>
                <c:pt idx="488">
                  <c:v>2.758</c:v>
                </c:pt>
                <c:pt idx="489">
                  <c:v>2.7549999999999999</c:v>
                </c:pt>
                <c:pt idx="490">
                  <c:v>2.7530000000000001</c:v>
                </c:pt>
                <c:pt idx="491">
                  <c:v>2.75</c:v>
                </c:pt>
                <c:pt idx="492">
                  <c:v>2.7490000000000001</c:v>
                </c:pt>
                <c:pt idx="493">
                  <c:v>2.7469999999999999</c:v>
                </c:pt>
                <c:pt idx="494">
                  <c:v>2.738</c:v>
                </c:pt>
                <c:pt idx="495">
                  <c:v>2.7360000000000002</c:v>
                </c:pt>
                <c:pt idx="496">
                  <c:v>2.7360000000000002</c:v>
                </c:pt>
                <c:pt idx="497">
                  <c:v>2.7320000000000002</c:v>
                </c:pt>
                <c:pt idx="498">
                  <c:v>2.7320000000000002</c:v>
                </c:pt>
                <c:pt idx="499">
                  <c:v>2.7290000000000001</c:v>
                </c:pt>
                <c:pt idx="500">
                  <c:v>2.7290000000000001</c:v>
                </c:pt>
                <c:pt idx="501">
                  <c:v>2.726</c:v>
                </c:pt>
                <c:pt idx="502">
                  <c:v>2.7250000000000001</c:v>
                </c:pt>
                <c:pt idx="503">
                  <c:v>2.722</c:v>
                </c:pt>
                <c:pt idx="504">
                  <c:v>2.7160000000000002</c:v>
                </c:pt>
                <c:pt idx="505">
                  <c:v>2.7130000000000001</c:v>
                </c:pt>
                <c:pt idx="506">
                  <c:v>2.7040000000000002</c:v>
                </c:pt>
                <c:pt idx="507">
                  <c:v>2.6749999999999998</c:v>
                </c:pt>
                <c:pt idx="508">
                  <c:v>2.673</c:v>
                </c:pt>
                <c:pt idx="509">
                  <c:v>2.673</c:v>
                </c:pt>
                <c:pt idx="510">
                  <c:v>2.6720000000000002</c:v>
                </c:pt>
                <c:pt idx="511">
                  <c:v>2.669</c:v>
                </c:pt>
                <c:pt idx="512">
                  <c:v>2.6640000000000001</c:v>
                </c:pt>
                <c:pt idx="513">
                  <c:v>2.66</c:v>
                </c:pt>
                <c:pt idx="514">
                  <c:v>2.657</c:v>
                </c:pt>
                <c:pt idx="515">
                  <c:v>2.6560000000000001</c:v>
                </c:pt>
                <c:pt idx="516">
                  <c:v>2.653</c:v>
                </c:pt>
                <c:pt idx="517">
                  <c:v>2.6520000000000001</c:v>
                </c:pt>
                <c:pt idx="518">
                  <c:v>2.6480000000000001</c:v>
                </c:pt>
                <c:pt idx="519">
                  <c:v>2.6469999999999998</c:v>
                </c:pt>
                <c:pt idx="520">
                  <c:v>2.645</c:v>
                </c:pt>
                <c:pt idx="521">
                  <c:v>2.6419999999999999</c:v>
                </c:pt>
                <c:pt idx="522">
                  <c:v>2.641</c:v>
                </c:pt>
                <c:pt idx="523">
                  <c:v>2.6389999999999998</c:v>
                </c:pt>
                <c:pt idx="524">
                  <c:v>2.637</c:v>
                </c:pt>
                <c:pt idx="525">
                  <c:v>2.6349999999999998</c:v>
                </c:pt>
                <c:pt idx="526">
                  <c:v>2.6349999999999998</c:v>
                </c:pt>
                <c:pt idx="527">
                  <c:v>2.6349999999999998</c:v>
                </c:pt>
                <c:pt idx="528">
                  <c:v>2.63</c:v>
                </c:pt>
                <c:pt idx="529">
                  <c:v>2.63</c:v>
                </c:pt>
                <c:pt idx="530">
                  <c:v>2.629</c:v>
                </c:pt>
                <c:pt idx="531">
                  <c:v>2.6280000000000001</c:v>
                </c:pt>
                <c:pt idx="532">
                  <c:v>2.6240000000000001</c:v>
                </c:pt>
                <c:pt idx="533">
                  <c:v>2.617</c:v>
                </c:pt>
                <c:pt idx="534">
                  <c:v>2.6150000000000002</c:v>
                </c:pt>
                <c:pt idx="535">
                  <c:v>2.6139999999999999</c:v>
                </c:pt>
                <c:pt idx="536">
                  <c:v>2.6030000000000002</c:v>
                </c:pt>
                <c:pt idx="537">
                  <c:v>2.6030000000000002</c:v>
                </c:pt>
                <c:pt idx="538">
                  <c:v>2.6019999999999999</c:v>
                </c:pt>
                <c:pt idx="539">
                  <c:v>2.5990000000000002</c:v>
                </c:pt>
                <c:pt idx="540">
                  <c:v>2.597</c:v>
                </c:pt>
                <c:pt idx="541">
                  <c:v>2.593</c:v>
                </c:pt>
                <c:pt idx="542">
                  <c:v>2.5880000000000001</c:v>
                </c:pt>
                <c:pt idx="543">
                  <c:v>2.5880000000000001</c:v>
                </c:pt>
                <c:pt idx="544">
                  <c:v>2.5840000000000001</c:v>
                </c:pt>
                <c:pt idx="545">
                  <c:v>2.5830000000000002</c:v>
                </c:pt>
                <c:pt idx="546">
                  <c:v>2.5830000000000002</c:v>
                </c:pt>
                <c:pt idx="547">
                  <c:v>2.5779999999999998</c:v>
                </c:pt>
                <c:pt idx="548">
                  <c:v>2.577</c:v>
                </c:pt>
                <c:pt idx="549">
                  <c:v>2.5760000000000001</c:v>
                </c:pt>
                <c:pt idx="550">
                  <c:v>2.5720000000000001</c:v>
                </c:pt>
                <c:pt idx="551">
                  <c:v>2.57</c:v>
                </c:pt>
                <c:pt idx="552">
                  <c:v>2.5649999999999999</c:v>
                </c:pt>
                <c:pt idx="553">
                  <c:v>2.5619999999999998</c:v>
                </c:pt>
                <c:pt idx="554">
                  <c:v>2.5609999999999999</c:v>
                </c:pt>
                <c:pt idx="555">
                  <c:v>2.5569999999999999</c:v>
                </c:pt>
                <c:pt idx="556">
                  <c:v>2.5510000000000002</c:v>
                </c:pt>
                <c:pt idx="557">
                  <c:v>2.5499999999999998</c:v>
                </c:pt>
                <c:pt idx="558">
                  <c:v>2.5499999999999998</c:v>
                </c:pt>
                <c:pt idx="559">
                  <c:v>2.5470000000000002</c:v>
                </c:pt>
                <c:pt idx="560">
                  <c:v>2.5459999999999998</c:v>
                </c:pt>
                <c:pt idx="561">
                  <c:v>2.5409999999999999</c:v>
                </c:pt>
                <c:pt idx="562">
                  <c:v>2.5409999999999999</c:v>
                </c:pt>
                <c:pt idx="563">
                  <c:v>2.5379999999999998</c:v>
                </c:pt>
                <c:pt idx="564">
                  <c:v>2.5310000000000001</c:v>
                </c:pt>
                <c:pt idx="565">
                  <c:v>2.5219999999999998</c:v>
                </c:pt>
                <c:pt idx="566">
                  <c:v>2.5190000000000001</c:v>
                </c:pt>
                <c:pt idx="567">
                  <c:v>2.516</c:v>
                </c:pt>
                <c:pt idx="568">
                  <c:v>2.5129999999999999</c:v>
                </c:pt>
                <c:pt idx="569">
                  <c:v>2.5099999999999998</c:v>
                </c:pt>
                <c:pt idx="570">
                  <c:v>2.5070000000000001</c:v>
                </c:pt>
                <c:pt idx="571">
                  <c:v>2.5</c:v>
                </c:pt>
                <c:pt idx="572">
                  <c:v>2.4969999999999999</c:v>
                </c:pt>
                <c:pt idx="573">
                  <c:v>2.492</c:v>
                </c:pt>
                <c:pt idx="574">
                  <c:v>2.4870000000000001</c:v>
                </c:pt>
                <c:pt idx="575">
                  <c:v>2.4830000000000001</c:v>
                </c:pt>
                <c:pt idx="576">
                  <c:v>2.4809999999999999</c:v>
                </c:pt>
                <c:pt idx="577">
                  <c:v>2.4790000000000001</c:v>
                </c:pt>
                <c:pt idx="578">
                  <c:v>2.476</c:v>
                </c:pt>
                <c:pt idx="579">
                  <c:v>2.4740000000000002</c:v>
                </c:pt>
                <c:pt idx="580">
                  <c:v>2.4700000000000002</c:v>
                </c:pt>
                <c:pt idx="581">
                  <c:v>2.4660000000000002</c:v>
                </c:pt>
                <c:pt idx="582">
                  <c:v>2.4590000000000001</c:v>
                </c:pt>
                <c:pt idx="583">
                  <c:v>2.4580000000000002</c:v>
                </c:pt>
                <c:pt idx="584">
                  <c:v>2.4569999999999999</c:v>
                </c:pt>
                <c:pt idx="585">
                  <c:v>2.4569999999999999</c:v>
                </c:pt>
                <c:pt idx="586">
                  <c:v>2.4540000000000002</c:v>
                </c:pt>
                <c:pt idx="587">
                  <c:v>2.4529999999999998</c:v>
                </c:pt>
                <c:pt idx="588">
                  <c:v>2.452</c:v>
                </c:pt>
                <c:pt idx="589">
                  <c:v>2.4510000000000001</c:v>
                </c:pt>
                <c:pt idx="590">
                  <c:v>2.4510000000000001</c:v>
                </c:pt>
                <c:pt idx="591">
                  <c:v>2.4449999999999998</c:v>
                </c:pt>
                <c:pt idx="592">
                  <c:v>2.4449999999999998</c:v>
                </c:pt>
                <c:pt idx="593">
                  <c:v>2.4430000000000001</c:v>
                </c:pt>
                <c:pt idx="594">
                  <c:v>2.4409999999999998</c:v>
                </c:pt>
                <c:pt idx="595">
                  <c:v>2.4359999999999999</c:v>
                </c:pt>
                <c:pt idx="596">
                  <c:v>2.4340000000000002</c:v>
                </c:pt>
                <c:pt idx="597">
                  <c:v>2.4329999999999998</c:v>
                </c:pt>
                <c:pt idx="598">
                  <c:v>2.4329999999999998</c:v>
                </c:pt>
                <c:pt idx="599">
                  <c:v>2.4329999999999998</c:v>
                </c:pt>
                <c:pt idx="600">
                  <c:v>2.4319999999999999</c:v>
                </c:pt>
                <c:pt idx="601">
                  <c:v>2.4289999999999998</c:v>
                </c:pt>
                <c:pt idx="602">
                  <c:v>2.427</c:v>
                </c:pt>
                <c:pt idx="603">
                  <c:v>2.427</c:v>
                </c:pt>
                <c:pt idx="604">
                  <c:v>2.423</c:v>
                </c:pt>
                <c:pt idx="605">
                  <c:v>2.4180000000000001</c:v>
                </c:pt>
                <c:pt idx="606">
                  <c:v>2.4159999999999999</c:v>
                </c:pt>
                <c:pt idx="607">
                  <c:v>2.4159999999999999</c:v>
                </c:pt>
                <c:pt idx="608">
                  <c:v>2.4129999999999998</c:v>
                </c:pt>
                <c:pt idx="609">
                  <c:v>2.4129999999999998</c:v>
                </c:pt>
                <c:pt idx="610">
                  <c:v>2.4129999999999998</c:v>
                </c:pt>
                <c:pt idx="611">
                  <c:v>2.4119999999999999</c:v>
                </c:pt>
                <c:pt idx="612">
                  <c:v>2.4119999999999999</c:v>
                </c:pt>
                <c:pt idx="613">
                  <c:v>2.4089999999999998</c:v>
                </c:pt>
                <c:pt idx="614">
                  <c:v>2.4089999999999998</c:v>
                </c:pt>
                <c:pt idx="615">
                  <c:v>2.407</c:v>
                </c:pt>
                <c:pt idx="616">
                  <c:v>2.407</c:v>
                </c:pt>
                <c:pt idx="617">
                  <c:v>2.407</c:v>
                </c:pt>
                <c:pt idx="618">
                  <c:v>2.4</c:v>
                </c:pt>
                <c:pt idx="619">
                  <c:v>2.3940000000000001</c:v>
                </c:pt>
                <c:pt idx="620">
                  <c:v>2.3929999999999998</c:v>
                </c:pt>
                <c:pt idx="621">
                  <c:v>2.3919999999999999</c:v>
                </c:pt>
                <c:pt idx="622">
                  <c:v>2.3919999999999999</c:v>
                </c:pt>
                <c:pt idx="623">
                  <c:v>2.3879999999999999</c:v>
                </c:pt>
                <c:pt idx="624">
                  <c:v>2.387</c:v>
                </c:pt>
                <c:pt idx="625">
                  <c:v>2.3839999999999999</c:v>
                </c:pt>
                <c:pt idx="626">
                  <c:v>2.383</c:v>
                </c:pt>
                <c:pt idx="627">
                  <c:v>2.3809999999999998</c:v>
                </c:pt>
                <c:pt idx="628">
                  <c:v>2.38</c:v>
                </c:pt>
                <c:pt idx="629">
                  <c:v>2.38</c:v>
                </c:pt>
                <c:pt idx="630">
                  <c:v>2.379</c:v>
                </c:pt>
                <c:pt idx="631">
                  <c:v>2.379</c:v>
                </c:pt>
                <c:pt idx="632">
                  <c:v>2.3780000000000001</c:v>
                </c:pt>
                <c:pt idx="633">
                  <c:v>2.375</c:v>
                </c:pt>
                <c:pt idx="634">
                  <c:v>2.3719999999999999</c:v>
                </c:pt>
                <c:pt idx="635">
                  <c:v>2.37</c:v>
                </c:pt>
                <c:pt idx="636">
                  <c:v>2.3679999999999999</c:v>
                </c:pt>
                <c:pt idx="637">
                  <c:v>2.3620000000000001</c:v>
                </c:pt>
                <c:pt idx="638">
                  <c:v>2.3610000000000002</c:v>
                </c:pt>
                <c:pt idx="639">
                  <c:v>2.351</c:v>
                </c:pt>
                <c:pt idx="640">
                  <c:v>2.35</c:v>
                </c:pt>
                <c:pt idx="641">
                  <c:v>2.3490000000000002</c:v>
                </c:pt>
                <c:pt idx="642">
                  <c:v>2.3490000000000002</c:v>
                </c:pt>
                <c:pt idx="643">
                  <c:v>2.3490000000000002</c:v>
                </c:pt>
                <c:pt idx="644">
                  <c:v>2.3460000000000001</c:v>
                </c:pt>
                <c:pt idx="645">
                  <c:v>2.3460000000000001</c:v>
                </c:pt>
                <c:pt idx="646">
                  <c:v>2.3439999999999999</c:v>
                </c:pt>
                <c:pt idx="647">
                  <c:v>2.343</c:v>
                </c:pt>
                <c:pt idx="648">
                  <c:v>2.3410000000000002</c:v>
                </c:pt>
                <c:pt idx="649">
                  <c:v>2.3370000000000002</c:v>
                </c:pt>
                <c:pt idx="650">
                  <c:v>2.335</c:v>
                </c:pt>
                <c:pt idx="651">
                  <c:v>2.3340000000000001</c:v>
                </c:pt>
                <c:pt idx="652">
                  <c:v>2.3290000000000002</c:v>
                </c:pt>
                <c:pt idx="653">
                  <c:v>2.3290000000000002</c:v>
                </c:pt>
                <c:pt idx="654">
                  <c:v>2.3239999999999998</c:v>
                </c:pt>
                <c:pt idx="655">
                  <c:v>2.3239999999999998</c:v>
                </c:pt>
                <c:pt idx="656">
                  <c:v>2.3180000000000001</c:v>
                </c:pt>
                <c:pt idx="657">
                  <c:v>2.3140000000000001</c:v>
                </c:pt>
                <c:pt idx="658">
                  <c:v>2.3130000000000002</c:v>
                </c:pt>
                <c:pt idx="659">
                  <c:v>2.3130000000000002</c:v>
                </c:pt>
                <c:pt idx="660">
                  <c:v>2.3119999999999998</c:v>
                </c:pt>
                <c:pt idx="661">
                  <c:v>2.3109999999999999</c:v>
                </c:pt>
                <c:pt idx="662">
                  <c:v>2.3069999999999999</c:v>
                </c:pt>
                <c:pt idx="663">
                  <c:v>2.302</c:v>
                </c:pt>
                <c:pt idx="664">
                  <c:v>2.298</c:v>
                </c:pt>
                <c:pt idx="665">
                  <c:v>2.2970000000000002</c:v>
                </c:pt>
                <c:pt idx="666">
                  <c:v>2.2949999999999999</c:v>
                </c:pt>
                <c:pt idx="667">
                  <c:v>2.2930000000000001</c:v>
                </c:pt>
                <c:pt idx="668">
                  <c:v>2.2879999999999998</c:v>
                </c:pt>
                <c:pt idx="669">
                  <c:v>2.286</c:v>
                </c:pt>
                <c:pt idx="670">
                  <c:v>2.2850000000000001</c:v>
                </c:pt>
                <c:pt idx="671">
                  <c:v>2.2839999999999998</c:v>
                </c:pt>
                <c:pt idx="672">
                  <c:v>2.2839999999999998</c:v>
                </c:pt>
                <c:pt idx="673">
                  <c:v>2.2829999999999999</c:v>
                </c:pt>
                <c:pt idx="674">
                  <c:v>2.282</c:v>
                </c:pt>
                <c:pt idx="675">
                  <c:v>2.2810000000000001</c:v>
                </c:pt>
                <c:pt idx="676">
                  <c:v>2.2799999999999998</c:v>
                </c:pt>
                <c:pt idx="677">
                  <c:v>2.2799999999999998</c:v>
                </c:pt>
                <c:pt idx="678">
                  <c:v>2.2789999999999999</c:v>
                </c:pt>
                <c:pt idx="679">
                  <c:v>2.2789999999999999</c:v>
                </c:pt>
                <c:pt idx="680">
                  <c:v>2.278</c:v>
                </c:pt>
                <c:pt idx="681">
                  <c:v>2.2759999999999998</c:v>
                </c:pt>
                <c:pt idx="682">
                  <c:v>2.2749999999999999</c:v>
                </c:pt>
                <c:pt idx="683">
                  <c:v>2.2709999999999999</c:v>
                </c:pt>
                <c:pt idx="684">
                  <c:v>2.27</c:v>
                </c:pt>
                <c:pt idx="685">
                  <c:v>2.2690000000000001</c:v>
                </c:pt>
                <c:pt idx="686">
                  <c:v>2.2610000000000001</c:v>
                </c:pt>
                <c:pt idx="687">
                  <c:v>2.2599999999999998</c:v>
                </c:pt>
                <c:pt idx="688">
                  <c:v>2.2570000000000001</c:v>
                </c:pt>
                <c:pt idx="689">
                  <c:v>2.2559999999999998</c:v>
                </c:pt>
                <c:pt idx="690">
                  <c:v>2.2509999999999999</c:v>
                </c:pt>
                <c:pt idx="691">
                  <c:v>2.2509999999999999</c:v>
                </c:pt>
                <c:pt idx="692">
                  <c:v>2.2490000000000001</c:v>
                </c:pt>
                <c:pt idx="693">
                  <c:v>2.2490000000000001</c:v>
                </c:pt>
                <c:pt idx="694">
                  <c:v>2.2480000000000002</c:v>
                </c:pt>
                <c:pt idx="695">
                  <c:v>2.2469999999999999</c:v>
                </c:pt>
                <c:pt idx="696">
                  <c:v>2.2450000000000001</c:v>
                </c:pt>
                <c:pt idx="697">
                  <c:v>2.242</c:v>
                </c:pt>
                <c:pt idx="698">
                  <c:v>2.242</c:v>
                </c:pt>
                <c:pt idx="699">
                  <c:v>2.242</c:v>
                </c:pt>
                <c:pt idx="700">
                  <c:v>2.2349999999999999</c:v>
                </c:pt>
                <c:pt idx="701">
                  <c:v>2.234</c:v>
                </c:pt>
                <c:pt idx="702">
                  <c:v>2.2290000000000001</c:v>
                </c:pt>
                <c:pt idx="703">
                  <c:v>2.2280000000000002</c:v>
                </c:pt>
                <c:pt idx="704">
                  <c:v>2.2280000000000002</c:v>
                </c:pt>
                <c:pt idx="705">
                  <c:v>2.2250000000000001</c:v>
                </c:pt>
                <c:pt idx="706">
                  <c:v>2.2240000000000002</c:v>
                </c:pt>
                <c:pt idx="707">
                  <c:v>2.2210000000000001</c:v>
                </c:pt>
                <c:pt idx="708">
                  <c:v>2.2200000000000002</c:v>
                </c:pt>
                <c:pt idx="709">
                  <c:v>2.2189999999999999</c:v>
                </c:pt>
                <c:pt idx="710">
                  <c:v>2.2189999999999999</c:v>
                </c:pt>
                <c:pt idx="711">
                  <c:v>2.2160000000000002</c:v>
                </c:pt>
                <c:pt idx="712">
                  <c:v>2.2160000000000002</c:v>
                </c:pt>
                <c:pt idx="713">
                  <c:v>2.2149999999999999</c:v>
                </c:pt>
                <c:pt idx="714">
                  <c:v>2.2149999999999999</c:v>
                </c:pt>
                <c:pt idx="715">
                  <c:v>2.214</c:v>
                </c:pt>
                <c:pt idx="716">
                  <c:v>2.2120000000000002</c:v>
                </c:pt>
                <c:pt idx="717">
                  <c:v>2.2109999999999999</c:v>
                </c:pt>
                <c:pt idx="718">
                  <c:v>2.2080000000000002</c:v>
                </c:pt>
                <c:pt idx="719">
                  <c:v>2.2080000000000002</c:v>
                </c:pt>
                <c:pt idx="720">
                  <c:v>2.206</c:v>
                </c:pt>
                <c:pt idx="721">
                  <c:v>2.2029999999999998</c:v>
                </c:pt>
                <c:pt idx="722">
                  <c:v>2.2029999999999998</c:v>
                </c:pt>
                <c:pt idx="723">
                  <c:v>2.202</c:v>
                </c:pt>
                <c:pt idx="724">
                  <c:v>2.1989999999999998</c:v>
                </c:pt>
                <c:pt idx="725">
                  <c:v>2.198</c:v>
                </c:pt>
                <c:pt idx="726">
                  <c:v>2.1970000000000001</c:v>
                </c:pt>
                <c:pt idx="727">
                  <c:v>2.1960000000000002</c:v>
                </c:pt>
                <c:pt idx="728">
                  <c:v>2.1909999999999998</c:v>
                </c:pt>
                <c:pt idx="729">
                  <c:v>2.1890000000000001</c:v>
                </c:pt>
                <c:pt idx="730">
                  <c:v>2.1890000000000001</c:v>
                </c:pt>
                <c:pt idx="731">
                  <c:v>2.1890000000000001</c:v>
                </c:pt>
                <c:pt idx="732">
                  <c:v>2.1880000000000002</c:v>
                </c:pt>
                <c:pt idx="733">
                  <c:v>2.1869999999999998</c:v>
                </c:pt>
                <c:pt idx="734">
                  <c:v>2.1869999999999998</c:v>
                </c:pt>
                <c:pt idx="735">
                  <c:v>2.1859999999999999</c:v>
                </c:pt>
                <c:pt idx="736">
                  <c:v>2.1850000000000001</c:v>
                </c:pt>
                <c:pt idx="737">
                  <c:v>2.1840000000000002</c:v>
                </c:pt>
                <c:pt idx="738">
                  <c:v>2.1840000000000002</c:v>
                </c:pt>
                <c:pt idx="739">
                  <c:v>2.1829999999999998</c:v>
                </c:pt>
                <c:pt idx="740">
                  <c:v>2.1819999999999999</c:v>
                </c:pt>
                <c:pt idx="741">
                  <c:v>2.1819999999999999</c:v>
                </c:pt>
                <c:pt idx="742">
                  <c:v>2.181</c:v>
                </c:pt>
                <c:pt idx="743">
                  <c:v>2.177</c:v>
                </c:pt>
                <c:pt idx="744">
                  <c:v>2.173</c:v>
                </c:pt>
                <c:pt idx="745">
                  <c:v>2.17</c:v>
                </c:pt>
                <c:pt idx="746">
                  <c:v>2.1680000000000001</c:v>
                </c:pt>
                <c:pt idx="747">
                  <c:v>2.1680000000000001</c:v>
                </c:pt>
                <c:pt idx="748">
                  <c:v>2.1669999999999998</c:v>
                </c:pt>
                <c:pt idx="749">
                  <c:v>2.165</c:v>
                </c:pt>
                <c:pt idx="750">
                  <c:v>2.1619999999999999</c:v>
                </c:pt>
                <c:pt idx="751">
                  <c:v>2.161</c:v>
                </c:pt>
                <c:pt idx="752">
                  <c:v>2.161</c:v>
                </c:pt>
                <c:pt idx="753">
                  <c:v>2.16</c:v>
                </c:pt>
                <c:pt idx="754">
                  <c:v>2.1589999999999998</c:v>
                </c:pt>
                <c:pt idx="755">
                  <c:v>2.1549999999999998</c:v>
                </c:pt>
                <c:pt idx="756">
                  <c:v>2.1539999999999999</c:v>
                </c:pt>
                <c:pt idx="757">
                  <c:v>2.1509999999999998</c:v>
                </c:pt>
                <c:pt idx="758">
                  <c:v>2.149</c:v>
                </c:pt>
                <c:pt idx="759">
                  <c:v>2.149</c:v>
                </c:pt>
                <c:pt idx="760">
                  <c:v>2.149</c:v>
                </c:pt>
                <c:pt idx="761">
                  <c:v>2.1480000000000001</c:v>
                </c:pt>
                <c:pt idx="762">
                  <c:v>2.1469999999999998</c:v>
                </c:pt>
                <c:pt idx="763">
                  <c:v>2.1459999999999999</c:v>
                </c:pt>
                <c:pt idx="764">
                  <c:v>2.1429999999999998</c:v>
                </c:pt>
                <c:pt idx="765">
                  <c:v>2.141</c:v>
                </c:pt>
                <c:pt idx="766">
                  <c:v>2.14</c:v>
                </c:pt>
                <c:pt idx="767">
                  <c:v>2.1360000000000001</c:v>
                </c:pt>
                <c:pt idx="768">
                  <c:v>2.1360000000000001</c:v>
                </c:pt>
                <c:pt idx="769">
                  <c:v>2.133</c:v>
                </c:pt>
                <c:pt idx="770">
                  <c:v>2.1320000000000001</c:v>
                </c:pt>
                <c:pt idx="771">
                  <c:v>2.129</c:v>
                </c:pt>
                <c:pt idx="772">
                  <c:v>2.1269999999999998</c:v>
                </c:pt>
                <c:pt idx="773">
                  <c:v>2.1259999999999999</c:v>
                </c:pt>
                <c:pt idx="774">
                  <c:v>2.1259999999999999</c:v>
                </c:pt>
                <c:pt idx="775">
                  <c:v>2.1259999999999999</c:v>
                </c:pt>
                <c:pt idx="776">
                  <c:v>2.1259999999999999</c:v>
                </c:pt>
                <c:pt idx="777">
                  <c:v>2.125</c:v>
                </c:pt>
                <c:pt idx="778">
                  <c:v>2.1219999999999999</c:v>
                </c:pt>
                <c:pt idx="779">
                  <c:v>2.1219999999999999</c:v>
                </c:pt>
                <c:pt idx="780">
                  <c:v>2.121</c:v>
                </c:pt>
                <c:pt idx="781">
                  <c:v>2.117</c:v>
                </c:pt>
                <c:pt idx="782">
                  <c:v>2.1160000000000001</c:v>
                </c:pt>
                <c:pt idx="783">
                  <c:v>2.1150000000000002</c:v>
                </c:pt>
                <c:pt idx="784">
                  <c:v>2.1150000000000002</c:v>
                </c:pt>
                <c:pt idx="785">
                  <c:v>2.109</c:v>
                </c:pt>
                <c:pt idx="786">
                  <c:v>2.1080000000000001</c:v>
                </c:pt>
                <c:pt idx="787">
                  <c:v>2.1070000000000002</c:v>
                </c:pt>
                <c:pt idx="788">
                  <c:v>2.105</c:v>
                </c:pt>
                <c:pt idx="789">
                  <c:v>2.105</c:v>
                </c:pt>
                <c:pt idx="790">
                  <c:v>2.1040000000000001</c:v>
                </c:pt>
                <c:pt idx="791">
                  <c:v>2.1030000000000002</c:v>
                </c:pt>
                <c:pt idx="792">
                  <c:v>2.101</c:v>
                </c:pt>
                <c:pt idx="793">
                  <c:v>2.1</c:v>
                </c:pt>
                <c:pt idx="794">
                  <c:v>2.1</c:v>
                </c:pt>
                <c:pt idx="795">
                  <c:v>2.0990000000000002</c:v>
                </c:pt>
                <c:pt idx="796">
                  <c:v>2.0979999999999999</c:v>
                </c:pt>
                <c:pt idx="797">
                  <c:v>2.0960000000000001</c:v>
                </c:pt>
                <c:pt idx="798">
                  <c:v>2.0939999999999999</c:v>
                </c:pt>
                <c:pt idx="799">
                  <c:v>2.0920000000000001</c:v>
                </c:pt>
                <c:pt idx="800">
                  <c:v>2.0920000000000001</c:v>
                </c:pt>
                <c:pt idx="801">
                  <c:v>2.0910000000000002</c:v>
                </c:pt>
                <c:pt idx="802">
                  <c:v>2.09</c:v>
                </c:pt>
                <c:pt idx="803">
                  <c:v>2.089</c:v>
                </c:pt>
                <c:pt idx="804">
                  <c:v>2.0880000000000001</c:v>
                </c:pt>
                <c:pt idx="805">
                  <c:v>2.0870000000000002</c:v>
                </c:pt>
                <c:pt idx="806">
                  <c:v>2.0870000000000002</c:v>
                </c:pt>
                <c:pt idx="807">
                  <c:v>2.085</c:v>
                </c:pt>
                <c:pt idx="808">
                  <c:v>2.0840000000000001</c:v>
                </c:pt>
                <c:pt idx="809">
                  <c:v>2.0819999999999999</c:v>
                </c:pt>
                <c:pt idx="810">
                  <c:v>2.0819999999999999</c:v>
                </c:pt>
                <c:pt idx="811">
                  <c:v>2.0819999999999999</c:v>
                </c:pt>
                <c:pt idx="812">
                  <c:v>2.081</c:v>
                </c:pt>
                <c:pt idx="813">
                  <c:v>2.0790000000000002</c:v>
                </c:pt>
                <c:pt idx="814">
                  <c:v>2.0790000000000002</c:v>
                </c:pt>
                <c:pt idx="815">
                  <c:v>2.0779999999999998</c:v>
                </c:pt>
                <c:pt idx="816">
                  <c:v>2.0779999999999998</c:v>
                </c:pt>
                <c:pt idx="817">
                  <c:v>2.077</c:v>
                </c:pt>
                <c:pt idx="818">
                  <c:v>2.077</c:v>
                </c:pt>
                <c:pt idx="819">
                  <c:v>2.0750000000000002</c:v>
                </c:pt>
                <c:pt idx="820">
                  <c:v>2.0720000000000001</c:v>
                </c:pt>
                <c:pt idx="821">
                  <c:v>2.0720000000000001</c:v>
                </c:pt>
                <c:pt idx="822">
                  <c:v>2.0720000000000001</c:v>
                </c:pt>
                <c:pt idx="823">
                  <c:v>2.0720000000000001</c:v>
                </c:pt>
                <c:pt idx="824">
                  <c:v>2.0720000000000001</c:v>
                </c:pt>
                <c:pt idx="825">
                  <c:v>2.0710000000000002</c:v>
                </c:pt>
                <c:pt idx="826">
                  <c:v>2.069</c:v>
                </c:pt>
                <c:pt idx="827">
                  <c:v>2.0659999999999998</c:v>
                </c:pt>
                <c:pt idx="828">
                  <c:v>2.0659999999999998</c:v>
                </c:pt>
                <c:pt idx="829">
                  <c:v>2.0649999999999999</c:v>
                </c:pt>
                <c:pt idx="830">
                  <c:v>2.0630000000000002</c:v>
                </c:pt>
                <c:pt idx="831">
                  <c:v>2.0630000000000002</c:v>
                </c:pt>
                <c:pt idx="832">
                  <c:v>2.06</c:v>
                </c:pt>
                <c:pt idx="833">
                  <c:v>2.0590000000000002</c:v>
                </c:pt>
                <c:pt idx="834">
                  <c:v>2.0569999999999999</c:v>
                </c:pt>
                <c:pt idx="835">
                  <c:v>2.0550000000000002</c:v>
                </c:pt>
                <c:pt idx="836">
                  <c:v>2.0539999999999998</c:v>
                </c:pt>
                <c:pt idx="837">
                  <c:v>2.052</c:v>
                </c:pt>
                <c:pt idx="838">
                  <c:v>2.0499999999999998</c:v>
                </c:pt>
                <c:pt idx="839">
                  <c:v>2.048</c:v>
                </c:pt>
                <c:pt idx="840">
                  <c:v>2.0459999999999998</c:v>
                </c:pt>
                <c:pt idx="841">
                  <c:v>2.0430000000000001</c:v>
                </c:pt>
                <c:pt idx="842">
                  <c:v>2.0409999999999999</c:v>
                </c:pt>
                <c:pt idx="843">
                  <c:v>2.04</c:v>
                </c:pt>
                <c:pt idx="844">
                  <c:v>2.0369999999999999</c:v>
                </c:pt>
                <c:pt idx="845">
                  <c:v>2.036</c:v>
                </c:pt>
                <c:pt idx="846">
                  <c:v>2.0339999999999998</c:v>
                </c:pt>
                <c:pt idx="847">
                  <c:v>2.0329999999999999</c:v>
                </c:pt>
                <c:pt idx="848">
                  <c:v>2.0299999999999998</c:v>
                </c:pt>
                <c:pt idx="849">
                  <c:v>2.0299999999999998</c:v>
                </c:pt>
                <c:pt idx="850">
                  <c:v>2.0249999999999999</c:v>
                </c:pt>
                <c:pt idx="851">
                  <c:v>2.0230000000000001</c:v>
                </c:pt>
                <c:pt idx="852">
                  <c:v>2.0219999999999998</c:v>
                </c:pt>
                <c:pt idx="853">
                  <c:v>2.0179999999999998</c:v>
                </c:pt>
                <c:pt idx="854">
                  <c:v>2.0179999999999998</c:v>
                </c:pt>
                <c:pt idx="855">
                  <c:v>2.0169999999999999</c:v>
                </c:pt>
                <c:pt idx="856">
                  <c:v>2.0139999999999998</c:v>
                </c:pt>
                <c:pt idx="857">
                  <c:v>2.0129999999999999</c:v>
                </c:pt>
                <c:pt idx="858">
                  <c:v>2.012</c:v>
                </c:pt>
                <c:pt idx="859">
                  <c:v>2.0110000000000001</c:v>
                </c:pt>
                <c:pt idx="860">
                  <c:v>2.0110000000000001</c:v>
                </c:pt>
                <c:pt idx="861">
                  <c:v>2.0110000000000001</c:v>
                </c:pt>
                <c:pt idx="862">
                  <c:v>2.0099999999999998</c:v>
                </c:pt>
                <c:pt idx="863">
                  <c:v>2.0099999999999998</c:v>
                </c:pt>
                <c:pt idx="864">
                  <c:v>2.0089999999999999</c:v>
                </c:pt>
                <c:pt idx="865">
                  <c:v>2.008</c:v>
                </c:pt>
                <c:pt idx="866">
                  <c:v>2.0030000000000001</c:v>
                </c:pt>
                <c:pt idx="867">
                  <c:v>2</c:v>
                </c:pt>
                <c:pt idx="868">
                  <c:v>1.996</c:v>
                </c:pt>
                <c:pt idx="869">
                  <c:v>1.996</c:v>
                </c:pt>
                <c:pt idx="870">
                  <c:v>1.9950000000000001</c:v>
                </c:pt>
                <c:pt idx="871">
                  <c:v>1.994</c:v>
                </c:pt>
                <c:pt idx="872">
                  <c:v>1.9930000000000001</c:v>
                </c:pt>
                <c:pt idx="873">
                  <c:v>1.9910000000000001</c:v>
                </c:pt>
                <c:pt idx="874">
                  <c:v>1.9890000000000001</c:v>
                </c:pt>
                <c:pt idx="875">
                  <c:v>1.9870000000000001</c:v>
                </c:pt>
                <c:pt idx="876">
                  <c:v>1.984</c:v>
                </c:pt>
                <c:pt idx="877">
                  <c:v>1.9830000000000001</c:v>
                </c:pt>
                <c:pt idx="878">
                  <c:v>1.9810000000000001</c:v>
                </c:pt>
                <c:pt idx="879">
                  <c:v>1.9790000000000001</c:v>
                </c:pt>
                <c:pt idx="880">
                  <c:v>1.978</c:v>
                </c:pt>
                <c:pt idx="881">
                  <c:v>1.976</c:v>
                </c:pt>
                <c:pt idx="882">
                  <c:v>1.9730000000000001</c:v>
                </c:pt>
                <c:pt idx="883">
                  <c:v>1.972</c:v>
                </c:pt>
                <c:pt idx="884">
                  <c:v>1.964</c:v>
                </c:pt>
                <c:pt idx="885">
                  <c:v>1.956</c:v>
                </c:pt>
                <c:pt idx="886">
                  <c:v>1.9550000000000001</c:v>
                </c:pt>
                <c:pt idx="887">
                  <c:v>1.95</c:v>
                </c:pt>
                <c:pt idx="888">
                  <c:v>1.95</c:v>
                </c:pt>
                <c:pt idx="889">
                  <c:v>1.948</c:v>
                </c:pt>
                <c:pt idx="890">
                  <c:v>1.946</c:v>
                </c:pt>
                <c:pt idx="891">
                  <c:v>1.9419999999999999</c:v>
                </c:pt>
                <c:pt idx="892">
                  <c:v>1.9410000000000001</c:v>
                </c:pt>
                <c:pt idx="893">
                  <c:v>1.9390000000000001</c:v>
                </c:pt>
                <c:pt idx="894">
                  <c:v>1.9390000000000001</c:v>
                </c:pt>
                <c:pt idx="895">
                  <c:v>1.9379999999999999</c:v>
                </c:pt>
                <c:pt idx="896">
                  <c:v>1.9379999999999999</c:v>
                </c:pt>
                <c:pt idx="897">
                  <c:v>1.9370000000000001</c:v>
                </c:pt>
                <c:pt idx="898">
                  <c:v>1.9350000000000001</c:v>
                </c:pt>
                <c:pt idx="899">
                  <c:v>1.9350000000000001</c:v>
                </c:pt>
                <c:pt idx="900">
                  <c:v>1.9330000000000001</c:v>
                </c:pt>
                <c:pt idx="901">
                  <c:v>1.9330000000000001</c:v>
                </c:pt>
                <c:pt idx="902">
                  <c:v>1.9319999999999999</c:v>
                </c:pt>
                <c:pt idx="903">
                  <c:v>1.9319999999999999</c:v>
                </c:pt>
                <c:pt idx="904">
                  <c:v>1.9319999999999999</c:v>
                </c:pt>
                <c:pt idx="905">
                  <c:v>1.931</c:v>
                </c:pt>
                <c:pt idx="906">
                  <c:v>1.931</c:v>
                </c:pt>
                <c:pt idx="907">
                  <c:v>1.931</c:v>
                </c:pt>
                <c:pt idx="908">
                  <c:v>1.9279999999999999</c:v>
                </c:pt>
                <c:pt idx="909">
                  <c:v>1.9279999999999999</c:v>
                </c:pt>
                <c:pt idx="910">
                  <c:v>1.923</c:v>
                </c:pt>
                <c:pt idx="911">
                  <c:v>1.9159999999999999</c:v>
                </c:pt>
                <c:pt idx="912">
                  <c:v>1.9139999999999999</c:v>
                </c:pt>
                <c:pt idx="913">
                  <c:v>1.913</c:v>
                </c:pt>
                <c:pt idx="914">
                  <c:v>1.91</c:v>
                </c:pt>
                <c:pt idx="915">
                  <c:v>1.9079999999999999</c:v>
                </c:pt>
                <c:pt idx="916">
                  <c:v>1.9079999999999999</c:v>
                </c:pt>
                <c:pt idx="917">
                  <c:v>1.9059999999999999</c:v>
                </c:pt>
                <c:pt idx="918">
                  <c:v>1.905</c:v>
                </c:pt>
                <c:pt idx="919">
                  <c:v>1.9039999999999999</c:v>
                </c:pt>
                <c:pt idx="920">
                  <c:v>1.9039999999999999</c:v>
                </c:pt>
                <c:pt idx="921">
                  <c:v>1.9019999999999999</c:v>
                </c:pt>
                <c:pt idx="922">
                  <c:v>1.9019999999999999</c:v>
                </c:pt>
                <c:pt idx="923">
                  <c:v>1.901</c:v>
                </c:pt>
                <c:pt idx="924">
                  <c:v>1.901</c:v>
                </c:pt>
                <c:pt idx="925">
                  <c:v>1.901</c:v>
                </c:pt>
                <c:pt idx="926">
                  <c:v>1.8979999999999999</c:v>
                </c:pt>
                <c:pt idx="927">
                  <c:v>1.897</c:v>
                </c:pt>
                <c:pt idx="928">
                  <c:v>1.897</c:v>
                </c:pt>
                <c:pt idx="929">
                  <c:v>1.8919999999999999</c:v>
                </c:pt>
                <c:pt idx="930">
                  <c:v>1.891</c:v>
                </c:pt>
                <c:pt idx="931">
                  <c:v>1.89</c:v>
                </c:pt>
                <c:pt idx="932">
                  <c:v>1.89</c:v>
                </c:pt>
                <c:pt idx="933">
                  <c:v>1.8879999999999999</c:v>
                </c:pt>
                <c:pt idx="934">
                  <c:v>1.8879999999999999</c:v>
                </c:pt>
                <c:pt idx="935">
                  <c:v>1.887</c:v>
                </c:pt>
                <c:pt idx="936">
                  <c:v>1.885</c:v>
                </c:pt>
                <c:pt idx="937">
                  <c:v>1.8839999999999999</c:v>
                </c:pt>
                <c:pt idx="938">
                  <c:v>1.881</c:v>
                </c:pt>
                <c:pt idx="939">
                  <c:v>1.881</c:v>
                </c:pt>
                <c:pt idx="940">
                  <c:v>1.879</c:v>
                </c:pt>
                <c:pt idx="941">
                  <c:v>1.8759999999999999</c:v>
                </c:pt>
                <c:pt idx="942">
                  <c:v>1.875</c:v>
                </c:pt>
                <c:pt idx="943">
                  <c:v>1.875</c:v>
                </c:pt>
                <c:pt idx="944">
                  <c:v>1.8740000000000001</c:v>
                </c:pt>
                <c:pt idx="945">
                  <c:v>1.8740000000000001</c:v>
                </c:pt>
                <c:pt idx="946">
                  <c:v>1.873</c:v>
                </c:pt>
                <c:pt idx="947">
                  <c:v>1.871</c:v>
                </c:pt>
                <c:pt idx="948">
                  <c:v>1.87</c:v>
                </c:pt>
                <c:pt idx="949">
                  <c:v>1.87</c:v>
                </c:pt>
                <c:pt idx="950">
                  <c:v>1.869</c:v>
                </c:pt>
                <c:pt idx="951">
                  <c:v>1.8680000000000001</c:v>
                </c:pt>
                <c:pt idx="952">
                  <c:v>1.867</c:v>
                </c:pt>
                <c:pt idx="953">
                  <c:v>1.867</c:v>
                </c:pt>
                <c:pt idx="954">
                  <c:v>1.8660000000000001</c:v>
                </c:pt>
                <c:pt idx="955">
                  <c:v>1.865</c:v>
                </c:pt>
                <c:pt idx="956">
                  <c:v>1.865</c:v>
                </c:pt>
                <c:pt idx="957">
                  <c:v>1.8640000000000001</c:v>
                </c:pt>
                <c:pt idx="958">
                  <c:v>1.863</c:v>
                </c:pt>
                <c:pt idx="959">
                  <c:v>1.859</c:v>
                </c:pt>
                <c:pt idx="960">
                  <c:v>1.8580000000000001</c:v>
                </c:pt>
                <c:pt idx="961">
                  <c:v>1.8580000000000001</c:v>
                </c:pt>
                <c:pt idx="962">
                  <c:v>1.8540000000000001</c:v>
                </c:pt>
                <c:pt idx="963">
                  <c:v>1.8520000000000001</c:v>
                </c:pt>
                <c:pt idx="964">
                  <c:v>1.85</c:v>
                </c:pt>
                <c:pt idx="965">
                  <c:v>1.85</c:v>
                </c:pt>
                <c:pt idx="966">
                  <c:v>1.849</c:v>
                </c:pt>
                <c:pt idx="967">
                  <c:v>1.847</c:v>
                </c:pt>
                <c:pt idx="968">
                  <c:v>1.845</c:v>
                </c:pt>
                <c:pt idx="969">
                  <c:v>1.8440000000000001</c:v>
                </c:pt>
                <c:pt idx="970">
                  <c:v>1.8440000000000001</c:v>
                </c:pt>
                <c:pt idx="971">
                  <c:v>1.843</c:v>
                </c:pt>
                <c:pt idx="972">
                  <c:v>1.843</c:v>
                </c:pt>
                <c:pt idx="973">
                  <c:v>1.8420000000000001</c:v>
                </c:pt>
                <c:pt idx="974">
                  <c:v>1.8420000000000001</c:v>
                </c:pt>
                <c:pt idx="975">
                  <c:v>1.841</c:v>
                </c:pt>
                <c:pt idx="976">
                  <c:v>1.841</c:v>
                </c:pt>
                <c:pt idx="977">
                  <c:v>1.84</c:v>
                </c:pt>
                <c:pt idx="978">
                  <c:v>1.839</c:v>
                </c:pt>
                <c:pt idx="979">
                  <c:v>1.8380000000000001</c:v>
                </c:pt>
                <c:pt idx="980">
                  <c:v>1.837</c:v>
                </c:pt>
                <c:pt idx="981">
                  <c:v>1.835</c:v>
                </c:pt>
                <c:pt idx="982">
                  <c:v>1.835</c:v>
                </c:pt>
                <c:pt idx="983">
                  <c:v>1.8340000000000001</c:v>
                </c:pt>
                <c:pt idx="984">
                  <c:v>1.833</c:v>
                </c:pt>
                <c:pt idx="985">
                  <c:v>1.833</c:v>
                </c:pt>
                <c:pt idx="986">
                  <c:v>1.833</c:v>
                </c:pt>
                <c:pt idx="987">
                  <c:v>1.8320000000000001</c:v>
                </c:pt>
                <c:pt idx="988">
                  <c:v>1.831</c:v>
                </c:pt>
                <c:pt idx="989">
                  <c:v>1.8280000000000001</c:v>
                </c:pt>
                <c:pt idx="990">
                  <c:v>1.8280000000000001</c:v>
                </c:pt>
                <c:pt idx="991">
                  <c:v>1.8260000000000001</c:v>
                </c:pt>
                <c:pt idx="992">
                  <c:v>1.8260000000000001</c:v>
                </c:pt>
                <c:pt idx="993">
                  <c:v>1.8240000000000001</c:v>
                </c:pt>
                <c:pt idx="994">
                  <c:v>1.823</c:v>
                </c:pt>
                <c:pt idx="995">
                  <c:v>1.821</c:v>
                </c:pt>
                <c:pt idx="996">
                  <c:v>1.821</c:v>
                </c:pt>
                <c:pt idx="997">
                  <c:v>1.82</c:v>
                </c:pt>
                <c:pt idx="998">
                  <c:v>1.8160000000000001</c:v>
                </c:pt>
                <c:pt idx="999">
                  <c:v>1.8140000000000001</c:v>
                </c:pt>
                <c:pt idx="1000">
                  <c:v>1.8140000000000001</c:v>
                </c:pt>
                <c:pt idx="1001">
                  <c:v>1.8129999999999999</c:v>
                </c:pt>
                <c:pt idx="1002">
                  <c:v>1.8120000000000001</c:v>
                </c:pt>
                <c:pt idx="1003">
                  <c:v>1.8069999999999999</c:v>
                </c:pt>
                <c:pt idx="1004">
                  <c:v>1.806</c:v>
                </c:pt>
                <c:pt idx="1005">
                  <c:v>1.8049999999999999</c:v>
                </c:pt>
                <c:pt idx="1006">
                  <c:v>1.804</c:v>
                </c:pt>
                <c:pt idx="1007">
                  <c:v>1.804</c:v>
                </c:pt>
                <c:pt idx="1008">
                  <c:v>1.8029999999999999</c:v>
                </c:pt>
                <c:pt idx="1009">
                  <c:v>1.8009999999999999</c:v>
                </c:pt>
                <c:pt idx="1010">
                  <c:v>1.8</c:v>
                </c:pt>
                <c:pt idx="1011">
                  <c:v>1.7989999999999999</c:v>
                </c:pt>
                <c:pt idx="1012">
                  <c:v>1.798</c:v>
                </c:pt>
                <c:pt idx="1013">
                  <c:v>1.7969999999999999</c:v>
                </c:pt>
                <c:pt idx="1014">
                  <c:v>1.7969999999999999</c:v>
                </c:pt>
                <c:pt idx="1015">
                  <c:v>1.7949999999999999</c:v>
                </c:pt>
                <c:pt idx="1016">
                  <c:v>1.7949999999999999</c:v>
                </c:pt>
                <c:pt idx="1017">
                  <c:v>1.7949999999999999</c:v>
                </c:pt>
                <c:pt idx="1018">
                  <c:v>1.794</c:v>
                </c:pt>
                <c:pt idx="1019">
                  <c:v>1.794</c:v>
                </c:pt>
                <c:pt idx="1020">
                  <c:v>1.794</c:v>
                </c:pt>
                <c:pt idx="1021">
                  <c:v>1.7929999999999999</c:v>
                </c:pt>
                <c:pt idx="1022">
                  <c:v>1.7929999999999999</c:v>
                </c:pt>
                <c:pt idx="1023">
                  <c:v>1.7929999999999999</c:v>
                </c:pt>
                <c:pt idx="1024">
                  <c:v>1.7929999999999999</c:v>
                </c:pt>
                <c:pt idx="1025">
                  <c:v>1.7929999999999999</c:v>
                </c:pt>
                <c:pt idx="1026">
                  <c:v>1.792</c:v>
                </c:pt>
                <c:pt idx="1027">
                  <c:v>1.792</c:v>
                </c:pt>
                <c:pt idx="1028">
                  <c:v>1.7909999999999999</c:v>
                </c:pt>
                <c:pt idx="1029">
                  <c:v>1.7889999999999999</c:v>
                </c:pt>
                <c:pt idx="1030">
                  <c:v>1.7869999999999999</c:v>
                </c:pt>
                <c:pt idx="1031">
                  <c:v>1.786</c:v>
                </c:pt>
                <c:pt idx="1032">
                  <c:v>1.784</c:v>
                </c:pt>
                <c:pt idx="1033">
                  <c:v>1.784</c:v>
                </c:pt>
                <c:pt idx="1034">
                  <c:v>1.7829999999999999</c:v>
                </c:pt>
                <c:pt idx="1035">
                  <c:v>1.7829999999999999</c:v>
                </c:pt>
                <c:pt idx="1036">
                  <c:v>1.7829999999999999</c:v>
                </c:pt>
                <c:pt idx="1037">
                  <c:v>1.782</c:v>
                </c:pt>
                <c:pt idx="1038">
                  <c:v>1.7809999999999999</c:v>
                </c:pt>
                <c:pt idx="1039">
                  <c:v>1.78</c:v>
                </c:pt>
                <c:pt idx="1040">
                  <c:v>1.78</c:v>
                </c:pt>
                <c:pt idx="1041">
                  <c:v>1.7789999999999999</c:v>
                </c:pt>
                <c:pt idx="1042">
                  <c:v>1.7769999999999999</c:v>
                </c:pt>
                <c:pt idx="1043">
                  <c:v>1.776</c:v>
                </c:pt>
                <c:pt idx="1044">
                  <c:v>1.776</c:v>
                </c:pt>
                <c:pt idx="1045">
                  <c:v>1.776</c:v>
                </c:pt>
                <c:pt idx="1046">
                  <c:v>1.7749999999999999</c:v>
                </c:pt>
                <c:pt idx="1047">
                  <c:v>1.7749999999999999</c:v>
                </c:pt>
                <c:pt idx="1048">
                  <c:v>1.7749999999999999</c:v>
                </c:pt>
                <c:pt idx="1049">
                  <c:v>1.774</c:v>
                </c:pt>
                <c:pt idx="1050">
                  <c:v>1.7669999999999999</c:v>
                </c:pt>
                <c:pt idx="1051">
                  <c:v>1.7649999999999999</c:v>
                </c:pt>
                <c:pt idx="1052">
                  <c:v>1.7649999999999999</c:v>
                </c:pt>
                <c:pt idx="1053">
                  <c:v>1.764</c:v>
                </c:pt>
                <c:pt idx="1054">
                  <c:v>1.764</c:v>
                </c:pt>
                <c:pt idx="1055">
                  <c:v>1.7629999999999999</c:v>
                </c:pt>
                <c:pt idx="1056">
                  <c:v>1.7589999999999999</c:v>
                </c:pt>
                <c:pt idx="1057">
                  <c:v>1.7549999999999999</c:v>
                </c:pt>
                <c:pt idx="1058">
                  <c:v>1.7549999999999999</c:v>
                </c:pt>
                <c:pt idx="1059">
                  <c:v>1.754</c:v>
                </c:pt>
                <c:pt idx="1060">
                  <c:v>1.7529999999999999</c:v>
                </c:pt>
                <c:pt idx="1061">
                  <c:v>1.75</c:v>
                </c:pt>
                <c:pt idx="1062">
                  <c:v>1.75</c:v>
                </c:pt>
                <c:pt idx="1063">
                  <c:v>1.7470000000000001</c:v>
                </c:pt>
                <c:pt idx="1064">
                  <c:v>1.7470000000000001</c:v>
                </c:pt>
                <c:pt idx="1065">
                  <c:v>1.746</c:v>
                </c:pt>
                <c:pt idx="1066">
                  <c:v>1.7450000000000001</c:v>
                </c:pt>
                <c:pt idx="1067">
                  <c:v>1.744</c:v>
                </c:pt>
                <c:pt idx="1068">
                  <c:v>1.7410000000000001</c:v>
                </c:pt>
                <c:pt idx="1069">
                  <c:v>1.74</c:v>
                </c:pt>
                <c:pt idx="1070">
                  <c:v>1.74</c:v>
                </c:pt>
                <c:pt idx="1071">
                  <c:v>1.7390000000000001</c:v>
                </c:pt>
                <c:pt idx="1072">
                  <c:v>1.738</c:v>
                </c:pt>
                <c:pt idx="1073">
                  <c:v>1.738</c:v>
                </c:pt>
                <c:pt idx="1074">
                  <c:v>1.738</c:v>
                </c:pt>
                <c:pt idx="1075">
                  <c:v>1.7370000000000001</c:v>
                </c:pt>
                <c:pt idx="1076">
                  <c:v>1.7370000000000001</c:v>
                </c:pt>
                <c:pt idx="1077">
                  <c:v>1.7350000000000001</c:v>
                </c:pt>
                <c:pt idx="1078">
                  <c:v>1.7330000000000001</c:v>
                </c:pt>
                <c:pt idx="1079">
                  <c:v>1.7330000000000001</c:v>
                </c:pt>
                <c:pt idx="1080">
                  <c:v>1.73</c:v>
                </c:pt>
                <c:pt idx="1081">
                  <c:v>1.73</c:v>
                </c:pt>
                <c:pt idx="1082">
                  <c:v>1.7290000000000001</c:v>
                </c:pt>
                <c:pt idx="1083">
                  <c:v>1.728</c:v>
                </c:pt>
                <c:pt idx="1084">
                  <c:v>1.7270000000000001</c:v>
                </c:pt>
                <c:pt idx="1085">
                  <c:v>1.726</c:v>
                </c:pt>
                <c:pt idx="1086">
                  <c:v>1.726</c:v>
                </c:pt>
                <c:pt idx="1087">
                  <c:v>1.7250000000000001</c:v>
                </c:pt>
                <c:pt idx="1088">
                  <c:v>1.724</c:v>
                </c:pt>
                <c:pt idx="1089">
                  <c:v>1.724</c:v>
                </c:pt>
                <c:pt idx="1090">
                  <c:v>1.722</c:v>
                </c:pt>
                <c:pt idx="1091">
                  <c:v>1.7210000000000001</c:v>
                </c:pt>
                <c:pt idx="1092">
                  <c:v>1.72</c:v>
                </c:pt>
                <c:pt idx="1093">
                  <c:v>1.72</c:v>
                </c:pt>
                <c:pt idx="1094">
                  <c:v>1.7190000000000001</c:v>
                </c:pt>
                <c:pt idx="1095">
                  <c:v>1.7190000000000001</c:v>
                </c:pt>
                <c:pt idx="1096">
                  <c:v>1.718</c:v>
                </c:pt>
                <c:pt idx="1097">
                  <c:v>1.718</c:v>
                </c:pt>
                <c:pt idx="1098">
                  <c:v>1.718</c:v>
                </c:pt>
                <c:pt idx="1099">
                  <c:v>1.718</c:v>
                </c:pt>
                <c:pt idx="1100">
                  <c:v>1.7170000000000001</c:v>
                </c:pt>
                <c:pt idx="1101">
                  <c:v>1.716</c:v>
                </c:pt>
                <c:pt idx="1102">
                  <c:v>1.716</c:v>
                </c:pt>
                <c:pt idx="1103">
                  <c:v>1.7150000000000001</c:v>
                </c:pt>
                <c:pt idx="1104">
                  <c:v>1.7150000000000001</c:v>
                </c:pt>
                <c:pt idx="1105">
                  <c:v>1.7130000000000001</c:v>
                </c:pt>
                <c:pt idx="1106">
                  <c:v>1.712</c:v>
                </c:pt>
                <c:pt idx="1107">
                  <c:v>1.712</c:v>
                </c:pt>
                <c:pt idx="1108">
                  <c:v>1.712</c:v>
                </c:pt>
                <c:pt idx="1109">
                  <c:v>1.712</c:v>
                </c:pt>
                <c:pt idx="1110">
                  <c:v>1.71</c:v>
                </c:pt>
                <c:pt idx="1111">
                  <c:v>1.7090000000000001</c:v>
                </c:pt>
                <c:pt idx="1112">
                  <c:v>1.7070000000000001</c:v>
                </c:pt>
                <c:pt idx="1113">
                  <c:v>1.706</c:v>
                </c:pt>
                <c:pt idx="1114">
                  <c:v>1.7050000000000001</c:v>
                </c:pt>
                <c:pt idx="1115">
                  <c:v>1.7050000000000001</c:v>
                </c:pt>
                <c:pt idx="1116">
                  <c:v>1.7050000000000001</c:v>
                </c:pt>
                <c:pt idx="1117">
                  <c:v>1.704</c:v>
                </c:pt>
                <c:pt idx="1118">
                  <c:v>1.702</c:v>
                </c:pt>
                <c:pt idx="1119">
                  <c:v>1.702</c:v>
                </c:pt>
                <c:pt idx="1120">
                  <c:v>1.7010000000000001</c:v>
                </c:pt>
                <c:pt idx="1121">
                  <c:v>1.7010000000000001</c:v>
                </c:pt>
                <c:pt idx="1122">
                  <c:v>1.6990000000000001</c:v>
                </c:pt>
                <c:pt idx="1123">
                  <c:v>1.6990000000000001</c:v>
                </c:pt>
                <c:pt idx="1124">
                  <c:v>1.6990000000000001</c:v>
                </c:pt>
                <c:pt idx="1125">
                  <c:v>1.698</c:v>
                </c:pt>
                <c:pt idx="1126">
                  <c:v>1.696</c:v>
                </c:pt>
                <c:pt idx="1127">
                  <c:v>1.696</c:v>
                </c:pt>
                <c:pt idx="1128">
                  <c:v>1.696</c:v>
                </c:pt>
                <c:pt idx="1129">
                  <c:v>1.696</c:v>
                </c:pt>
                <c:pt idx="1130">
                  <c:v>1.696</c:v>
                </c:pt>
                <c:pt idx="1131">
                  <c:v>1.6950000000000001</c:v>
                </c:pt>
                <c:pt idx="1132">
                  <c:v>1.6930000000000001</c:v>
                </c:pt>
                <c:pt idx="1133">
                  <c:v>1.6910000000000001</c:v>
                </c:pt>
                <c:pt idx="1134">
                  <c:v>1.69</c:v>
                </c:pt>
                <c:pt idx="1135">
                  <c:v>1.69</c:v>
                </c:pt>
                <c:pt idx="1136">
                  <c:v>1.69</c:v>
                </c:pt>
                <c:pt idx="1137">
                  <c:v>1.6890000000000001</c:v>
                </c:pt>
                <c:pt idx="1138">
                  <c:v>1.6879999999999999</c:v>
                </c:pt>
                <c:pt idx="1139">
                  <c:v>1.6859999999999999</c:v>
                </c:pt>
                <c:pt idx="1140">
                  <c:v>1.6839999999999999</c:v>
                </c:pt>
                <c:pt idx="1141">
                  <c:v>1.6830000000000001</c:v>
                </c:pt>
                <c:pt idx="1142">
                  <c:v>1.6819999999999999</c:v>
                </c:pt>
                <c:pt idx="1143">
                  <c:v>1.6819999999999999</c:v>
                </c:pt>
                <c:pt idx="1144">
                  <c:v>1.6819999999999999</c:v>
                </c:pt>
                <c:pt idx="1145">
                  <c:v>1.681</c:v>
                </c:pt>
                <c:pt idx="1146">
                  <c:v>1.681</c:v>
                </c:pt>
                <c:pt idx="1147">
                  <c:v>1.68</c:v>
                </c:pt>
                <c:pt idx="1148">
                  <c:v>1.677</c:v>
                </c:pt>
                <c:pt idx="1149">
                  <c:v>1.6719999999999999</c:v>
                </c:pt>
                <c:pt idx="1150">
                  <c:v>1.6719999999999999</c:v>
                </c:pt>
                <c:pt idx="1151">
                  <c:v>1.671</c:v>
                </c:pt>
                <c:pt idx="1152">
                  <c:v>1.671</c:v>
                </c:pt>
                <c:pt idx="1153">
                  <c:v>1.67</c:v>
                </c:pt>
                <c:pt idx="1154">
                  <c:v>1.67</c:v>
                </c:pt>
                <c:pt idx="1155">
                  <c:v>1.6679999999999999</c:v>
                </c:pt>
                <c:pt idx="1156">
                  <c:v>1.667</c:v>
                </c:pt>
                <c:pt idx="1157">
                  <c:v>1.667</c:v>
                </c:pt>
                <c:pt idx="1158">
                  <c:v>1.667</c:v>
                </c:pt>
                <c:pt idx="1159">
                  <c:v>1.6659999999999999</c:v>
                </c:pt>
                <c:pt idx="1160">
                  <c:v>1.6639999999999999</c:v>
                </c:pt>
                <c:pt idx="1161">
                  <c:v>1.66</c:v>
                </c:pt>
                <c:pt idx="1162">
                  <c:v>1.66</c:v>
                </c:pt>
                <c:pt idx="1163">
                  <c:v>1.66</c:v>
                </c:pt>
                <c:pt idx="1164">
                  <c:v>1.66</c:v>
                </c:pt>
                <c:pt idx="1165">
                  <c:v>1.659</c:v>
                </c:pt>
                <c:pt idx="1166">
                  <c:v>1.659</c:v>
                </c:pt>
                <c:pt idx="1167">
                  <c:v>1.657</c:v>
                </c:pt>
                <c:pt idx="1168">
                  <c:v>1.6559999999999999</c:v>
                </c:pt>
                <c:pt idx="1169">
                  <c:v>1.655</c:v>
                </c:pt>
                <c:pt idx="1170">
                  <c:v>1.655</c:v>
                </c:pt>
                <c:pt idx="1171">
                  <c:v>1.6539999999999999</c:v>
                </c:pt>
                <c:pt idx="1172">
                  <c:v>1.653</c:v>
                </c:pt>
                <c:pt idx="1173">
                  <c:v>1.653</c:v>
                </c:pt>
                <c:pt idx="1174">
                  <c:v>1.6519999999999999</c:v>
                </c:pt>
                <c:pt idx="1175">
                  <c:v>1.6519999999999999</c:v>
                </c:pt>
                <c:pt idx="1176">
                  <c:v>1.651</c:v>
                </c:pt>
                <c:pt idx="1177">
                  <c:v>1.651</c:v>
                </c:pt>
                <c:pt idx="1178">
                  <c:v>1.647</c:v>
                </c:pt>
                <c:pt idx="1179">
                  <c:v>1.6459999999999999</c:v>
                </c:pt>
                <c:pt idx="1180">
                  <c:v>1.6459999999999999</c:v>
                </c:pt>
                <c:pt idx="1181">
                  <c:v>1.6459999999999999</c:v>
                </c:pt>
                <c:pt idx="1182">
                  <c:v>1.6439999999999999</c:v>
                </c:pt>
                <c:pt idx="1183">
                  <c:v>1.643</c:v>
                </c:pt>
                <c:pt idx="1184">
                  <c:v>1.643</c:v>
                </c:pt>
                <c:pt idx="1185">
                  <c:v>1.6419999999999999</c:v>
                </c:pt>
                <c:pt idx="1186">
                  <c:v>1.641</c:v>
                </c:pt>
                <c:pt idx="1187">
                  <c:v>1.64</c:v>
                </c:pt>
                <c:pt idx="1188">
                  <c:v>1.64</c:v>
                </c:pt>
                <c:pt idx="1189">
                  <c:v>1.639</c:v>
                </c:pt>
                <c:pt idx="1190">
                  <c:v>1.6379999999999999</c:v>
                </c:pt>
                <c:pt idx="1191">
                  <c:v>1.637</c:v>
                </c:pt>
                <c:pt idx="1192">
                  <c:v>1.6359999999999999</c:v>
                </c:pt>
                <c:pt idx="1193">
                  <c:v>1.635</c:v>
                </c:pt>
                <c:pt idx="1194">
                  <c:v>1.635</c:v>
                </c:pt>
                <c:pt idx="1195">
                  <c:v>1.635</c:v>
                </c:pt>
                <c:pt idx="1196">
                  <c:v>1.633</c:v>
                </c:pt>
                <c:pt idx="1197">
                  <c:v>1.631</c:v>
                </c:pt>
                <c:pt idx="1198">
                  <c:v>1.631</c:v>
                </c:pt>
                <c:pt idx="1199">
                  <c:v>1.631</c:v>
                </c:pt>
                <c:pt idx="1200">
                  <c:v>1.63</c:v>
                </c:pt>
                <c:pt idx="1201">
                  <c:v>1.63</c:v>
                </c:pt>
                <c:pt idx="1202">
                  <c:v>1.6279999999999999</c:v>
                </c:pt>
                <c:pt idx="1203">
                  <c:v>1.6279999999999999</c:v>
                </c:pt>
                <c:pt idx="1204">
                  <c:v>1.625</c:v>
                </c:pt>
                <c:pt idx="1205">
                  <c:v>1.625</c:v>
                </c:pt>
                <c:pt idx="1206">
                  <c:v>1.6240000000000001</c:v>
                </c:pt>
                <c:pt idx="1207">
                  <c:v>1.623</c:v>
                </c:pt>
                <c:pt idx="1208">
                  <c:v>1.621</c:v>
                </c:pt>
                <c:pt idx="1209">
                  <c:v>1.621</c:v>
                </c:pt>
                <c:pt idx="1210">
                  <c:v>1.62</c:v>
                </c:pt>
                <c:pt idx="1211">
                  <c:v>1.62</c:v>
                </c:pt>
                <c:pt idx="1212">
                  <c:v>1.62</c:v>
                </c:pt>
                <c:pt idx="1213">
                  <c:v>1.62</c:v>
                </c:pt>
                <c:pt idx="1214">
                  <c:v>1.619</c:v>
                </c:pt>
                <c:pt idx="1215">
                  <c:v>1.6180000000000001</c:v>
                </c:pt>
                <c:pt idx="1216">
                  <c:v>1.6180000000000001</c:v>
                </c:pt>
                <c:pt idx="1217">
                  <c:v>1.617</c:v>
                </c:pt>
                <c:pt idx="1218">
                  <c:v>1.6160000000000001</c:v>
                </c:pt>
                <c:pt idx="1219">
                  <c:v>1.6140000000000001</c:v>
                </c:pt>
                <c:pt idx="1220">
                  <c:v>1.6140000000000001</c:v>
                </c:pt>
                <c:pt idx="1221">
                  <c:v>1.6140000000000001</c:v>
                </c:pt>
                <c:pt idx="1222">
                  <c:v>1.6140000000000001</c:v>
                </c:pt>
                <c:pt idx="1223">
                  <c:v>1.613</c:v>
                </c:pt>
                <c:pt idx="1224">
                  <c:v>1.613</c:v>
                </c:pt>
                <c:pt idx="1225">
                  <c:v>1.61</c:v>
                </c:pt>
                <c:pt idx="1226">
                  <c:v>1.609</c:v>
                </c:pt>
                <c:pt idx="1227">
                  <c:v>1.609</c:v>
                </c:pt>
                <c:pt idx="1228">
                  <c:v>1.609</c:v>
                </c:pt>
                <c:pt idx="1229">
                  <c:v>1.6080000000000001</c:v>
                </c:pt>
                <c:pt idx="1230">
                  <c:v>1.605</c:v>
                </c:pt>
                <c:pt idx="1231">
                  <c:v>1.6040000000000001</c:v>
                </c:pt>
                <c:pt idx="1232">
                  <c:v>1.603</c:v>
                </c:pt>
                <c:pt idx="1233">
                  <c:v>1.6020000000000001</c:v>
                </c:pt>
                <c:pt idx="1234">
                  <c:v>1.6</c:v>
                </c:pt>
                <c:pt idx="1235">
                  <c:v>1.6</c:v>
                </c:pt>
                <c:pt idx="1236">
                  <c:v>1.599</c:v>
                </c:pt>
                <c:pt idx="1237">
                  <c:v>1.599</c:v>
                </c:pt>
                <c:pt idx="1238">
                  <c:v>1.5980000000000001</c:v>
                </c:pt>
                <c:pt idx="1239">
                  <c:v>1.595</c:v>
                </c:pt>
                <c:pt idx="1240">
                  <c:v>1.5920000000000001</c:v>
                </c:pt>
                <c:pt idx="1241">
                  <c:v>1.5920000000000001</c:v>
                </c:pt>
                <c:pt idx="1242">
                  <c:v>1.591</c:v>
                </c:pt>
                <c:pt idx="1243">
                  <c:v>1.591</c:v>
                </c:pt>
                <c:pt idx="1244">
                  <c:v>1.591</c:v>
                </c:pt>
                <c:pt idx="1245">
                  <c:v>1.59</c:v>
                </c:pt>
                <c:pt idx="1246">
                  <c:v>1.59</c:v>
                </c:pt>
                <c:pt idx="1247">
                  <c:v>1.5880000000000001</c:v>
                </c:pt>
                <c:pt idx="1248">
                  <c:v>1.587</c:v>
                </c:pt>
                <c:pt idx="1249">
                  <c:v>1.587</c:v>
                </c:pt>
                <c:pt idx="1250">
                  <c:v>1.5860000000000001</c:v>
                </c:pt>
                <c:pt idx="1251">
                  <c:v>1.585</c:v>
                </c:pt>
                <c:pt idx="1252">
                  <c:v>1.585</c:v>
                </c:pt>
                <c:pt idx="1253">
                  <c:v>1.585</c:v>
                </c:pt>
                <c:pt idx="1254">
                  <c:v>1.585</c:v>
                </c:pt>
                <c:pt idx="1255">
                  <c:v>1.5840000000000001</c:v>
                </c:pt>
                <c:pt idx="1256">
                  <c:v>1.583</c:v>
                </c:pt>
                <c:pt idx="1257">
                  <c:v>1.5820000000000001</c:v>
                </c:pt>
                <c:pt idx="1258">
                  <c:v>1.5820000000000001</c:v>
                </c:pt>
                <c:pt idx="1259">
                  <c:v>1.581</c:v>
                </c:pt>
                <c:pt idx="1260">
                  <c:v>1.581</c:v>
                </c:pt>
                <c:pt idx="1261">
                  <c:v>1.581</c:v>
                </c:pt>
                <c:pt idx="1262">
                  <c:v>1.58</c:v>
                </c:pt>
                <c:pt idx="1263">
                  <c:v>1.58</c:v>
                </c:pt>
                <c:pt idx="1264">
                  <c:v>1.58</c:v>
                </c:pt>
                <c:pt idx="1265">
                  <c:v>1.58</c:v>
                </c:pt>
                <c:pt idx="1266">
                  <c:v>1.579</c:v>
                </c:pt>
                <c:pt idx="1267">
                  <c:v>1.5780000000000001</c:v>
                </c:pt>
                <c:pt idx="1268">
                  <c:v>1.5780000000000001</c:v>
                </c:pt>
                <c:pt idx="1269">
                  <c:v>1.5780000000000001</c:v>
                </c:pt>
                <c:pt idx="1270">
                  <c:v>1.577</c:v>
                </c:pt>
                <c:pt idx="1271">
                  <c:v>1.577</c:v>
                </c:pt>
                <c:pt idx="1272">
                  <c:v>1.5760000000000001</c:v>
                </c:pt>
                <c:pt idx="1273">
                  <c:v>1.573</c:v>
                </c:pt>
                <c:pt idx="1274">
                  <c:v>1.573</c:v>
                </c:pt>
                <c:pt idx="1275">
                  <c:v>1.571</c:v>
                </c:pt>
                <c:pt idx="1276">
                  <c:v>1.571</c:v>
                </c:pt>
                <c:pt idx="1277">
                  <c:v>1.571</c:v>
                </c:pt>
                <c:pt idx="1278">
                  <c:v>1.57</c:v>
                </c:pt>
                <c:pt idx="1279">
                  <c:v>1.569</c:v>
                </c:pt>
                <c:pt idx="1280">
                  <c:v>1.569</c:v>
                </c:pt>
                <c:pt idx="1281">
                  <c:v>1.569</c:v>
                </c:pt>
                <c:pt idx="1282">
                  <c:v>1.5680000000000001</c:v>
                </c:pt>
                <c:pt idx="1283">
                  <c:v>1.5669999999999999</c:v>
                </c:pt>
                <c:pt idx="1284">
                  <c:v>1.5669999999999999</c:v>
                </c:pt>
                <c:pt idx="1285">
                  <c:v>1.5669999999999999</c:v>
                </c:pt>
                <c:pt idx="1286">
                  <c:v>1.5640000000000001</c:v>
                </c:pt>
                <c:pt idx="1287">
                  <c:v>1.5640000000000001</c:v>
                </c:pt>
                <c:pt idx="1288">
                  <c:v>1.5629999999999999</c:v>
                </c:pt>
                <c:pt idx="1289">
                  <c:v>1.5629999999999999</c:v>
                </c:pt>
                <c:pt idx="1290">
                  <c:v>1.5629999999999999</c:v>
                </c:pt>
                <c:pt idx="1291">
                  <c:v>1.5620000000000001</c:v>
                </c:pt>
                <c:pt idx="1292">
                  <c:v>1.5609999999999999</c:v>
                </c:pt>
                <c:pt idx="1293">
                  <c:v>1.5609999999999999</c:v>
                </c:pt>
                <c:pt idx="1294">
                  <c:v>1.5609999999999999</c:v>
                </c:pt>
                <c:pt idx="1295">
                  <c:v>1.5609999999999999</c:v>
                </c:pt>
                <c:pt idx="1296">
                  <c:v>1.56</c:v>
                </c:pt>
                <c:pt idx="1297">
                  <c:v>1.56</c:v>
                </c:pt>
                <c:pt idx="1298">
                  <c:v>1.56</c:v>
                </c:pt>
                <c:pt idx="1299">
                  <c:v>1.56</c:v>
                </c:pt>
                <c:pt idx="1300">
                  <c:v>1.5569999999999999</c:v>
                </c:pt>
                <c:pt idx="1301">
                  <c:v>1.5569999999999999</c:v>
                </c:pt>
                <c:pt idx="1302">
                  <c:v>1.5569999999999999</c:v>
                </c:pt>
                <c:pt idx="1303">
                  <c:v>1.5569999999999999</c:v>
                </c:pt>
                <c:pt idx="1304">
                  <c:v>1.554</c:v>
                </c:pt>
                <c:pt idx="1305">
                  <c:v>1.554</c:v>
                </c:pt>
                <c:pt idx="1306">
                  <c:v>1.552</c:v>
                </c:pt>
                <c:pt idx="1307">
                  <c:v>1.5509999999999999</c:v>
                </c:pt>
                <c:pt idx="1308">
                  <c:v>1.5509999999999999</c:v>
                </c:pt>
                <c:pt idx="1309">
                  <c:v>1.5489999999999999</c:v>
                </c:pt>
                <c:pt idx="1310">
                  <c:v>1.5489999999999999</c:v>
                </c:pt>
                <c:pt idx="1311">
                  <c:v>1.5489999999999999</c:v>
                </c:pt>
                <c:pt idx="1312">
                  <c:v>1.548</c:v>
                </c:pt>
                <c:pt idx="1313">
                  <c:v>1.548</c:v>
                </c:pt>
                <c:pt idx="1314">
                  <c:v>1.548</c:v>
                </c:pt>
                <c:pt idx="1315">
                  <c:v>1.5469999999999999</c:v>
                </c:pt>
                <c:pt idx="1316">
                  <c:v>1.5469999999999999</c:v>
                </c:pt>
                <c:pt idx="1317">
                  <c:v>1.5449999999999999</c:v>
                </c:pt>
                <c:pt idx="1318">
                  <c:v>1.5449999999999999</c:v>
                </c:pt>
                <c:pt idx="1319">
                  <c:v>1.544</c:v>
                </c:pt>
                <c:pt idx="1320">
                  <c:v>1.5429999999999999</c:v>
                </c:pt>
                <c:pt idx="1321">
                  <c:v>1.5429999999999999</c:v>
                </c:pt>
                <c:pt idx="1322">
                  <c:v>1.54</c:v>
                </c:pt>
                <c:pt idx="1323">
                  <c:v>1.54</c:v>
                </c:pt>
                <c:pt idx="1324">
                  <c:v>1.5389999999999999</c:v>
                </c:pt>
                <c:pt idx="1325">
                  <c:v>1.5389999999999999</c:v>
                </c:pt>
                <c:pt idx="1326">
                  <c:v>1.536</c:v>
                </c:pt>
                <c:pt idx="1327">
                  <c:v>1.536</c:v>
                </c:pt>
                <c:pt idx="1328">
                  <c:v>1.536</c:v>
                </c:pt>
                <c:pt idx="1329">
                  <c:v>1.5349999999999999</c:v>
                </c:pt>
                <c:pt idx="1330">
                  <c:v>1.5349999999999999</c:v>
                </c:pt>
                <c:pt idx="1331">
                  <c:v>1.5349999999999999</c:v>
                </c:pt>
                <c:pt idx="1332">
                  <c:v>1.5349999999999999</c:v>
                </c:pt>
                <c:pt idx="1333">
                  <c:v>1.534</c:v>
                </c:pt>
                <c:pt idx="1334">
                  <c:v>1.5329999999999999</c:v>
                </c:pt>
                <c:pt idx="1335">
                  <c:v>1.532</c:v>
                </c:pt>
                <c:pt idx="1336">
                  <c:v>1.532</c:v>
                </c:pt>
                <c:pt idx="1337">
                  <c:v>1.5309999999999999</c:v>
                </c:pt>
                <c:pt idx="1338">
                  <c:v>1.5309999999999999</c:v>
                </c:pt>
                <c:pt idx="1339">
                  <c:v>1.53</c:v>
                </c:pt>
                <c:pt idx="1340">
                  <c:v>1.53</c:v>
                </c:pt>
                <c:pt idx="1341">
                  <c:v>1.5289999999999999</c:v>
                </c:pt>
                <c:pt idx="1342">
                  <c:v>1.5289999999999999</c:v>
                </c:pt>
                <c:pt idx="1343">
                  <c:v>1.528</c:v>
                </c:pt>
                <c:pt idx="1344">
                  <c:v>1.528</c:v>
                </c:pt>
                <c:pt idx="1345">
                  <c:v>1.5269999999999999</c:v>
                </c:pt>
                <c:pt idx="1346">
                  <c:v>1.5269999999999999</c:v>
                </c:pt>
                <c:pt idx="1347">
                  <c:v>1.5269999999999999</c:v>
                </c:pt>
                <c:pt idx="1348">
                  <c:v>1.5269999999999999</c:v>
                </c:pt>
                <c:pt idx="1349">
                  <c:v>1.526</c:v>
                </c:pt>
                <c:pt idx="1350">
                  <c:v>1.526</c:v>
                </c:pt>
                <c:pt idx="1351">
                  <c:v>1.526</c:v>
                </c:pt>
                <c:pt idx="1352">
                  <c:v>1.526</c:v>
                </c:pt>
                <c:pt idx="1353">
                  <c:v>1.5249999999999999</c:v>
                </c:pt>
                <c:pt idx="1354">
                  <c:v>1.524</c:v>
                </c:pt>
                <c:pt idx="1355">
                  <c:v>1.524</c:v>
                </c:pt>
                <c:pt idx="1356">
                  <c:v>1.5229999999999999</c:v>
                </c:pt>
                <c:pt idx="1357">
                  <c:v>1.522</c:v>
                </c:pt>
                <c:pt idx="1358">
                  <c:v>1.5209999999999999</c:v>
                </c:pt>
                <c:pt idx="1359">
                  <c:v>1.52</c:v>
                </c:pt>
                <c:pt idx="1360">
                  <c:v>1.52</c:v>
                </c:pt>
                <c:pt idx="1361">
                  <c:v>1.52</c:v>
                </c:pt>
                <c:pt idx="1362">
                  <c:v>1.5189999999999999</c:v>
                </c:pt>
                <c:pt idx="1363">
                  <c:v>1.518</c:v>
                </c:pt>
                <c:pt idx="1364">
                  <c:v>1.518</c:v>
                </c:pt>
                <c:pt idx="1365">
                  <c:v>1.518</c:v>
                </c:pt>
                <c:pt idx="1366">
                  <c:v>1.516</c:v>
                </c:pt>
                <c:pt idx="1367">
                  <c:v>1.516</c:v>
                </c:pt>
                <c:pt idx="1368">
                  <c:v>1.516</c:v>
                </c:pt>
                <c:pt idx="1369">
                  <c:v>1.516</c:v>
                </c:pt>
                <c:pt idx="1370">
                  <c:v>1.5129999999999999</c:v>
                </c:pt>
                <c:pt idx="1371">
                  <c:v>1.5129999999999999</c:v>
                </c:pt>
                <c:pt idx="1372">
                  <c:v>1.5129999999999999</c:v>
                </c:pt>
                <c:pt idx="1373">
                  <c:v>1.5109999999999999</c:v>
                </c:pt>
                <c:pt idx="1374">
                  <c:v>1.5109999999999999</c:v>
                </c:pt>
                <c:pt idx="1375">
                  <c:v>1.5109999999999999</c:v>
                </c:pt>
                <c:pt idx="1376">
                  <c:v>1.51</c:v>
                </c:pt>
                <c:pt idx="1377">
                  <c:v>1.5089999999999999</c:v>
                </c:pt>
                <c:pt idx="1378">
                  <c:v>1.508</c:v>
                </c:pt>
                <c:pt idx="1379">
                  <c:v>1.5069999999999999</c:v>
                </c:pt>
                <c:pt idx="1380">
                  <c:v>1.506</c:v>
                </c:pt>
                <c:pt idx="1381">
                  <c:v>1.5049999999999999</c:v>
                </c:pt>
                <c:pt idx="1382">
                  <c:v>1.5049999999999999</c:v>
                </c:pt>
                <c:pt idx="1383">
                  <c:v>1.504</c:v>
                </c:pt>
                <c:pt idx="1384">
                  <c:v>1.5029999999999999</c:v>
                </c:pt>
                <c:pt idx="1385">
                  <c:v>1.5029999999999999</c:v>
                </c:pt>
                <c:pt idx="1386">
                  <c:v>1.502</c:v>
                </c:pt>
                <c:pt idx="1387">
                  <c:v>1.502</c:v>
                </c:pt>
                <c:pt idx="1388">
                  <c:v>1.5009999999999999</c:v>
                </c:pt>
                <c:pt idx="1389">
                  <c:v>1.5009999999999999</c:v>
                </c:pt>
                <c:pt idx="1390">
                  <c:v>1.5009999999999999</c:v>
                </c:pt>
                <c:pt idx="1391">
                  <c:v>1.5009999999999999</c:v>
                </c:pt>
                <c:pt idx="1392">
                  <c:v>1.4990000000000001</c:v>
                </c:pt>
                <c:pt idx="1393">
                  <c:v>1.498</c:v>
                </c:pt>
                <c:pt idx="1394">
                  <c:v>1.498</c:v>
                </c:pt>
                <c:pt idx="1395">
                  <c:v>1.498</c:v>
                </c:pt>
                <c:pt idx="1396">
                  <c:v>1.498</c:v>
                </c:pt>
                <c:pt idx="1397">
                  <c:v>1.4970000000000001</c:v>
                </c:pt>
                <c:pt idx="1398">
                  <c:v>1.4970000000000001</c:v>
                </c:pt>
                <c:pt idx="1399">
                  <c:v>1.496</c:v>
                </c:pt>
                <c:pt idx="1400">
                  <c:v>1.496</c:v>
                </c:pt>
                <c:pt idx="1401">
                  <c:v>1.496</c:v>
                </c:pt>
                <c:pt idx="1402">
                  <c:v>1.496</c:v>
                </c:pt>
                <c:pt idx="1403">
                  <c:v>1.496</c:v>
                </c:pt>
                <c:pt idx="1404">
                  <c:v>1.4950000000000001</c:v>
                </c:pt>
                <c:pt idx="1405">
                  <c:v>1.4930000000000001</c:v>
                </c:pt>
                <c:pt idx="1406">
                  <c:v>1.4910000000000001</c:v>
                </c:pt>
                <c:pt idx="1407">
                  <c:v>1.4910000000000001</c:v>
                </c:pt>
                <c:pt idx="1408">
                  <c:v>1.4910000000000001</c:v>
                </c:pt>
                <c:pt idx="1409">
                  <c:v>1.4910000000000001</c:v>
                </c:pt>
                <c:pt idx="1410">
                  <c:v>1.49</c:v>
                </c:pt>
                <c:pt idx="1411">
                  <c:v>1.4890000000000001</c:v>
                </c:pt>
                <c:pt idx="1412">
                  <c:v>1.4890000000000001</c:v>
                </c:pt>
                <c:pt idx="1413">
                  <c:v>1.4890000000000001</c:v>
                </c:pt>
                <c:pt idx="1414">
                  <c:v>1.488</c:v>
                </c:pt>
                <c:pt idx="1415">
                  <c:v>1.488</c:v>
                </c:pt>
                <c:pt idx="1416">
                  <c:v>1.4870000000000001</c:v>
                </c:pt>
                <c:pt idx="1417">
                  <c:v>1.4850000000000001</c:v>
                </c:pt>
                <c:pt idx="1418">
                  <c:v>1.4850000000000001</c:v>
                </c:pt>
                <c:pt idx="1419">
                  <c:v>1.4850000000000001</c:v>
                </c:pt>
                <c:pt idx="1420">
                  <c:v>1.4850000000000001</c:v>
                </c:pt>
                <c:pt idx="1421">
                  <c:v>1.484</c:v>
                </c:pt>
                <c:pt idx="1422">
                  <c:v>1.484</c:v>
                </c:pt>
                <c:pt idx="1423">
                  <c:v>1.4830000000000001</c:v>
                </c:pt>
                <c:pt idx="1424">
                  <c:v>1.482</c:v>
                </c:pt>
                <c:pt idx="1425">
                  <c:v>1.482</c:v>
                </c:pt>
                <c:pt idx="1426">
                  <c:v>1.482</c:v>
                </c:pt>
                <c:pt idx="1427">
                  <c:v>1.482</c:v>
                </c:pt>
                <c:pt idx="1428">
                  <c:v>1.4810000000000001</c:v>
                </c:pt>
                <c:pt idx="1429">
                  <c:v>1.4810000000000001</c:v>
                </c:pt>
                <c:pt idx="1430">
                  <c:v>1.4810000000000001</c:v>
                </c:pt>
                <c:pt idx="1431">
                  <c:v>1.48</c:v>
                </c:pt>
                <c:pt idx="1432">
                  <c:v>1.4790000000000001</c:v>
                </c:pt>
                <c:pt idx="1433">
                  <c:v>1.4790000000000001</c:v>
                </c:pt>
                <c:pt idx="1434">
                  <c:v>1.478</c:v>
                </c:pt>
                <c:pt idx="1435">
                  <c:v>1.478</c:v>
                </c:pt>
                <c:pt idx="1436">
                  <c:v>1.476</c:v>
                </c:pt>
                <c:pt idx="1437">
                  <c:v>1.476</c:v>
                </c:pt>
                <c:pt idx="1438">
                  <c:v>1.476</c:v>
                </c:pt>
                <c:pt idx="1439">
                  <c:v>1.476</c:v>
                </c:pt>
                <c:pt idx="1440">
                  <c:v>1.476</c:v>
                </c:pt>
                <c:pt idx="1441">
                  <c:v>1.4730000000000001</c:v>
                </c:pt>
                <c:pt idx="1442">
                  <c:v>1.4730000000000001</c:v>
                </c:pt>
                <c:pt idx="1443">
                  <c:v>1.47</c:v>
                </c:pt>
                <c:pt idx="1444">
                  <c:v>1.47</c:v>
                </c:pt>
                <c:pt idx="1445">
                  <c:v>1.468</c:v>
                </c:pt>
                <c:pt idx="1446">
                  <c:v>1.4670000000000001</c:v>
                </c:pt>
                <c:pt idx="1447">
                  <c:v>1.4670000000000001</c:v>
                </c:pt>
                <c:pt idx="1448">
                  <c:v>1.466</c:v>
                </c:pt>
                <c:pt idx="1449">
                  <c:v>1.466</c:v>
                </c:pt>
                <c:pt idx="1450">
                  <c:v>1.466</c:v>
                </c:pt>
                <c:pt idx="1451">
                  <c:v>1.4650000000000001</c:v>
                </c:pt>
                <c:pt idx="1452">
                  <c:v>1.4630000000000001</c:v>
                </c:pt>
                <c:pt idx="1453">
                  <c:v>1.4630000000000001</c:v>
                </c:pt>
                <c:pt idx="1454">
                  <c:v>1.462</c:v>
                </c:pt>
                <c:pt idx="1455">
                  <c:v>1.46</c:v>
                </c:pt>
                <c:pt idx="1456">
                  <c:v>1.46</c:v>
                </c:pt>
                <c:pt idx="1457">
                  <c:v>1.4590000000000001</c:v>
                </c:pt>
                <c:pt idx="1458">
                  <c:v>1.4590000000000001</c:v>
                </c:pt>
                <c:pt idx="1459">
                  <c:v>1.4590000000000001</c:v>
                </c:pt>
                <c:pt idx="1460">
                  <c:v>1.456</c:v>
                </c:pt>
                <c:pt idx="1461">
                  <c:v>1.4550000000000001</c:v>
                </c:pt>
                <c:pt idx="1462">
                  <c:v>1.4550000000000001</c:v>
                </c:pt>
                <c:pt idx="1463">
                  <c:v>1.454</c:v>
                </c:pt>
                <c:pt idx="1464">
                  <c:v>1.454</c:v>
                </c:pt>
                <c:pt idx="1465">
                  <c:v>1.4530000000000001</c:v>
                </c:pt>
                <c:pt idx="1466">
                  <c:v>1.4530000000000001</c:v>
                </c:pt>
                <c:pt idx="1467">
                  <c:v>1.452</c:v>
                </c:pt>
                <c:pt idx="1468">
                  <c:v>1.452</c:v>
                </c:pt>
                <c:pt idx="1469">
                  <c:v>1.4510000000000001</c:v>
                </c:pt>
                <c:pt idx="1470">
                  <c:v>1.4510000000000001</c:v>
                </c:pt>
                <c:pt idx="1471">
                  <c:v>1.4510000000000001</c:v>
                </c:pt>
                <c:pt idx="1472">
                  <c:v>1.45</c:v>
                </c:pt>
                <c:pt idx="1473">
                  <c:v>1.4490000000000001</c:v>
                </c:pt>
                <c:pt idx="1474">
                  <c:v>1.448</c:v>
                </c:pt>
                <c:pt idx="1475">
                  <c:v>1.448</c:v>
                </c:pt>
                <c:pt idx="1476">
                  <c:v>1.4470000000000001</c:v>
                </c:pt>
                <c:pt idx="1477">
                  <c:v>1.4470000000000001</c:v>
                </c:pt>
                <c:pt idx="1478">
                  <c:v>1.446</c:v>
                </c:pt>
                <c:pt idx="1479">
                  <c:v>1.446</c:v>
                </c:pt>
                <c:pt idx="1480">
                  <c:v>1.446</c:v>
                </c:pt>
                <c:pt idx="1481">
                  <c:v>1.4450000000000001</c:v>
                </c:pt>
                <c:pt idx="1482">
                  <c:v>1.4450000000000001</c:v>
                </c:pt>
                <c:pt idx="1483">
                  <c:v>1.4430000000000001</c:v>
                </c:pt>
                <c:pt idx="1484">
                  <c:v>1.4430000000000001</c:v>
                </c:pt>
                <c:pt idx="1485">
                  <c:v>1.4419999999999999</c:v>
                </c:pt>
                <c:pt idx="1486">
                  <c:v>1.4419999999999999</c:v>
                </c:pt>
                <c:pt idx="1487">
                  <c:v>1.4419999999999999</c:v>
                </c:pt>
                <c:pt idx="1488">
                  <c:v>1.4410000000000001</c:v>
                </c:pt>
                <c:pt idx="1489">
                  <c:v>1.4370000000000001</c:v>
                </c:pt>
                <c:pt idx="1490">
                  <c:v>1.4359999999999999</c:v>
                </c:pt>
                <c:pt idx="1491">
                  <c:v>1.4359999999999999</c:v>
                </c:pt>
                <c:pt idx="1492">
                  <c:v>1.4339999999999999</c:v>
                </c:pt>
                <c:pt idx="1493">
                  <c:v>1.4339999999999999</c:v>
                </c:pt>
                <c:pt idx="1494">
                  <c:v>1.4339999999999999</c:v>
                </c:pt>
                <c:pt idx="1495">
                  <c:v>1.4339999999999999</c:v>
                </c:pt>
                <c:pt idx="1496">
                  <c:v>1.4330000000000001</c:v>
                </c:pt>
                <c:pt idx="1497">
                  <c:v>1.4330000000000001</c:v>
                </c:pt>
                <c:pt idx="1498">
                  <c:v>1.4319999999999999</c:v>
                </c:pt>
                <c:pt idx="1499">
                  <c:v>1.431</c:v>
                </c:pt>
                <c:pt idx="1500">
                  <c:v>1.431</c:v>
                </c:pt>
                <c:pt idx="1501">
                  <c:v>1.431</c:v>
                </c:pt>
                <c:pt idx="1502">
                  <c:v>1.431</c:v>
                </c:pt>
                <c:pt idx="1503">
                  <c:v>1.43</c:v>
                </c:pt>
                <c:pt idx="1504">
                  <c:v>1.43</c:v>
                </c:pt>
                <c:pt idx="1505">
                  <c:v>1.43</c:v>
                </c:pt>
                <c:pt idx="1506">
                  <c:v>1.43</c:v>
                </c:pt>
                <c:pt idx="1507">
                  <c:v>1.429</c:v>
                </c:pt>
                <c:pt idx="1508">
                  <c:v>1.427</c:v>
                </c:pt>
                <c:pt idx="1509">
                  <c:v>1.4259999999999999</c:v>
                </c:pt>
                <c:pt idx="1510">
                  <c:v>1.4259999999999999</c:v>
                </c:pt>
                <c:pt idx="1511">
                  <c:v>1.4259999999999999</c:v>
                </c:pt>
                <c:pt idx="1512">
                  <c:v>1.4259999999999999</c:v>
                </c:pt>
                <c:pt idx="1513">
                  <c:v>1.425</c:v>
                </c:pt>
                <c:pt idx="1514">
                  <c:v>1.4239999999999999</c:v>
                </c:pt>
                <c:pt idx="1515">
                  <c:v>1.423</c:v>
                </c:pt>
                <c:pt idx="1516">
                  <c:v>1.423</c:v>
                </c:pt>
                <c:pt idx="1517">
                  <c:v>1.423</c:v>
                </c:pt>
                <c:pt idx="1518">
                  <c:v>1.423</c:v>
                </c:pt>
                <c:pt idx="1519">
                  <c:v>1.4219999999999999</c:v>
                </c:pt>
                <c:pt idx="1520">
                  <c:v>1.4219999999999999</c:v>
                </c:pt>
                <c:pt idx="1521">
                  <c:v>1.42</c:v>
                </c:pt>
                <c:pt idx="1522">
                  <c:v>1.419</c:v>
                </c:pt>
                <c:pt idx="1523">
                  <c:v>1.419</c:v>
                </c:pt>
                <c:pt idx="1524">
                  <c:v>1.419</c:v>
                </c:pt>
                <c:pt idx="1525">
                  <c:v>1.419</c:v>
                </c:pt>
                <c:pt idx="1526">
                  <c:v>1.4179999999999999</c:v>
                </c:pt>
                <c:pt idx="1527">
                  <c:v>1.417</c:v>
                </c:pt>
                <c:pt idx="1528">
                  <c:v>1.417</c:v>
                </c:pt>
                <c:pt idx="1529">
                  <c:v>1.4159999999999999</c:v>
                </c:pt>
                <c:pt idx="1530">
                  <c:v>1.415</c:v>
                </c:pt>
                <c:pt idx="1531">
                  <c:v>1.415</c:v>
                </c:pt>
                <c:pt idx="1532">
                  <c:v>1.415</c:v>
                </c:pt>
                <c:pt idx="1533">
                  <c:v>1.4139999999999999</c:v>
                </c:pt>
                <c:pt idx="1534">
                  <c:v>1.4139999999999999</c:v>
                </c:pt>
                <c:pt idx="1535">
                  <c:v>1.4139999999999999</c:v>
                </c:pt>
                <c:pt idx="1536">
                  <c:v>1.4139999999999999</c:v>
                </c:pt>
                <c:pt idx="1537">
                  <c:v>1.413</c:v>
                </c:pt>
                <c:pt idx="1538">
                  <c:v>1.4119999999999999</c:v>
                </c:pt>
                <c:pt idx="1539">
                  <c:v>1.4119999999999999</c:v>
                </c:pt>
                <c:pt idx="1540">
                  <c:v>1.411</c:v>
                </c:pt>
                <c:pt idx="1541">
                  <c:v>1.411</c:v>
                </c:pt>
                <c:pt idx="1542">
                  <c:v>1.41</c:v>
                </c:pt>
                <c:pt idx="1543">
                  <c:v>1.41</c:v>
                </c:pt>
                <c:pt idx="1544">
                  <c:v>1.409</c:v>
                </c:pt>
                <c:pt idx="1545">
                  <c:v>1.4079999999999999</c:v>
                </c:pt>
                <c:pt idx="1546">
                  <c:v>1.4079999999999999</c:v>
                </c:pt>
                <c:pt idx="1547">
                  <c:v>1.4079999999999999</c:v>
                </c:pt>
                <c:pt idx="1548">
                  <c:v>1.4079999999999999</c:v>
                </c:pt>
                <c:pt idx="1549">
                  <c:v>1.407</c:v>
                </c:pt>
                <c:pt idx="1550">
                  <c:v>1.407</c:v>
                </c:pt>
                <c:pt idx="1551">
                  <c:v>1.4059999999999999</c:v>
                </c:pt>
                <c:pt idx="1552">
                  <c:v>1.4059999999999999</c:v>
                </c:pt>
                <c:pt idx="1553">
                  <c:v>1.4059999999999999</c:v>
                </c:pt>
                <c:pt idx="1554">
                  <c:v>1.405</c:v>
                </c:pt>
                <c:pt idx="1555">
                  <c:v>1.4039999999999999</c:v>
                </c:pt>
                <c:pt idx="1556">
                  <c:v>1.403</c:v>
                </c:pt>
                <c:pt idx="1557">
                  <c:v>1.403</c:v>
                </c:pt>
                <c:pt idx="1558">
                  <c:v>1.4019999999999999</c:v>
                </c:pt>
                <c:pt idx="1559">
                  <c:v>1.401</c:v>
                </c:pt>
                <c:pt idx="1560">
                  <c:v>1.401</c:v>
                </c:pt>
                <c:pt idx="1561">
                  <c:v>1.4</c:v>
                </c:pt>
                <c:pt idx="1562">
                  <c:v>1.4</c:v>
                </c:pt>
                <c:pt idx="1563">
                  <c:v>1.3979999999999999</c:v>
                </c:pt>
                <c:pt idx="1564">
                  <c:v>1.3979999999999999</c:v>
                </c:pt>
                <c:pt idx="1565">
                  <c:v>1.397</c:v>
                </c:pt>
                <c:pt idx="1566">
                  <c:v>1.397</c:v>
                </c:pt>
                <c:pt idx="1567">
                  <c:v>1.397</c:v>
                </c:pt>
                <c:pt idx="1568">
                  <c:v>1.397</c:v>
                </c:pt>
                <c:pt idx="1569">
                  <c:v>1.397</c:v>
                </c:pt>
                <c:pt idx="1570">
                  <c:v>1.3939999999999999</c:v>
                </c:pt>
                <c:pt idx="1571">
                  <c:v>1.3939999999999999</c:v>
                </c:pt>
                <c:pt idx="1572">
                  <c:v>1.393</c:v>
                </c:pt>
                <c:pt idx="1573">
                  <c:v>1.3919999999999999</c:v>
                </c:pt>
                <c:pt idx="1574">
                  <c:v>1.3919999999999999</c:v>
                </c:pt>
                <c:pt idx="1575">
                  <c:v>1.3919999999999999</c:v>
                </c:pt>
                <c:pt idx="1576">
                  <c:v>1.391</c:v>
                </c:pt>
                <c:pt idx="1577">
                  <c:v>1.391</c:v>
                </c:pt>
                <c:pt idx="1578">
                  <c:v>1.389</c:v>
                </c:pt>
                <c:pt idx="1579">
                  <c:v>1.3879999999999999</c:v>
                </c:pt>
                <c:pt idx="1580">
                  <c:v>1.387</c:v>
                </c:pt>
                <c:pt idx="1581">
                  <c:v>1.387</c:v>
                </c:pt>
                <c:pt idx="1582">
                  <c:v>1.3859999999999999</c:v>
                </c:pt>
                <c:pt idx="1583">
                  <c:v>1.3859999999999999</c:v>
                </c:pt>
                <c:pt idx="1584">
                  <c:v>1.383</c:v>
                </c:pt>
                <c:pt idx="1585">
                  <c:v>1.383</c:v>
                </c:pt>
                <c:pt idx="1586">
                  <c:v>1.3819999999999999</c:v>
                </c:pt>
                <c:pt idx="1587">
                  <c:v>1.381</c:v>
                </c:pt>
                <c:pt idx="1588">
                  <c:v>1.379</c:v>
                </c:pt>
                <c:pt idx="1589">
                  <c:v>1.379</c:v>
                </c:pt>
                <c:pt idx="1590">
                  <c:v>1.3779999999999999</c:v>
                </c:pt>
                <c:pt idx="1591">
                  <c:v>1.3779999999999999</c:v>
                </c:pt>
                <c:pt idx="1592">
                  <c:v>1.3759999999999999</c:v>
                </c:pt>
                <c:pt idx="1593">
                  <c:v>1.3759999999999999</c:v>
                </c:pt>
                <c:pt idx="1594">
                  <c:v>1.375</c:v>
                </c:pt>
                <c:pt idx="1595">
                  <c:v>1.3740000000000001</c:v>
                </c:pt>
                <c:pt idx="1596">
                  <c:v>1.3720000000000001</c:v>
                </c:pt>
                <c:pt idx="1597">
                  <c:v>1.3720000000000001</c:v>
                </c:pt>
                <c:pt idx="1598">
                  <c:v>1.3720000000000001</c:v>
                </c:pt>
                <c:pt idx="1599">
                  <c:v>1.371</c:v>
                </c:pt>
                <c:pt idx="1600">
                  <c:v>1.371</c:v>
                </c:pt>
                <c:pt idx="1601">
                  <c:v>1.371</c:v>
                </c:pt>
                <c:pt idx="1602">
                  <c:v>1.371</c:v>
                </c:pt>
                <c:pt idx="1603">
                  <c:v>1.37</c:v>
                </c:pt>
                <c:pt idx="1604">
                  <c:v>1.369</c:v>
                </c:pt>
                <c:pt idx="1605">
                  <c:v>1.369</c:v>
                </c:pt>
                <c:pt idx="1606">
                  <c:v>1.369</c:v>
                </c:pt>
                <c:pt idx="1607">
                  <c:v>1.369</c:v>
                </c:pt>
                <c:pt idx="1608">
                  <c:v>1.369</c:v>
                </c:pt>
                <c:pt idx="1609">
                  <c:v>1.369</c:v>
                </c:pt>
                <c:pt idx="1610">
                  <c:v>1.3680000000000001</c:v>
                </c:pt>
                <c:pt idx="1611">
                  <c:v>1.3680000000000001</c:v>
                </c:pt>
                <c:pt idx="1612">
                  <c:v>1.3680000000000001</c:v>
                </c:pt>
                <c:pt idx="1613">
                  <c:v>1.367</c:v>
                </c:pt>
                <c:pt idx="1614">
                  <c:v>1.367</c:v>
                </c:pt>
                <c:pt idx="1615">
                  <c:v>1.3660000000000001</c:v>
                </c:pt>
                <c:pt idx="1616">
                  <c:v>1.365</c:v>
                </c:pt>
                <c:pt idx="1617">
                  <c:v>1.365</c:v>
                </c:pt>
                <c:pt idx="1618">
                  <c:v>1.3640000000000001</c:v>
                </c:pt>
                <c:pt idx="1619">
                  <c:v>1.3640000000000001</c:v>
                </c:pt>
                <c:pt idx="1620">
                  <c:v>1.363</c:v>
                </c:pt>
                <c:pt idx="1621">
                  <c:v>1.363</c:v>
                </c:pt>
                <c:pt idx="1622">
                  <c:v>1.363</c:v>
                </c:pt>
                <c:pt idx="1623">
                  <c:v>1.3620000000000001</c:v>
                </c:pt>
                <c:pt idx="1624">
                  <c:v>1.3620000000000001</c:v>
                </c:pt>
                <c:pt idx="1625">
                  <c:v>1.361</c:v>
                </c:pt>
                <c:pt idx="1626">
                  <c:v>1.36</c:v>
                </c:pt>
                <c:pt idx="1627">
                  <c:v>1.36</c:v>
                </c:pt>
                <c:pt idx="1628">
                  <c:v>1.3580000000000001</c:v>
                </c:pt>
                <c:pt idx="1629">
                  <c:v>1.3580000000000001</c:v>
                </c:pt>
                <c:pt idx="1630">
                  <c:v>1.3580000000000001</c:v>
                </c:pt>
                <c:pt idx="1631">
                  <c:v>1.357</c:v>
                </c:pt>
                <c:pt idx="1632">
                  <c:v>1.3560000000000001</c:v>
                </c:pt>
                <c:pt idx="1633">
                  <c:v>1.3560000000000001</c:v>
                </c:pt>
                <c:pt idx="1634">
                  <c:v>1.355</c:v>
                </c:pt>
                <c:pt idx="1635">
                  <c:v>1.3540000000000001</c:v>
                </c:pt>
                <c:pt idx="1636">
                  <c:v>1.351</c:v>
                </c:pt>
                <c:pt idx="1637">
                  <c:v>1.351</c:v>
                </c:pt>
                <c:pt idx="1638">
                  <c:v>1.351</c:v>
                </c:pt>
                <c:pt idx="1639">
                  <c:v>1.351</c:v>
                </c:pt>
                <c:pt idx="1640">
                  <c:v>1.351</c:v>
                </c:pt>
                <c:pt idx="1641">
                  <c:v>1.35</c:v>
                </c:pt>
                <c:pt idx="1642">
                  <c:v>1.35</c:v>
                </c:pt>
                <c:pt idx="1643">
                  <c:v>1.349</c:v>
                </c:pt>
                <c:pt idx="1644">
                  <c:v>1.349</c:v>
                </c:pt>
                <c:pt idx="1645">
                  <c:v>1.349</c:v>
                </c:pt>
                <c:pt idx="1646">
                  <c:v>1.349</c:v>
                </c:pt>
                <c:pt idx="1647">
                  <c:v>1.3480000000000001</c:v>
                </c:pt>
                <c:pt idx="1648">
                  <c:v>1.3480000000000001</c:v>
                </c:pt>
                <c:pt idx="1649">
                  <c:v>1.3480000000000001</c:v>
                </c:pt>
                <c:pt idx="1650">
                  <c:v>1.347</c:v>
                </c:pt>
                <c:pt idx="1651">
                  <c:v>1.347</c:v>
                </c:pt>
                <c:pt idx="1652">
                  <c:v>1.347</c:v>
                </c:pt>
                <c:pt idx="1653">
                  <c:v>1.3460000000000001</c:v>
                </c:pt>
                <c:pt idx="1654">
                  <c:v>1.3460000000000001</c:v>
                </c:pt>
                <c:pt idx="1655">
                  <c:v>1.345</c:v>
                </c:pt>
                <c:pt idx="1656">
                  <c:v>1.345</c:v>
                </c:pt>
                <c:pt idx="1657">
                  <c:v>1.3440000000000001</c:v>
                </c:pt>
                <c:pt idx="1658">
                  <c:v>1.3440000000000001</c:v>
                </c:pt>
                <c:pt idx="1659">
                  <c:v>1.3420000000000001</c:v>
                </c:pt>
                <c:pt idx="1660">
                  <c:v>1.3420000000000001</c:v>
                </c:pt>
                <c:pt idx="1661">
                  <c:v>1.3420000000000001</c:v>
                </c:pt>
                <c:pt idx="1662">
                  <c:v>1.341</c:v>
                </c:pt>
                <c:pt idx="1663">
                  <c:v>1.34</c:v>
                </c:pt>
                <c:pt idx="1664">
                  <c:v>1.34</c:v>
                </c:pt>
                <c:pt idx="1665">
                  <c:v>1.339</c:v>
                </c:pt>
                <c:pt idx="1666">
                  <c:v>1.339</c:v>
                </c:pt>
                <c:pt idx="1667">
                  <c:v>1.339</c:v>
                </c:pt>
                <c:pt idx="1668">
                  <c:v>1.3380000000000001</c:v>
                </c:pt>
                <c:pt idx="1669">
                  <c:v>1.3380000000000001</c:v>
                </c:pt>
                <c:pt idx="1670">
                  <c:v>1.3380000000000001</c:v>
                </c:pt>
                <c:pt idx="1671">
                  <c:v>1.337</c:v>
                </c:pt>
                <c:pt idx="1672">
                  <c:v>1.3360000000000001</c:v>
                </c:pt>
                <c:pt idx="1673">
                  <c:v>1.3360000000000001</c:v>
                </c:pt>
                <c:pt idx="1674">
                  <c:v>1.3360000000000001</c:v>
                </c:pt>
                <c:pt idx="1675">
                  <c:v>1.3360000000000001</c:v>
                </c:pt>
                <c:pt idx="1676">
                  <c:v>1.335</c:v>
                </c:pt>
                <c:pt idx="1677">
                  <c:v>1.335</c:v>
                </c:pt>
                <c:pt idx="1678">
                  <c:v>1.335</c:v>
                </c:pt>
                <c:pt idx="1679">
                  <c:v>1.3340000000000001</c:v>
                </c:pt>
                <c:pt idx="1680">
                  <c:v>1.3320000000000001</c:v>
                </c:pt>
                <c:pt idx="1681">
                  <c:v>1.331</c:v>
                </c:pt>
                <c:pt idx="1682">
                  <c:v>1.331</c:v>
                </c:pt>
                <c:pt idx="1683">
                  <c:v>1.329</c:v>
                </c:pt>
                <c:pt idx="1684">
                  <c:v>1.329</c:v>
                </c:pt>
                <c:pt idx="1685">
                  <c:v>1.3280000000000001</c:v>
                </c:pt>
                <c:pt idx="1686">
                  <c:v>1.327</c:v>
                </c:pt>
                <c:pt idx="1687">
                  <c:v>1.327</c:v>
                </c:pt>
                <c:pt idx="1688">
                  <c:v>1.325</c:v>
                </c:pt>
                <c:pt idx="1689">
                  <c:v>1.325</c:v>
                </c:pt>
                <c:pt idx="1690">
                  <c:v>1.325</c:v>
                </c:pt>
                <c:pt idx="1691">
                  <c:v>1.323</c:v>
                </c:pt>
                <c:pt idx="1692">
                  <c:v>1.323</c:v>
                </c:pt>
                <c:pt idx="1693">
                  <c:v>1.323</c:v>
                </c:pt>
                <c:pt idx="1694">
                  <c:v>1.3220000000000001</c:v>
                </c:pt>
                <c:pt idx="1695">
                  <c:v>1.3220000000000001</c:v>
                </c:pt>
                <c:pt idx="1696">
                  <c:v>1.3220000000000001</c:v>
                </c:pt>
                <c:pt idx="1697">
                  <c:v>1.3220000000000001</c:v>
                </c:pt>
                <c:pt idx="1698">
                  <c:v>1.32</c:v>
                </c:pt>
                <c:pt idx="1699">
                  <c:v>1.319</c:v>
                </c:pt>
                <c:pt idx="1700">
                  <c:v>1.319</c:v>
                </c:pt>
                <c:pt idx="1701">
                  <c:v>1.319</c:v>
                </c:pt>
                <c:pt idx="1702">
                  <c:v>1.3180000000000001</c:v>
                </c:pt>
                <c:pt idx="1703">
                  <c:v>1.3169999999999999</c:v>
                </c:pt>
                <c:pt idx="1704">
                  <c:v>1.3160000000000001</c:v>
                </c:pt>
                <c:pt idx="1705">
                  <c:v>1.3160000000000001</c:v>
                </c:pt>
                <c:pt idx="1706">
                  <c:v>1.3160000000000001</c:v>
                </c:pt>
                <c:pt idx="1707">
                  <c:v>1.3160000000000001</c:v>
                </c:pt>
                <c:pt idx="1708">
                  <c:v>1.3160000000000001</c:v>
                </c:pt>
                <c:pt idx="1709">
                  <c:v>1.3149999999999999</c:v>
                </c:pt>
                <c:pt idx="1710">
                  <c:v>1.3149999999999999</c:v>
                </c:pt>
                <c:pt idx="1711">
                  <c:v>1.3140000000000001</c:v>
                </c:pt>
                <c:pt idx="1712">
                  <c:v>1.3140000000000001</c:v>
                </c:pt>
                <c:pt idx="1713">
                  <c:v>1.3140000000000001</c:v>
                </c:pt>
                <c:pt idx="1714">
                  <c:v>1.3129999999999999</c:v>
                </c:pt>
                <c:pt idx="1715">
                  <c:v>1.3129999999999999</c:v>
                </c:pt>
                <c:pt idx="1716">
                  <c:v>1.3129999999999999</c:v>
                </c:pt>
                <c:pt idx="1717">
                  <c:v>1.3129999999999999</c:v>
                </c:pt>
                <c:pt idx="1718">
                  <c:v>1.3120000000000001</c:v>
                </c:pt>
                <c:pt idx="1719">
                  <c:v>1.3120000000000001</c:v>
                </c:pt>
                <c:pt idx="1720">
                  <c:v>1.3120000000000001</c:v>
                </c:pt>
                <c:pt idx="1721">
                  <c:v>1.3109999999999999</c:v>
                </c:pt>
                <c:pt idx="1722">
                  <c:v>1.31</c:v>
                </c:pt>
                <c:pt idx="1723">
                  <c:v>1.31</c:v>
                </c:pt>
                <c:pt idx="1724">
                  <c:v>1.31</c:v>
                </c:pt>
                <c:pt idx="1725">
                  <c:v>1.3089999999999999</c:v>
                </c:pt>
                <c:pt idx="1726">
                  <c:v>1.3089999999999999</c:v>
                </c:pt>
                <c:pt idx="1727">
                  <c:v>1.3089999999999999</c:v>
                </c:pt>
                <c:pt idx="1728">
                  <c:v>1.3089999999999999</c:v>
                </c:pt>
                <c:pt idx="1729">
                  <c:v>1.3080000000000001</c:v>
                </c:pt>
                <c:pt idx="1730">
                  <c:v>1.3080000000000001</c:v>
                </c:pt>
                <c:pt idx="1731">
                  <c:v>1.3080000000000001</c:v>
                </c:pt>
                <c:pt idx="1732">
                  <c:v>1.306</c:v>
                </c:pt>
                <c:pt idx="1733">
                  <c:v>1.3049999999999999</c:v>
                </c:pt>
                <c:pt idx="1734">
                  <c:v>1.3049999999999999</c:v>
                </c:pt>
                <c:pt idx="1735">
                  <c:v>1.3049999999999999</c:v>
                </c:pt>
                <c:pt idx="1736">
                  <c:v>1.3049999999999999</c:v>
                </c:pt>
                <c:pt idx="1737">
                  <c:v>1.3049999999999999</c:v>
                </c:pt>
                <c:pt idx="1738">
                  <c:v>1.3049999999999999</c:v>
                </c:pt>
                <c:pt idx="1739">
                  <c:v>1.304</c:v>
                </c:pt>
                <c:pt idx="1740">
                  <c:v>1.3029999999999999</c:v>
                </c:pt>
                <c:pt idx="1741">
                  <c:v>1.302</c:v>
                </c:pt>
                <c:pt idx="1742">
                  <c:v>1.302</c:v>
                </c:pt>
                <c:pt idx="1743">
                  <c:v>1.3009999999999999</c:v>
                </c:pt>
                <c:pt idx="1744">
                  <c:v>1.3009999999999999</c:v>
                </c:pt>
                <c:pt idx="1745">
                  <c:v>1.2989999999999999</c:v>
                </c:pt>
                <c:pt idx="1746">
                  <c:v>1.298</c:v>
                </c:pt>
                <c:pt idx="1747">
                  <c:v>1.298</c:v>
                </c:pt>
                <c:pt idx="1748">
                  <c:v>1.2969999999999999</c:v>
                </c:pt>
                <c:pt idx="1749">
                  <c:v>1.2969999999999999</c:v>
                </c:pt>
                <c:pt idx="1750">
                  <c:v>1.296</c:v>
                </c:pt>
                <c:pt idx="1751">
                  <c:v>1.296</c:v>
                </c:pt>
                <c:pt idx="1752">
                  <c:v>1.2949999999999999</c:v>
                </c:pt>
                <c:pt idx="1753">
                  <c:v>1.2949999999999999</c:v>
                </c:pt>
                <c:pt idx="1754">
                  <c:v>1.2949999999999999</c:v>
                </c:pt>
                <c:pt idx="1755">
                  <c:v>1.2929999999999999</c:v>
                </c:pt>
                <c:pt idx="1756">
                  <c:v>1.2929999999999999</c:v>
                </c:pt>
                <c:pt idx="1757">
                  <c:v>1.292</c:v>
                </c:pt>
                <c:pt idx="1758">
                  <c:v>1.292</c:v>
                </c:pt>
                <c:pt idx="1759">
                  <c:v>1.292</c:v>
                </c:pt>
                <c:pt idx="1760">
                  <c:v>1.2909999999999999</c:v>
                </c:pt>
                <c:pt idx="1761">
                  <c:v>1.29</c:v>
                </c:pt>
                <c:pt idx="1762">
                  <c:v>1.2889999999999999</c:v>
                </c:pt>
                <c:pt idx="1763">
                  <c:v>1.2889999999999999</c:v>
                </c:pt>
                <c:pt idx="1764">
                  <c:v>1.288</c:v>
                </c:pt>
                <c:pt idx="1765">
                  <c:v>1.2869999999999999</c:v>
                </c:pt>
                <c:pt idx="1766">
                  <c:v>1.286</c:v>
                </c:pt>
                <c:pt idx="1767">
                  <c:v>1.2849999999999999</c:v>
                </c:pt>
                <c:pt idx="1768">
                  <c:v>1.2849999999999999</c:v>
                </c:pt>
                <c:pt idx="1769">
                  <c:v>1.2849999999999999</c:v>
                </c:pt>
                <c:pt idx="1770">
                  <c:v>1.284</c:v>
                </c:pt>
                <c:pt idx="1771">
                  <c:v>1.2829999999999999</c:v>
                </c:pt>
                <c:pt idx="1772">
                  <c:v>1.2829999999999999</c:v>
                </c:pt>
                <c:pt idx="1773">
                  <c:v>1.282</c:v>
                </c:pt>
                <c:pt idx="1774">
                  <c:v>1.282</c:v>
                </c:pt>
                <c:pt idx="1775">
                  <c:v>1.282</c:v>
                </c:pt>
                <c:pt idx="1776">
                  <c:v>1.2809999999999999</c:v>
                </c:pt>
                <c:pt idx="1777">
                  <c:v>1.2809999999999999</c:v>
                </c:pt>
                <c:pt idx="1778">
                  <c:v>1.28</c:v>
                </c:pt>
                <c:pt idx="1779">
                  <c:v>1.2789999999999999</c:v>
                </c:pt>
                <c:pt idx="1780">
                  <c:v>1.278</c:v>
                </c:pt>
                <c:pt idx="1781">
                  <c:v>1.278</c:v>
                </c:pt>
                <c:pt idx="1782">
                  <c:v>1.2769999999999999</c:v>
                </c:pt>
                <c:pt idx="1783">
                  <c:v>1.2769999999999999</c:v>
                </c:pt>
                <c:pt idx="1784">
                  <c:v>1.2769999999999999</c:v>
                </c:pt>
                <c:pt idx="1785">
                  <c:v>1.2769999999999999</c:v>
                </c:pt>
                <c:pt idx="1786">
                  <c:v>1.276</c:v>
                </c:pt>
                <c:pt idx="1787">
                  <c:v>1.2749999999999999</c:v>
                </c:pt>
                <c:pt idx="1788">
                  <c:v>1.274</c:v>
                </c:pt>
                <c:pt idx="1789">
                  <c:v>1.2729999999999999</c:v>
                </c:pt>
                <c:pt idx="1790">
                  <c:v>1.272</c:v>
                </c:pt>
                <c:pt idx="1791">
                  <c:v>1.272</c:v>
                </c:pt>
                <c:pt idx="1792">
                  <c:v>1.272</c:v>
                </c:pt>
                <c:pt idx="1793">
                  <c:v>1.2709999999999999</c:v>
                </c:pt>
                <c:pt idx="1794">
                  <c:v>1.2709999999999999</c:v>
                </c:pt>
                <c:pt idx="1795">
                  <c:v>1.27</c:v>
                </c:pt>
                <c:pt idx="1796">
                  <c:v>1.2689999999999999</c:v>
                </c:pt>
                <c:pt idx="1797">
                  <c:v>1.268</c:v>
                </c:pt>
                <c:pt idx="1798">
                  <c:v>1.268</c:v>
                </c:pt>
                <c:pt idx="1799">
                  <c:v>1.268</c:v>
                </c:pt>
                <c:pt idx="1800">
                  <c:v>1.2669999999999999</c:v>
                </c:pt>
                <c:pt idx="1801">
                  <c:v>1.2669999999999999</c:v>
                </c:pt>
                <c:pt idx="1802">
                  <c:v>1.2669999999999999</c:v>
                </c:pt>
                <c:pt idx="1803">
                  <c:v>1.2669999999999999</c:v>
                </c:pt>
                <c:pt idx="1804">
                  <c:v>1.2649999999999999</c:v>
                </c:pt>
                <c:pt idx="1805">
                  <c:v>1.2649999999999999</c:v>
                </c:pt>
                <c:pt idx="1806">
                  <c:v>1.2649999999999999</c:v>
                </c:pt>
                <c:pt idx="1807">
                  <c:v>1.264</c:v>
                </c:pt>
                <c:pt idx="1808">
                  <c:v>1.264</c:v>
                </c:pt>
                <c:pt idx="1809">
                  <c:v>1.264</c:v>
                </c:pt>
                <c:pt idx="1810">
                  <c:v>1.262</c:v>
                </c:pt>
                <c:pt idx="1811">
                  <c:v>1.262</c:v>
                </c:pt>
                <c:pt idx="1812">
                  <c:v>1.2609999999999999</c:v>
                </c:pt>
                <c:pt idx="1813">
                  <c:v>1.26</c:v>
                </c:pt>
                <c:pt idx="1814">
                  <c:v>1.26</c:v>
                </c:pt>
                <c:pt idx="1815">
                  <c:v>1.26</c:v>
                </c:pt>
                <c:pt idx="1816">
                  <c:v>1.26</c:v>
                </c:pt>
                <c:pt idx="1817">
                  <c:v>1.2589999999999999</c:v>
                </c:pt>
                <c:pt idx="1818">
                  <c:v>1.2589999999999999</c:v>
                </c:pt>
                <c:pt idx="1819">
                  <c:v>1.2569999999999999</c:v>
                </c:pt>
                <c:pt idx="1820">
                  <c:v>1.2569999999999999</c:v>
                </c:pt>
                <c:pt idx="1821">
                  <c:v>1.2569999999999999</c:v>
                </c:pt>
                <c:pt idx="1822">
                  <c:v>1.256</c:v>
                </c:pt>
                <c:pt idx="1823">
                  <c:v>1.256</c:v>
                </c:pt>
                <c:pt idx="1824">
                  <c:v>1.2549999999999999</c:v>
                </c:pt>
                <c:pt idx="1825">
                  <c:v>1.254</c:v>
                </c:pt>
                <c:pt idx="1826">
                  <c:v>1.254</c:v>
                </c:pt>
                <c:pt idx="1827">
                  <c:v>1.254</c:v>
                </c:pt>
                <c:pt idx="1828">
                  <c:v>1.2529999999999999</c:v>
                </c:pt>
                <c:pt idx="1829">
                  <c:v>1.2529999999999999</c:v>
                </c:pt>
                <c:pt idx="1830">
                  <c:v>1.2529999999999999</c:v>
                </c:pt>
                <c:pt idx="1831">
                  <c:v>1.2529999999999999</c:v>
                </c:pt>
                <c:pt idx="1832">
                  <c:v>1.2529999999999999</c:v>
                </c:pt>
                <c:pt idx="1833">
                  <c:v>1.252</c:v>
                </c:pt>
                <c:pt idx="1834">
                  <c:v>1.252</c:v>
                </c:pt>
                <c:pt idx="1835">
                  <c:v>1.252</c:v>
                </c:pt>
                <c:pt idx="1836">
                  <c:v>1.252</c:v>
                </c:pt>
                <c:pt idx="1837">
                  <c:v>1.252</c:v>
                </c:pt>
                <c:pt idx="1838">
                  <c:v>1.2509999999999999</c:v>
                </c:pt>
                <c:pt idx="1839">
                  <c:v>1.25</c:v>
                </c:pt>
                <c:pt idx="1840">
                  <c:v>1.25</c:v>
                </c:pt>
                <c:pt idx="1841">
                  <c:v>1.25</c:v>
                </c:pt>
                <c:pt idx="1842">
                  <c:v>1.25</c:v>
                </c:pt>
                <c:pt idx="1843">
                  <c:v>1.25</c:v>
                </c:pt>
                <c:pt idx="1844">
                  <c:v>1.2490000000000001</c:v>
                </c:pt>
                <c:pt idx="1845">
                  <c:v>1.248</c:v>
                </c:pt>
                <c:pt idx="1846">
                  <c:v>1.2470000000000001</c:v>
                </c:pt>
                <c:pt idx="1847">
                  <c:v>1.2470000000000001</c:v>
                </c:pt>
                <c:pt idx="1848">
                  <c:v>1.2470000000000001</c:v>
                </c:pt>
                <c:pt idx="1849">
                  <c:v>1.246</c:v>
                </c:pt>
                <c:pt idx="1850">
                  <c:v>1.246</c:v>
                </c:pt>
                <c:pt idx="1851">
                  <c:v>1.2450000000000001</c:v>
                </c:pt>
                <c:pt idx="1852">
                  <c:v>1.2450000000000001</c:v>
                </c:pt>
                <c:pt idx="1853">
                  <c:v>1.2450000000000001</c:v>
                </c:pt>
                <c:pt idx="1854">
                  <c:v>1.244</c:v>
                </c:pt>
                <c:pt idx="1855">
                  <c:v>1.2430000000000001</c:v>
                </c:pt>
                <c:pt idx="1856">
                  <c:v>1.242</c:v>
                </c:pt>
                <c:pt idx="1857">
                  <c:v>1.242</c:v>
                </c:pt>
                <c:pt idx="1858">
                  <c:v>1.242</c:v>
                </c:pt>
                <c:pt idx="1859">
                  <c:v>1.242</c:v>
                </c:pt>
                <c:pt idx="1860">
                  <c:v>1.242</c:v>
                </c:pt>
                <c:pt idx="1861">
                  <c:v>1.2410000000000001</c:v>
                </c:pt>
                <c:pt idx="1862">
                  <c:v>1.2410000000000001</c:v>
                </c:pt>
                <c:pt idx="1863">
                  <c:v>1.2410000000000001</c:v>
                </c:pt>
                <c:pt idx="1864">
                  <c:v>1.2410000000000001</c:v>
                </c:pt>
                <c:pt idx="1865">
                  <c:v>1.24</c:v>
                </c:pt>
                <c:pt idx="1866">
                  <c:v>1.24</c:v>
                </c:pt>
                <c:pt idx="1867">
                  <c:v>1.24</c:v>
                </c:pt>
                <c:pt idx="1868">
                  <c:v>1.24</c:v>
                </c:pt>
                <c:pt idx="1869">
                  <c:v>1.24</c:v>
                </c:pt>
                <c:pt idx="1870">
                  <c:v>1.2390000000000001</c:v>
                </c:pt>
                <c:pt idx="1871">
                  <c:v>1.238</c:v>
                </c:pt>
                <c:pt idx="1872">
                  <c:v>1.236</c:v>
                </c:pt>
                <c:pt idx="1873">
                  <c:v>1.2350000000000001</c:v>
                </c:pt>
                <c:pt idx="1874">
                  <c:v>1.2350000000000001</c:v>
                </c:pt>
                <c:pt idx="1875">
                  <c:v>1.2350000000000001</c:v>
                </c:pt>
                <c:pt idx="1876">
                  <c:v>1.2350000000000001</c:v>
                </c:pt>
                <c:pt idx="1877">
                  <c:v>1.2350000000000001</c:v>
                </c:pt>
                <c:pt idx="1878">
                  <c:v>1.234</c:v>
                </c:pt>
                <c:pt idx="1879">
                  <c:v>1.234</c:v>
                </c:pt>
                <c:pt idx="1880">
                  <c:v>1.234</c:v>
                </c:pt>
                <c:pt idx="1881">
                  <c:v>1.234</c:v>
                </c:pt>
                <c:pt idx="1882">
                  <c:v>1.234</c:v>
                </c:pt>
                <c:pt idx="1883">
                  <c:v>1.2330000000000001</c:v>
                </c:pt>
                <c:pt idx="1884">
                  <c:v>1.232</c:v>
                </c:pt>
                <c:pt idx="1885">
                  <c:v>1.232</c:v>
                </c:pt>
                <c:pt idx="1886">
                  <c:v>1.2310000000000001</c:v>
                </c:pt>
                <c:pt idx="1887">
                  <c:v>1.23</c:v>
                </c:pt>
                <c:pt idx="1888">
                  <c:v>1.23</c:v>
                </c:pt>
                <c:pt idx="1889">
                  <c:v>1.23</c:v>
                </c:pt>
                <c:pt idx="1890">
                  <c:v>1.23</c:v>
                </c:pt>
                <c:pt idx="1891">
                  <c:v>1.23</c:v>
                </c:pt>
                <c:pt idx="1892">
                  <c:v>1.23</c:v>
                </c:pt>
                <c:pt idx="1893">
                  <c:v>1.23</c:v>
                </c:pt>
                <c:pt idx="1894">
                  <c:v>1.23</c:v>
                </c:pt>
                <c:pt idx="1895">
                  <c:v>1.228</c:v>
                </c:pt>
                <c:pt idx="1896">
                  <c:v>1.228</c:v>
                </c:pt>
                <c:pt idx="1897">
                  <c:v>1.228</c:v>
                </c:pt>
                <c:pt idx="1898">
                  <c:v>1.228</c:v>
                </c:pt>
                <c:pt idx="1899">
                  <c:v>1.228</c:v>
                </c:pt>
                <c:pt idx="1900">
                  <c:v>1.2270000000000001</c:v>
                </c:pt>
                <c:pt idx="1901">
                  <c:v>1.226</c:v>
                </c:pt>
                <c:pt idx="1902">
                  <c:v>1.2250000000000001</c:v>
                </c:pt>
                <c:pt idx="1903">
                  <c:v>1.2250000000000001</c:v>
                </c:pt>
                <c:pt idx="1904">
                  <c:v>1.224</c:v>
                </c:pt>
                <c:pt idx="1905">
                  <c:v>1.224</c:v>
                </c:pt>
                <c:pt idx="1906">
                  <c:v>1.224</c:v>
                </c:pt>
                <c:pt idx="1907">
                  <c:v>1.2230000000000001</c:v>
                </c:pt>
                <c:pt idx="1908">
                  <c:v>1.222</c:v>
                </c:pt>
                <c:pt idx="1909">
                  <c:v>1.222</c:v>
                </c:pt>
                <c:pt idx="1910">
                  <c:v>1.222</c:v>
                </c:pt>
                <c:pt idx="1911">
                  <c:v>1.222</c:v>
                </c:pt>
                <c:pt idx="1912">
                  <c:v>1.222</c:v>
                </c:pt>
                <c:pt idx="1913">
                  <c:v>1.222</c:v>
                </c:pt>
                <c:pt idx="1914">
                  <c:v>1.2210000000000001</c:v>
                </c:pt>
                <c:pt idx="1915">
                  <c:v>1.2210000000000001</c:v>
                </c:pt>
                <c:pt idx="1916">
                  <c:v>1.2210000000000001</c:v>
                </c:pt>
                <c:pt idx="1917">
                  <c:v>1.22</c:v>
                </c:pt>
                <c:pt idx="1918">
                  <c:v>1.22</c:v>
                </c:pt>
                <c:pt idx="1919">
                  <c:v>1.22</c:v>
                </c:pt>
                <c:pt idx="1920">
                  <c:v>1.2190000000000001</c:v>
                </c:pt>
                <c:pt idx="1921">
                  <c:v>1.2190000000000001</c:v>
                </c:pt>
                <c:pt idx="1922">
                  <c:v>1.218</c:v>
                </c:pt>
                <c:pt idx="1923">
                  <c:v>1.218</c:v>
                </c:pt>
                <c:pt idx="1924">
                  <c:v>1.218</c:v>
                </c:pt>
                <c:pt idx="1925">
                  <c:v>1.218</c:v>
                </c:pt>
                <c:pt idx="1926">
                  <c:v>1.218</c:v>
                </c:pt>
                <c:pt idx="1927">
                  <c:v>1.2170000000000001</c:v>
                </c:pt>
                <c:pt idx="1928">
                  <c:v>1.216</c:v>
                </c:pt>
                <c:pt idx="1929">
                  <c:v>1.2150000000000001</c:v>
                </c:pt>
                <c:pt idx="1930">
                  <c:v>1.214</c:v>
                </c:pt>
                <c:pt idx="1931">
                  <c:v>1.214</c:v>
                </c:pt>
                <c:pt idx="1932">
                  <c:v>1.2130000000000001</c:v>
                </c:pt>
                <c:pt idx="1933">
                  <c:v>1.2130000000000001</c:v>
                </c:pt>
                <c:pt idx="1934">
                  <c:v>1.2130000000000001</c:v>
                </c:pt>
                <c:pt idx="1935">
                  <c:v>1.2130000000000001</c:v>
                </c:pt>
                <c:pt idx="1936">
                  <c:v>1.212</c:v>
                </c:pt>
                <c:pt idx="1937">
                  <c:v>1.212</c:v>
                </c:pt>
                <c:pt idx="1938">
                  <c:v>1.2110000000000001</c:v>
                </c:pt>
                <c:pt idx="1939">
                  <c:v>1.2110000000000001</c:v>
                </c:pt>
                <c:pt idx="1940">
                  <c:v>1.2110000000000001</c:v>
                </c:pt>
                <c:pt idx="1941">
                  <c:v>1.2110000000000001</c:v>
                </c:pt>
                <c:pt idx="1942">
                  <c:v>1.21</c:v>
                </c:pt>
                <c:pt idx="1943">
                  <c:v>1.21</c:v>
                </c:pt>
                <c:pt idx="1944">
                  <c:v>1.21</c:v>
                </c:pt>
                <c:pt idx="1945">
                  <c:v>1.208</c:v>
                </c:pt>
                <c:pt idx="1946">
                  <c:v>1.2070000000000001</c:v>
                </c:pt>
                <c:pt idx="1947">
                  <c:v>1.2070000000000001</c:v>
                </c:pt>
                <c:pt idx="1948">
                  <c:v>1.206</c:v>
                </c:pt>
                <c:pt idx="1949">
                  <c:v>1.206</c:v>
                </c:pt>
                <c:pt idx="1950">
                  <c:v>1.206</c:v>
                </c:pt>
                <c:pt idx="1951">
                  <c:v>1.206</c:v>
                </c:pt>
                <c:pt idx="1952">
                  <c:v>1.2050000000000001</c:v>
                </c:pt>
                <c:pt idx="1953">
                  <c:v>1.2050000000000001</c:v>
                </c:pt>
                <c:pt idx="1954">
                  <c:v>1.2050000000000001</c:v>
                </c:pt>
                <c:pt idx="1955">
                  <c:v>1.2050000000000001</c:v>
                </c:pt>
                <c:pt idx="1956">
                  <c:v>1.2050000000000001</c:v>
                </c:pt>
                <c:pt idx="1957">
                  <c:v>1.2050000000000001</c:v>
                </c:pt>
                <c:pt idx="1958">
                  <c:v>1.204</c:v>
                </c:pt>
                <c:pt idx="1959">
                  <c:v>1.204</c:v>
                </c:pt>
                <c:pt idx="1960">
                  <c:v>1.204</c:v>
                </c:pt>
                <c:pt idx="1961">
                  <c:v>1.2030000000000001</c:v>
                </c:pt>
                <c:pt idx="1962">
                  <c:v>1.2030000000000001</c:v>
                </c:pt>
                <c:pt idx="1963">
                  <c:v>1.2030000000000001</c:v>
                </c:pt>
                <c:pt idx="1964">
                  <c:v>1.202</c:v>
                </c:pt>
                <c:pt idx="1965">
                  <c:v>1.202</c:v>
                </c:pt>
                <c:pt idx="1966">
                  <c:v>1.202</c:v>
                </c:pt>
                <c:pt idx="1967">
                  <c:v>1.202</c:v>
                </c:pt>
                <c:pt idx="1968">
                  <c:v>1.2</c:v>
                </c:pt>
                <c:pt idx="1969">
                  <c:v>1.198</c:v>
                </c:pt>
                <c:pt idx="1970">
                  <c:v>1.198</c:v>
                </c:pt>
                <c:pt idx="1971">
                  <c:v>1.198</c:v>
                </c:pt>
                <c:pt idx="1972">
                  <c:v>1.1970000000000001</c:v>
                </c:pt>
                <c:pt idx="1973">
                  <c:v>1.196</c:v>
                </c:pt>
                <c:pt idx="1974">
                  <c:v>1.196</c:v>
                </c:pt>
                <c:pt idx="1975">
                  <c:v>1.1950000000000001</c:v>
                </c:pt>
                <c:pt idx="1976">
                  <c:v>1.1950000000000001</c:v>
                </c:pt>
                <c:pt idx="1977">
                  <c:v>1.1950000000000001</c:v>
                </c:pt>
                <c:pt idx="1978">
                  <c:v>1.194</c:v>
                </c:pt>
                <c:pt idx="1979">
                  <c:v>1.194</c:v>
                </c:pt>
                <c:pt idx="1980">
                  <c:v>1.194</c:v>
                </c:pt>
                <c:pt idx="1981">
                  <c:v>1.194</c:v>
                </c:pt>
                <c:pt idx="1982">
                  <c:v>1.194</c:v>
                </c:pt>
                <c:pt idx="1983">
                  <c:v>1.194</c:v>
                </c:pt>
                <c:pt idx="1984">
                  <c:v>1.1930000000000001</c:v>
                </c:pt>
                <c:pt idx="1985">
                  <c:v>1.1930000000000001</c:v>
                </c:pt>
                <c:pt idx="1986">
                  <c:v>1.1930000000000001</c:v>
                </c:pt>
                <c:pt idx="1987">
                  <c:v>1.1930000000000001</c:v>
                </c:pt>
                <c:pt idx="1988">
                  <c:v>1.1930000000000001</c:v>
                </c:pt>
                <c:pt idx="1989">
                  <c:v>1.1919999999999999</c:v>
                </c:pt>
                <c:pt idx="1990">
                  <c:v>1.1919999999999999</c:v>
                </c:pt>
                <c:pt idx="1991">
                  <c:v>1.1919999999999999</c:v>
                </c:pt>
                <c:pt idx="1992">
                  <c:v>1.1910000000000001</c:v>
                </c:pt>
                <c:pt idx="1993">
                  <c:v>1.1910000000000001</c:v>
                </c:pt>
                <c:pt idx="1994">
                  <c:v>1.19</c:v>
                </c:pt>
                <c:pt idx="1995">
                  <c:v>1.1890000000000001</c:v>
                </c:pt>
                <c:pt idx="1996">
                  <c:v>1.1890000000000001</c:v>
                </c:pt>
                <c:pt idx="1997">
                  <c:v>1.1890000000000001</c:v>
                </c:pt>
                <c:pt idx="1998">
                  <c:v>1.1890000000000001</c:v>
                </c:pt>
                <c:pt idx="1999">
                  <c:v>1.1890000000000001</c:v>
                </c:pt>
                <c:pt idx="2000">
                  <c:v>1.1879999999999999</c:v>
                </c:pt>
                <c:pt idx="2001">
                  <c:v>1.1879999999999999</c:v>
                </c:pt>
                <c:pt idx="2002">
                  <c:v>1.1879999999999999</c:v>
                </c:pt>
                <c:pt idx="2003">
                  <c:v>1.1870000000000001</c:v>
                </c:pt>
                <c:pt idx="2004">
                  <c:v>1.1870000000000001</c:v>
                </c:pt>
                <c:pt idx="2005">
                  <c:v>1.1870000000000001</c:v>
                </c:pt>
                <c:pt idx="2006">
                  <c:v>1.1859999999999999</c:v>
                </c:pt>
                <c:pt idx="2007">
                  <c:v>1.1850000000000001</c:v>
                </c:pt>
                <c:pt idx="2008">
                  <c:v>1.1850000000000001</c:v>
                </c:pt>
                <c:pt idx="2009">
                  <c:v>1.1839999999999999</c:v>
                </c:pt>
                <c:pt idx="2010">
                  <c:v>1.1839999999999999</c:v>
                </c:pt>
                <c:pt idx="2011">
                  <c:v>1.1839999999999999</c:v>
                </c:pt>
                <c:pt idx="2012">
                  <c:v>1.1839999999999999</c:v>
                </c:pt>
                <c:pt idx="2013">
                  <c:v>1.1839999999999999</c:v>
                </c:pt>
                <c:pt idx="2014">
                  <c:v>1.1839999999999999</c:v>
                </c:pt>
                <c:pt idx="2015">
                  <c:v>1.1830000000000001</c:v>
                </c:pt>
                <c:pt idx="2016">
                  <c:v>1.1819999999999999</c:v>
                </c:pt>
                <c:pt idx="2017">
                  <c:v>1.1819999999999999</c:v>
                </c:pt>
                <c:pt idx="2018">
                  <c:v>1.1819999999999999</c:v>
                </c:pt>
                <c:pt idx="2019">
                  <c:v>1.1819999999999999</c:v>
                </c:pt>
                <c:pt idx="2020">
                  <c:v>1.1819999999999999</c:v>
                </c:pt>
                <c:pt idx="2021">
                  <c:v>1.181</c:v>
                </c:pt>
                <c:pt idx="2022">
                  <c:v>1.181</c:v>
                </c:pt>
                <c:pt idx="2023">
                  <c:v>1.181</c:v>
                </c:pt>
                <c:pt idx="2024">
                  <c:v>1.18</c:v>
                </c:pt>
                <c:pt idx="2025">
                  <c:v>1.18</c:v>
                </c:pt>
                <c:pt idx="2026">
                  <c:v>1.179</c:v>
                </c:pt>
                <c:pt idx="2027">
                  <c:v>1.179</c:v>
                </c:pt>
                <c:pt idx="2028">
                  <c:v>1.179</c:v>
                </c:pt>
                <c:pt idx="2029">
                  <c:v>1.179</c:v>
                </c:pt>
                <c:pt idx="2030">
                  <c:v>1.179</c:v>
                </c:pt>
                <c:pt idx="2031">
                  <c:v>1.179</c:v>
                </c:pt>
                <c:pt idx="2032">
                  <c:v>1.179</c:v>
                </c:pt>
                <c:pt idx="2033">
                  <c:v>1.1779999999999999</c:v>
                </c:pt>
                <c:pt idx="2034">
                  <c:v>1.1779999999999999</c:v>
                </c:pt>
                <c:pt idx="2035">
                  <c:v>1.1779999999999999</c:v>
                </c:pt>
                <c:pt idx="2036">
                  <c:v>1.1779999999999999</c:v>
                </c:pt>
                <c:pt idx="2037">
                  <c:v>1.177</c:v>
                </c:pt>
                <c:pt idx="2038">
                  <c:v>1.177</c:v>
                </c:pt>
                <c:pt idx="2039">
                  <c:v>1.177</c:v>
                </c:pt>
                <c:pt idx="2040">
                  <c:v>1.177</c:v>
                </c:pt>
                <c:pt idx="2041">
                  <c:v>1.177</c:v>
                </c:pt>
                <c:pt idx="2042">
                  <c:v>1.1759999999999999</c:v>
                </c:pt>
                <c:pt idx="2043">
                  <c:v>1.1759999999999999</c:v>
                </c:pt>
                <c:pt idx="2044">
                  <c:v>1.1759999999999999</c:v>
                </c:pt>
                <c:pt idx="2045">
                  <c:v>1.1759999999999999</c:v>
                </c:pt>
                <c:pt idx="2046">
                  <c:v>1.1759999999999999</c:v>
                </c:pt>
                <c:pt idx="2047">
                  <c:v>1.1759999999999999</c:v>
                </c:pt>
                <c:pt idx="2048">
                  <c:v>1.1759999999999999</c:v>
                </c:pt>
                <c:pt idx="2049">
                  <c:v>1.1759999999999999</c:v>
                </c:pt>
                <c:pt idx="2050">
                  <c:v>1.1759999999999999</c:v>
                </c:pt>
                <c:pt idx="2051">
                  <c:v>1.175</c:v>
                </c:pt>
                <c:pt idx="2052">
                  <c:v>1.175</c:v>
                </c:pt>
                <c:pt idx="2053">
                  <c:v>1.175</c:v>
                </c:pt>
                <c:pt idx="2054">
                  <c:v>1.1739999999999999</c:v>
                </c:pt>
                <c:pt idx="2055">
                  <c:v>1.1739999999999999</c:v>
                </c:pt>
                <c:pt idx="2056">
                  <c:v>1.173</c:v>
                </c:pt>
                <c:pt idx="2057">
                  <c:v>1.173</c:v>
                </c:pt>
                <c:pt idx="2058">
                  <c:v>1.1719999999999999</c:v>
                </c:pt>
                <c:pt idx="2059">
                  <c:v>1.1719999999999999</c:v>
                </c:pt>
                <c:pt idx="2060">
                  <c:v>1.171</c:v>
                </c:pt>
                <c:pt idx="2061">
                  <c:v>1.171</c:v>
                </c:pt>
                <c:pt idx="2062">
                  <c:v>1.171</c:v>
                </c:pt>
                <c:pt idx="2063">
                  <c:v>1.171</c:v>
                </c:pt>
                <c:pt idx="2064">
                  <c:v>1.171</c:v>
                </c:pt>
                <c:pt idx="2065">
                  <c:v>1.171</c:v>
                </c:pt>
                <c:pt idx="2066">
                  <c:v>1.17</c:v>
                </c:pt>
                <c:pt idx="2067">
                  <c:v>1.17</c:v>
                </c:pt>
                <c:pt idx="2068">
                  <c:v>1.17</c:v>
                </c:pt>
                <c:pt idx="2069">
                  <c:v>1.17</c:v>
                </c:pt>
                <c:pt idx="2070">
                  <c:v>1.169</c:v>
                </c:pt>
                <c:pt idx="2071">
                  <c:v>1.1679999999999999</c:v>
                </c:pt>
                <c:pt idx="2072">
                  <c:v>1.1679999999999999</c:v>
                </c:pt>
                <c:pt idx="2073">
                  <c:v>1.167</c:v>
                </c:pt>
                <c:pt idx="2074">
                  <c:v>1.167</c:v>
                </c:pt>
                <c:pt idx="2075">
                  <c:v>1.167</c:v>
                </c:pt>
                <c:pt idx="2076">
                  <c:v>1.1659999999999999</c:v>
                </c:pt>
                <c:pt idx="2077">
                  <c:v>1.1659999999999999</c:v>
                </c:pt>
                <c:pt idx="2078">
                  <c:v>1.165</c:v>
                </c:pt>
                <c:pt idx="2079">
                  <c:v>1.165</c:v>
                </c:pt>
                <c:pt idx="2080">
                  <c:v>1.165</c:v>
                </c:pt>
                <c:pt idx="2081">
                  <c:v>1.165</c:v>
                </c:pt>
                <c:pt idx="2082">
                  <c:v>1.165</c:v>
                </c:pt>
                <c:pt idx="2083">
                  <c:v>1.1639999999999999</c:v>
                </c:pt>
                <c:pt idx="2084">
                  <c:v>1.1639999999999999</c:v>
                </c:pt>
                <c:pt idx="2085">
                  <c:v>1.1639999999999999</c:v>
                </c:pt>
                <c:pt idx="2086">
                  <c:v>1.1639999999999999</c:v>
                </c:pt>
                <c:pt idx="2087">
                  <c:v>1.1639999999999999</c:v>
                </c:pt>
                <c:pt idx="2088">
                  <c:v>1.1639999999999999</c:v>
                </c:pt>
                <c:pt idx="2089">
                  <c:v>1.1639999999999999</c:v>
                </c:pt>
                <c:pt idx="2090">
                  <c:v>1.163</c:v>
                </c:pt>
                <c:pt idx="2091">
                  <c:v>1.163</c:v>
                </c:pt>
                <c:pt idx="2092">
                  <c:v>1.163</c:v>
                </c:pt>
                <c:pt idx="2093">
                  <c:v>1.163</c:v>
                </c:pt>
                <c:pt idx="2094">
                  <c:v>1.1619999999999999</c:v>
                </c:pt>
                <c:pt idx="2095">
                  <c:v>1.161</c:v>
                </c:pt>
                <c:pt idx="2096">
                  <c:v>1.161</c:v>
                </c:pt>
                <c:pt idx="2097">
                  <c:v>1.161</c:v>
                </c:pt>
                <c:pt idx="2098">
                  <c:v>1.161</c:v>
                </c:pt>
                <c:pt idx="2099">
                  <c:v>1.161</c:v>
                </c:pt>
                <c:pt idx="2100">
                  <c:v>1.161</c:v>
                </c:pt>
                <c:pt idx="2101">
                  <c:v>1.1599999999999999</c:v>
                </c:pt>
                <c:pt idx="2102">
                  <c:v>1.1599999999999999</c:v>
                </c:pt>
                <c:pt idx="2103">
                  <c:v>1.159</c:v>
                </c:pt>
                <c:pt idx="2104">
                  <c:v>1.1579999999999999</c:v>
                </c:pt>
                <c:pt idx="2105">
                  <c:v>1.1579999999999999</c:v>
                </c:pt>
                <c:pt idx="2106">
                  <c:v>1.157</c:v>
                </c:pt>
                <c:pt idx="2107">
                  <c:v>1.157</c:v>
                </c:pt>
                <c:pt idx="2108">
                  <c:v>1.157</c:v>
                </c:pt>
                <c:pt idx="2109">
                  <c:v>1.1559999999999999</c:v>
                </c:pt>
                <c:pt idx="2110">
                  <c:v>1.1559999999999999</c:v>
                </c:pt>
                <c:pt idx="2111">
                  <c:v>1.1559999999999999</c:v>
                </c:pt>
                <c:pt idx="2112">
                  <c:v>1.155</c:v>
                </c:pt>
                <c:pt idx="2113">
                  <c:v>1.155</c:v>
                </c:pt>
                <c:pt idx="2114">
                  <c:v>1.155</c:v>
                </c:pt>
                <c:pt idx="2115">
                  <c:v>1.155</c:v>
                </c:pt>
                <c:pt idx="2116">
                  <c:v>1.155</c:v>
                </c:pt>
                <c:pt idx="2117">
                  <c:v>1.155</c:v>
                </c:pt>
                <c:pt idx="2118">
                  <c:v>1.1539999999999999</c:v>
                </c:pt>
                <c:pt idx="2119">
                  <c:v>1.1539999999999999</c:v>
                </c:pt>
                <c:pt idx="2120">
                  <c:v>1.1539999999999999</c:v>
                </c:pt>
                <c:pt idx="2121">
                  <c:v>1.153</c:v>
                </c:pt>
                <c:pt idx="2122">
                  <c:v>1.153</c:v>
                </c:pt>
                <c:pt idx="2123">
                  <c:v>1.1519999999999999</c:v>
                </c:pt>
                <c:pt idx="2124">
                  <c:v>1.1519999999999999</c:v>
                </c:pt>
                <c:pt idx="2125">
                  <c:v>1.1519999999999999</c:v>
                </c:pt>
                <c:pt idx="2126">
                  <c:v>1.151</c:v>
                </c:pt>
                <c:pt idx="2127">
                  <c:v>1.151</c:v>
                </c:pt>
                <c:pt idx="2128">
                  <c:v>1.1499999999999999</c:v>
                </c:pt>
                <c:pt idx="2129">
                  <c:v>1.1499999999999999</c:v>
                </c:pt>
                <c:pt idx="2130">
                  <c:v>1.1499999999999999</c:v>
                </c:pt>
                <c:pt idx="2131">
                  <c:v>1.1499999999999999</c:v>
                </c:pt>
                <c:pt idx="2132">
                  <c:v>1.1499999999999999</c:v>
                </c:pt>
                <c:pt idx="2133">
                  <c:v>1.1499999999999999</c:v>
                </c:pt>
                <c:pt idx="2134">
                  <c:v>1.149</c:v>
                </c:pt>
                <c:pt idx="2135">
                  <c:v>1.1479999999999999</c:v>
                </c:pt>
                <c:pt idx="2136">
                  <c:v>1.147</c:v>
                </c:pt>
                <c:pt idx="2137">
                  <c:v>1.147</c:v>
                </c:pt>
                <c:pt idx="2138">
                  <c:v>1.147</c:v>
                </c:pt>
                <c:pt idx="2139">
                  <c:v>1.1459999999999999</c:v>
                </c:pt>
                <c:pt idx="2140">
                  <c:v>1.1459999999999999</c:v>
                </c:pt>
                <c:pt idx="2141">
                  <c:v>1.1459999999999999</c:v>
                </c:pt>
                <c:pt idx="2142">
                  <c:v>1.1459999999999999</c:v>
                </c:pt>
                <c:pt idx="2143">
                  <c:v>1.1459999999999999</c:v>
                </c:pt>
                <c:pt idx="2144">
                  <c:v>1.1439999999999999</c:v>
                </c:pt>
                <c:pt idx="2145">
                  <c:v>1.143</c:v>
                </c:pt>
                <c:pt idx="2146">
                  <c:v>1.143</c:v>
                </c:pt>
                <c:pt idx="2147">
                  <c:v>1.1419999999999999</c:v>
                </c:pt>
                <c:pt idx="2148">
                  <c:v>1.1419999999999999</c:v>
                </c:pt>
                <c:pt idx="2149">
                  <c:v>1.1419999999999999</c:v>
                </c:pt>
                <c:pt idx="2150">
                  <c:v>1.1419999999999999</c:v>
                </c:pt>
                <c:pt idx="2151">
                  <c:v>1.139</c:v>
                </c:pt>
                <c:pt idx="2152">
                  <c:v>1.139</c:v>
                </c:pt>
                <c:pt idx="2153">
                  <c:v>1.1379999999999999</c:v>
                </c:pt>
                <c:pt idx="2154">
                  <c:v>1.1379999999999999</c:v>
                </c:pt>
                <c:pt idx="2155">
                  <c:v>1.1379999999999999</c:v>
                </c:pt>
                <c:pt idx="2156">
                  <c:v>1.1359999999999999</c:v>
                </c:pt>
                <c:pt idx="2157">
                  <c:v>1.135</c:v>
                </c:pt>
                <c:pt idx="2158">
                  <c:v>1.135</c:v>
                </c:pt>
                <c:pt idx="2159">
                  <c:v>1.1339999999999999</c:v>
                </c:pt>
                <c:pt idx="2160">
                  <c:v>1.1339999999999999</c:v>
                </c:pt>
                <c:pt idx="2161">
                  <c:v>1.1339999999999999</c:v>
                </c:pt>
                <c:pt idx="2162">
                  <c:v>1.133</c:v>
                </c:pt>
                <c:pt idx="2163">
                  <c:v>1.1319999999999999</c:v>
                </c:pt>
                <c:pt idx="2164">
                  <c:v>1.131</c:v>
                </c:pt>
                <c:pt idx="2165">
                  <c:v>1.131</c:v>
                </c:pt>
                <c:pt idx="2166">
                  <c:v>1.131</c:v>
                </c:pt>
                <c:pt idx="2167">
                  <c:v>1.131</c:v>
                </c:pt>
                <c:pt idx="2168">
                  <c:v>1.1299999999999999</c:v>
                </c:pt>
                <c:pt idx="2169">
                  <c:v>1.1299999999999999</c:v>
                </c:pt>
                <c:pt idx="2170">
                  <c:v>1.1299999999999999</c:v>
                </c:pt>
                <c:pt idx="2171">
                  <c:v>1.1299999999999999</c:v>
                </c:pt>
                <c:pt idx="2172">
                  <c:v>1.129</c:v>
                </c:pt>
                <c:pt idx="2173">
                  <c:v>1.129</c:v>
                </c:pt>
                <c:pt idx="2174">
                  <c:v>1.1279999999999999</c:v>
                </c:pt>
                <c:pt idx="2175">
                  <c:v>1.1279999999999999</c:v>
                </c:pt>
                <c:pt idx="2176">
                  <c:v>1.127</c:v>
                </c:pt>
                <c:pt idx="2177">
                  <c:v>1.127</c:v>
                </c:pt>
                <c:pt idx="2178">
                  <c:v>1.127</c:v>
                </c:pt>
                <c:pt idx="2179">
                  <c:v>1.1259999999999999</c:v>
                </c:pt>
                <c:pt idx="2180">
                  <c:v>1.125</c:v>
                </c:pt>
                <c:pt idx="2181">
                  <c:v>1.125</c:v>
                </c:pt>
                <c:pt idx="2182">
                  <c:v>1.125</c:v>
                </c:pt>
                <c:pt idx="2183">
                  <c:v>1.125</c:v>
                </c:pt>
                <c:pt idx="2184">
                  <c:v>1.125</c:v>
                </c:pt>
                <c:pt idx="2185">
                  <c:v>1.125</c:v>
                </c:pt>
                <c:pt idx="2186">
                  <c:v>1.125</c:v>
                </c:pt>
                <c:pt idx="2187">
                  <c:v>1.1240000000000001</c:v>
                </c:pt>
                <c:pt idx="2188">
                  <c:v>1.1240000000000001</c:v>
                </c:pt>
                <c:pt idx="2189">
                  <c:v>1.123</c:v>
                </c:pt>
                <c:pt idx="2190">
                  <c:v>1.123</c:v>
                </c:pt>
                <c:pt idx="2191">
                  <c:v>1.123</c:v>
                </c:pt>
                <c:pt idx="2192">
                  <c:v>1.1220000000000001</c:v>
                </c:pt>
                <c:pt idx="2193">
                  <c:v>1.1220000000000001</c:v>
                </c:pt>
                <c:pt idx="2194">
                  <c:v>1.1220000000000001</c:v>
                </c:pt>
                <c:pt idx="2195">
                  <c:v>1.1220000000000001</c:v>
                </c:pt>
                <c:pt idx="2196">
                  <c:v>1.121</c:v>
                </c:pt>
                <c:pt idx="2197">
                  <c:v>1.1200000000000001</c:v>
                </c:pt>
                <c:pt idx="2198">
                  <c:v>1.1200000000000001</c:v>
                </c:pt>
                <c:pt idx="2199">
                  <c:v>1.1200000000000001</c:v>
                </c:pt>
                <c:pt idx="2200">
                  <c:v>1.119</c:v>
                </c:pt>
                <c:pt idx="2201">
                  <c:v>1.119</c:v>
                </c:pt>
                <c:pt idx="2202">
                  <c:v>1.119</c:v>
                </c:pt>
                <c:pt idx="2203">
                  <c:v>1.119</c:v>
                </c:pt>
                <c:pt idx="2204">
                  <c:v>1.1180000000000001</c:v>
                </c:pt>
                <c:pt idx="2205">
                  <c:v>1.1180000000000001</c:v>
                </c:pt>
                <c:pt idx="2206">
                  <c:v>1.117</c:v>
                </c:pt>
                <c:pt idx="2207">
                  <c:v>1.117</c:v>
                </c:pt>
                <c:pt idx="2208">
                  <c:v>1.1160000000000001</c:v>
                </c:pt>
                <c:pt idx="2209">
                  <c:v>1.1160000000000001</c:v>
                </c:pt>
                <c:pt idx="2210">
                  <c:v>1.1160000000000001</c:v>
                </c:pt>
                <c:pt idx="2211">
                  <c:v>1.115</c:v>
                </c:pt>
                <c:pt idx="2212">
                  <c:v>1.115</c:v>
                </c:pt>
                <c:pt idx="2213">
                  <c:v>1.115</c:v>
                </c:pt>
                <c:pt idx="2214">
                  <c:v>1.1140000000000001</c:v>
                </c:pt>
                <c:pt idx="2215">
                  <c:v>1.1140000000000001</c:v>
                </c:pt>
                <c:pt idx="2216">
                  <c:v>1.113</c:v>
                </c:pt>
                <c:pt idx="2217">
                  <c:v>1.113</c:v>
                </c:pt>
                <c:pt idx="2218">
                  <c:v>1.1120000000000001</c:v>
                </c:pt>
                <c:pt idx="2219">
                  <c:v>1.1120000000000001</c:v>
                </c:pt>
                <c:pt idx="2220">
                  <c:v>1.1120000000000001</c:v>
                </c:pt>
                <c:pt idx="2221">
                  <c:v>1.1120000000000001</c:v>
                </c:pt>
                <c:pt idx="2222">
                  <c:v>1.1100000000000001</c:v>
                </c:pt>
                <c:pt idx="2223">
                  <c:v>1.1100000000000001</c:v>
                </c:pt>
                <c:pt idx="2224">
                  <c:v>1.109</c:v>
                </c:pt>
                <c:pt idx="2225">
                  <c:v>1.109</c:v>
                </c:pt>
                <c:pt idx="2226">
                  <c:v>1.109</c:v>
                </c:pt>
                <c:pt idx="2227">
                  <c:v>1.1080000000000001</c:v>
                </c:pt>
                <c:pt idx="2228">
                  <c:v>1.1080000000000001</c:v>
                </c:pt>
                <c:pt idx="2229">
                  <c:v>1.107</c:v>
                </c:pt>
                <c:pt idx="2230">
                  <c:v>1.107</c:v>
                </c:pt>
                <c:pt idx="2231">
                  <c:v>1.107</c:v>
                </c:pt>
                <c:pt idx="2232">
                  <c:v>1.107</c:v>
                </c:pt>
                <c:pt idx="2233">
                  <c:v>1.1060000000000001</c:v>
                </c:pt>
                <c:pt idx="2234">
                  <c:v>1.1060000000000001</c:v>
                </c:pt>
                <c:pt idx="2235">
                  <c:v>1.105</c:v>
                </c:pt>
                <c:pt idx="2236">
                  <c:v>1.105</c:v>
                </c:pt>
                <c:pt idx="2237">
                  <c:v>1.1040000000000001</c:v>
                </c:pt>
                <c:pt idx="2238">
                  <c:v>1.1040000000000001</c:v>
                </c:pt>
                <c:pt idx="2239">
                  <c:v>1.1040000000000001</c:v>
                </c:pt>
                <c:pt idx="2240">
                  <c:v>1.103</c:v>
                </c:pt>
                <c:pt idx="2241">
                  <c:v>1.103</c:v>
                </c:pt>
                <c:pt idx="2242">
                  <c:v>1.103</c:v>
                </c:pt>
                <c:pt idx="2243">
                  <c:v>1.103</c:v>
                </c:pt>
                <c:pt idx="2244">
                  <c:v>1.1020000000000001</c:v>
                </c:pt>
                <c:pt idx="2245">
                  <c:v>1.1020000000000001</c:v>
                </c:pt>
                <c:pt idx="2246">
                  <c:v>1.1020000000000001</c:v>
                </c:pt>
                <c:pt idx="2247">
                  <c:v>1.1020000000000001</c:v>
                </c:pt>
                <c:pt idx="2248">
                  <c:v>1.1020000000000001</c:v>
                </c:pt>
                <c:pt idx="2249">
                  <c:v>1.101</c:v>
                </c:pt>
                <c:pt idx="2250">
                  <c:v>1.101</c:v>
                </c:pt>
                <c:pt idx="2251">
                  <c:v>1.101</c:v>
                </c:pt>
                <c:pt idx="2252">
                  <c:v>1.1000000000000001</c:v>
                </c:pt>
                <c:pt idx="2253">
                  <c:v>1.099</c:v>
                </c:pt>
                <c:pt idx="2254">
                  <c:v>1.099</c:v>
                </c:pt>
                <c:pt idx="2255">
                  <c:v>1.0980000000000001</c:v>
                </c:pt>
                <c:pt idx="2256">
                  <c:v>1.0980000000000001</c:v>
                </c:pt>
                <c:pt idx="2257">
                  <c:v>1.0980000000000001</c:v>
                </c:pt>
                <c:pt idx="2258">
                  <c:v>1.0980000000000001</c:v>
                </c:pt>
                <c:pt idx="2259">
                  <c:v>1.0980000000000001</c:v>
                </c:pt>
                <c:pt idx="2260">
                  <c:v>1.097</c:v>
                </c:pt>
                <c:pt idx="2261">
                  <c:v>1.097</c:v>
                </c:pt>
                <c:pt idx="2262">
                  <c:v>1.097</c:v>
                </c:pt>
                <c:pt idx="2263">
                  <c:v>1.097</c:v>
                </c:pt>
                <c:pt idx="2264">
                  <c:v>1.0960000000000001</c:v>
                </c:pt>
                <c:pt idx="2265">
                  <c:v>1.0960000000000001</c:v>
                </c:pt>
                <c:pt idx="2266">
                  <c:v>1.0960000000000001</c:v>
                </c:pt>
                <c:pt idx="2267">
                  <c:v>1.095</c:v>
                </c:pt>
                <c:pt idx="2268">
                  <c:v>1.095</c:v>
                </c:pt>
                <c:pt idx="2269">
                  <c:v>1.0940000000000001</c:v>
                </c:pt>
                <c:pt idx="2270">
                  <c:v>1.0940000000000001</c:v>
                </c:pt>
                <c:pt idx="2271">
                  <c:v>1.0940000000000001</c:v>
                </c:pt>
                <c:pt idx="2272">
                  <c:v>1.0940000000000001</c:v>
                </c:pt>
                <c:pt idx="2273">
                  <c:v>1.0940000000000001</c:v>
                </c:pt>
                <c:pt idx="2274">
                  <c:v>1.0940000000000001</c:v>
                </c:pt>
                <c:pt idx="2275">
                  <c:v>1.0940000000000001</c:v>
                </c:pt>
                <c:pt idx="2276">
                  <c:v>1.0940000000000001</c:v>
                </c:pt>
                <c:pt idx="2277">
                  <c:v>1.093</c:v>
                </c:pt>
                <c:pt idx="2278">
                  <c:v>1.0920000000000001</c:v>
                </c:pt>
                <c:pt idx="2279">
                  <c:v>1.091</c:v>
                </c:pt>
                <c:pt idx="2280">
                  <c:v>1.091</c:v>
                </c:pt>
                <c:pt idx="2281">
                  <c:v>1.091</c:v>
                </c:pt>
                <c:pt idx="2282">
                  <c:v>1.091</c:v>
                </c:pt>
                <c:pt idx="2283">
                  <c:v>1.0900000000000001</c:v>
                </c:pt>
                <c:pt idx="2284">
                  <c:v>1.0900000000000001</c:v>
                </c:pt>
                <c:pt idx="2285">
                  <c:v>1.089</c:v>
                </c:pt>
                <c:pt idx="2286">
                  <c:v>1.089</c:v>
                </c:pt>
                <c:pt idx="2287">
                  <c:v>1.089</c:v>
                </c:pt>
                <c:pt idx="2288">
                  <c:v>1.089</c:v>
                </c:pt>
                <c:pt idx="2289">
                  <c:v>1.089</c:v>
                </c:pt>
                <c:pt idx="2290">
                  <c:v>1.089</c:v>
                </c:pt>
                <c:pt idx="2291">
                  <c:v>1.0880000000000001</c:v>
                </c:pt>
                <c:pt idx="2292">
                  <c:v>1.0880000000000001</c:v>
                </c:pt>
                <c:pt idx="2293">
                  <c:v>1.0880000000000001</c:v>
                </c:pt>
                <c:pt idx="2294">
                  <c:v>1.087</c:v>
                </c:pt>
                <c:pt idx="2295">
                  <c:v>1.087</c:v>
                </c:pt>
                <c:pt idx="2296">
                  <c:v>1.087</c:v>
                </c:pt>
                <c:pt idx="2297">
                  <c:v>1.0860000000000001</c:v>
                </c:pt>
                <c:pt idx="2298">
                  <c:v>1.0860000000000001</c:v>
                </c:pt>
                <c:pt idx="2299">
                  <c:v>1.0860000000000001</c:v>
                </c:pt>
                <c:pt idx="2300">
                  <c:v>1.085</c:v>
                </c:pt>
                <c:pt idx="2301">
                  <c:v>1.085</c:v>
                </c:pt>
                <c:pt idx="2302">
                  <c:v>1.085</c:v>
                </c:pt>
                <c:pt idx="2303">
                  <c:v>1.085</c:v>
                </c:pt>
                <c:pt idx="2304">
                  <c:v>1.0840000000000001</c:v>
                </c:pt>
                <c:pt idx="2305">
                  <c:v>1.0840000000000001</c:v>
                </c:pt>
                <c:pt idx="2306">
                  <c:v>1.0840000000000001</c:v>
                </c:pt>
                <c:pt idx="2307">
                  <c:v>1.0840000000000001</c:v>
                </c:pt>
                <c:pt idx="2308">
                  <c:v>1.0840000000000001</c:v>
                </c:pt>
                <c:pt idx="2309">
                  <c:v>1.083</c:v>
                </c:pt>
                <c:pt idx="2310">
                  <c:v>1.083</c:v>
                </c:pt>
                <c:pt idx="2311">
                  <c:v>1.083</c:v>
                </c:pt>
                <c:pt idx="2312">
                  <c:v>1.083</c:v>
                </c:pt>
                <c:pt idx="2313">
                  <c:v>1.0820000000000001</c:v>
                </c:pt>
                <c:pt idx="2314">
                  <c:v>1.0820000000000001</c:v>
                </c:pt>
                <c:pt idx="2315">
                  <c:v>1.0820000000000001</c:v>
                </c:pt>
                <c:pt idx="2316">
                  <c:v>1.0820000000000001</c:v>
                </c:pt>
                <c:pt idx="2317">
                  <c:v>1.081</c:v>
                </c:pt>
                <c:pt idx="2318">
                  <c:v>1.081</c:v>
                </c:pt>
                <c:pt idx="2319">
                  <c:v>1.08</c:v>
                </c:pt>
                <c:pt idx="2320">
                  <c:v>1.08</c:v>
                </c:pt>
                <c:pt idx="2321">
                  <c:v>1.08</c:v>
                </c:pt>
                <c:pt idx="2322">
                  <c:v>1.079</c:v>
                </c:pt>
                <c:pt idx="2323">
                  <c:v>1.079</c:v>
                </c:pt>
                <c:pt idx="2324">
                  <c:v>1.0780000000000001</c:v>
                </c:pt>
                <c:pt idx="2325">
                  <c:v>1.0780000000000001</c:v>
                </c:pt>
                <c:pt idx="2326">
                  <c:v>1.0780000000000001</c:v>
                </c:pt>
                <c:pt idx="2327">
                  <c:v>1.077</c:v>
                </c:pt>
                <c:pt idx="2328">
                  <c:v>1.077</c:v>
                </c:pt>
                <c:pt idx="2329">
                  <c:v>1.077</c:v>
                </c:pt>
                <c:pt idx="2330">
                  <c:v>1.0760000000000001</c:v>
                </c:pt>
                <c:pt idx="2331">
                  <c:v>1.0760000000000001</c:v>
                </c:pt>
                <c:pt idx="2332">
                  <c:v>1.0760000000000001</c:v>
                </c:pt>
                <c:pt idx="2333">
                  <c:v>1.0760000000000001</c:v>
                </c:pt>
                <c:pt idx="2334">
                  <c:v>1.0760000000000001</c:v>
                </c:pt>
                <c:pt idx="2335">
                  <c:v>1.075</c:v>
                </c:pt>
                <c:pt idx="2336">
                  <c:v>1.075</c:v>
                </c:pt>
                <c:pt idx="2337">
                  <c:v>1.075</c:v>
                </c:pt>
                <c:pt idx="2338">
                  <c:v>1.075</c:v>
                </c:pt>
                <c:pt idx="2339">
                  <c:v>1.075</c:v>
                </c:pt>
                <c:pt idx="2340">
                  <c:v>1.0740000000000001</c:v>
                </c:pt>
                <c:pt idx="2341">
                  <c:v>1.0740000000000001</c:v>
                </c:pt>
                <c:pt idx="2342">
                  <c:v>1.0740000000000001</c:v>
                </c:pt>
                <c:pt idx="2343">
                  <c:v>1.073</c:v>
                </c:pt>
                <c:pt idx="2344">
                  <c:v>1.073</c:v>
                </c:pt>
                <c:pt idx="2345">
                  <c:v>1.073</c:v>
                </c:pt>
                <c:pt idx="2346">
                  <c:v>1.073</c:v>
                </c:pt>
                <c:pt idx="2347">
                  <c:v>1.073</c:v>
                </c:pt>
                <c:pt idx="2348">
                  <c:v>1.0720000000000001</c:v>
                </c:pt>
                <c:pt idx="2349">
                  <c:v>1.071</c:v>
                </c:pt>
                <c:pt idx="2350">
                  <c:v>1.071</c:v>
                </c:pt>
                <c:pt idx="2351">
                  <c:v>1.07</c:v>
                </c:pt>
                <c:pt idx="2352">
                  <c:v>1.07</c:v>
                </c:pt>
                <c:pt idx="2353">
                  <c:v>1.07</c:v>
                </c:pt>
                <c:pt idx="2354">
                  <c:v>1.069</c:v>
                </c:pt>
                <c:pt idx="2355">
                  <c:v>1.069</c:v>
                </c:pt>
                <c:pt idx="2356">
                  <c:v>1.0680000000000001</c:v>
                </c:pt>
                <c:pt idx="2357">
                  <c:v>1.0680000000000001</c:v>
                </c:pt>
                <c:pt idx="2358">
                  <c:v>1.0680000000000001</c:v>
                </c:pt>
                <c:pt idx="2359">
                  <c:v>1.0669999999999999</c:v>
                </c:pt>
                <c:pt idx="2360">
                  <c:v>1.0660000000000001</c:v>
                </c:pt>
                <c:pt idx="2361">
                  <c:v>1.0660000000000001</c:v>
                </c:pt>
                <c:pt idx="2362">
                  <c:v>1.0660000000000001</c:v>
                </c:pt>
                <c:pt idx="2363">
                  <c:v>1.0660000000000001</c:v>
                </c:pt>
                <c:pt idx="2364">
                  <c:v>1.0649999999999999</c:v>
                </c:pt>
                <c:pt idx="2365">
                  <c:v>1.0640000000000001</c:v>
                </c:pt>
                <c:pt idx="2366">
                  <c:v>1.0640000000000001</c:v>
                </c:pt>
                <c:pt idx="2367">
                  <c:v>1.0640000000000001</c:v>
                </c:pt>
                <c:pt idx="2368">
                  <c:v>1.0629999999999999</c:v>
                </c:pt>
                <c:pt idx="2369">
                  <c:v>1.0629999999999999</c:v>
                </c:pt>
                <c:pt idx="2370">
                  <c:v>1.0629999999999999</c:v>
                </c:pt>
                <c:pt idx="2371">
                  <c:v>1.0620000000000001</c:v>
                </c:pt>
                <c:pt idx="2372">
                  <c:v>1.0620000000000001</c:v>
                </c:pt>
                <c:pt idx="2373">
                  <c:v>1.0620000000000001</c:v>
                </c:pt>
                <c:pt idx="2374">
                  <c:v>1.0609999999999999</c:v>
                </c:pt>
                <c:pt idx="2375">
                  <c:v>1.0609999999999999</c:v>
                </c:pt>
                <c:pt idx="2376">
                  <c:v>1.0609999999999999</c:v>
                </c:pt>
                <c:pt idx="2377">
                  <c:v>1.0609999999999999</c:v>
                </c:pt>
                <c:pt idx="2378">
                  <c:v>1.0609999999999999</c:v>
                </c:pt>
                <c:pt idx="2379">
                  <c:v>1.06</c:v>
                </c:pt>
                <c:pt idx="2380">
                  <c:v>1.06</c:v>
                </c:pt>
                <c:pt idx="2381">
                  <c:v>1.06</c:v>
                </c:pt>
                <c:pt idx="2382">
                  <c:v>1.06</c:v>
                </c:pt>
                <c:pt idx="2383">
                  <c:v>1.06</c:v>
                </c:pt>
                <c:pt idx="2384">
                  <c:v>1.06</c:v>
                </c:pt>
                <c:pt idx="2385">
                  <c:v>1.0589999999999999</c:v>
                </c:pt>
                <c:pt idx="2386">
                  <c:v>1.0589999999999999</c:v>
                </c:pt>
                <c:pt idx="2387">
                  <c:v>1.0589999999999999</c:v>
                </c:pt>
                <c:pt idx="2388">
                  <c:v>1.0589999999999999</c:v>
                </c:pt>
                <c:pt idx="2389">
                  <c:v>1.0589999999999999</c:v>
                </c:pt>
                <c:pt idx="2390">
                  <c:v>1.0589999999999999</c:v>
                </c:pt>
                <c:pt idx="2391">
                  <c:v>1.0589999999999999</c:v>
                </c:pt>
                <c:pt idx="2392">
                  <c:v>1.0580000000000001</c:v>
                </c:pt>
                <c:pt idx="2393">
                  <c:v>1.0580000000000001</c:v>
                </c:pt>
                <c:pt idx="2394">
                  <c:v>1.0580000000000001</c:v>
                </c:pt>
                <c:pt idx="2395">
                  <c:v>1.0569999999999999</c:v>
                </c:pt>
                <c:pt idx="2396">
                  <c:v>1.0569999999999999</c:v>
                </c:pt>
                <c:pt idx="2397">
                  <c:v>1.056</c:v>
                </c:pt>
                <c:pt idx="2398">
                  <c:v>1.056</c:v>
                </c:pt>
                <c:pt idx="2399">
                  <c:v>1.056</c:v>
                </c:pt>
                <c:pt idx="2400">
                  <c:v>1.056</c:v>
                </c:pt>
                <c:pt idx="2401">
                  <c:v>1.0549999999999999</c:v>
                </c:pt>
                <c:pt idx="2402">
                  <c:v>1.0549999999999999</c:v>
                </c:pt>
                <c:pt idx="2403">
                  <c:v>1.054</c:v>
                </c:pt>
                <c:pt idx="2404">
                  <c:v>1.054</c:v>
                </c:pt>
                <c:pt idx="2405">
                  <c:v>1.054</c:v>
                </c:pt>
                <c:pt idx="2406">
                  <c:v>1.054</c:v>
                </c:pt>
                <c:pt idx="2407">
                  <c:v>1.054</c:v>
                </c:pt>
                <c:pt idx="2408">
                  <c:v>1.054</c:v>
                </c:pt>
                <c:pt idx="2409">
                  <c:v>1.054</c:v>
                </c:pt>
                <c:pt idx="2410">
                  <c:v>1.0529999999999999</c:v>
                </c:pt>
                <c:pt idx="2411">
                  <c:v>1.0529999999999999</c:v>
                </c:pt>
                <c:pt idx="2412">
                  <c:v>1.0529999999999999</c:v>
                </c:pt>
                <c:pt idx="2413">
                  <c:v>1.0529999999999999</c:v>
                </c:pt>
                <c:pt idx="2414">
                  <c:v>1.052</c:v>
                </c:pt>
                <c:pt idx="2415">
                  <c:v>1.052</c:v>
                </c:pt>
                <c:pt idx="2416">
                  <c:v>1.048</c:v>
                </c:pt>
                <c:pt idx="2417">
                  <c:v>1.048</c:v>
                </c:pt>
                <c:pt idx="2418">
                  <c:v>1.048</c:v>
                </c:pt>
                <c:pt idx="2419">
                  <c:v>1.048</c:v>
                </c:pt>
                <c:pt idx="2420">
                  <c:v>1.048</c:v>
                </c:pt>
                <c:pt idx="2421">
                  <c:v>1.048</c:v>
                </c:pt>
                <c:pt idx="2422">
                  <c:v>1.0469999999999999</c:v>
                </c:pt>
                <c:pt idx="2423">
                  <c:v>1.0469999999999999</c:v>
                </c:pt>
                <c:pt idx="2424">
                  <c:v>1.0469999999999999</c:v>
                </c:pt>
                <c:pt idx="2425">
                  <c:v>1.046</c:v>
                </c:pt>
                <c:pt idx="2426">
                  <c:v>1.046</c:v>
                </c:pt>
                <c:pt idx="2427">
                  <c:v>1.046</c:v>
                </c:pt>
                <c:pt idx="2428">
                  <c:v>1.046</c:v>
                </c:pt>
                <c:pt idx="2429">
                  <c:v>1.046</c:v>
                </c:pt>
                <c:pt idx="2430">
                  <c:v>1.046</c:v>
                </c:pt>
                <c:pt idx="2431">
                  <c:v>1.046</c:v>
                </c:pt>
                <c:pt idx="2432">
                  <c:v>1.046</c:v>
                </c:pt>
                <c:pt idx="2433">
                  <c:v>1.0449999999999999</c:v>
                </c:pt>
                <c:pt idx="2434">
                  <c:v>1.0449999999999999</c:v>
                </c:pt>
                <c:pt idx="2435">
                  <c:v>1.0449999999999999</c:v>
                </c:pt>
                <c:pt idx="2436">
                  <c:v>1.0449999999999999</c:v>
                </c:pt>
                <c:pt idx="2437">
                  <c:v>1.0449999999999999</c:v>
                </c:pt>
                <c:pt idx="2438">
                  <c:v>1.0449999999999999</c:v>
                </c:pt>
                <c:pt idx="2439">
                  <c:v>1.0449999999999999</c:v>
                </c:pt>
                <c:pt idx="2440">
                  <c:v>1.0449999999999999</c:v>
                </c:pt>
                <c:pt idx="2441">
                  <c:v>1.0449999999999999</c:v>
                </c:pt>
                <c:pt idx="2442">
                  <c:v>1.0449999999999999</c:v>
                </c:pt>
                <c:pt idx="2443">
                  <c:v>1.0449999999999999</c:v>
                </c:pt>
                <c:pt idx="2444">
                  <c:v>1.044</c:v>
                </c:pt>
                <c:pt idx="2445">
                  <c:v>1.044</c:v>
                </c:pt>
                <c:pt idx="2446">
                  <c:v>1.0429999999999999</c:v>
                </c:pt>
                <c:pt idx="2447">
                  <c:v>1.0429999999999999</c:v>
                </c:pt>
                <c:pt idx="2448">
                  <c:v>1.0429999999999999</c:v>
                </c:pt>
                <c:pt idx="2449">
                  <c:v>1.042</c:v>
                </c:pt>
                <c:pt idx="2450">
                  <c:v>1.042</c:v>
                </c:pt>
                <c:pt idx="2451">
                  <c:v>1.042</c:v>
                </c:pt>
                <c:pt idx="2452">
                  <c:v>1.042</c:v>
                </c:pt>
                <c:pt idx="2453">
                  <c:v>1.042</c:v>
                </c:pt>
                <c:pt idx="2454">
                  <c:v>1.042</c:v>
                </c:pt>
                <c:pt idx="2455">
                  <c:v>1.042</c:v>
                </c:pt>
                <c:pt idx="2456">
                  <c:v>1.0409999999999999</c:v>
                </c:pt>
                <c:pt idx="2457">
                  <c:v>1.0409999999999999</c:v>
                </c:pt>
                <c:pt idx="2458">
                  <c:v>1.0409999999999999</c:v>
                </c:pt>
                <c:pt idx="2459">
                  <c:v>1.0409999999999999</c:v>
                </c:pt>
                <c:pt idx="2460">
                  <c:v>1.0409999999999999</c:v>
                </c:pt>
                <c:pt idx="2461">
                  <c:v>1.0409999999999999</c:v>
                </c:pt>
                <c:pt idx="2462">
                  <c:v>1.04</c:v>
                </c:pt>
                <c:pt idx="2463">
                  <c:v>1.04</c:v>
                </c:pt>
                <c:pt idx="2464">
                  <c:v>1.0389999999999999</c:v>
                </c:pt>
                <c:pt idx="2465">
                  <c:v>1.0389999999999999</c:v>
                </c:pt>
                <c:pt idx="2466">
                  <c:v>1.0389999999999999</c:v>
                </c:pt>
                <c:pt idx="2467">
                  <c:v>1.038</c:v>
                </c:pt>
                <c:pt idx="2468">
                  <c:v>1.0369999999999999</c:v>
                </c:pt>
                <c:pt idx="2469">
                  <c:v>1.0369999999999999</c:v>
                </c:pt>
                <c:pt idx="2470">
                  <c:v>1.0369999999999999</c:v>
                </c:pt>
                <c:pt idx="2471">
                  <c:v>1.0369999999999999</c:v>
                </c:pt>
                <c:pt idx="2472">
                  <c:v>1.036</c:v>
                </c:pt>
                <c:pt idx="2473">
                  <c:v>1.036</c:v>
                </c:pt>
                <c:pt idx="2474">
                  <c:v>1.036</c:v>
                </c:pt>
                <c:pt idx="2475">
                  <c:v>1.0349999999999999</c:v>
                </c:pt>
                <c:pt idx="2476">
                  <c:v>1.0349999999999999</c:v>
                </c:pt>
                <c:pt idx="2477">
                  <c:v>1.0349999999999999</c:v>
                </c:pt>
                <c:pt idx="2478">
                  <c:v>1.034</c:v>
                </c:pt>
                <c:pt idx="2479">
                  <c:v>1.0329999999999999</c:v>
                </c:pt>
                <c:pt idx="2480">
                  <c:v>1.0329999999999999</c:v>
                </c:pt>
                <c:pt idx="2481">
                  <c:v>1.0329999999999999</c:v>
                </c:pt>
                <c:pt idx="2482">
                  <c:v>1.032</c:v>
                </c:pt>
                <c:pt idx="2483">
                  <c:v>1.032</c:v>
                </c:pt>
                <c:pt idx="2484">
                  <c:v>1.0309999999999999</c:v>
                </c:pt>
                <c:pt idx="2485">
                  <c:v>1.03</c:v>
                </c:pt>
                <c:pt idx="2486">
                  <c:v>1.03</c:v>
                </c:pt>
                <c:pt idx="2487">
                  <c:v>1.03</c:v>
                </c:pt>
                <c:pt idx="2488">
                  <c:v>1.0289999999999999</c:v>
                </c:pt>
                <c:pt idx="2489">
                  <c:v>1.0289999999999999</c:v>
                </c:pt>
                <c:pt idx="2490">
                  <c:v>1.0289999999999999</c:v>
                </c:pt>
                <c:pt idx="2491">
                  <c:v>1.0289999999999999</c:v>
                </c:pt>
                <c:pt idx="2492">
                  <c:v>1.028</c:v>
                </c:pt>
                <c:pt idx="2493">
                  <c:v>1.028</c:v>
                </c:pt>
                <c:pt idx="2494">
                  <c:v>1.028</c:v>
                </c:pt>
                <c:pt idx="2495">
                  <c:v>1.028</c:v>
                </c:pt>
                <c:pt idx="2496">
                  <c:v>1.028</c:v>
                </c:pt>
                <c:pt idx="2497">
                  <c:v>1.028</c:v>
                </c:pt>
                <c:pt idx="2498">
                  <c:v>1.028</c:v>
                </c:pt>
                <c:pt idx="2499">
                  <c:v>1.028</c:v>
                </c:pt>
                <c:pt idx="2500">
                  <c:v>1.0269999999999999</c:v>
                </c:pt>
                <c:pt idx="2501">
                  <c:v>1.0269999999999999</c:v>
                </c:pt>
                <c:pt idx="2502">
                  <c:v>1.0269999999999999</c:v>
                </c:pt>
                <c:pt idx="2503">
                  <c:v>1.0269999999999999</c:v>
                </c:pt>
                <c:pt idx="2504">
                  <c:v>1.0269999999999999</c:v>
                </c:pt>
                <c:pt idx="2505">
                  <c:v>1.026</c:v>
                </c:pt>
                <c:pt idx="2506">
                  <c:v>1.026</c:v>
                </c:pt>
                <c:pt idx="2507">
                  <c:v>1.026</c:v>
                </c:pt>
                <c:pt idx="2508">
                  <c:v>1.026</c:v>
                </c:pt>
                <c:pt idx="2509">
                  <c:v>1.026</c:v>
                </c:pt>
                <c:pt idx="2510">
                  <c:v>1.0249999999999999</c:v>
                </c:pt>
                <c:pt idx="2511">
                  <c:v>1.0249999999999999</c:v>
                </c:pt>
                <c:pt idx="2512">
                  <c:v>1.0249999999999999</c:v>
                </c:pt>
                <c:pt idx="2513">
                  <c:v>1.0249999999999999</c:v>
                </c:pt>
                <c:pt idx="2514">
                  <c:v>1.0249999999999999</c:v>
                </c:pt>
                <c:pt idx="2515">
                  <c:v>1.024</c:v>
                </c:pt>
                <c:pt idx="2516">
                  <c:v>1.024</c:v>
                </c:pt>
                <c:pt idx="2517">
                  <c:v>1.024</c:v>
                </c:pt>
                <c:pt idx="2518">
                  <c:v>1.024</c:v>
                </c:pt>
                <c:pt idx="2519">
                  <c:v>1.024</c:v>
                </c:pt>
                <c:pt idx="2520">
                  <c:v>1.024</c:v>
                </c:pt>
                <c:pt idx="2521">
                  <c:v>1.024</c:v>
                </c:pt>
                <c:pt idx="2522">
                  <c:v>1.024</c:v>
                </c:pt>
                <c:pt idx="2523">
                  <c:v>1.024</c:v>
                </c:pt>
                <c:pt idx="2524">
                  <c:v>1.0229999999999999</c:v>
                </c:pt>
                <c:pt idx="2525">
                  <c:v>1.0229999999999999</c:v>
                </c:pt>
                <c:pt idx="2526">
                  <c:v>1.0229999999999999</c:v>
                </c:pt>
                <c:pt idx="2527">
                  <c:v>1.0229999999999999</c:v>
                </c:pt>
                <c:pt idx="2528">
                  <c:v>1.0229999999999999</c:v>
                </c:pt>
                <c:pt idx="2529">
                  <c:v>1.0229999999999999</c:v>
                </c:pt>
                <c:pt idx="2530">
                  <c:v>1.022</c:v>
                </c:pt>
                <c:pt idx="2531">
                  <c:v>1.022</c:v>
                </c:pt>
                <c:pt idx="2532">
                  <c:v>1.022</c:v>
                </c:pt>
                <c:pt idx="2533">
                  <c:v>1.022</c:v>
                </c:pt>
                <c:pt idx="2534">
                  <c:v>1.0209999999999999</c:v>
                </c:pt>
                <c:pt idx="2535">
                  <c:v>1.0209999999999999</c:v>
                </c:pt>
                <c:pt idx="2536">
                  <c:v>1.0209999999999999</c:v>
                </c:pt>
                <c:pt idx="2537">
                  <c:v>1.0209999999999999</c:v>
                </c:pt>
                <c:pt idx="2538">
                  <c:v>1.0209999999999999</c:v>
                </c:pt>
                <c:pt idx="2539">
                  <c:v>1.0209999999999999</c:v>
                </c:pt>
                <c:pt idx="2540">
                  <c:v>1.02</c:v>
                </c:pt>
                <c:pt idx="2541">
                  <c:v>1.02</c:v>
                </c:pt>
                <c:pt idx="2542">
                  <c:v>1.02</c:v>
                </c:pt>
                <c:pt idx="2543">
                  <c:v>1.02</c:v>
                </c:pt>
                <c:pt idx="2544">
                  <c:v>1.02</c:v>
                </c:pt>
                <c:pt idx="2545">
                  <c:v>1.02</c:v>
                </c:pt>
                <c:pt idx="2546">
                  <c:v>1.0189999999999999</c:v>
                </c:pt>
                <c:pt idx="2547">
                  <c:v>1.018</c:v>
                </c:pt>
                <c:pt idx="2548">
                  <c:v>1.018</c:v>
                </c:pt>
                <c:pt idx="2549">
                  <c:v>1.0169999999999999</c:v>
                </c:pt>
                <c:pt idx="2550">
                  <c:v>1.0169999999999999</c:v>
                </c:pt>
                <c:pt idx="2551">
                  <c:v>1.0169999999999999</c:v>
                </c:pt>
                <c:pt idx="2552">
                  <c:v>1.016</c:v>
                </c:pt>
                <c:pt idx="2553">
                  <c:v>1.016</c:v>
                </c:pt>
                <c:pt idx="2554">
                  <c:v>1.016</c:v>
                </c:pt>
                <c:pt idx="2555">
                  <c:v>1.016</c:v>
                </c:pt>
                <c:pt idx="2556">
                  <c:v>1.016</c:v>
                </c:pt>
                <c:pt idx="2557">
                  <c:v>1.016</c:v>
                </c:pt>
                <c:pt idx="2558">
                  <c:v>1.0149999999999999</c:v>
                </c:pt>
                <c:pt idx="2559">
                  <c:v>1.0149999999999999</c:v>
                </c:pt>
                <c:pt idx="2560">
                  <c:v>1.0149999999999999</c:v>
                </c:pt>
                <c:pt idx="2561">
                  <c:v>1.0149999999999999</c:v>
                </c:pt>
                <c:pt idx="2562">
                  <c:v>1.0149999999999999</c:v>
                </c:pt>
                <c:pt idx="2563">
                  <c:v>1.014</c:v>
                </c:pt>
                <c:pt idx="2564">
                  <c:v>1.014</c:v>
                </c:pt>
                <c:pt idx="2565">
                  <c:v>1.014</c:v>
                </c:pt>
                <c:pt idx="2566">
                  <c:v>1.014</c:v>
                </c:pt>
                <c:pt idx="2567">
                  <c:v>1.014</c:v>
                </c:pt>
                <c:pt idx="2568">
                  <c:v>1.014</c:v>
                </c:pt>
                <c:pt idx="2569">
                  <c:v>1.0129999999999999</c:v>
                </c:pt>
                <c:pt idx="2570">
                  <c:v>1.012</c:v>
                </c:pt>
                <c:pt idx="2571">
                  <c:v>1.012</c:v>
                </c:pt>
                <c:pt idx="2572">
                  <c:v>1.012</c:v>
                </c:pt>
                <c:pt idx="2573">
                  <c:v>1.012</c:v>
                </c:pt>
                <c:pt idx="2574">
                  <c:v>1.012</c:v>
                </c:pt>
                <c:pt idx="2575">
                  <c:v>1.012</c:v>
                </c:pt>
                <c:pt idx="2576">
                  <c:v>1.012</c:v>
                </c:pt>
                <c:pt idx="2577">
                  <c:v>1.012</c:v>
                </c:pt>
                <c:pt idx="2578">
                  <c:v>1.012</c:v>
                </c:pt>
                <c:pt idx="2579">
                  <c:v>1.0109999999999999</c:v>
                </c:pt>
                <c:pt idx="2580">
                  <c:v>1.0109999999999999</c:v>
                </c:pt>
                <c:pt idx="2581">
                  <c:v>1.01</c:v>
                </c:pt>
                <c:pt idx="2582">
                  <c:v>1.01</c:v>
                </c:pt>
                <c:pt idx="2583">
                  <c:v>1.01</c:v>
                </c:pt>
                <c:pt idx="2584">
                  <c:v>1.0089999999999999</c:v>
                </c:pt>
                <c:pt idx="2585">
                  <c:v>1.0089999999999999</c:v>
                </c:pt>
                <c:pt idx="2586">
                  <c:v>1.0089999999999999</c:v>
                </c:pt>
                <c:pt idx="2587">
                  <c:v>1.0089999999999999</c:v>
                </c:pt>
                <c:pt idx="2588">
                  <c:v>1.0089999999999999</c:v>
                </c:pt>
                <c:pt idx="2589">
                  <c:v>1.0089999999999999</c:v>
                </c:pt>
                <c:pt idx="2590">
                  <c:v>1.0089999999999999</c:v>
                </c:pt>
                <c:pt idx="2591">
                  <c:v>1.008</c:v>
                </c:pt>
                <c:pt idx="2592">
                  <c:v>1.008</c:v>
                </c:pt>
                <c:pt idx="2593">
                  <c:v>1.008</c:v>
                </c:pt>
                <c:pt idx="2594">
                  <c:v>1.008</c:v>
                </c:pt>
                <c:pt idx="2595">
                  <c:v>1.008</c:v>
                </c:pt>
                <c:pt idx="2596">
                  <c:v>1.0069999999999999</c:v>
                </c:pt>
                <c:pt idx="2597">
                  <c:v>1.0069999999999999</c:v>
                </c:pt>
                <c:pt idx="2598">
                  <c:v>1.0069999999999999</c:v>
                </c:pt>
                <c:pt idx="2599">
                  <c:v>1.0069999999999999</c:v>
                </c:pt>
                <c:pt idx="2600">
                  <c:v>1.006</c:v>
                </c:pt>
                <c:pt idx="2601">
                  <c:v>1.006</c:v>
                </c:pt>
                <c:pt idx="2602">
                  <c:v>1.0049999999999999</c:v>
                </c:pt>
                <c:pt idx="2603">
                  <c:v>1.0049999999999999</c:v>
                </c:pt>
                <c:pt idx="2604">
                  <c:v>1.0049999999999999</c:v>
                </c:pt>
                <c:pt idx="2605">
                  <c:v>1.004</c:v>
                </c:pt>
                <c:pt idx="2606">
                  <c:v>1.004</c:v>
                </c:pt>
                <c:pt idx="2607">
                  <c:v>1.004</c:v>
                </c:pt>
                <c:pt idx="2608">
                  <c:v>1.0029999999999999</c:v>
                </c:pt>
                <c:pt idx="2609">
                  <c:v>1.0029999999999999</c:v>
                </c:pt>
                <c:pt idx="2610">
                  <c:v>1.0029999999999999</c:v>
                </c:pt>
                <c:pt idx="2611">
                  <c:v>1.0029999999999999</c:v>
                </c:pt>
                <c:pt idx="2612">
                  <c:v>1.0029999999999999</c:v>
                </c:pt>
                <c:pt idx="2613">
                  <c:v>1.0029999999999999</c:v>
                </c:pt>
                <c:pt idx="2614">
                  <c:v>1.002</c:v>
                </c:pt>
                <c:pt idx="2615">
                  <c:v>1.002</c:v>
                </c:pt>
                <c:pt idx="2616">
                  <c:v>1.002</c:v>
                </c:pt>
                <c:pt idx="2617">
                  <c:v>1.002</c:v>
                </c:pt>
                <c:pt idx="2618">
                  <c:v>1.0009999999999999</c:v>
                </c:pt>
                <c:pt idx="2619">
                  <c:v>1.0009999999999999</c:v>
                </c:pt>
                <c:pt idx="2620">
                  <c:v>1.0009999999999999</c:v>
                </c:pt>
                <c:pt idx="2621">
                  <c:v>1</c:v>
                </c:pt>
                <c:pt idx="2622">
                  <c:v>1</c:v>
                </c:pt>
                <c:pt idx="2623">
                  <c:v>1</c:v>
                </c:pt>
                <c:pt idx="2624">
                  <c:v>1</c:v>
                </c:pt>
                <c:pt idx="2625">
                  <c:v>1</c:v>
                </c:pt>
                <c:pt idx="2626">
                  <c:v>1</c:v>
                </c:pt>
                <c:pt idx="2627">
                  <c:v>0.999</c:v>
                </c:pt>
                <c:pt idx="2628">
                  <c:v>0.999</c:v>
                </c:pt>
                <c:pt idx="2629">
                  <c:v>0.999</c:v>
                </c:pt>
                <c:pt idx="2630">
                  <c:v>0.998</c:v>
                </c:pt>
                <c:pt idx="2631">
                  <c:v>0.998</c:v>
                </c:pt>
                <c:pt idx="2632">
                  <c:v>0.998</c:v>
                </c:pt>
                <c:pt idx="2633">
                  <c:v>0.998</c:v>
                </c:pt>
                <c:pt idx="2634">
                  <c:v>0.998</c:v>
                </c:pt>
                <c:pt idx="2635">
                  <c:v>0.998</c:v>
                </c:pt>
                <c:pt idx="2636">
                  <c:v>0.998</c:v>
                </c:pt>
                <c:pt idx="2637">
                  <c:v>0.997</c:v>
                </c:pt>
                <c:pt idx="2638">
                  <c:v>0.997</c:v>
                </c:pt>
                <c:pt idx="2639">
                  <c:v>0.997</c:v>
                </c:pt>
                <c:pt idx="2640">
                  <c:v>0.997</c:v>
                </c:pt>
                <c:pt idx="2641">
                  <c:v>0.997</c:v>
                </c:pt>
                <c:pt idx="2642">
                  <c:v>0.997</c:v>
                </c:pt>
                <c:pt idx="2643">
                  <c:v>0.996</c:v>
                </c:pt>
                <c:pt idx="2644">
                  <c:v>0.996</c:v>
                </c:pt>
                <c:pt idx="2645">
                  <c:v>0.996</c:v>
                </c:pt>
                <c:pt idx="2646">
                  <c:v>0.996</c:v>
                </c:pt>
                <c:pt idx="2647">
                  <c:v>0.996</c:v>
                </c:pt>
                <c:pt idx="2648">
                  <c:v>0.996</c:v>
                </c:pt>
                <c:pt idx="2649">
                  <c:v>0.995</c:v>
                </c:pt>
                <c:pt idx="2650">
                  <c:v>0.995</c:v>
                </c:pt>
                <c:pt idx="2651">
                  <c:v>0.995</c:v>
                </c:pt>
                <c:pt idx="2652">
                  <c:v>0.995</c:v>
                </c:pt>
                <c:pt idx="2653">
                  <c:v>0.99399999999999999</c:v>
                </c:pt>
                <c:pt idx="2654">
                  <c:v>0.99399999999999999</c:v>
                </c:pt>
                <c:pt idx="2655">
                  <c:v>0.99399999999999999</c:v>
                </c:pt>
                <c:pt idx="2656">
                  <c:v>0.99399999999999999</c:v>
                </c:pt>
                <c:pt idx="2657">
                  <c:v>0.99399999999999999</c:v>
                </c:pt>
                <c:pt idx="2658">
                  <c:v>0.99299999999999999</c:v>
                </c:pt>
                <c:pt idx="2659">
                  <c:v>0.99299999999999999</c:v>
                </c:pt>
                <c:pt idx="2660">
                  <c:v>0.99299999999999999</c:v>
                </c:pt>
                <c:pt idx="2661">
                  <c:v>0.99299999999999999</c:v>
                </c:pt>
                <c:pt idx="2662">
                  <c:v>0.99299999999999999</c:v>
                </c:pt>
                <c:pt idx="2663">
                  <c:v>0.99299999999999999</c:v>
                </c:pt>
                <c:pt idx="2664">
                  <c:v>0.99299999999999999</c:v>
                </c:pt>
                <c:pt idx="2665">
                  <c:v>0.99199999999999999</c:v>
                </c:pt>
                <c:pt idx="2666">
                  <c:v>0.99199999999999999</c:v>
                </c:pt>
                <c:pt idx="2667">
                  <c:v>0.99199999999999999</c:v>
                </c:pt>
                <c:pt idx="2668">
                  <c:v>0.99199999999999999</c:v>
                </c:pt>
                <c:pt idx="2669">
                  <c:v>0.99099999999999999</c:v>
                </c:pt>
                <c:pt idx="2670">
                  <c:v>0.99</c:v>
                </c:pt>
                <c:pt idx="2671">
                  <c:v>0.98899999999999999</c:v>
                </c:pt>
                <c:pt idx="2672">
                  <c:v>0.98899999999999999</c:v>
                </c:pt>
                <c:pt idx="2673">
                  <c:v>0.98899999999999999</c:v>
                </c:pt>
                <c:pt idx="2674">
                  <c:v>0.98799999999999999</c:v>
                </c:pt>
                <c:pt idx="2675">
                  <c:v>0.98799999999999999</c:v>
                </c:pt>
                <c:pt idx="2676">
                  <c:v>0.98799999999999999</c:v>
                </c:pt>
                <c:pt idx="2677">
                  <c:v>0.98799999999999999</c:v>
                </c:pt>
                <c:pt idx="2678">
                  <c:v>0.98799999999999999</c:v>
                </c:pt>
                <c:pt idx="2679">
                  <c:v>0.98699999999999999</c:v>
                </c:pt>
                <c:pt idx="2680">
                  <c:v>0.98699999999999999</c:v>
                </c:pt>
                <c:pt idx="2681">
                  <c:v>0.98699999999999999</c:v>
                </c:pt>
                <c:pt idx="2682">
                  <c:v>0.98699999999999999</c:v>
                </c:pt>
                <c:pt idx="2683">
                  <c:v>0.98599999999999999</c:v>
                </c:pt>
                <c:pt idx="2684">
                  <c:v>0.98599999999999999</c:v>
                </c:pt>
                <c:pt idx="2685">
                  <c:v>0.98599999999999999</c:v>
                </c:pt>
                <c:pt idx="2686">
                  <c:v>0.98599999999999999</c:v>
                </c:pt>
                <c:pt idx="2687">
                  <c:v>0.98499999999999999</c:v>
                </c:pt>
                <c:pt idx="2688">
                  <c:v>0.98499999999999999</c:v>
                </c:pt>
                <c:pt idx="2689">
                  <c:v>0.98499999999999999</c:v>
                </c:pt>
                <c:pt idx="2690">
                  <c:v>0.98499999999999999</c:v>
                </c:pt>
                <c:pt idx="2691">
                  <c:v>0.98499999999999999</c:v>
                </c:pt>
                <c:pt idx="2692">
                  <c:v>0.98499999999999999</c:v>
                </c:pt>
                <c:pt idx="2693">
                  <c:v>0.98499999999999999</c:v>
                </c:pt>
                <c:pt idx="2694">
                  <c:v>0.98499999999999999</c:v>
                </c:pt>
                <c:pt idx="2695">
                  <c:v>0.98399999999999999</c:v>
                </c:pt>
                <c:pt idx="2696">
                  <c:v>0.98399999999999999</c:v>
                </c:pt>
                <c:pt idx="2697">
                  <c:v>0.98399999999999999</c:v>
                </c:pt>
                <c:pt idx="2698">
                  <c:v>0.98399999999999999</c:v>
                </c:pt>
                <c:pt idx="2699">
                  <c:v>0.98299999999999998</c:v>
                </c:pt>
                <c:pt idx="2700">
                  <c:v>0.98299999999999998</c:v>
                </c:pt>
                <c:pt idx="2701">
                  <c:v>0.98299999999999998</c:v>
                </c:pt>
                <c:pt idx="2702">
                  <c:v>0.98299999999999998</c:v>
                </c:pt>
                <c:pt idx="2703">
                  <c:v>0.98299999999999998</c:v>
                </c:pt>
                <c:pt idx="2704">
                  <c:v>0.98199999999999998</c:v>
                </c:pt>
                <c:pt idx="2705">
                  <c:v>0.98199999999999998</c:v>
                </c:pt>
                <c:pt idx="2706">
                  <c:v>0.98199999999999998</c:v>
                </c:pt>
                <c:pt idx="2707">
                  <c:v>0.98199999999999998</c:v>
                </c:pt>
                <c:pt idx="2708">
                  <c:v>0.98199999999999998</c:v>
                </c:pt>
                <c:pt idx="2709">
                  <c:v>0.98199999999999998</c:v>
                </c:pt>
                <c:pt idx="2710">
                  <c:v>0.98099999999999998</c:v>
                </c:pt>
                <c:pt idx="2711">
                  <c:v>0.98099999999999998</c:v>
                </c:pt>
                <c:pt idx="2712">
                  <c:v>0.98099999999999998</c:v>
                </c:pt>
                <c:pt idx="2713">
                  <c:v>0.98099999999999998</c:v>
                </c:pt>
                <c:pt idx="2714">
                  <c:v>0.98099999999999998</c:v>
                </c:pt>
                <c:pt idx="2715">
                  <c:v>0.98</c:v>
                </c:pt>
                <c:pt idx="2716">
                  <c:v>0.98</c:v>
                </c:pt>
                <c:pt idx="2717">
                  <c:v>0.98</c:v>
                </c:pt>
                <c:pt idx="2718">
                  <c:v>0.98</c:v>
                </c:pt>
                <c:pt idx="2719">
                  <c:v>0.97899999999999998</c:v>
                </c:pt>
                <c:pt idx="2720">
                  <c:v>0.97899999999999998</c:v>
                </c:pt>
                <c:pt idx="2721">
                  <c:v>0.97899999999999998</c:v>
                </c:pt>
                <c:pt idx="2722">
                  <c:v>0.97899999999999998</c:v>
                </c:pt>
                <c:pt idx="2723">
                  <c:v>0.97799999999999998</c:v>
                </c:pt>
                <c:pt idx="2724">
                  <c:v>0.97799999999999998</c:v>
                </c:pt>
                <c:pt idx="2725">
                  <c:v>0.97799999999999998</c:v>
                </c:pt>
                <c:pt idx="2726">
                  <c:v>0.97799999999999998</c:v>
                </c:pt>
                <c:pt idx="2727">
                  <c:v>0.97699999999999998</c:v>
                </c:pt>
                <c:pt idx="2728">
                  <c:v>0.97699999999999998</c:v>
                </c:pt>
                <c:pt idx="2729">
                  <c:v>0.97699999999999998</c:v>
                </c:pt>
                <c:pt idx="2730">
                  <c:v>0.97699999999999998</c:v>
                </c:pt>
                <c:pt idx="2731">
                  <c:v>0.97699999999999998</c:v>
                </c:pt>
                <c:pt idx="2732">
                  <c:v>0.97699999999999998</c:v>
                </c:pt>
                <c:pt idx="2733">
                  <c:v>0.97599999999999998</c:v>
                </c:pt>
                <c:pt idx="2734">
                  <c:v>0.97599999999999998</c:v>
                </c:pt>
                <c:pt idx="2735">
                  <c:v>0.97599999999999998</c:v>
                </c:pt>
                <c:pt idx="2736">
                  <c:v>0.97599999999999998</c:v>
                </c:pt>
                <c:pt idx="2737">
                  <c:v>0.97599999999999998</c:v>
                </c:pt>
                <c:pt idx="2738">
                  <c:v>0.97599999999999998</c:v>
                </c:pt>
                <c:pt idx="2739">
                  <c:v>0.97499999999999998</c:v>
                </c:pt>
                <c:pt idx="2740">
                  <c:v>0.97499999999999998</c:v>
                </c:pt>
                <c:pt idx="2741">
                  <c:v>0.97499999999999998</c:v>
                </c:pt>
                <c:pt idx="2742">
                  <c:v>0.97499999999999998</c:v>
                </c:pt>
                <c:pt idx="2743">
                  <c:v>0.97499999999999998</c:v>
                </c:pt>
                <c:pt idx="2744">
                  <c:v>0.97399999999999998</c:v>
                </c:pt>
                <c:pt idx="2745">
                  <c:v>0.97399999999999998</c:v>
                </c:pt>
                <c:pt idx="2746">
                  <c:v>0.97399999999999998</c:v>
                </c:pt>
                <c:pt idx="2747">
                  <c:v>0.97299999999999998</c:v>
                </c:pt>
                <c:pt idx="2748">
                  <c:v>0.97299999999999998</c:v>
                </c:pt>
                <c:pt idx="2749">
                  <c:v>0.97299999999999998</c:v>
                </c:pt>
                <c:pt idx="2750">
                  <c:v>0.97299999999999998</c:v>
                </c:pt>
                <c:pt idx="2751">
                  <c:v>0.97299999999999998</c:v>
                </c:pt>
                <c:pt idx="2752">
                  <c:v>0.97299999999999998</c:v>
                </c:pt>
                <c:pt idx="2753">
                  <c:v>0.97199999999999998</c:v>
                </c:pt>
                <c:pt idx="2754">
                  <c:v>0.97199999999999998</c:v>
                </c:pt>
                <c:pt idx="2755">
                  <c:v>0.97199999999999998</c:v>
                </c:pt>
                <c:pt idx="2756">
                  <c:v>0.97099999999999997</c:v>
                </c:pt>
                <c:pt idx="2757">
                  <c:v>0.97099999999999997</c:v>
                </c:pt>
                <c:pt idx="2758">
                  <c:v>0.97099999999999997</c:v>
                </c:pt>
                <c:pt idx="2759">
                  <c:v>0.97</c:v>
                </c:pt>
                <c:pt idx="2760">
                  <c:v>0.97</c:v>
                </c:pt>
                <c:pt idx="2761">
                  <c:v>0.97</c:v>
                </c:pt>
                <c:pt idx="2762">
                  <c:v>0.97</c:v>
                </c:pt>
                <c:pt idx="2763">
                  <c:v>0.96899999999999997</c:v>
                </c:pt>
                <c:pt idx="2764">
                  <c:v>0.96899999999999997</c:v>
                </c:pt>
                <c:pt idx="2765">
                  <c:v>0.96899999999999997</c:v>
                </c:pt>
                <c:pt idx="2766">
                  <c:v>0.96799999999999997</c:v>
                </c:pt>
                <c:pt idx="2767">
                  <c:v>0.96799999999999997</c:v>
                </c:pt>
                <c:pt idx="2768">
                  <c:v>0.96799999999999997</c:v>
                </c:pt>
                <c:pt idx="2769">
                  <c:v>0.96799999999999997</c:v>
                </c:pt>
                <c:pt idx="2770">
                  <c:v>0.96799999999999997</c:v>
                </c:pt>
                <c:pt idx="2771">
                  <c:v>0.96699999999999997</c:v>
                </c:pt>
                <c:pt idx="2772">
                  <c:v>0.96699999999999997</c:v>
                </c:pt>
                <c:pt idx="2773">
                  <c:v>0.96699999999999997</c:v>
                </c:pt>
                <c:pt idx="2774">
                  <c:v>0.96699999999999997</c:v>
                </c:pt>
                <c:pt idx="2775">
                  <c:v>0.96699999999999997</c:v>
                </c:pt>
                <c:pt idx="2776">
                  <c:v>0.96599999999999997</c:v>
                </c:pt>
                <c:pt idx="2777">
                  <c:v>0.96599999999999997</c:v>
                </c:pt>
                <c:pt idx="2778">
                  <c:v>0.96599999999999997</c:v>
                </c:pt>
                <c:pt idx="2779">
                  <c:v>0.96599999999999997</c:v>
                </c:pt>
                <c:pt idx="2780">
                  <c:v>0.96599999999999997</c:v>
                </c:pt>
                <c:pt idx="2781">
                  <c:v>0.96499999999999997</c:v>
                </c:pt>
                <c:pt idx="2782">
                  <c:v>0.96499999999999997</c:v>
                </c:pt>
                <c:pt idx="2783">
                  <c:v>0.96499999999999997</c:v>
                </c:pt>
                <c:pt idx="2784">
                  <c:v>0.96499999999999997</c:v>
                </c:pt>
                <c:pt idx="2785">
                  <c:v>0.96499999999999997</c:v>
                </c:pt>
                <c:pt idx="2786">
                  <c:v>0.96499999999999997</c:v>
                </c:pt>
                <c:pt idx="2787">
                  <c:v>0.96499999999999997</c:v>
                </c:pt>
                <c:pt idx="2788">
                  <c:v>0.96399999999999997</c:v>
                </c:pt>
                <c:pt idx="2789">
                  <c:v>0.96399999999999997</c:v>
                </c:pt>
                <c:pt idx="2790">
                  <c:v>0.96399999999999997</c:v>
                </c:pt>
                <c:pt idx="2791">
                  <c:v>0.96399999999999997</c:v>
                </c:pt>
                <c:pt idx="2792">
                  <c:v>0.96399999999999997</c:v>
                </c:pt>
                <c:pt idx="2793">
                  <c:v>0.96299999999999997</c:v>
                </c:pt>
                <c:pt idx="2794">
                  <c:v>0.96299999999999997</c:v>
                </c:pt>
                <c:pt idx="2795">
                  <c:v>0.96299999999999997</c:v>
                </c:pt>
                <c:pt idx="2796">
                  <c:v>0.96299999999999997</c:v>
                </c:pt>
                <c:pt idx="2797">
                  <c:v>0.96199999999999997</c:v>
                </c:pt>
                <c:pt idx="2798">
                  <c:v>0.96199999999999997</c:v>
                </c:pt>
                <c:pt idx="2799">
                  <c:v>0.96199999999999997</c:v>
                </c:pt>
                <c:pt idx="2800">
                  <c:v>0.96199999999999997</c:v>
                </c:pt>
                <c:pt idx="2801">
                  <c:v>0.96199999999999997</c:v>
                </c:pt>
                <c:pt idx="2802">
                  <c:v>0.96099999999999997</c:v>
                </c:pt>
                <c:pt idx="2803">
                  <c:v>0.96</c:v>
                </c:pt>
                <c:pt idx="2804">
                  <c:v>0.96</c:v>
                </c:pt>
                <c:pt idx="2805">
                  <c:v>0.96</c:v>
                </c:pt>
                <c:pt idx="2806">
                  <c:v>0.96</c:v>
                </c:pt>
                <c:pt idx="2807">
                  <c:v>0.96</c:v>
                </c:pt>
                <c:pt idx="2808">
                  <c:v>0.96</c:v>
                </c:pt>
                <c:pt idx="2809">
                  <c:v>0.96</c:v>
                </c:pt>
                <c:pt idx="2810">
                  <c:v>0.96</c:v>
                </c:pt>
                <c:pt idx="2811">
                  <c:v>0.95899999999999996</c:v>
                </c:pt>
                <c:pt idx="2812">
                  <c:v>0.95899999999999996</c:v>
                </c:pt>
                <c:pt idx="2813">
                  <c:v>0.95899999999999996</c:v>
                </c:pt>
                <c:pt idx="2814">
                  <c:v>0.95899999999999996</c:v>
                </c:pt>
                <c:pt idx="2815">
                  <c:v>0.95899999999999996</c:v>
                </c:pt>
                <c:pt idx="2816">
                  <c:v>0.95899999999999996</c:v>
                </c:pt>
                <c:pt idx="2817">
                  <c:v>0.95899999999999996</c:v>
                </c:pt>
                <c:pt idx="2818">
                  <c:v>0.95799999999999996</c:v>
                </c:pt>
                <c:pt idx="2819">
                  <c:v>0.95799999999999996</c:v>
                </c:pt>
                <c:pt idx="2820">
                  <c:v>0.95799999999999996</c:v>
                </c:pt>
                <c:pt idx="2821">
                  <c:v>0.95799999999999996</c:v>
                </c:pt>
                <c:pt idx="2822">
                  <c:v>0.95799999999999996</c:v>
                </c:pt>
                <c:pt idx="2823">
                  <c:v>0.95699999999999996</c:v>
                </c:pt>
                <c:pt idx="2824">
                  <c:v>0.95699999999999996</c:v>
                </c:pt>
                <c:pt idx="2825">
                  <c:v>0.95699999999999996</c:v>
                </c:pt>
                <c:pt idx="2826">
                  <c:v>0.95699999999999996</c:v>
                </c:pt>
                <c:pt idx="2827">
                  <c:v>0.95699999999999996</c:v>
                </c:pt>
                <c:pt idx="2828">
                  <c:v>0.95699999999999996</c:v>
                </c:pt>
                <c:pt idx="2829">
                  <c:v>0.95599999999999996</c:v>
                </c:pt>
                <c:pt idx="2830">
                  <c:v>0.95499999999999996</c:v>
                </c:pt>
                <c:pt idx="2831">
                  <c:v>0.95499999999999996</c:v>
                </c:pt>
                <c:pt idx="2832">
                  <c:v>0.95499999999999996</c:v>
                </c:pt>
                <c:pt idx="2833">
                  <c:v>0.95499999999999996</c:v>
                </c:pt>
                <c:pt idx="2834">
                  <c:v>0.95499999999999996</c:v>
                </c:pt>
                <c:pt idx="2835">
                  <c:v>0.95399999999999996</c:v>
                </c:pt>
                <c:pt idx="2836">
                  <c:v>0.95399999999999996</c:v>
                </c:pt>
                <c:pt idx="2837">
                  <c:v>0.95399999999999996</c:v>
                </c:pt>
                <c:pt idx="2838">
                  <c:v>0.95399999999999996</c:v>
                </c:pt>
                <c:pt idx="2839">
                  <c:v>0.95299999999999996</c:v>
                </c:pt>
                <c:pt idx="2840">
                  <c:v>0.95299999999999996</c:v>
                </c:pt>
                <c:pt idx="2841">
                  <c:v>0.95299999999999996</c:v>
                </c:pt>
                <c:pt idx="2842">
                  <c:v>0.95299999999999996</c:v>
                </c:pt>
                <c:pt idx="2843">
                  <c:v>0.95199999999999996</c:v>
                </c:pt>
                <c:pt idx="2844">
                  <c:v>0.95199999999999996</c:v>
                </c:pt>
                <c:pt idx="2845">
                  <c:v>0.95099999999999996</c:v>
                </c:pt>
                <c:pt idx="2846">
                  <c:v>0.95099999999999996</c:v>
                </c:pt>
                <c:pt idx="2847">
                  <c:v>0.95099999999999996</c:v>
                </c:pt>
                <c:pt idx="2848">
                  <c:v>0.95099999999999996</c:v>
                </c:pt>
                <c:pt idx="2849">
                  <c:v>0.95099999999999996</c:v>
                </c:pt>
                <c:pt idx="2850">
                  <c:v>0.95099999999999996</c:v>
                </c:pt>
                <c:pt idx="2851">
                  <c:v>0.95099999999999996</c:v>
                </c:pt>
                <c:pt idx="2852">
                  <c:v>0.95</c:v>
                </c:pt>
                <c:pt idx="2853">
                  <c:v>0.95</c:v>
                </c:pt>
                <c:pt idx="2854">
                  <c:v>0.95</c:v>
                </c:pt>
                <c:pt idx="2855">
                  <c:v>0.95</c:v>
                </c:pt>
                <c:pt idx="2856">
                  <c:v>0.94899999999999995</c:v>
                </c:pt>
                <c:pt idx="2857">
                  <c:v>0.94899999999999995</c:v>
                </c:pt>
                <c:pt idx="2858">
                  <c:v>0.94899999999999995</c:v>
                </c:pt>
                <c:pt idx="2859">
                  <c:v>0.94899999999999995</c:v>
                </c:pt>
                <c:pt idx="2860">
                  <c:v>0.94899999999999995</c:v>
                </c:pt>
                <c:pt idx="2861">
                  <c:v>0.94899999999999995</c:v>
                </c:pt>
                <c:pt idx="2862">
                  <c:v>0.94799999999999995</c:v>
                </c:pt>
                <c:pt idx="2863">
                  <c:v>0.94799999999999995</c:v>
                </c:pt>
                <c:pt idx="2864">
                  <c:v>0.94799999999999995</c:v>
                </c:pt>
                <c:pt idx="2865">
                  <c:v>0.94799999999999995</c:v>
                </c:pt>
                <c:pt idx="2866">
                  <c:v>0.94799999999999995</c:v>
                </c:pt>
                <c:pt idx="2867">
                  <c:v>0.94799999999999995</c:v>
                </c:pt>
                <c:pt idx="2868">
                  <c:v>0.94799999999999995</c:v>
                </c:pt>
                <c:pt idx="2869">
                  <c:v>0.94799999999999995</c:v>
                </c:pt>
                <c:pt idx="2870">
                  <c:v>0.94799999999999995</c:v>
                </c:pt>
                <c:pt idx="2871">
                  <c:v>0.94799999999999995</c:v>
                </c:pt>
                <c:pt idx="2872">
                  <c:v>0.94699999999999995</c:v>
                </c:pt>
                <c:pt idx="2873">
                  <c:v>0.94699999999999995</c:v>
                </c:pt>
                <c:pt idx="2874">
                  <c:v>0.94699999999999995</c:v>
                </c:pt>
                <c:pt idx="2875">
                  <c:v>0.94699999999999995</c:v>
                </c:pt>
                <c:pt idx="2876">
                  <c:v>0.94599999999999995</c:v>
                </c:pt>
                <c:pt idx="2877">
                  <c:v>0.94599999999999995</c:v>
                </c:pt>
                <c:pt idx="2878">
                  <c:v>0.94599999999999995</c:v>
                </c:pt>
                <c:pt idx="2879">
                  <c:v>0.94499999999999995</c:v>
                </c:pt>
                <c:pt idx="2880">
                  <c:v>0.94499999999999995</c:v>
                </c:pt>
                <c:pt idx="2881">
                  <c:v>0.94499999999999995</c:v>
                </c:pt>
                <c:pt idx="2882">
                  <c:v>0.94499999999999995</c:v>
                </c:pt>
                <c:pt idx="2883">
                  <c:v>0.94399999999999995</c:v>
                </c:pt>
                <c:pt idx="2884">
                  <c:v>0.94399999999999995</c:v>
                </c:pt>
                <c:pt idx="2885">
                  <c:v>0.94299999999999995</c:v>
                </c:pt>
                <c:pt idx="2886">
                  <c:v>0.94299999999999995</c:v>
                </c:pt>
                <c:pt idx="2887">
                  <c:v>0.94299999999999995</c:v>
                </c:pt>
                <c:pt idx="2888">
                  <c:v>0.94299999999999995</c:v>
                </c:pt>
                <c:pt idx="2889">
                  <c:v>0.94199999999999995</c:v>
                </c:pt>
                <c:pt idx="2890">
                  <c:v>0.94199999999999995</c:v>
                </c:pt>
                <c:pt idx="2891">
                  <c:v>0.94099999999999995</c:v>
                </c:pt>
                <c:pt idx="2892">
                  <c:v>0.94099999999999995</c:v>
                </c:pt>
                <c:pt idx="2893">
                  <c:v>0.94099999999999995</c:v>
                </c:pt>
                <c:pt idx="2894">
                  <c:v>0.94099999999999995</c:v>
                </c:pt>
                <c:pt idx="2895">
                  <c:v>0.94</c:v>
                </c:pt>
                <c:pt idx="2896">
                  <c:v>0.94</c:v>
                </c:pt>
                <c:pt idx="2897">
                  <c:v>0.94</c:v>
                </c:pt>
                <c:pt idx="2898">
                  <c:v>0.94</c:v>
                </c:pt>
                <c:pt idx="2899">
                  <c:v>0.94</c:v>
                </c:pt>
                <c:pt idx="2900">
                  <c:v>0.94</c:v>
                </c:pt>
                <c:pt idx="2901">
                  <c:v>0.93899999999999995</c:v>
                </c:pt>
                <c:pt idx="2902">
                  <c:v>0.93899999999999995</c:v>
                </c:pt>
                <c:pt idx="2903">
                  <c:v>0.93899999999999995</c:v>
                </c:pt>
                <c:pt idx="2904">
                  <c:v>0.93899999999999995</c:v>
                </c:pt>
                <c:pt idx="2905">
                  <c:v>0.93799999999999994</c:v>
                </c:pt>
                <c:pt idx="2906">
                  <c:v>0.93799999999999994</c:v>
                </c:pt>
                <c:pt idx="2907">
                  <c:v>0.93799999999999994</c:v>
                </c:pt>
                <c:pt idx="2908">
                  <c:v>0.93799999999999994</c:v>
                </c:pt>
                <c:pt idx="2909">
                  <c:v>0.93799999999999994</c:v>
                </c:pt>
                <c:pt idx="2910">
                  <c:v>0.93700000000000006</c:v>
                </c:pt>
                <c:pt idx="2911">
                  <c:v>0.93700000000000006</c:v>
                </c:pt>
                <c:pt idx="2912">
                  <c:v>0.93600000000000005</c:v>
                </c:pt>
                <c:pt idx="2913">
                  <c:v>0.93600000000000005</c:v>
                </c:pt>
                <c:pt idx="2914">
                  <c:v>0.93600000000000005</c:v>
                </c:pt>
                <c:pt idx="2915">
                  <c:v>0.93600000000000005</c:v>
                </c:pt>
                <c:pt idx="2916">
                  <c:v>0.93600000000000005</c:v>
                </c:pt>
                <c:pt idx="2917">
                  <c:v>0.93600000000000005</c:v>
                </c:pt>
                <c:pt idx="2918">
                  <c:v>0.93600000000000005</c:v>
                </c:pt>
                <c:pt idx="2919">
                  <c:v>0.93500000000000005</c:v>
                </c:pt>
                <c:pt idx="2920">
                  <c:v>0.93500000000000005</c:v>
                </c:pt>
                <c:pt idx="2921">
                  <c:v>0.93400000000000005</c:v>
                </c:pt>
                <c:pt idx="2922">
                  <c:v>0.93400000000000005</c:v>
                </c:pt>
                <c:pt idx="2923">
                  <c:v>0.93400000000000005</c:v>
                </c:pt>
                <c:pt idx="2924">
                  <c:v>0.93400000000000005</c:v>
                </c:pt>
                <c:pt idx="2925">
                  <c:v>0.93400000000000005</c:v>
                </c:pt>
                <c:pt idx="2926">
                  <c:v>0.93400000000000005</c:v>
                </c:pt>
                <c:pt idx="2927">
                  <c:v>0.93400000000000005</c:v>
                </c:pt>
                <c:pt idx="2928">
                  <c:v>0.93400000000000005</c:v>
                </c:pt>
                <c:pt idx="2929">
                  <c:v>0.93400000000000005</c:v>
                </c:pt>
                <c:pt idx="2930">
                  <c:v>0.93300000000000005</c:v>
                </c:pt>
                <c:pt idx="2931">
                  <c:v>0.93300000000000005</c:v>
                </c:pt>
                <c:pt idx="2932">
                  <c:v>0.93300000000000005</c:v>
                </c:pt>
                <c:pt idx="2933">
                  <c:v>0.93300000000000005</c:v>
                </c:pt>
                <c:pt idx="2934">
                  <c:v>0.93300000000000005</c:v>
                </c:pt>
                <c:pt idx="2935">
                  <c:v>0.93300000000000005</c:v>
                </c:pt>
                <c:pt idx="2936">
                  <c:v>0.93300000000000005</c:v>
                </c:pt>
                <c:pt idx="2937">
                  <c:v>0.93300000000000005</c:v>
                </c:pt>
                <c:pt idx="2938">
                  <c:v>0.93300000000000005</c:v>
                </c:pt>
                <c:pt idx="2939">
                  <c:v>0.93200000000000005</c:v>
                </c:pt>
                <c:pt idx="2940">
                  <c:v>0.93200000000000005</c:v>
                </c:pt>
                <c:pt idx="2941">
                  <c:v>0.93200000000000005</c:v>
                </c:pt>
                <c:pt idx="2942">
                  <c:v>0.93100000000000005</c:v>
                </c:pt>
                <c:pt idx="2943">
                  <c:v>0.93100000000000005</c:v>
                </c:pt>
                <c:pt idx="2944">
                  <c:v>0.93100000000000005</c:v>
                </c:pt>
                <c:pt idx="2945">
                  <c:v>0.93100000000000005</c:v>
                </c:pt>
                <c:pt idx="2946">
                  <c:v>0.93100000000000005</c:v>
                </c:pt>
                <c:pt idx="2947">
                  <c:v>0.93</c:v>
                </c:pt>
                <c:pt idx="2948">
                  <c:v>0.93</c:v>
                </c:pt>
                <c:pt idx="2949">
                  <c:v>0.93</c:v>
                </c:pt>
                <c:pt idx="2950">
                  <c:v>0.92900000000000005</c:v>
                </c:pt>
                <c:pt idx="2951">
                  <c:v>0.92900000000000005</c:v>
                </c:pt>
                <c:pt idx="2952">
                  <c:v>0.92800000000000005</c:v>
                </c:pt>
                <c:pt idx="2953">
                  <c:v>0.92800000000000005</c:v>
                </c:pt>
                <c:pt idx="2954">
                  <c:v>0.92800000000000005</c:v>
                </c:pt>
                <c:pt idx="2955">
                  <c:v>0.92800000000000005</c:v>
                </c:pt>
                <c:pt idx="2956">
                  <c:v>0.92800000000000005</c:v>
                </c:pt>
                <c:pt idx="2957">
                  <c:v>0.92800000000000005</c:v>
                </c:pt>
                <c:pt idx="2958">
                  <c:v>0.92800000000000005</c:v>
                </c:pt>
                <c:pt idx="2959">
                  <c:v>0.92700000000000005</c:v>
                </c:pt>
                <c:pt idx="2960">
                  <c:v>0.92700000000000005</c:v>
                </c:pt>
                <c:pt idx="2961">
                  <c:v>0.92700000000000005</c:v>
                </c:pt>
                <c:pt idx="2962">
                  <c:v>0.92700000000000005</c:v>
                </c:pt>
                <c:pt idx="2963">
                  <c:v>0.92700000000000005</c:v>
                </c:pt>
                <c:pt idx="2964">
                  <c:v>0.92600000000000005</c:v>
                </c:pt>
                <c:pt idx="2965">
                  <c:v>0.92600000000000005</c:v>
                </c:pt>
                <c:pt idx="2966">
                  <c:v>0.92600000000000005</c:v>
                </c:pt>
                <c:pt idx="2967">
                  <c:v>0.92600000000000005</c:v>
                </c:pt>
                <c:pt idx="2968">
                  <c:v>0.92500000000000004</c:v>
                </c:pt>
                <c:pt idx="2969">
                  <c:v>0.92500000000000004</c:v>
                </c:pt>
                <c:pt idx="2970">
                  <c:v>0.92400000000000004</c:v>
                </c:pt>
                <c:pt idx="2971">
                  <c:v>0.92400000000000004</c:v>
                </c:pt>
                <c:pt idx="2972">
                  <c:v>0.92400000000000004</c:v>
                </c:pt>
                <c:pt idx="2973">
                  <c:v>0.92400000000000004</c:v>
                </c:pt>
                <c:pt idx="2974">
                  <c:v>0.92400000000000004</c:v>
                </c:pt>
                <c:pt idx="2975">
                  <c:v>0.92400000000000004</c:v>
                </c:pt>
                <c:pt idx="2976">
                  <c:v>0.92300000000000004</c:v>
                </c:pt>
                <c:pt idx="2977">
                  <c:v>0.92300000000000004</c:v>
                </c:pt>
                <c:pt idx="2978">
                  <c:v>0.92200000000000004</c:v>
                </c:pt>
                <c:pt idx="2979">
                  <c:v>0.92200000000000004</c:v>
                </c:pt>
                <c:pt idx="2980">
                  <c:v>0.92200000000000004</c:v>
                </c:pt>
                <c:pt idx="2981">
                  <c:v>0.92200000000000004</c:v>
                </c:pt>
                <c:pt idx="2982">
                  <c:v>0.92200000000000004</c:v>
                </c:pt>
                <c:pt idx="2983">
                  <c:v>0.92200000000000004</c:v>
                </c:pt>
                <c:pt idx="2984">
                  <c:v>0.92200000000000004</c:v>
                </c:pt>
                <c:pt idx="2985">
                  <c:v>0.92100000000000004</c:v>
                </c:pt>
                <c:pt idx="2986">
                  <c:v>0.92100000000000004</c:v>
                </c:pt>
                <c:pt idx="2987">
                  <c:v>0.92100000000000004</c:v>
                </c:pt>
                <c:pt idx="2988">
                  <c:v>0.92100000000000004</c:v>
                </c:pt>
                <c:pt idx="2989">
                  <c:v>0.92100000000000004</c:v>
                </c:pt>
                <c:pt idx="2990">
                  <c:v>0.92</c:v>
                </c:pt>
                <c:pt idx="2991">
                  <c:v>0.92</c:v>
                </c:pt>
                <c:pt idx="2992">
                  <c:v>0.92</c:v>
                </c:pt>
                <c:pt idx="2993">
                  <c:v>0.91900000000000004</c:v>
                </c:pt>
                <c:pt idx="2994">
                  <c:v>0.91900000000000004</c:v>
                </c:pt>
                <c:pt idx="2995">
                  <c:v>0.91900000000000004</c:v>
                </c:pt>
                <c:pt idx="2996">
                  <c:v>0.91900000000000004</c:v>
                </c:pt>
                <c:pt idx="2997">
                  <c:v>0.91900000000000004</c:v>
                </c:pt>
                <c:pt idx="2998">
                  <c:v>0.91900000000000004</c:v>
                </c:pt>
                <c:pt idx="2999">
                  <c:v>0.91800000000000004</c:v>
                </c:pt>
                <c:pt idx="3000">
                  <c:v>0.91800000000000004</c:v>
                </c:pt>
                <c:pt idx="3001">
                  <c:v>0.91800000000000004</c:v>
                </c:pt>
                <c:pt idx="3002">
                  <c:v>0.91800000000000004</c:v>
                </c:pt>
                <c:pt idx="3003">
                  <c:v>0.91800000000000004</c:v>
                </c:pt>
                <c:pt idx="3004">
                  <c:v>0.91700000000000004</c:v>
                </c:pt>
                <c:pt idx="3005">
                  <c:v>0.91600000000000004</c:v>
                </c:pt>
                <c:pt idx="3006">
                  <c:v>0.91600000000000004</c:v>
                </c:pt>
                <c:pt idx="3007">
                  <c:v>0.91600000000000004</c:v>
                </c:pt>
                <c:pt idx="3008">
                  <c:v>0.91600000000000004</c:v>
                </c:pt>
                <c:pt idx="3009">
                  <c:v>0.91600000000000004</c:v>
                </c:pt>
                <c:pt idx="3010">
                  <c:v>0.91600000000000004</c:v>
                </c:pt>
                <c:pt idx="3011">
                  <c:v>0.91600000000000004</c:v>
                </c:pt>
                <c:pt idx="3012">
                  <c:v>0.91500000000000004</c:v>
                </c:pt>
                <c:pt idx="3013">
                  <c:v>0.91500000000000004</c:v>
                </c:pt>
                <c:pt idx="3014">
                  <c:v>0.91500000000000004</c:v>
                </c:pt>
                <c:pt idx="3015">
                  <c:v>0.91500000000000004</c:v>
                </c:pt>
                <c:pt idx="3016">
                  <c:v>0.91500000000000004</c:v>
                </c:pt>
                <c:pt idx="3017">
                  <c:v>0.91500000000000004</c:v>
                </c:pt>
                <c:pt idx="3018">
                  <c:v>0.91500000000000004</c:v>
                </c:pt>
                <c:pt idx="3019">
                  <c:v>0.91400000000000003</c:v>
                </c:pt>
                <c:pt idx="3020">
                  <c:v>0.91400000000000003</c:v>
                </c:pt>
                <c:pt idx="3021">
                  <c:v>0.91400000000000003</c:v>
                </c:pt>
                <c:pt idx="3022">
                  <c:v>0.91400000000000003</c:v>
                </c:pt>
                <c:pt idx="3023">
                  <c:v>0.91400000000000003</c:v>
                </c:pt>
                <c:pt idx="3024">
                  <c:v>0.91400000000000003</c:v>
                </c:pt>
                <c:pt idx="3025">
                  <c:v>0.91400000000000003</c:v>
                </c:pt>
                <c:pt idx="3026">
                  <c:v>0.91400000000000003</c:v>
                </c:pt>
                <c:pt idx="3027">
                  <c:v>0.91400000000000003</c:v>
                </c:pt>
                <c:pt idx="3028">
                  <c:v>0.91300000000000003</c:v>
                </c:pt>
                <c:pt idx="3029">
                  <c:v>0.91300000000000003</c:v>
                </c:pt>
                <c:pt idx="3030">
                  <c:v>0.91300000000000003</c:v>
                </c:pt>
                <c:pt idx="3031">
                  <c:v>0.91300000000000003</c:v>
                </c:pt>
                <c:pt idx="3032">
                  <c:v>0.91200000000000003</c:v>
                </c:pt>
                <c:pt idx="3033">
                  <c:v>0.91200000000000003</c:v>
                </c:pt>
                <c:pt idx="3034">
                  <c:v>0.91200000000000003</c:v>
                </c:pt>
                <c:pt idx="3035">
                  <c:v>0.91200000000000003</c:v>
                </c:pt>
                <c:pt idx="3036">
                  <c:v>0.91200000000000003</c:v>
                </c:pt>
                <c:pt idx="3037">
                  <c:v>0.91200000000000003</c:v>
                </c:pt>
                <c:pt idx="3038">
                  <c:v>0.91100000000000003</c:v>
                </c:pt>
                <c:pt idx="3039">
                  <c:v>0.91100000000000003</c:v>
                </c:pt>
                <c:pt idx="3040">
                  <c:v>0.91</c:v>
                </c:pt>
                <c:pt idx="3041">
                  <c:v>0.91</c:v>
                </c:pt>
                <c:pt idx="3042">
                  <c:v>0.91</c:v>
                </c:pt>
                <c:pt idx="3043">
                  <c:v>0.91</c:v>
                </c:pt>
                <c:pt idx="3044">
                  <c:v>0.91</c:v>
                </c:pt>
                <c:pt idx="3045">
                  <c:v>0.91</c:v>
                </c:pt>
                <c:pt idx="3046">
                  <c:v>0.90900000000000003</c:v>
                </c:pt>
                <c:pt idx="3047">
                  <c:v>0.90900000000000003</c:v>
                </c:pt>
                <c:pt idx="3048">
                  <c:v>0.90900000000000003</c:v>
                </c:pt>
                <c:pt idx="3049">
                  <c:v>0.90900000000000003</c:v>
                </c:pt>
                <c:pt idx="3050">
                  <c:v>0.90900000000000003</c:v>
                </c:pt>
                <c:pt idx="3051">
                  <c:v>0.90900000000000003</c:v>
                </c:pt>
                <c:pt idx="3052">
                  <c:v>0.90900000000000003</c:v>
                </c:pt>
                <c:pt idx="3053">
                  <c:v>0.90900000000000003</c:v>
                </c:pt>
                <c:pt idx="3054">
                  <c:v>0.90900000000000003</c:v>
                </c:pt>
                <c:pt idx="3055">
                  <c:v>0.90900000000000003</c:v>
                </c:pt>
                <c:pt idx="3056">
                  <c:v>0.90800000000000003</c:v>
                </c:pt>
                <c:pt idx="3057">
                  <c:v>0.90800000000000003</c:v>
                </c:pt>
                <c:pt idx="3058">
                  <c:v>0.90800000000000003</c:v>
                </c:pt>
                <c:pt idx="3059">
                  <c:v>0.90800000000000003</c:v>
                </c:pt>
                <c:pt idx="3060">
                  <c:v>0.90800000000000003</c:v>
                </c:pt>
                <c:pt idx="3061">
                  <c:v>0.90800000000000003</c:v>
                </c:pt>
                <c:pt idx="3062">
                  <c:v>0.90800000000000003</c:v>
                </c:pt>
                <c:pt idx="3063">
                  <c:v>0.90800000000000003</c:v>
                </c:pt>
                <c:pt idx="3064">
                  <c:v>0.90800000000000003</c:v>
                </c:pt>
                <c:pt idx="3065">
                  <c:v>0.90800000000000003</c:v>
                </c:pt>
                <c:pt idx="3066">
                  <c:v>0.90800000000000003</c:v>
                </c:pt>
                <c:pt idx="3067">
                  <c:v>0.90700000000000003</c:v>
                </c:pt>
                <c:pt idx="3068">
                  <c:v>0.90600000000000003</c:v>
                </c:pt>
                <c:pt idx="3069">
                  <c:v>0.90600000000000003</c:v>
                </c:pt>
                <c:pt idx="3070">
                  <c:v>0.90600000000000003</c:v>
                </c:pt>
                <c:pt idx="3071">
                  <c:v>0.90600000000000003</c:v>
                </c:pt>
                <c:pt idx="3072">
                  <c:v>0.90600000000000003</c:v>
                </c:pt>
                <c:pt idx="3073">
                  <c:v>0.90600000000000003</c:v>
                </c:pt>
                <c:pt idx="3074">
                  <c:v>0.90600000000000003</c:v>
                </c:pt>
                <c:pt idx="3075">
                  <c:v>0.90500000000000003</c:v>
                </c:pt>
                <c:pt idx="3076">
                  <c:v>0.90500000000000003</c:v>
                </c:pt>
                <c:pt idx="3077">
                  <c:v>0.90500000000000003</c:v>
                </c:pt>
                <c:pt idx="3078">
                  <c:v>0.90400000000000003</c:v>
                </c:pt>
                <c:pt idx="3079">
                  <c:v>0.90400000000000003</c:v>
                </c:pt>
                <c:pt idx="3080">
                  <c:v>0.90400000000000003</c:v>
                </c:pt>
                <c:pt idx="3081">
                  <c:v>0.90400000000000003</c:v>
                </c:pt>
                <c:pt idx="3082">
                  <c:v>0.90400000000000003</c:v>
                </c:pt>
                <c:pt idx="3083">
                  <c:v>0.90300000000000002</c:v>
                </c:pt>
                <c:pt idx="3084">
                  <c:v>0.90300000000000002</c:v>
                </c:pt>
                <c:pt idx="3085">
                  <c:v>0.90300000000000002</c:v>
                </c:pt>
                <c:pt idx="3086">
                  <c:v>0.90300000000000002</c:v>
                </c:pt>
                <c:pt idx="3087">
                  <c:v>0.90300000000000002</c:v>
                </c:pt>
                <c:pt idx="3088">
                  <c:v>0.90300000000000002</c:v>
                </c:pt>
                <c:pt idx="3089">
                  <c:v>0.90200000000000002</c:v>
                </c:pt>
                <c:pt idx="3090">
                  <c:v>0.90200000000000002</c:v>
                </c:pt>
                <c:pt idx="3091">
                  <c:v>0.90200000000000002</c:v>
                </c:pt>
                <c:pt idx="3092">
                  <c:v>0.90200000000000002</c:v>
                </c:pt>
                <c:pt idx="3093">
                  <c:v>0.90200000000000002</c:v>
                </c:pt>
                <c:pt idx="3094">
                  <c:v>0.90200000000000002</c:v>
                </c:pt>
                <c:pt idx="3095">
                  <c:v>0.90200000000000002</c:v>
                </c:pt>
                <c:pt idx="3096">
                  <c:v>0.90200000000000002</c:v>
                </c:pt>
                <c:pt idx="3097">
                  <c:v>0.90200000000000002</c:v>
                </c:pt>
                <c:pt idx="3098">
                  <c:v>0.90200000000000002</c:v>
                </c:pt>
                <c:pt idx="3099">
                  <c:v>0.90100000000000002</c:v>
                </c:pt>
                <c:pt idx="3100">
                  <c:v>0.90100000000000002</c:v>
                </c:pt>
                <c:pt idx="3101">
                  <c:v>0.90100000000000002</c:v>
                </c:pt>
                <c:pt idx="3102">
                  <c:v>0.90100000000000002</c:v>
                </c:pt>
                <c:pt idx="3103">
                  <c:v>0.9</c:v>
                </c:pt>
                <c:pt idx="3104">
                  <c:v>0.9</c:v>
                </c:pt>
                <c:pt idx="3105">
                  <c:v>0.9</c:v>
                </c:pt>
                <c:pt idx="3106">
                  <c:v>0.9</c:v>
                </c:pt>
                <c:pt idx="3107">
                  <c:v>0.9</c:v>
                </c:pt>
                <c:pt idx="3108">
                  <c:v>0.89900000000000002</c:v>
                </c:pt>
                <c:pt idx="3109">
                  <c:v>0.89900000000000002</c:v>
                </c:pt>
                <c:pt idx="3110">
                  <c:v>0.89900000000000002</c:v>
                </c:pt>
                <c:pt idx="3111">
                  <c:v>0.89900000000000002</c:v>
                </c:pt>
                <c:pt idx="3112">
                  <c:v>0.89900000000000002</c:v>
                </c:pt>
                <c:pt idx="3113">
                  <c:v>0.89900000000000002</c:v>
                </c:pt>
                <c:pt idx="3114">
                  <c:v>0.89800000000000002</c:v>
                </c:pt>
                <c:pt idx="3115">
                  <c:v>0.89800000000000002</c:v>
                </c:pt>
                <c:pt idx="3116">
                  <c:v>0.89800000000000002</c:v>
                </c:pt>
                <c:pt idx="3117">
                  <c:v>0.89800000000000002</c:v>
                </c:pt>
                <c:pt idx="3118">
                  <c:v>0.89800000000000002</c:v>
                </c:pt>
                <c:pt idx="3119">
                  <c:v>0.89800000000000002</c:v>
                </c:pt>
                <c:pt idx="3120">
                  <c:v>0.89800000000000002</c:v>
                </c:pt>
                <c:pt idx="3121">
                  <c:v>0.89700000000000002</c:v>
                </c:pt>
                <c:pt idx="3122">
                  <c:v>0.89700000000000002</c:v>
                </c:pt>
                <c:pt idx="3123">
                  <c:v>0.89600000000000002</c:v>
                </c:pt>
                <c:pt idx="3124">
                  <c:v>0.89600000000000002</c:v>
                </c:pt>
                <c:pt idx="3125">
                  <c:v>0.89600000000000002</c:v>
                </c:pt>
                <c:pt idx="3126">
                  <c:v>0.89600000000000002</c:v>
                </c:pt>
                <c:pt idx="3127">
                  <c:v>0.89600000000000002</c:v>
                </c:pt>
                <c:pt idx="3128">
                  <c:v>0.89500000000000002</c:v>
                </c:pt>
                <c:pt idx="3129">
                  <c:v>0.89500000000000002</c:v>
                </c:pt>
                <c:pt idx="3130">
                  <c:v>0.89400000000000002</c:v>
                </c:pt>
                <c:pt idx="3131">
                  <c:v>0.89400000000000002</c:v>
                </c:pt>
                <c:pt idx="3132">
                  <c:v>0.89400000000000002</c:v>
                </c:pt>
                <c:pt idx="3133">
                  <c:v>0.89400000000000002</c:v>
                </c:pt>
                <c:pt idx="3134">
                  <c:v>0.89400000000000002</c:v>
                </c:pt>
                <c:pt idx="3135">
                  <c:v>0.89400000000000002</c:v>
                </c:pt>
                <c:pt idx="3136">
                  <c:v>0.89400000000000002</c:v>
                </c:pt>
                <c:pt idx="3137">
                  <c:v>0.89400000000000002</c:v>
                </c:pt>
                <c:pt idx="3138">
                  <c:v>0.89400000000000002</c:v>
                </c:pt>
                <c:pt idx="3139">
                  <c:v>0.89300000000000002</c:v>
                </c:pt>
                <c:pt idx="3140">
                  <c:v>0.89300000000000002</c:v>
                </c:pt>
                <c:pt idx="3141">
                  <c:v>0.89300000000000002</c:v>
                </c:pt>
                <c:pt idx="3142">
                  <c:v>0.89300000000000002</c:v>
                </c:pt>
                <c:pt idx="3143">
                  <c:v>0.89200000000000002</c:v>
                </c:pt>
                <c:pt idx="3144">
                  <c:v>0.89200000000000002</c:v>
                </c:pt>
                <c:pt idx="3145">
                  <c:v>0.89200000000000002</c:v>
                </c:pt>
                <c:pt idx="3146">
                  <c:v>0.89200000000000002</c:v>
                </c:pt>
                <c:pt idx="3147">
                  <c:v>0.89200000000000002</c:v>
                </c:pt>
                <c:pt idx="3148">
                  <c:v>0.89200000000000002</c:v>
                </c:pt>
                <c:pt idx="3149">
                  <c:v>0.89200000000000002</c:v>
                </c:pt>
                <c:pt idx="3150">
                  <c:v>0.89100000000000001</c:v>
                </c:pt>
                <c:pt idx="3151">
                  <c:v>0.89100000000000001</c:v>
                </c:pt>
                <c:pt idx="3152">
                  <c:v>0.89100000000000001</c:v>
                </c:pt>
                <c:pt idx="3153">
                  <c:v>0.89100000000000001</c:v>
                </c:pt>
                <c:pt idx="3154">
                  <c:v>0.89100000000000001</c:v>
                </c:pt>
                <c:pt idx="3155">
                  <c:v>0.89100000000000001</c:v>
                </c:pt>
                <c:pt idx="3156">
                  <c:v>0.89100000000000001</c:v>
                </c:pt>
                <c:pt idx="3157">
                  <c:v>0.89</c:v>
                </c:pt>
                <c:pt idx="3158">
                  <c:v>0.89</c:v>
                </c:pt>
                <c:pt idx="3159">
                  <c:v>0.89</c:v>
                </c:pt>
                <c:pt idx="3160">
                  <c:v>0.89</c:v>
                </c:pt>
                <c:pt idx="3161">
                  <c:v>0.89</c:v>
                </c:pt>
                <c:pt idx="3162">
                  <c:v>0.88900000000000001</c:v>
                </c:pt>
                <c:pt idx="3163">
                  <c:v>0.88900000000000001</c:v>
                </c:pt>
                <c:pt idx="3164">
                  <c:v>0.88900000000000001</c:v>
                </c:pt>
                <c:pt idx="3165">
                  <c:v>0.88800000000000001</c:v>
                </c:pt>
                <c:pt idx="3166">
                  <c:v>0.88700000000000001</c:v>
                </c:pt>
                <c:pt idx="3167">
                  <c:v>0.88700000000000001</c:v>
                </c:pt>
                <c:pt idx="3168">
                  <c:v>0.88700000000000001</c:v>
                </c:pt>
                <c:pt idx="3169">
                  <c:v>0.88700000000000001</c:v>
                </c:pt>
                <c:pt idx="3170">
                  <c:v>0.88700000000000001</c:v>
                </c:pt>
                <c:pt idx="3171">
                  <c:v>0.88700000000000001</c:v>
                </c:pt>
                <c:pt idx="3172">
                  <c:v>0.88700000000000001</c:v>
                </c:pt>
                <c:pt idx="3173">
                  <c:v>0.88600000000000001</c:v>
                </c:pt>
                <c:pt idx="3174">
                  <c:v>0.88600000000000001</c:v>
                </c:pt>
                <c:pt idx="3175">
                  <c:v>0.88600000000000001</c:v>
                </c:pt>
                <c:pt idx="3176">
                  <c:v>0.88600000000000001</c:v>
                </c:pt>
                <c:pt idx="3177">
                  <c:v>0.88600000000000001</c:v>
                </c:pt>
                <c:pt idx="3178">
                  <c:v>0.88500000000000001</c:v>
                </c:pt>
                <c:pt idx="3179">
                  <c:v>0.88500000000000001</c:v>
                </c:pt>
                <c:pt idx="3180">
                  <c:v>0.88400000000000001</c:v>
                </c:pt>
                <c:pt idx="3181">
                  <c:v>0.88400000000000001</c:v>
                </c:pt>
                <c:pt idx="3182">
                  <c:v>0.88400000000000001</c:v>
                </c:pt>
                <c:pt idx="3183">
                  <c:v>0.88400000000000001</c:v>
                </c:pt>
                <c:pt idx="3184">
                  <c:v>0.88400000000000001</c:v>
                </c:pt>
                <c:pt idx="3185">
                  <c:v>0.88400000000000001</c:v>
                </c:pt>
                <c:pt idx="3186">
                  <c:v>0.88300000000000001</c:v>
                </c:pt>
                <c:pt idx="3187">
                  <c:v>0.88300000000000001</c:v>
                </c:pt>
                <c:pt idx="3188">
                  <c:v>0.88300000000000001</c:v>
                </c:pt>
                <c:pt idx="3189">
                  <c:v>0.88300000000000001</c:v>
                </c:pt>
                <c:pt idx="3190">
                  <c:v>0.88200000000000001</c:v>
                </c:pt>
                <c:pt idx="3191">
                  <c:v>0.88200000000000001</c:v>
                </c:pt>
                <c:pt idx="3192">
                  <c:v>0.88100000000000001</c:v>
                </c:pt>
                <c:pt idx="3193">
                  <c:v>0.88100000000000001</c:v>
                </c:pt>
                <c:pt idx="3194">
                  <c:v>0.88100000000000001</c:v>
                </c:pt>
                <c:pt idx="3195">
                  <c:v>0.88100000000000001</c:v>
                </c:pt>
                <c:pt idx="3196">
                  <c:v>0.88100000000000001</c:v>
                </c:pt>
                <c:pt idx="3197">
                  <c:v>0.88</c:v>
                </c:pt>
                <c:pt idx="3198">
                  <c:v>0.88</c:v>
                </c:pt>
                <c:pt idx="3199">
                  <c:v>0.88</c:v>
                </c:pt>
                <c:pt idx="3200">
                  <c:v>0.88</c:v>
                </c:pt>
                <c:pt idx="3201">
                  <c:v>0.88</c:v>
                </c:pt>
                <c:pt idx="3202">
                  <c:v>0.88</c:v>
                </c:pt>
                <c:pt idx="3203">
                  <c:v>0.879</c:v>
                </c:pt>
                <c:pt idx="3204">
                  <c:v>0.879</c:v>
                </c:pt>
                <c:pt idx="3205">
                  <c:v>0.879</c:v>
                </c:pt>
                <c:pt idx="3206">
                  <c:v>0.879</c:v>
                </c:pt>
                <c:pt idx="3207">
                  <c:v>0.879</c:v>
                </c:pt>
                <c:pt idx="3208">
                  <c:v>0.879</c:v>
                </c:pt>
                <c:pt idx="3209">
                  <c:v>0.879</c:v>
                </c:pt>
                <c:pt idx="3210">
                  <c:v>0.878</c:v>
                </c:pt>
                <c:pt idx="3211">
                  <c:v>0.878</c:v>
                </c:pt>
                <c:pt idx="3212">
                  <c:v>0.878</c:v>
                </c:pt>
                <c:pt idx="3213">
                  <c:v>0.878</c:v>
                </c:pt>
                <c:pt idx="3214">
                  <c:v>0.877</c:v>
                </c:pt>
                <c:pt idx="3215">
                  <c:v>0.877</c:v>
                </c:pt>
                <c:pt idx="3216">
                  <c:v>0.877</c:v>
                </c:pt>
                <c:pt idx="3217">
                  <c:v>0.877</c:v>
                </c:pt>
                <c:pt idx="3218">
                  <c:v>0.877</c:v>
                </c:pt>
                <c:pt idx="3219">
                  <c:v>0.877</c:v>
                </c:pt>
                <c:pt idx="3220">
                  <c:v>0.876</c:v>
                </c:pt>
                <c:pt idx="3221">
                  <c:v>0.875</c:v>
                </c:pt>
                <c:pt idx="3222">
                  <c:v>0.875</c:v>
                </c:pt>
                <c:pt idx="3223">
                  <c:v>0.875</c:v>
                </c:pt>
                <c:pt idx="3224">
                  <c:v>0.875</c:v>
                </c:pt>
                <c:pt idx="3225">
                  <c:v>0.874</c:v>
                </c:pt>
                <c:pt idx="3226">
                  <c:v>0.874</c:v>
                </c:pt>
                <c:pt idx="3227">
                  <c:v>0.874</c:v>
                </c:pt>
                <c:pt idx="3228">
                  <c:v>0.874</c:v>
                </c:pt>
                <c:pt idx="3229">
                  <c:v>0.874</c:v>
                </c:pt>
                <c:pt idx="3230">
                  <c:v>0.874</c:v>
                </c:pt>
                <c:pt idx="3231">
                  <c:v>0.874</c:v>
                </c:pt>
                <c:pt idx="3232">
                  <c:v>0.874</c:v>
                </c:pt>
                <c:pt idx="3233">
                  <c:v>0.873</c:v>
                </c:pt>
                <c:pt idx="3234">
                  <c:v>0.873</c:v>
                </c:pt>
                <c:pt idx="3235">
                  <c:v>0.873</c:v>
                </c:pt>
                <c:pt idx="3236">
                  <c:v>0.873</c:v>
                </c:pt>
                <c:pt idx="3237">
                  <c:v>0.873</c:v>
                </c:pt>
                <c:pt idx="3238">
                  <c:v>0.873</c:v>
                </c:pt>
                <c:pt idx="3239">
                  <c:v>0.873</c:v>
                </c:pt>
                <c:pt idx="3240">
                  <c:v>0.872</c:v>
                </c:pt>
                <c:pt idx="3241">
                  <c:v>0.872</c:v>
                </c:pt>
                <c:pt idx="3242">
                  <c:v>0.872</c:v>
                </c:pt>
                <c:pt idx="3243">
                  <c:v>0.872</c:v>
                </c:pt>
                <c:pt idx="3244">
                  <c:v>0.872</c:v>
                </c:pt>
                <c:pt idx="3245">
                  <c:v>0.872</c:v>
                </c:pt>
                <c:pt idx="3246">
                  <c:v>0.872</c:v>
                </c:pt>
                <c:pt idx="3247">
                  <c:v>0.872</c:v>
                </c:pt>
                <c:pt idx="3248">
                  <c:v>0.871</c:v>
                </c:pt>
                <c:pt idx="3249">
                  <c:v>0.871</c:v>
                </c:pt>
                <c:pt idx="3250">
                  <c:v>0.871</c:v>
                </c:pt>
                <c:pt idx="3251">
                  <c:v>0.871</c:v>
                </c:pt>
                <c:pt idx="3252">
                  <c:v>0.871</c:v>
                </c:pt>
                <c:pt idx="3253">
                  <c:v>0.871</c:v>
                </c:pt>
                <c:pt idx="3254">
                  <c:v>0.871</c:v>
                </c:pt>
                <c:pt idx="3255">
                  <c:v>0.87</c:v>
                </c:pt>
                <c:pt idx="3256">
                  <c:v>0.87</c:v>
                </c:pt>
                <c:pt idx="3257">
                  <c:v>0.87</c:v>
                </c:pt>
                <c:pt idx="3258">
                  <c:v>0.87</c:v>
                </c:pt>
                <c:pt idx="3259">
                  <c:v>0.86899999999999999</c:v>
                </c:pt>
                <c:pt idx="3260">
                  <c:v>0.86899999999999999</c:v>
                </c:pt>
                <c:pt idx="3261">
                  <c:v>0.86899999999999999</c:v>
                </c:pt>
                <c:pt idx="3262">
                  <c:v>0.86899999999999999</c:v>
                </c:pt>
                <c:pt idx="3263">
                  <c:v>0.86899999999999999</c:v>
                </c:pt>
                <c:pt idx="3264">
                  <c:v>0.86799999999999999</c:v>
                </c:pt>
                <c:pt idx="3265">
                  <c:v>0.86799999999999999</c:v>
                </c:pt>
                <c:pt idx="3266">
                  <c:v>0.86799999999999999</c:v>
                </c:pt>
                <c:pt idx="3267">
                  <c:v>0.86799999999999999</c:v>
                </c:pt>
                <c:pt idx="3268">
                  <c:v>0.86799999999999999</c:v>
                </c:pt>
                <c:pt idx="3269">
                  <c:v>0.86799999999999999</c:v>
                </c:pt>
                <c:pt idx="3270">
                  <c:v>0.86799999999999999</c:v>
                </c:pt>
                <c:pt idx="3271">
                  <c:v>0.86699999999999999</c:v>
                </c:pt>
                <c:pt idx="3272">
                  <c:v>0.86699999999999999</c:v>
                </c:pt>
                <c:pt idx="3273">
                  <c:v>0.86699999999999999</c:v>
                </c:pt>
                <c:pt idx="3274">
                  <c:v>0.86699999999999999</c:v>
                </c:pt>
                <c:pt idx="3275">
                  <c:v>0.86699999999999999</c:v>
                </c:pt>
                <c:pt idx="3276">
                  <c:v>0.86699999999999999</c:v>
                </c:pt>
                <c:pt idx="3277">
                  <c:v>0.86599999999999999</c:v>
                </c:pt>
                <c:pt idx="3278">
                  <c:v>0.86599999999999999</c:v>
                </c:pt>
                <c:pt idx="3279">
                  <c:v>0.86599999999999999</c:v>
                </c:pt>
                <c:pt idx="3280">
                  <c:v>0.86599999999999999</c:v>
                </c:pt>
                <c:pt idx="3281">
                  <c:v>0.86599999999999999</c:v>
                </c:pt>
                <c:pt idx="3282">
                  <c:v>0.86599999999999999</c:v>
                </c:pt>
                <c:pt idx="3283">
                  <c:v>0.86599999999999999</c:v>
                </c:pt>
                <c:pt idx="3284">
                  <c:v>0.86499999999999999</c:v>
                </c:pt>
                <c:pt idx="3285">
                  <c:v>0.86399999999999999</c:v>
                </c:pt>
                <c:pt idx="3286">
                  <c:v>0.86399999999999999</c:v>
                </c:pt>
                <c:pt idx="3287">
                  <c:v>0.86399999999999999</c:v>
                </c:pt>
                <c:pt idx="3288">
                  <c:v>0.86399999999999999</c:v>
                </c:pt>
                <c:pt idx="3289">
                  <c:v>0.86399999999999999</c:v>
                </c:pt>
                <c:pt idx="3290">
                  <c:v>0.86399999999999999</c:v>
                </c:pt>
                <c:pt idx="3291">
                  <c:v>0.86399999999999999</c:v>
                </c:pt>
                <c:pt idx="3292">
                  <c:v>0.86299999999999999</c:v>
                </c:pt>
                <c:pt idx="3293">
                  <c:v>0.86299999999999999</c:v>
                </c:pt>
                <c:pt idx="3294">
                  <c:v>0.86299999999999999</c:v>
                </c:pt>
                <c:pt idx="3295">
                  <c:v>0.86299999999999999</c:v>
                </c:pt>
                <c:pt idx="3296">
                  <c:v>0.86199999999999999</c:v>
                </c:pt>
                <c:pt idx="3297">
                  <c:v>0.86199999999999999</c:v>
                </c:pt>
                <c:pt idx="3298">
                  <c:v>0.86199999999999999</c:v>
                </c:pt>
                <c:pt idx="3299">
                  <c:v>0.86199999999999999</c:v>
                </c:pt>
                <c:pt idx="3300">
                  <c:v>0.86199999999999999</c:v>
                </c:pt>
                <c:pt idx="3301">
                  <c:v>0.86199999999999999</c:v>
                </c:pt>
                <c:pt idx="3302">
                  <c:v>0.86199999999999999</c:v>
                </c:pt>
                <c:pt idx="3303">
                  <c:v>0.86199999999999999</c:v>
                </c:pt>
                <c:pt idx="3304">
                  <c:v>0.86199999999999999</c:v>
                </c:pt>
                <c:pt idx="3305">
                  <c:v>0.86199999999999999</c:v>
                </c:pt>
                <c:pt idx="3306">
                  <c:v>0.86099999999999999</c:v>
                </c:pt>
                <c:pt idx="3307">
                  <c:v>0.86099999999999999</c:v>
                </c:pt>
                <c:pt idx="3308">
                  <c:v>0.86099999999999999</c:v>
                </c:pt>
                <c:pt idx="3309">
                  <c:v>0.86099999999999999</c:v>
                </c:pt>
                <c:pt idx="3310">
                  <c:v>0.86099999999999999</c:v>
                </c:pt>
                <c:pt idx="3311">
                  <c:v>0.86099999999999999</c:v>
                </c:pt>
                <c:pt idx="3312">
                  <c:v>0.86099999999999999</c:v>
                </c:pt>
                <c:pt idx="3313">
                  <c:v>0.86</c:v>
                </c:pt>
                <c:pt idx="3314">
                  <c:v>0.86</c:v>
                </c:pt>
                <c:pt idx="3315">
                  <c:v>0.86</c:v>
                </c:pt>
                <c:pt idx="3316">
                  <c:v>0.86</c:v>
                </c:pt>
                <c:pt idx="3317">
                  <c:v>0.85899999999999999</c:v>
                </c:pt>
                <c:pt idx="3318">
                  <c:v>0.85899999999999999</c:v>
                </c:pt>
                <c:pt idx="3319">
                  <c:v>0.85899999999999999</c:v>
                </c:pt>
                <c:pt idx="3320">
                  <c:v>0.85899999999999999</c:v>
                </c:pt>
                <c:pt idx="3321">
                  <c:v>0.85899999999999999</c:v>
                </c:pt>
                <c:pt idx="3322">
                  <c:v>0.85899999999999999</c:v>
                </c:pt>
                <c:pt idx="3323">
                  <c:v>0.85899999999999999</c:v>
                </c:pt>
                <c:pt idx="3324">
                  <c:v>0.85899999999999999</c:v>
                </c:pt>
                <c:pt idx="3325">
                  <c:v>0.85899999999999999</c:v>
                </c:pt>
                <c:pt idx="3326">
                  <c:v>0.85899999999999999</c:v>
                </c:pt>
                <c:pt idx="3327">
                  <c:v>0.85799999999999998</c:v>
                </c:pt>
                <c:pt idx="3328">
                  <c:v>0.85799999999999998</c:v>
                </c:pt>
                <c:pt idx="3329">
                  <c:v>0.85799999999999998</c:v>
                </c:pt>
                <c:pt idx="3330">
                  <c:v>0.85799999999999998</c:v>
                </c:pt>
                <c:pt idx="3331">
                  <c:v>0.85799999999999998</c:v>
                </c:pt>
                <c:pt idx="3332">
                  <c:v>0.85699999999999998</c:v>
                </c:pt>
                <c:pt idx="3333">
                  <c:v>0.85699999999999998</c:v>
                </c:pt>
                <c:pt idx="3334">
                  <c:v>0.85699999999999998</c:v>
                </c:pt>
                <c:pt idx="3335">
                  <c:v>0.85699999999999998</c:v>
                </c:pt>
                <c:pt idx="3336">
                  <c:v>0.85699999999999998</c:v>
                </c:pt>
                <c:pt idx="3337">
                  <c:v>0.85699999999999998</c:v>
                </c:pt>
                <c:pt idx="3338">
                  <c:v>0.85599999999999998</c:v>
                </c:pt>
                <c:pt idx="3339">
                  <c:v>0.85599999999999998</c:v>
                </c:pt>
                <c:pt idx="3340">
                  <c:v>0.85599999999999998</c:v>
                </c:pt>
                <c:pt idx="3341">
                  <c:v>0.85499999999999998</c:v>
                </c:pt>
                <c:pt idx="3342">
                  <c:v>0.85499999999999998</c:v>
                </c:pt>
                <c:pt idx="3343">
                  <c:v>0.85499999999999998</c:v>
                </c:pt>
                <c:pt idx="3344">
                  <c:v>0.85499999999999998</c:v>
                </c:pt>
                <c:pt idx="3345">
                  <c:v>0.85499999999999998</c:v>
                </c:pt>
                <c:pt idx="3346">
                  <c:v>0.85499999999999998</c:v>
                </c:pt>
                <c:pt idx="3347">
                  <c:v>0.85499999999999998</c:v>
                </c:pt>
                <c:pt idx="3348">
                  <c:v>0.85499999999999998</c:v>
                </c:pt>
                <c:pt idx="3349">
                  <c:v>0.85499999999999998</c:v>
                </c:pt>
                <c:pt idx="3350">
                  <c:v>0.85499999999999998</c:v>
                </c:pt>
                <c:pt idx="3351">
                  <c:v>0.85399999999999998</c:v>
                </c:pt>
                <c:pt idx="3352">
                  <c:v>0.85399999999999998</c:v>
                </c:pt>
                <c:pt idx="3353">
                  <c:v>0.85399999999999998</c:v>
                </c:pt>
                <c:pt idx="3354">
                  <c:v>0.85299999999999998</c:v>
                </c:pt>
                <c:pt idx="3355">
                  <c:v>0.85299999999999998</c:v>
                </c:pt>
                <c:pt idx="3356">
                  <c:v>0.85299999999999998</c:v>
                </c:pt>
                <c:pt idx="3357">
                  <c:v>0.85299999999999998</c:v>
                </c:pt>
                <c:pt idx="3358">
                  <c:v>0.85299999999999998</c:v>
                </c:pt>
                <c:pt idx="3359">
                  <c:v>0.85299999999999998</c:v>
                </c:pt>
                <c:pt idx="3360">
                  <c:v>0.85299999999999998</c:v>
                </c:pt>
                <c:pt idx="3361">
                  <c:v>0.85299999999999998</c:v>
                </c:pt>
                <c:pt idx="3362">
                  <c:v>0.85199999999999998</c:v>
                </c:pt>
                <c:pt idx="3363">
                  <c:v>0.85199999999999998</c:v>
                </c:pt>
                <c:pt idx="3364">
                  <c:v>0.85199999999999998</c:v>
                </c:pt>
                <c:pt idx="3365">
                  <c:v>0.85199999999999998</c:v>
                </c:pt>
                <c:pt idx="3366">
                  <c:v>0.85099999999999998</c:v>
                </c:pt>
                <c:pt idx="3367">
                  <c:v>0.85099999999999998</c:v>
                </c:pt>
                <c:pt idx="3368">
                  <c:v>0.85099999999999998</c:v>
                </c:pt>
                <c:pt idx="3369">
                  <c:v>0.85099999999999998</c:v>
                </c:pt>
                <c:pt idx="3370">
                  <c:v>0.85099999999999998</c:v>
                </c:pt>
                <c:pt idx="3371">
                  <c:v>0.85099999999999998</c:v>
                </c:pt>
                <c:pt idx="3372">
                  <c:v>0.85099999999999998</c:v>
                </c:pt>
                <c:pt idx="3373">
                  <c:v>0.85099999999999998</c:v>
                </c:pt>
                <c:pt idx="3374">
                  <c:v>0.85099999999999998</c:v>
                </c:pt>
                <c:pt idx="3375">
                  <c:v>0.85</c:v>
                </c:pt>
                <c:pt idx="3376">
                  <c:v>0.85</c:v>
                </c:pt>
                <c:pt idx="3377">
                  <c:v>0.85</c:v>
                </c:pt>
                <c:pt idx="3378">
                  <c:v>0.85</c:v>
                </c:pt>
                <c:pt idx="3379">
                  <c:v>0.84899999999999998</c:v>
                </c:pt>
                <c:pt idx="3380">
                  <c:v>0.84899999999999998</c:v>
                </c:pt>
                <c:pt idx="3381">
                  <c:v>0.84899999999999998</c:v>
                </c:pt>
                <c:pt idx="3382">
                  <c:v>0.84799999999999998</c:v>
                </c:pt>
                <c:pt idx="3383">
                  <c:v>0.84799999999999998</c:v>
                </c:pt>
                <c:pt idx="3384">
                  <c:v>0.84799999999999998</c:v>
                </c:pt>
                <c:pt idx="3385">
                  <c:v>0.84799999999999998</c:v>
                </c:pt>
                <c:pt idx="3386">
                  <c:v>0.84799999999999998</c:v>
                </c:pt>
                <c:pt idx="3387">
                  <c:v>0.84799999999999998</c:v>
                </c:pt>
                <c:pt idx="3388">
                  <c:v>0.84799999999999998</c:v>
                </c:pt>
                <c:pt idx="3389">
                  <c:v>0.84799999999999998</c:v>
                </c:pt>
                <c:pt idx="3390">
                  <c:v>0.84699999999999998</c:v>
                </c:pt>
                <c:pt idx="3391">
                  <c:v>0.84699999999999998</c:v>
                </c:pt>
                <c:pt idx="3392">
                  <c:v>0.84699999999999998</c:v>
                </c:pt>
                <c:pt idx="3393">
                  <c:v>0.84699999999999998</c:v>
                </c:pt>
                <c:pt idx="3394">
                  <c:v>0.84699999999999998</c:v>
                </c:pt>
                <c:pt idx="3395">
                  <c:v>0.84699999999999998</c:v>
                </c:pt>
                <c:pt idx="3396">
                  <c:v>0.84599999999999997</c:v>
                </c:pt>
                <c:pt idx="3397">
                  <c:v>0.84599999999999997</c:v>
                </c:pt>
                <c:pt idx="3398">
                  <c:v>0.84599999999999997</c:v>
                </c:pt>
                <c:pt idx="3399">
                  <c:v>0.84599999999999997</c:v>
                </c:pt>
                <c:pt idx="3400">
                  <c:v>0.84599999999999997</c:v>
                </c:pt>
                <c:pt idx="3401">
                  <c:v>0.84599999999999997</c:v>
                </c:pt>
                <c:pt idx="3402">
                  <c:v>0.84499999999999997</c:v>
                </c:pt>
                <c:pt idx="3403">
                  <c:v>0.84499999999999997</c:v>
                </c:pt>
                <c:pt idx="3404">
                  <c:v>0.84499999999999997</c:v>
                </c:pt>
                <c:pt idx="3405">
                  <c:v>0.84499999999999997</c:v>
                </c:pt>
                <c:pt idx="3406">
                  <c:v>0.84499999999999997</c:v>
                </c:pt>
                <c:pt idx="3407">
                  <c:v>0.84499999999999997</c:v>
                </c:pt>
                <c:pt idx="3408">
                  <c:v>0.84499999999999997</c:v>
                </c:pt>
                <c:pt idx="3409">
                  <c:v>0.84399999999999997</c:v>
                </c:pt>
                <c:pt idx="3410">
                  <c:v>0.84399999999999997</c:v>
                </c:pt>
                <c:pt idx="3411">
                  <c:v>0.84399999999999997</c:v>
                </c:pt>
                <c:pt idx="3412">
                  <c:v>0.84399999999999997</c:v>
                </c:pt>
                <c:pt idx="3413">
                  <c:v>0.84399999999999997</c:v>
                </c:pt>
                <c:pt idx="3414">
                  <c:v>0.84399999999999997</c:v>
                </c:pt>
                <c:pt idx="3415">
                  <c:v>0.84399999999999997</c:v>
                </c:pt>
                <c:pt idx="3416">
                  <c:v>0.84399999999999997</c:v>
                </c:pt>
                <c:pt idx="3417">
                  <c:v>0.84399999999999997</c:v>
                </c:pt>
                <c:pt idx="3418">
                  <c:v>0.84299999999999997</c:v>
                </c:pt>
                <c:pt idx="3419">
                  <c:v>0.84299999999999997</c:v>
                </c:pt>
                <c:pt idx="3420">
                  <c:v>0.84199999999999997</c:v>
                </c:pt>
                <c:pt idx="3421">
                  <c:v>0.84199999999999997</c:v>
                </c:pt>
                <c:pt idx="3422">
                  <c:v>0.84199999999999997</c:v>
                </c:pt>
                <c:pt idx="3423">
                  <c:v>0.84199999999999997</c:v>
                </c:pt>
                <c:pt idx="3424">
                  <c:v>0.84099999999999997</c:v>
                </c:pt>
                <c:pt idx="3425">
                  <c:v>0.84099999999999997</c:v>
                </c:pt>
                <c:pt idx="3426">
                  <c:v>0.84099999999999997</c:v>
                </c:pt>
                <c:pt idx="3427">
                  <c:v>0.84099999999999997</c:v>
                </c:pt>
                <c:pt idx="3428">
                  <c:v>0.84099999999999997</c:v>
                </c:pt>
                <c:pt idx="3429">
                  <c:v>0.84099999999999997</c:v>
                </c:pt>
                <c:pt idx="3430">
                  <c:v>0.84</c:v>
                </c:pt>
                <c:pt idx="3431">
                  <c:v>0.84</c:v>
                </c:pt>
                <c:pt idx="3432">
                  <c:v>0.84</c:v>
                </c:pt>
                <c:pt idx="3433">
                  <c:v>0.84</c:v>
                </c:pt>
                <c:pt idx="3434">
                  <c:v>0.84</c:v>
                </c:pt>
                <c:pt idx="3435">
                  <c:v>0.84</c:v>
                </c:pt>
                <c:pt idx="3436">
                  <c:v>0.84</c:v>
                </c:pt>
                <c:pt idx="3437">
                  <c:v>0.84</c:v>
                </c:pt>
                <c:pt idx="3438">
                  <c:v>0.84</c:v>
                </c:pt>
                <c:pt idx="3439">
                  <c:v>0.84</c:v>
                </c:pt>
                <c:pt idx="3440">
                  <c:v>0.83899999999999997</c:v>
                </c:pt>
                <c:pt idx="3441">
                  <c:v>0.83899999999999997</c:v>
                </c:pt>
                <c:pt idx="3442">
                  <c:v>0.83899999999999997</c:v>
                </c:pt>
                <c:pt idx="3443">
                  <c:v>0.83899999999999997</c:v>
                </c:pt>
                <c:pt idx="3444">
                  <c:v>0.83899999999999997</c:v>
                </c:pt>
                <c:pt idx="3445">
                  <c:v>0.83799999999999997</c:v>
                </c:pt>
                <c:pt idx="3446">
                  <c:v>0.83799999999999997</c:v>
                </c:pt>
                <c:pt idx="3447">
                  <c:v>0.83799999999999997</c:v>
                </c:pt>
                <c:pt idx="3448">
                  <c:v>0.83799999999999997</c:v>
                </c:pt>
                <c:pt idx="3449">
                  <c:v>0.83799999999999997</c:v>
                </c:pt>
                <c:pt idx="3450">
                  <c:v>0.83799999999999997</c:v>
                </c:pt>
                <c:pt idx="3451">
                  <c:v>0.83799999999999997</c:v>
                </c:pt>
                <c:pt idx="3452">
                  <c:v>0.83799999999999997</c:v>
                </c:pt>
                <c:pt idx="3453">
                  <c:v>0.83799999999999997</c:v>
                </c:pt>
                <c:pt idx="3454">
                  <c:v>0.83699999999999997</c:v>
                </c:pt>
                <c:pt idx="3455">
                  <c:v>0.83699999999999997</c:v>
                </c:pt>
                <c:pt idx="3456">
                  <c:v>0.83699999999999997</c:v>
                </c:pt>
                <c:pt idx="3457">
                  <c:v>0.83699999999999997</c:v>
                </c:pt>
                <c:pt idx="3458">
                  <c:v>0.83699999999999997</c:v>
                </c:pt>
                <c:pt idx="3459">
                  <c:v>0.83699999999999997</c:v>
                </c:pt>
                <c:pt idx="3460">
                  <c:v>0.83599999999999997</c:v>
                </c:pt>
                <c:pt idx="3461">
                  <c:v>0.83599999999999997</c:v>
                </c:pt>
                <c:pt idx="3462">
                  <c:v>0.83599999999999997</c:v>
                </c:pt>
                <c:pt idx="3463">
                  <c:v>0.83599999999999997</c:v>
                </c:pt>
                <c:pt idx="3464">
                  <c:v>0.83599999999999997</c:v>
                </c:pt>
                <c:pt idx="3465">
                  <c:v>0.83599999999999997</c:v>
                </c:pt>
                <c:pt idx="3466">
                  <c:v>0.83599999999999997</c:v>
                </c:pt>
                <c:pt idx="3467">
                  <c:v>0.83599999999999997</c:v>
                </c:pt>
                <c:pt idx="3468">
                  <c:v>0.83499999999999996</c:v>
                </c:pt>
                <c:pt idx="3469">
                  <c:v>0.83499999999999996</c:v>
                </c:pt>
                <c:pt idx="3470">
                  <c:v>0.83499999999999996</c:v>
                </c:pt>
                <c:pt idx="3471">
                  <c:v>0.83499999999999996</c:v>
                </c:pt>
                <c:pt idx="3472">
                  <c:v>0.83499999999999996</c:v>
                </c:pt>
                <c:pt idx="3473">
                  <c:v>0.83499999999999996</c:v>
                </c:pt>
                <c:pt idx="3474">
                  <c:v>0.83499999999999996</c:v>
                </c:pt>
                <c:pt idx="3475">
                  <c:v>0.83399999999999996</c:v>
                </c:pt>
                <c:pt idx="3476">
                  <c:v>0.83399999999999996</c:v>
                </c:pt>
                <c:pt idx="3477">
                  <c:v>0.83399999999999996</c:v>
                </c:pt>
                <c:pt idx="3478">
                  <c:v>0.83399999999999996</c:v>
                </c:pt>
                <c:pt idx="3479">
                  <c:v>0.83399999999999996</c:v>
                </c:pt>
                <c:pt idx="3480">
                  <c:v>0.83399999999999996</c:v>
                </c:pt>
                <c:pt idx="3481">
                  <c:v>0.83399999999999996</c:v>
                </c:pt>
                <c:pt idx="3482">
                  <c:v>0.83399999999999996</c:v>
                </c:pt>
                <c:pt idx="3483">
                  <c:v>0.83399999999999996</c:v>
                </c:pt>
                <c:pt idx="3484">
                  <c:v>0.83399999999999996</c:v>
                </c:pt>
                <c:pt idx="3485">
                  <c:v>0.83299999999999996</c:v>
                </c:pt>
                <c:pt idx="3486">
                  <c:v>0.83299999999999996</c:v>
                </c:pt>
                <c:pt idx="3487">
                  <c:v>0.83299999999999996</c:v>
                </c:pt>
                <c:pt idx="3488">
                  <c:v>0.83299999999999996</c:v>
                </c:pt>
                <c:pt idx="3489">
                  <c:v>0.83299999999999996</c:v>
                </c:pt>
                <c:pt idx="3490">
                  <c:v>0.83199999999999996</c:v>
                </c:pt>
                <c:pt idx="3491">
                  <c:v>0.83199999999999996</c:v>
                </c:pt>
                <c:pt idx="3492">
                  <c:v>0.83199999999999996</c:v>
                </c:pt>
                <c:pt idx="3493">
                  <c:v>0.83199999999999996</c:v>
                </c:pt>
                <c:pt idx="3494">
                  <c:v>0.83199999999999996</c:v>
                </c:pt>
                <c:pt idx="3495">
                  <c:v>0.83199999999999996</c:v>
                </c:pt>
                <c:pt idx="3496">
                  <c:v>0.83199999999999996</c:v>
                </c:pt>
                <c:pt idx="3497">
                  <c:v>0.83099999999999996</c:v>
                </c:pt>
                <c:pt idx="3498">
                  <c:v>0.83099999999999996</c:v>
                </c:pt>
                <c:pt idx="3499">
                  <c:v>0.83099999999999996</c:v>
                </c:pt>
                <c:pt idx="3500">
                  <c:v>0.83099999999999996</c:v>
                </c:pt>
                <c:pt idx="3501">
                  <c:v>0.83099999999999996</c:v>
                </c:pt>
                <c:pt idx="3502">
                  <c:v>0.83</c:v>
                </c:pt>
                <c:pt idx="3503">
                  <c:v>0.83</c:v>
                </c:pt>
                <c:pt idx="3504">
                  <c:v>0.83</c:v>
                </c:pt>
                <c:pt idx="3505">
                  <c:v>0.83</c:v>
                </c:pt>
                <c:pt idx="3506">
                  <c:v>0.83</c:v>
                </c:pt>
                <c:pt idx="3507">
                  <c:v>0.83</c:v>
                </c:pt>
                <c:pt idx="3508">
                  <c:v>0.83</c:v>
                </c:pt>
                <c:pt idx="3509">
                  <c:v>0.82899999999999996</c:v>
                </c:pt>
                <c:pt idx="3510">
                  <c:v>0.82899999999999996</c:v>
                </c:pt>
                <c:pt idx="3511">
                  <c:v>0.82899999999999996</c:v>
                </c:pt>
                <c:pt idx="3512">
                  <c:v>0.82899999999999996</c:v>
                </c:pt>
                <c:pt idx="3513">
                  <c:v>0.82899999999999996</c:v>
                </c:pt>
                <c:pt idx="3514">
                  <c:v>0.82799999999999996</c:v>
                </c:pt>
                <c:pt idx="3515">
                  <c:v>0.82799999999999996</c:v>
                </c:pt>
                <c:pt idx="3516">
                  <c:v>0.82799999999999996</c:v>
                </c:pt>
                <c:pt idx="3517">
                  <c:v>0.82799999999999996</c:v>
                </c:pt>
                <c:pt idx="3518">
                  <c:v>0.82699999999999996</c:v>
                </c:pt>
                <c:pt idx="3519">
                  <c:v>0.82699999999999996</c:v>
                </c:pt>
                <c:pt idx="3520">
                  <c:v>0.82699999999999996</c:v>
                </c:pt>
                <c:pt idx="3521">
                  <c:v>0.82699999999999996</c:v>
                </c:pt>
                <c:pt idx="3522">
                  <c:v>0.82699999999999996</c:v>
                </c:pt>
                <c:pt idx="3523">
                  <c:v>0.82599999999999996</c:v>
                </c:pt>
                <c:pt idx="3524">
                  <c:v>0.82599999999999996</c:v>
                </c:pt>
                <c:pt idx="3525">
                  <c:v>0.82599999999999996</c:v>
                </c:pt>
                <c:pt idx="3526">
                  <c:v>0.82599999999999996</c:v>
                </c:pt>
                <c:pt idx="3527">
                  <c:v>0.82599999999999996</c:v>
                </c:pt>
                <c:pt idx="3528">
                  <c:v>0.82499999999999996</c:v>
                </c:pt>
                <c:pt idx="3529">
                  <c:v>0.82499999999999996</c:v>
                </c:pt>
                <c:pt idx="3530">
                  <c:v>0.82499999999999996</c:v>
                </c:pt>
                <c:pt idx="3531">
                  <c:v>0.82499999999999996</c:v>
                </c:pt>
                <c:pt idx="3532">
                  <c:v>0.82499999999999996</c:v>
                </c:pt>
                <c:pt idx="3533">
                  <c:v>0.82499999999999996</c:v>
                </c:pt>
                <c:pt idx="3534">
                  <c:v>0.82499999999999996</c:v>
                </c:pt>
                <c:pt idx="3535">
                  <c:v>0.82499999999999996</c:v>
                </c:pt>
                <c:pt idx="3536">
                  <c:v>0.82399999999999995</c:v>
                </c:pt>
                <c:pt idx="3537">
                  <c:v>0.82399999999999995</c:v>
                </c:pt>
                <c:pt idx="3538">
                  <c:v>0.82399999999999995</c:v>
                </c:pt>
                <c:pt idx="3539">
                  <c:v>0.82299999999999995</c:v>
                </c:pt>
                <c:pt idx="3540">
                  <c:v>0.82299999999999995</c:v>
                </c:pt>
                <c:pt idx="3541">
                  <c:v>0.82299999999999995</c:v>
                </c:pt>
                <c:pt idx="3542">
                  <c:v>0.82199999999999995</c:v>
                </c:pt>
                <c:pt idx="3543">
                  <c:v>0.82199999999999995</c:v>
                </c:pt>
                <c:pt idx="3544">
                  <c:v>0.82199999999999995</c:v>
                </c:pt>
                <c:pt idx="3545">
                  <c:v>0.82199999999999995</c:v>
                </c:pt>
                <c:pt idx="3546">
                  <c:v>0.82199999999999995</c:v>
                </c:pt>
                <c:pt idx="3547">
                  <c:v>0.82199999999999995</c:v>
                </c:pt>
                <c:pt idx="3548">
                  <c:v>0.82199999999999995</c:v>
                </c:pt>
                <c:pt idx="3549">
                  <c:v>0.82199999999999995</c:v>
                </c:pt>
                <c:pt idx="3550">
                  <c:v>0.82199999999999995</c:v>
                </c:pt>
                <c:pt idx="3551">
                  <c:v>0.82199999999999995</c:v>
                </c:pt>
                <c:pt idx="3552">
                  <c:v>0.82199999999999995</c:v>
                </c:pt>
                <c:pt idx="3553">
                  <c:v>0.82099999999999995</c:v>
                </c:pt>
                <c:pt idx="3554">
                  <c:v>0.82099999999999995</c:v>
                </c:pt>
                <c:pt idx="3555">
                  <c:v>0.82099999999999995</c:v>
                </c:pt>
                <c:pt idx="3556">
                  <c:v>0.82099999999999995</c:v>
                </c:pt>
                <c:pt idx="3557">
                  <c:v>0.82099999999999995</c:v>
                </c:pt>
                <c:pt idx="3558">
                  <c:v>0.82099999999999995</c:v>
                </c:pt>
                <c:pt idx="3559">
                  <c:v>0.82099999999999995</c:v>
                </c:pt>
                <c:pt idx="3560">
                  <c:v>0.82</c:v>
                </c:pt>
                <c:pt idx="3561">
                  <c:v>0.82</c:v>
                </c:pt>
                <c:pt idx="3562">
                  <c:v>0.82</c:v>
                </c:pt>
                <c:pt idx="3563">
                  <c:v>0.82</c:v>
                </c:pt>
                <c:pt idx="3564">
                  <c:v>0.82</c:v>
                </c:pt>
                <c:pt idx="3565">
                  <c:v>0.81899999999999995</c:v>
                </c:pt>
                <c:pt idx="3566">
                  <c:v>0.81899999999999995</c:v>
                </c:pt>
                <c:pt idx="3567">
                  <c:v>0.81899999999999995</c:v>
                </c:pt>
                <c:pt idx="3568">
                  <c:v>0.81899999999999995</c:v>
                </c:pt>
                <c:pt idx="3569">
                  <c:v>0.81799999999999995</c:v>
                </c:pt>
                <c:pt idx="3570">
                  <c:v>0.81799999999999995</c:v>
                </c:pt>
                <c:pt idx="3571">
                  <c:v>0.81799999999999995</c:v>
                </c:pt>
                <c:pt idx="3572">
                  <c:v>0.81799999999999995</c:v>
                </c:pt>
                <c:pt idx="3573">
                  <c:v>0.81799999999999995</c:v>
                </c:pt>
                <c:pt idx="3574">
                  <c:v>0.81799999999999995</c:v>
                </c:pt>
                <c:pt idx="3575">
                  <c:v>0.81799999999999995</c:v>
                </c:pt>
                <c:pt idx="3576">
                  <c:v>0.81699999999999995</c:v>
                </c:pt>
                <c:pt idx="3577">
                  <c:v>0.81699999999999995</c:v>
                </c:pt>
                <c:pt idx="3578">
                  <c:v>0.81699999999999995</c:v>
                </c:pt>
                <c:pt idx="3579">
                  <c:v>0.81699999999999995</c:v>
                </c:pt>
                <c:pt idx="3580">
                  <c:v>0.81599999999999995</c:v>
                </c:pt>
                <c:pt idx="3581">
                  <c:v>0.81599999999999995</c:v>
                </c:pt>
                <c:pt idx="3582">
                  <c:v>0.81599999999999995</c:v>
                </c:pt>
                <c:pt idx="3583">
                  <c:v>0.81599999999999995</c:v>
                </c:pt>
                <c:pt idx="3584">
                  <c:v>0.81599999999999995</c:v>
                </c:pt>
                <c:pt idx="3585">
                  <c:v>0.81499999999999995</c:v>
                </c:pt>
                <c:pt idx="3586">
                  <c:v>0.81499999999999995</c:v>
                </c:pt>
                <c:pt idx="3587">
                  <c:v>0.81499999999999995</c:v>
                </c:pt>
                <c:pt idx="3588">
                  <c:v>0.81499999999999995</c:v>
                </c:pt>
                <c:pt idx="3589">
                  <c:v>0.81399999999999995</c:v>
                </c:pt>
                <c:pt idx="3590">
                  <c:v>0.81399999999999995</c:v>
                </c:pt>
                <c:pt idx="3591">
                  <c:v>0.81399999999999995</c:v>
                </c:pt>
                <c:pt idx="3592">
                  <c:v>0.81399999999999995</c:v>
                </c:pt>
                <c:pt idx="3593">
                  <c:v>0.81399999999999995</c:v>
                </c:pt>
                <c:pt idx="3594">
                  <c:v>0.81399999999999995</c:v>
                </c:pt>
                <c:pt idx="3595">
                  <c:v>0.81399999999999995</c:v>
                </c:pt>
                <c:pt idx="3596">
                  <c:v>0.81399999999999995</c:v>
                </c:pt>
                <c:pt idx="3597">
                  <c:v>0.81299999999999994</c:v>
                </c:pt>
                <c:pt idx="3598">
                  <c:v>0.81299999999999994</c:v>
                </c:pt>
                <c:pt idx="3599">
                  <c:v>0.81299999999999994</c:v>
                </c:pt>
                <c:pt idx="3600">
                  <c:v>0.81299999999999994</c:v>
                </c:pt>
                <c:pt idx="3601">
                  <c:v>0.81299999999999994</c:v>
                </c:pt>
                <c:pt idx="3602">
                  <c:v>0.81299999999999994</c:v>
                </c:pt>
                <c:pt idx="3603">
                  <c:v>0.81200000000000006</c:v>
                </c:pt>
                <c:pt idx="3604">
                  <c:v>0.81200000000000006</c:v>
                </c:pt>
                <c:pt idx="3605">
                  <c:v>0.81200000000000006</c:v>
                </c:pt>
                <c:pt idx="3606">
                  <c:v>0.81200000000000006</c:v>
                </c:pt>
                <c:pt idx="3607">
                  <c:v>0.81200000000000006</c:v>
                </c:pt>
                <c:pt idx="3608">
                  <c:v>0.81100000000000005</c:v>
                </c:pt>
                <c:pt idx="3609">
                  <c:v>0.81100000000000005</c:v>
                </c:pt>
                <c:pt idx="3610">
                  <c:v>0.81100000000000005</c:v>
                </c:pt>
                <c:pt idx="3611">
                  <c:v>0.81100000000000005</c:v>
                </c:pt>
                <c:pt idx="3612">
                  <c:v>0.81100000000000005</c:v>
                </c:pt>
                <c:pt idx="3613">
                  <c:v>0.81100000000000005</c:v>
                </c:pt>
                <c:pt idx="3614">
                  <c:v>0.81100000000000005</c:v>
                </c:pt>
                <c:pt idx="3615">
                  <c:v>0.81100000000000005</c:v>
                </c:pt>
                <c:pt idx="3616">
                  <c:v>0.81100000000000005</c:v>
                </c:pt>
                <c:pt idx="3617">
                  <c:v>0.81100000000000005</c:v>
                </c:pt>
                <c:pt idx="3618">
                  <c:v>0.81</c:v>
                </c:pt>
                <c:pt idx="3619">
                  <c:v>0.81</c:v>
                </c:pt>
                <c:pt idx="3620">
                  <c:v>0.81</c:v>
                </c:pt>
                <c:pt idx="3621">
                  <c:v>0.81</c:v>
                </c:pt>
                <c:pt idx="3622">
                  <c:v>0.81</c:v>
                </c:pt>
                <c:pt idx="3623">
                  <c:v>0.80900000000000005</c:v>
                </c:pt>
                <c:pt idx="3624">
                  <c:v>0.80900000000000005</c:v>
                </c:pt>
                <c:pt idx="3625">
                  <c:v>0.80900000000000005</c:v>
                </c:pt>
                <c:pt idx="3626">
                  <c:v>0.80900000000000005</c:v>
                </c:pt>
                <c:pt idx="3627">
                  <c:v>0.80900000000000005</c:v>
                </c:pt>
                <c:pt idx="3628">
                  <c:v>0.80900000000000005</c:v>
                </c:pt>
                <c:pt idx="3629">
                  <c:v>0.80800000000000005</c:v>
                </c:pt>
                <c:pt idx="3630">
                  <c:v>0.80800000000000005</c:v>
                </c:pt>
                <c:pt idx="3631">
                  <c:v>0.80800000000000005</c:v>
                </c:pt>
                <c:pt idx="3632">
                  <c:v>0.80800000000000005</c:v>
                </c:pt>
                <c:pt idx="3633">
                  <c:v>0.80800000000000005</c:v>
                </c:pt>
                <c:pt idx="3634">
                  <c:v>0.80700000000000005</c:v>
                </c:pt>
                <c:pt idx="3635">
                  <c:v>0.80700000000000005</c:v>
                </c:pt>
                <c:pt idx="3636">
                  <c:v>0.80700000000000005</c:v>
                </c:pt>
                <c:pt idx="3637">
                  <c:v>0.80700000000000005</c:v>
                </c:pt>
                <c:pt idx="3638">
                  <c:v>0.80700000000000005</c:v>
                </c:pt>
                <c:pt idx="3639">
                  <c:v>0.80700000000000005</c:v>
                </c:pt>
                <c:pt idx="3640">
                  <c:v>0.80700000000000005</c:v>
                </c:pt>
                <c:pt idx="3641">
                  <c:v>0.80600000000000005</c:v>
                </c:pt>
                <c:pt idx="3642">
                  <c:v>0.80600000000000005</c:v>
                </c:pt>
                <c:pt idx="3643">
                  <c:v>0.80600000000000005</c:v>
                </c:pt>
                <c:pt idx="3644">
                  <c:v>0.80600000000000005</c:v>
                </c:pt>
                <c:pt idx="3645">
                  <c:v>0.80600000000000005</c:v>
                </c:pt>
                <c:pt idx="3646">
                  <c:v>0.80600000000000005</c:v>
                </c:pt>
                <c:pt idx="3647">
                  <c:v>0.80600000000000005</c:v>
                </c:pt>
                <c:pt idx="3648">
                  <c:v>0.80500000000000005</c:v>
                </c:pt>
                <c:pt idx="3649">
                  <c:v>0.80500000000000005</c:v>
                </c:pt>
                <c:pt idx="3650">
                  <c:v>0.80500000000000005</c:v>
                </c:pt>
                <c:pt idx="3651">
                  <c:v>0.80500000000000005</c:v>
                </c:pt>
                <c:pt idx="3652">
                  <c:v>0.80500000000000005</c:v>
                </c:pt>
                <c:pt idx="3653">
                  <c:v>0.80500000000000005</c:v>
                </c:pt>
                <c:pt idx="3654">
                  <c:v>0.80500000000000005</c:v>
                </c:pt>
                <c:pt idx="3655">
                  <c:v>0.80500000000000005</c:v>
                </c:pt>
                <c:pt idx="3656">
                  <c:v>0.80400000000000005</c:v>
                </c:pt>
                <c:pt idx="3657">
                  <c:v>0.80400000000000005</c:v>
                </c:pt>
                <c:pt idx="3658">
                  <c:v>0.80300000000000005</c:v>
                </c:pt>
                <c:pt idx="3659">
                  <c:v>0.80300000000000005</c:v>
                </c:pt>
                <c:pt idx="3660">
                  <c:v>0.80300000000000005</c:v>
                </c:pt>
                <c:pt idx="3661">
                  <c:v>0.80300000000000005</c:v>
                </c:pt>
                <c:pt idx="3662">
                  <c:v>0.80300000000000005</c:v>
                </c:pt>
                <c:pt idx="3663">
                  <c:v>0.80200000000000005</c:v>
                </c:pt>
                <c:pt idx="3664">
                  <c:v>0.80200000000000005</c:v>
                </c:pt>
                <c:pt idx="3665">
                  <c:v>0.80200000000000005</c:v>
                </c:pt>
                <c:pt idx="3666">
                  <c:v>0.80200000000000005</c:v>
                </c:pt>
                <c:pt idx="3667">
                  <c:v>0.80200000000000005</c:v>
                </c:pt>
                <c:pt idx="3668">
                  <c:v>0.80200000000000005</c:v>
                </c:pt>
                <c:pt idx="3669">
                  <c:v>0.80200000000000005</c:v>
                </c:pt>
                <c:pt idx="3670">
                  <c:v>0.80200000000000005</c:v>
                </c:pt>
                <c:pt idx="3671">
                  <c:v>0.80100000000000005</c:v>
                </c:pt>
                <c:pt idx="3672">
                  <c:v>0.80100000000000005</c:v>
                </c:pt>
                <c:pt idx="3673">
                  <c:v>0.80100000000000005</c:v>
                </c:pt>
                <c:pt idx="3674">
                  <c:v>0.80100000000000005</c:v>
                </c:pt>
                <c:pt idx="3675">
                  <c:v>0.80100000000000005</c:v>
                </c:pt>
                <c:pt idx="3676">
                  <c:v>0.80100000000000005</c:v>
                </c:pt>
                <c:pt idx="3677">
                  <c:v>0.80100000000000005</c:v>
                </c:pt>
                <c:pt idx="3678">
                  <c:v>0.80100000000000005</c:v>
                </c:pt>
                <c:pt idx="3679">
                  <c:v>0.8</c:v>
                </c:pt>
                <c:pt idx="3680">
                  <c:v>0.8</c:v>
                </c:pt>
                <c:pt idx="3681">
                  <c:v>0.8</c:v>
                </c:pt>
                <c:pt idx="3682">
                  <c:v>0.8</c:v>
                </c:pt>
                <c:pt idx="3683">
                  <c:v>0.79900000000000004</c:v>
                </c:pt>
                <c:pt idx="3684">
                  <c:v>0.79900000000000004</c:v>
                </c:pt>
                <c:pt idx="3685">
                  <c:v>0.79900000000000004</c:v>
                </c:pt>
                <c:pt idx="3686">
                  <c:v>0.79900000000000004</c:v>
                </c:pt>
                <c:pt idx="3687">
                  <c:v>0.79900000000000004</c:v>
                </c:pt>
                <c:pt idx="3688">
                  <c:v>0.79800000000000004</c:v>
                </c:pt>
                <c:pt idx="3689">
                  <c:v>0.79800000000000004</c:v>
                </c:pt>
                <c:pt idx="3690">
                  <c:v>0.79800000000000004</c:v>
                </c:pt>
                <c:pt idx="3691">
                  <c:v>0.79800000000000004</c:v>
                </c:pt>
                <c:pt idx="3692">
                  <c:v>0.79800000000000004</c:v>
                </c:pt>
                <c:pt idx="3693">
                  <c:v>0.79800000000000004</c:v>
                </c:pt>
                <c:pt idx="3694">
                  <c:v>0.79800000000000004</c:v>
                </c:pt>
                <c:pt idx="3695">
                  <c:v>0.79800000000000004</c:v>
                </c:pt>
                <c:pt idx="3696">
                  <c:v>0.79800000000000004</c:v>
                </c:pt>
                <c:pt idx="3697">
                  <c:v>0.79800000000000004</c:v>
                </c:pt>
                <c:pt idx="3698">
                  <c:v>0.79700000000000004</c:v>
                </c:pt>
                <c:pt idx="3699">
                  <c:v>0.79700000000000004</c:v>
                </c:pt>
                <c:pt idx="3700">
                  <c:v>0.79700000000000004</c:v>
                </c:pt>
                <c:pt idx="3701">
                  <c:v>0.79700000000000004</c:v>
                </c:pt>
                <c:pt idx="3702">
                  <c:v>0.79700000000000004</c:v>
                </c:pt>
                <c:pt idx="3703">
                  <c:v>0.79700000000000004</c:v>
                </c:pt>
                <c:pt idx="3704">
                  <c:v>0.79700000000000004</c:v>
                </c:pt>
                <c:pt idx="3705">
                  <c:v>0.79700000000000004</c:v>
                </c:pt>
                <c:pt idx="3706">
                  <c:v>0.79700000000000004</c:v>
                </c:pt>
                <c:pt idx="3707">
                  <c:v>0.79600000000000004</c:v>
                </c:pt>
                <c:pt idx="3708">
                  <c:v>0.79600000000000004</c:v>
                </c:pt>
                <c:pt idx="3709">
                  <c:v>0.79600000000000004</c:v>
                </c:pt>
                <c:pt idx="3710">
                  <c:v>0.79600000000000004</c:v>
                </c:pt>
                <c:pt idx="3711">
                  <c:v>0.79500000000000004</c:v>
                </c:pt>
                <c:pt idx="3712">
                  <c:v>0.79500000000000004</c:v>
                </c:pt>
                <c:pt idx="3713">
                  <c:v>0.79500000000000004</c:v>
                </c:pt>
                <c:pt idx="3714">
                  <c:v>0.79500000000000004</c:v>
                </c:pt>
                <c:pt idx="3715">
                  <c:v>0.79400000000000004</c:v>
                </c:pt>
                <c:pt idx="3716">
                  <c:v>0.79400000000000004</c:v>
                </c:pt>
                <c:pt idx="3717">
                  <c:v>0.79400000000000004</c:v>
                </c:pt>
                <c:pt idx="3718">
                  <c:v>0.79400000000000004</c:v>
                </c:pt>
                <c:pt idx="3719">
                  <c:v>0.79400000000000004</c:v>
                </c:pt>
                <c:pt idx="3720">
                  <c:v>0.79400000000000004</c:v>
                </c:pt>
                <c:pt idx="3721">
                  <c:v>0.79400000000000004</c:v>
                </c:pt>
                <c:pt idx="3722">
                  <c:v>0.79400000000000004</c:v>
                </c:pt>
                <c:pt idx="3723">
                  <c:v>0.79300000000000004</c:v>
                </c:pt>
                <c:pt idx="3724">
                  <c:v>0.79300000000000004</c:v>
                </c:pt>
                <c:pt idx="3725">
                  <c:v>0.79300000000000004</c:v>
                </c:pt>
                <c:pt idx="3726">
                  <c:v>0.79300000000000004</c:v>
                </c:pt>
                <c:pt idx="3727">
                  <c:v>0.79300000000000004</c:v>
                </c:pt>
                <c:pt idx="3728">
                  <c:v>0.79300000000000004</c:v>
                </c:pt>
                <c:pt idx="3729">
                  <c:v>0.79300000000000004</c:v>
                </c:pt>
                <c:pt idx="3730">
                  <c:v>0.79300000000000004</c:v>
                </c:pt>
                <c:pt idx="3731">
                  <c:v>0.79300000000000004</c:v>
                </c:pt>
                <c:pt idx="3732">
                  <c:v>0.79200000000000004</c:v>
                </c:pt>
                <c:pt idx="3733">
                  <c:v>0.79200000000000004</c:v>
                </c:pt>
                <c:pt idx="3734">
                  <c:v>0.79200000000000004</c:v>
                </c:pt>
                <c:pt idx="3735">
                  <c:v>0.79200000000000004</c:v>
                </c:pt>
                <c:pt idx="3736">
                  <c:v>0.79200000000000004</c:v>
                </c:pt>
                <c:pt idx="3737">
                  <c:v>0.79200000000000004</c:v>
                </c:pt>
                <c:pt idx="3738">
                  <c:v>0.79100000000000004</c:v>
                </c:pt>
                <c:pt idx="3739">
                  <c:v>0.79100000000000004</c:v>
                </c:pt>
                <c:pt idx="3740">
                  <c:v>0.79100000000000004</c:v>
                </c:pt>
                <c:pt idx="3741">
                  <c:v>0.79100000000000004</c:v>
                </c:pt>
                <c:pt idx="3742">
                  <c:v>0.79100000000000004</c:v>
                </c:pt>
                <c:pt idx="3743">
                  <c:v>0.79100000000000004</c:v>
                </c:pt>
                <c:pt idx="3744">
                  <c:v>0.79100000000000004</c:v>
                </c:pt>
                <c:pt idx="3745">
                  <c:v>0.79100000000000004</c:v>
                </c:pt>
                <c:pt idx="3746">
                  <c:v>0.79100000000000004</c:v>
                </c:pt>
                <c:pt idx="3747">
                  <c:v>0.79100000000000004</c:v>
                </c:pt>
                <c:pt idx="3748">
                  <c:v>0.79100000000000004</c:v>
                </c:pt>
                <c:pt idx="3749">
                  <c:v>0.79100000000000004</c:v>
                </c:pt>
                <c:pt idx="3750">
                  <c:v>0.79100000000000004</c:v>
                </c:pt>
                <c:pt idx="3751">
                  <c:v>0.79100000000000004</c:v>
                </c:pt>
                <c:pt idx="3752">
                  <c:v>0.79</c:v>
                </c:pt>
                <c:pt idx="3753">
                  <c:v>0.79</c:v>
                </c:pt>
                <c:pt idx="3754">
                  <c:v>0.79</c:v>
                </c:pt>
                <c:pt idx="3755">
                  <c:v>0.79</c:v>
                </c:pt>
                <c:pt idx="3756">
                  <c:v>0.79</c:v>
                </c:pt>
                <c:pt idx="3757">
                  <c:v>0.79</c:v>
                </c:pt>
                <c:pt idx="3758">
                  <c:v>0.78900000000000003</c:v>
                </c:pt>
                <c:pt idx="3759">
                  <c:v>0.78900000000000003</c:v>
                </c:pt>
                <c:pt idx="3760">
                  <c:v>0.78900000000000003</c:v>
                </c:pt>
                <c:pt idx="3761">
                  <c:v>0.78900000000000003</c:v>
                </c:pt>
                <c:pt idx="3762">
                  <c:v>0.78800000000000003</c:v>
                </c:pt>
                <c:pt idx="3763">
                  <c:v>0.78800000000000003</c:v>
                </c:pt>
                <c:pt idx="3764">
                  <c:v>0.78800000000000003</c:v>
                </c:pt>
                <c:pt idx="3765">
                  <c:v>0.78800000000000003</c:v>
                </c:pt>
                <c:pt idx="3766">
                  <c:v>0.78800000000000003</c:v>
                </c:pt>
                <c:pt idx="3767">
                  <c:v>0.78800000000000003</c:v>
                </c:pt>
                <c:pt idx="3768">
                  <c:v>0.78800000000000003</c:v>
                </c:pt>
                <c:pt idx="3769">
                  <c:v>0.78800000000000003</c:v>
                </c:pt>
                <c:pt idx="3770">
                  <c:v>0.78800000000000003</c:v>
                </c:pt>
                <c:pt idx="3771">
                  <c:v>0.78700000000000003</c:v>
                </c:pt>
                <c:pt idx="3772">
                  <c:v>0.78700000000000003</c:v>
                </c:pt>
                <c:pt idx="3773">
                  <c:v>0.78700000000000003</c:v>
                </c:pt>
                <c:pt idx="3774">
                  <c:v>0.78700000000000003</c:v>
                </c:pt>
                <c:pt idx="3775">
                  <c:v>0.78700000000000003</c:v>
                </c:pt>
                <c:pt idx="3776">
                  <c:v>0.78700000000000003</c:v>
                </c:pt>
                <c:pt idx="3777">
                  <c:v>0.78600000000000003</c:v>
                </c:pt>
                <c:pt idx="3778">
                  <c:v>0.78600000000000003</c:v>
                </c:pt>
                <c:pt idx="3779">
                  <c:v>0.78600000000000003</c:v>
                </c:pt>
                <c:pt idx="3780">
                  <c:v>0.78600000000000003</c:v>
                </c:pt>
                <c:pt idx="3781">
                  <c:v>0.78600000000000003</c:v>
                </c:pt>
                <c:pt idx="3782">
                  <c:v>0.78600000000000003</c:v>
                </c:pt>
                <c:pt idx="3783">
                  <c:v>0.78600000000000003</c:v>
                </c:pt>
                <c:pt idx="3784">
                  <c:v>0.78600000000000003</c:v>
                </c:pt>
                <c:pt idx="3785">
                  <c:v>0.78600000000000003</c:v>
                </c:pt>
                <c:pt idx="3786">
                  <c:v>0.78600000000000003</c:v>
                </c:pt>
                <c:pt idx="3787">
                  <c:v>0.78600000000000003</c:v>
                </c:pt>
                <c:pt idx="3788">
                  <c:v>0.78600000000000003</c:v>
                </c:pt>
                <c:pt idx="3789">
                  <c:v>0.78600000000000003</c:v>
                </c:pt>
                <c:pt idx="3790">
                  <c:v>0.78500000000000003</c:v>
                </c:pt>
                <c:pt idx="3791">
                  <c:v>0.78500000000000003</c:v>
                </c:pt>
                <c:pt idx="3792">
                  <c:v>0.78500000000000003</c:v>
                </c:pt>
                <c:pt idx="3793">
                  <c:v>0.78500000000000003</c:v>
                </c:pt>
                <c:pt idx="3794">
                  <c:v>0.78500000000000003</c:v>
                </c:pt>
                <c:pt idx="3795">
                  <c:v>0.78500000000000003</c:v>
                </c:pt>
                <c:pt idx="3796">
                  <c:v>0.78500000000000003</c:v>
                </c:pt>
                <c:pt idx="3797">
                  <c:v>0.78500000000000003</c:v>
                </c:pt>
                <c:pt idx="3798">
                  <c:v>0.78500000000000003</c:v>
                </c:pt>
                <c:pt idx="3799">
                  <c:v>0.78500000000000003</c:v>
                </c:pt>
                <c:pt idx="3800">
                  <c:v>0.78500000000000003</c:v>
                </c:pt>
                <c:pt idx="3801">
                  <c:v>0.78500000000000003</c:v>
                </c:pt>
                <c:pt idx="3802">
                  <c:v>0.78500000000000003</c:v>
                </c:pt>
                <c:pt idx="3803">
                  <c:v>0.78400000000000003</c:v>
                </c:pt>
                <c:pt idx="3804">
                  <c:v>0.78400000000000003</c:v>
                </c:pt>
                <c:pt idx="3805">
                  <c:v>0.78400000000000003</c:v>
                </c:pt>
                <c:pt idx="3806">
                  <c:v>0.78400000000000003</c:v>
                </c:pt>
                <c:pt idx="3807">
                  <c:v>0.78400000000000003</c:v>
                </c:pt>
                <c:pt idx="3808">
                  <c:v>0.78400000000000003</c:v>
                </c:pt>
                <c:pt idx="3809">
                  <c:v>0.78400000000000003</c:v>
                </c:pt>
                <c:pt idx="3810">
                  <c:v>0.78400000000000003</c:v>
                </c:pt>
                <c:pt idx="3811">
                  <c:v>0.78300000000000003</c:v>
                </c:pt>
                <c:pt idx="3812">
                  <c:v>0.78300000000000003</c:v>
                </c:pt>
                <c:pt idx="3813">
                  <c:v>0.78300000000000003</c:v>
                </c:pt>
                <c:pt idx="3814">
                  <c:v>0.78300000000000003</c:v>
                </c:pt>
                <c:pt idx="3815">
                  <c:v>0.78300000000000003</c:v>
                </c:pt>
                <c:pt idx="3816">
                  <c:v>0.78200000000000003</c:v>
                </c:pt>
                <c:pt idx="3817">
                  <c:v>0.78200000000000003</c:v>
                </c:pt>
                <c:pt idx="3818">
                  <c:v>0.78200000000000003</c:v>
                </c:pt>
                <c:pt idx="3819">
                  <c:v>0.78200000000000003</c:v>
                </c:pt>
                <c:pt idx="3820">
                  <c:v>0.78200000000000003</c:v>
                </c:pt>
                <c:pt idx="3821">
                  <c:v>0.78200000000000003</c:v>
                </c:pt>
                <c:pt idx="3822">
                  <c:v>0.78200000000000003</c:v>
                </c:pt>
                <c:pt idx="3823">
                  <c:v>0.78200000000000003</c:v>
                </c:pt>
                <c:pt idx="3824">
                  <c:v>0.78100000000000003</c:v>
                </c:pt>
                <c:pt idx="3825">
                  <c:v>0.78100000000000003</c:v>
                </c:pt>
                <c:pt idx="3826">
                  <c:v>0.78100000000000003</c:v>
                </c:pt>
                <c:pt idx="3827">
                  <c:v>0.78100000000000003</c:v>
                </c:pt>
                <c:pt idx="3828">
                  <c:v>0.78100000000000003</c:v>
                </c:pt>
                <c:pt idx="3829">
                  <c:v>0.78100000000000003</c:v>
                </c:pt>
                <c:pt idx="3830">
                  <c:v>0.78100000000000003</c:v>
                </c:pt>
                <c:pt idx="3831">
                  <c:v>0.78100000000000003</c:v>
                </c:pt>
                <c:pt idx="3832">
                  <c:v>0.78100000000000003</c:v>
                </c:pt>
                <c:pt idx="3833">
                  <c:v>0.78</c:v>
                </c:pt>
                <c:pt idx="3834">
                  <c:v>0.78</c:v>
                </c:pt>
                <c:pt idx="3835">
                  <c:v>0.78</c:v>
                </c:pt>
                <c:pt idx="3836">
                  <c:v>0.78</c:v>
                </c:pt>
                <c:pt idx="3837">
                  <c:v>0.78</c:v>
                </c:pt>
                <c:pt idx="3838">
                  <c:v>0.78</c:v>
                </c:pt>
                <c:pt idx="3839">
                  <c:v>0.78</c:v>
                </c:pt>
                <c:pt idx="3840">
                  <c:v>0.78</c:v>
                </c:pt>
                <c:pt idx="3841">
                  <c:v>0.77900000000000003</c:v>
                </c:pt>
                <c:pt idx="3842">
                  <c:v>0.77900000000000003</c:v>
                </c:pt>
                <c:pt idx="3843">
                  <c:v>0.77900000000000003</c:v>
                </c:pt>
                <c:pt idx="3844">
                  <c:v>0.77900000000000003</c:v>
                </c:pt>
                <c:pt idx="3845">
                  <c:v>0.77900000000000003</c:v>
                </c:pt>
                <c:pt idx="3846">
                  <c:v>0.77900000000000003</c:v>
                </c:pt>
                <c:pt idx="3847">
                  <c:v>0.77800000000000002</c:v>
                </c:pt>
                <c:pt idx="3848">
                  <c:v>0.77800000000000002</c:v>
                </c:pt>
                <c:pt idx="3849">
                  <c:v>0.77800000000000002</c:v>
                </c:pt>
                <c:pt idx="3850">
                  <c:v>0.77700000000000002</c:v>
                </c:pt>
                <c:pt idx="3851">
                  <c:v>0.77700000000000002</c:v>
                </c:pt>
                <c:pt idx="3852">
                  <c:v>0.77700000000000002</c:v>
                </c:pt>
                <c:pt idx="3853">
                  <c:v>0.77700000000000002</c:v>
                </c:pt>
                <c:pt idx="3854">
                  <c:v>0.77700000000000002</c:v>
                </c:pt>
                <c:pt idx="3855">
                  <c:v>0.77600000000000002</c:v>
                </c:pt>
                <c:pt idx="3856">
                  <c:v>0.77600000000000002</c:v>
                </c:pt>
                <c:pt idx="3857">
                  <c:v>0.77600000000000002</c:v>
                </c:pt>
                <c:pt idx="3858">
                  <c:v>0.77600000000000002</c:v>
                </c:pt>
                <c:pt idx="3859">
                  <c:v>0.77500000000000002</c:v>
                </c:pt>
                <c:pt idx="3860">
                  <c:v>0.77500000000000002</c:v>
                </c:pt>
                <c:pt idx="3861">
                  <c:v>0.77500000000000002</c:v>
                </c:pt>
                <c:pt idx="3862">
                  <c:v>0.77500000000000002</c:v>
                </c:pt>
                <c:pt idx="3863">
                  <c:v>0.77500000000000002</c:v>
                </c:pt>
                <c:pt idx="3864">
                  <c:v>0.77500000000000002</c:v>
                </c:pt>
                <c:pt idx="3865">
                  <c:v>0.77500000000000002</c:v>
                </c:pt>
                <c:pt idx="3866">
                  <c:v>0.77500000000000002</c:v>
                </c:pt>
                <c:pt idx="3867">
                  <c:v>0.77500000000000002</c:v>
                </c:pt>
                <c:pt idx="3868">
                  <c:v>0.77500000000000002</c:v>
                </c:pt>
                <c:pt idx="3869">
                  <c:v>0.77500000000000002</c:v>
                </c:pt>
                <c:pt idx="3870">
                  <c:v>0.77400000000000002</c:v>
                </c:pt>
                <c:pt idx="3871">
                  <c:v>0.77400000000000002</c:v>
                </c:pt>
                <c:pt idx="3872">
                  <c:v>0.77400000000000002</c:v>
                </c:pt>
                <c:pt idx="3873">
                  <c:v>0.77400000000000002</c:v>
                </c:pt>
                <c:pt idx="3874">
                  <c:v>0.77400000000000002</c:v>
                </c:pt>
                <c:pt idx="3875">
                  <c:v>0.77400000000000002</c:v>
                </c:pt>
                <c:pt idx="3876">
                  <c:v>0.77400000000000002</c:v>
                </c:pt>
                <c:pt idx="3877">
                  <c:v>0.77400000000000002</c:v>
                </c:pt>
                <c:pt idx="3878">
                  <c:v>0.77300000000000002</c:v>
                </c:pt>
                <c:pt idx="3879">
                  <c:v>0.77300000000000002</c:v>
                </c:pt>
                <c:pt idx="3880">
                  <c:v>0.77300000000000002</c:v>
                </c:pt>
                <c:pt idx="3881">
                  <c:v>0.77300000000000002</c:v>
                </c:pt>
                <c:pt idx="3882">
                  <c:v>0.77300000000000002</c:v>
                </c:pt>
                <c:pt idx="3883">
                  <c:v>0.77300000000000002</c:v>
                </c:pt>
                <c:pt idx="3884">
                  <c:v>0.77300000000000002</c:v>
                </c:pt>
                <c:pt idx="3885">
                  <c:v>0.77300000000000002</c:v>
                </c:pt>
                <c:pt idx="3886">
                  <c:v>0.77300000000000002</c:v>
                </c:pt>
                <c:pt idx="3887">
                  <c:v>0.77200000000000002</c:v>
                </c:pt>
                <c:pt idx="3888">
                  <c:v>0.77200000000000002</c:v>
                </c:pt>
                <c:pt idx="3889">
                  <c:v>0.77200000000000002</c:v>
                </c:pt>
                <c:pt idx="3890">
                  <c:v>0.77200000000000002</c:v>
                </c:pt>
                <c:pt idx="3891">
                  <c:v>0.77200000000000002</c:v>
                </c:pt>
                <c:pt idx="3892">
                  <c:v>0.77200000000000002</c:v>
                </c:pt>
                <c:pt idx="3893">
                  <c:v>0.77200000000000002</c:v>
                </c:pt>
                <c:pt idx="3894">
                  <c:v>0.77200000000000002</c:v>
                </c:pt>
                <c:pt idx="3895">
                  <c:v>0.77200000000000002</c:v>
                </c:pt>
                <c:pt idx="3896">
                  <c:v>0.77100000000000002</c:v>
                </c:pt>
                <c:pt idx="3897">
                  <c:v>0.77100000000000002</c:v>
                </c:pt>
                <c:pt idx="3898">
                  <c:v>0.77100000000000002</c:v>
                </c:pt>
                <c:pt idx="3899">
                  <c:v>0.77100000000000002</c:v>
                </c:pt>
                <c:pt idx="3900">
                  <c:v>0.77100000000000002</c:v>
                </c:pt>
                <c:pt idx="3901">
                  <c:v>0.77100000000000002</c:v>
                </c:pt>
                <c:pt idx="3902">
                  <c:v>0.77100000000000002</c:v>
                </c:pt>
                <c:pt idx="3903">
                  <c:v>0.77100000000000002</c:v>
                </c:pt>
                <c:pt idx="3904">
                  <c:v>0.77</c:v>
                </c:pt>
                <c:pt idx="3905">
                  <c:v>0.77</c:v>
                </c:pt>
                <c:pt idx="3906">
                  <c:v>0.77</c:v>
                </c:pt>
                <c:pt idx="3907">
                  <c:v>0.77</c:v>
                </c:pt>
                <c:pt idx="3908">
                  <c:v>0.77</c:v>
                </c:pt>
                <c:pt idx="3909">
                  <c:v>0.77</c:v>
                </c:pt>
                <c:pt idx="3910">
                  <c:v>0.77</c:v>
                </c:pt>
                <c:pt idx="3911">
                  <c:v>0.77</c:v>
                </c:pt>
                <c:pt idx="3912">
                  <c:v>0.77</c:v>
                </c:pt>
                <c:pt idx="3913">
                  <c:v>0.76900000000000002</c:v>
                </c:pt>
                <c:pt idx="3914">
                  <c:v>0.76900000000000002</c:v>
                </c:pt>
                <c:pt idx="3915">
                  <c:v>0.76900000000000002</c:v>
                </c:pt>
                <c:pt idx="3916">
                  <c:v>0.76900000000000002</c:v>
                </c:pt>
                <c:pt idx="3917">
                  <c:v>0.76900000000000002</c:v>
                </c:pt>
                <c:pt idx="3918">
                  <c:v>0.76900000000000002</c:v>
                </c:pt>
                <c:pt idx="3919">
                  <c:v>0.76900000000000002</c:v>
                </c:pt>
                <c:pt idx="3920">
                  <c:v>0.76900000000000002</c:v>
                </c:pt>
                <c:pt idx="3921">
                  <c:v>0.76900000000000002</c:v>
                </c:pt>
                <c:pt idx="3922">
                  <c:v>0.76800000000000002</c:v>
                </c:pt>
                <c:pt idx="3923">
                  <c:v>0.76800000000000002</c:v>
                </c:pt>
                <c:pt idx="3924">
                  <c:v>0.76800000000000002</c:v>
                </c:pt>
                <c:pt idx="3925">
                  <c:v>0.76800000000000002</c:v>
                </c:pt>
                <c:pt idx="3926">
                  <c:v>0.76700000000000002</c:v>
                </c:pt>
                <c:pt idx="3927">
                  <c:v>0.76700000000000002</c:v>
                </c:pt>
                <c:pt idx="3928">
                  <c:v>0.76700000000000002</c:v>
                </c:pt>
                <c:pt idx="3929">
                  <c:v>0.76700000000000002</c:v>
                </c:pt>
                <c:pt idx="3930">
                  <c:v>0.76700000000000002</c:v>
                </c:pt>
                <c:pt idx="3931">
                  <c:v>0.76700000000000002</c:v>
                </c:pt>
                <c:pt idx="3932">
                  <c:v>0.76600000000000001</c:v>
                </c:pt>
                <c:pt idx="3933">
                  <c:v>0.76600000000000001</c:v>
                </c:pt>
                <c:pt idx="3934">
                  <c:v>0.76600000000000001</c:v>
                </c:pt>
                <c:pt idx="3935">
                  <c:v>0.76600000000000001</c:v>
                </c:pt>
                <c:pt idx="3936">
                  <c:v>0.76600000000000001</c:v>
                </c:pt>
                <c:pt idx="3937">
                  <c:v>0.76600000000000001</c:v>
                </c:pt>
                <c:pt idx="3938">
                  <c:v>0.76600000000000001</c:v>
                </c:pt>
                <c:pt idx="3939">
                  <c:v>0.76600000000000001</c:v>
                </c:pt>
                <c:pt idx="3940">
                  <c:v>0.76500000000000001</c:v>
                </c:pt>
                <c:pt idx="3941">
                  <c:v>0.76500000000000001</c:v>
                </c:pt>
                <c:pt idx="3942">
                  <c:v>0.76500000000000001</c:v>
                </c:pt>
                <c:pt idx="3943">
                  <c:v>0.76500000000000001</c:v>
                </c:pt>
                <c:pt idx="3944">
                  <c:v>0.76400000000000001</c:v>
                </c:pt>
                <c:pt idx="3945">
                  <c:v>0.76400000000000001</c:v>
                </c:pt>
                <c:pt idx="3946">
                  <c:v>0.76400000000000001</c:v>
                </c:pt>
                <c:pt idx="3947">
                  <c:v>0.76400000000000001</c:v>
                </c:pt>
                <c:pt idx="3948">
                  <c:v>0.76400000000000001</c:v>
                </c:pt>
                <c:pt idx="3949">
                  <c:v>0.76400000000000001</c:v>
                </c:pt>
                <c:pt idx="3950">
                  <c:v>0.76400000000000001</c:v>
                </c:pt>
                <c:pt idx="3951">
                  <c:v>0.76400000000000001</c:v>
                </c:pt>
                <c:pt idx="3952">
                  <c:v>0.76400000000000001</c:v>
                </c:pt>
                <c:pt idx="3953">
                  <c:v>0.76400000000000001</c:v>
                </c:pt>
                <c:pt idx="3954">
                  <c:v>0.76300000000000001</c:v>
                </c:pt>
                <c:pt idx="3955">
                  <c:v>0.76300000000000001</c:v>
                </c:pt>
                <c:pt idx="3956">
                  <c:v>0.76300000000000001</c:v>
                </c:pt>
                <c:pt idx="3957">
                  <c:v>0.76300000000000001</c:v>
                </c:pt>
                <c:pt idx="3958">
                  <c:v>0.76300000000000001</c:v>
                </c:pt>
                <c:pt idx="3959">
                  <c:v>0.76300000000000001</c:v>
                </c:pt>
                <c:pt idx="3960">
                  <c:v>0.76300000000000001</c:v>
                </c:pt>
                <c:pt idx="3961">
                  <c:v>0.76300000000000001</c:v>
                </c:pt>
                <c:pt idx="3962">
                  <c:v>0.76300000000000001</c:v>
                </c:pt>
                <c:pt idx="3963">
                  <c:v>0.76200000000000001</c:v>
                </c:pt>
                <c:pt idx="3964">
                  <c:v>0.76200000000000001</c:v>
                </c:pt>
                <c:pt idx="3965">
                  <c:v>0.76200000000000001</c:v>
                </c:pt>
                <c:pt idx="3966">
                  <c:v>0.76200000000000001</c:v>
                </c:pt>
                <c:pt idx="3967">
                  <c:v>0.76200000000000001</c:v>
                </c:pt>
                <c:pt idx="3968">
                  <c:v>0.76200000000000001</c:v>
                </c:pt>
                <c:pt idx="3969">
                  <c:v>0.76200000000000001</c:v>
                </c:pt>
                <c:pt idx="3970">
                  <c:v>0.76200000000000001</c:v>
                </c:pt>
                <c:pt idx="3971">
                  <c:v>0.76100000000000001</c:v>
                </c:pt>
                <c:pt idx="3972">
                  <c:v>0.76100000000000001</c:v>
                </c:pt>
                <c:pt idx="3973">
                  <c:v>0.76100000000000001</c:v>
                </c:pt>
                <c:pt idx="3974">
                  <c:v>0.76100000000000001</c:v>
                </c:pt>
                <c:pt idx="3975">
                  <c:v>0.76100000000000001</c:v>
                </c:pt>
                <c:pt idx="3976">
                  <c:v>0.76100000000000001</c:v>
                </c:pt>
                <c:pt idx="3977">
                  <c:v>0.76</c:v>
                </c:pt>
                <c:pt idx="3978">
                  <c:v>0.76</c:v>
                </c:pt>
                <c:pt idx="3979">
                  <c:v>0.76</c:v>
                </c:pt>
                <c:pt idx="3980">
                  <c:v>0.76</c:v>
                </c:pt>
                <c:pt idx="3981">
                  <c:v>0.76</c:v>
                </c:pt>
                <c:pt idx="3982">
                  <c:v>0.76</c:v>
                </c:pt>
                <c:pt idx="3983">
                  <c:v>0.76</c:v>
                </c:pt>
                <c:pt idx="3984">
                  <c:v>0.76</c:v>
                </c:pt>
                <c:pt idx="3985">
                  <c:v>0.76</c:v>
                </c:pt>
                <c:pt idx="3986">
                  <c:v>0.76</c:v>
                </c:pt>
                <c:pt idx="3987">
                  <c:v>0.76</c:v>
                </c:pt>
                <c:pt idx="3988">
                  <c:v>0.75900000000000001</c:v>
                </c:pt>
                <c:pt idx="3989">
                  <c:v>0.75900000000000001</c:v>
                </c:pt>
                <c:pt idx="3990">
                  <c:v>0.75900000000000001</c:v>
                </c:pt>
                <c:pt idx="3991">
                  <c:v>0.75900000000000001</c:v>
                </c:pt>
                <c:pt idx="3992">
                  <c:v>0.75900000000000001</c:v>
                </c:pt>
                <c:pt idx="3993">
                  <c:v>0.75900000000000001</c:v>
                </c:pt>
                <c:pt idx="3994">
                  <c:v>0.75800000000000001</c:v>
                </c:pt>
                <c:pt idx="3995">
                  <c:v>0.75800000000000001</c:v>
                </c:pt>
                <c:pt idx="3996">
                  <c:v>0.75800000000000001</c:v>
                </c:pt>
                <c:pt idx="3997">
                  <c:v>0.75800000000000001</c:v>
                </c:pt>
                <c:pt idx="3998">
                  <c:v>0.75700000000000001</c:v>
                </c:pt>
                <c:pt idx="3999">
                  <c:v>0.75700000000000001</c:v>
                </c:pt>
                <c:pt idx="4000">
                  <c:v>0.75700000000000001</c:v>
                </c:pt>
                <c:pt idx="4001">
                  <c:v>0.75700000000000001</c:v>
                </c:pt>
                <c:pt idx="4002">
                  <c:v>0.75700000000000001</c:v>
                </c:pt>
                <c:pt idx="4003">
                  <c:v>0.75700000000000001</c:v>
                </c:pt>
                <c:pt idx="4004">
                  <c:v>0.75700000000000001</c:v>
                </c:pt>
                <c:pt idx="4005">
                  <c:v>0.75700000000000001</c:v>
                </c:pt>
                <c:pt idx="4006">
                  <c:v>0.75700000000000001</c:v>
                </c:pt>
                <c:pt idx="4007">
                  <c:v>0.75600000000000001</c:v>
                </c:pt>
                <c:pt idx="4008">
                  <c:v>0.75600000000000001</c:v>
                </c:pt>
                <c:pt idx="4009">
                  <c:v>0.75600000000000001</c:v>
                </c:pt>
                <c:pt idx="4010">
                  <c:v>0.75600000000000001</c:v>
                </c:pt>
                <c:pt idx="4011">
                  <c:v>0.75600000000000001</c:v>
                </c:pt>
                <c:pt idx="4012">
                  <c:v>0.75600000000000001</c:v>
                </c:pt>
                <c:pt idx="4013">
                  <c:v>0.75600000000000001</c:v>
                </c:pt>
                <c:pt idx="4014">
                  <c:v>0.75600000000000001</c:v>
                </c:pt>
                <c:pt idx="4015">
                  <c:v>0.75600000000000001</c:v>
                </c:pt>
                <c:pt idx="4016">
                  <c:v>0.755</c:v>
                </c:pt>
                <c:pt idx="4017">
                  <c:v>0.755</c:v>
                </c:pt>
                <c:pt idx="4018">
                  <c:v>0.755</c:v>
                </c:pt>
                <c:pt idx="4019">
                  <c:v>0.755</c:v>
                </c:pt>
                <c:pt idx="4020">
                  <c:v>0.755</c:v>
                </c:pt>
                <c:pt idx="4021">
                  <c:v>0.755</c:v>
                </c:pt>
                <c:pt idx="4022">
                  <c:v>0.755</c:v>
                </c:pt>
                <c:pt idx="4023">
                  <c:v>0.754</c:v>
                </c:pt>
                <c:pt idx="4024">
                  <c:v>0.754</c:v>
                </c:pt>
                <c:pt idx="4025">
                  <c:v>0.754</c:v>
                </c:pt>
                <c:pt idx="4026">
                  <c:v>0.754</c:v>
                </c:pt>
                <c:pt idx="4027">
                  <c:v>0.754</c:v>
                </c:pt>
                <c:pt idx="4028">
                  <c:v>0.754</c:v>
                </c:pt>
                <c:pt idx="4029">
                  <c:v>0.754</c:v>
                </c:pt>
                <c:pt idx="4030">
                  <c:v>0.754</c:v>
                </c:pt>
                <c:pt idx="4031">
                  <c:v>0.754</c:v>
                </c:pt>
                <c:pt idx="4032">
                  <c:v>0.754</c:v>
                </c:pt>
                <c:pt idx="4033">
                  <c:v>0.754</c:v>
                </c:pt>
                <c:pt idx="4034">
                  <c:v>0.753</c:v>
                </c:pt>
                <c:pt idx="4035">
                  <c:v>0.753</c:v>
                </c:pt>
                <c:pt idx="4036">
                  <c:v>0.753</c:v>
                </c:pt>
                <c:pt idx="4037">
                  <c:v>0.753</c:v>
                </c:pt>
                <c:pt idx="4038">
                  <c:v>0.753</c:v>
                </c:pt>
                <c:pt idx="4039">
                  <c:v>0.753</c:v>
                </c:pt>
                <c:pt idx="4040">
                  <c:v>0.753</c:v>
                </c:pt>
                <c:pt idx="4041">
                  <c:v>0.752</c:v>
                </c:pt>
                <c:pt idx="4042">
                  <c:v>0.752</c:v>
                </c:pt>
                <c:pt idx="4043">
                  <c:v>0.752</c:v>
                </c:pt>
                <c:pt idx="4044">
                  <c:v>0.752</c:v>
                </c:pt>
                <c:pt idx="4045">
                  <c:v>0.752</c:v>
                </c:pt>
                <c:pt idx="4046">
                  <c:v>0.752</c:v>
                </c:pt>
                <c:pt idx="4047">
                  <c:v>0.752</c:v>
                </c:pt>
                <c:pt idx="4048">
                  <c:v>0.752</c:v>
                </c:pt>
                <c:pt idx="4049">
                  <c:v>0.752</c:v>
                </c:pt>
                <c:pt idx="4050">
                  <c:v>0.751</c:v>
                </c:pt>
                <c:pt idx="4051">
                  <c:v>0.751</c:v>
                </c:pt>
                <c:pt idx="4052">
                  <c:v>0.751</c:v>
                </c:pt>
                <c:pt idx="4053">
                  <c:v>0.751</c:v>
                </c:pt>
                <c:pt idx="4054">
                  <c:v>0.751</c:v>
                </c:pt>
                <c:pt idx="4055">
                  <c:v>0.751</c:v>
                </c:pt>
                <c:pt idx="4056">
                  <c:v>0.751</c:v>
                </c:pt>
                <c:pt idx="4057">
                  <c:v>0.751</c:v>
                </c:pt>
                <c:pt idx="4058">
                  <c:v>0.751</c:v>
                </c:pt>
                <c:pt idx="4059">
                  <c:v>0.751</c:v>
                </c:pt>
                <c:pt idx="4060">
                  <c:v>0.751</c:v>
                </c:pt>
                <c:pt idx="4061">
                  <c:v>0.751</c:v>
                </c:pt>
                <c:pt idx="4062">
                  <c:v>0.75</c:v>
                </c:pt>
                <c:pt idx="4063">
                  <c:v>0.75</c:v>
                </c:pt>
                <c:pt idx="4064">
                  <c:v>0.75</c:v>
                </c:pt>
                <c:pt idx="4065">
                  <c:v>0.75</c:v>
                </c:pt>
                <c:pt idx="4066">
                  <c:v>0.75</c:v>
                </c:pt>
                <c:pt idx="4067">
                  <c:v>0.75</c:v>
                </c:pt>
                <c:pt idx="4068">
                  <c:v>0.75</c:v>
                </c:pt>
                <c:pt idx="4069">
                  <c:v>0.75</c:v>
                </c:pt>
                <c:pt idx="4070">
                  <c:v>0.75</c:v>
                </c:pt>
                <c:pt idx="4071">
                  <c:v>0.75</c:v>
                </c:pt>
                <c:pt idx="4072">
                  <c:v>0.75</c:v>
                </c:pt>
                <c:pt idx="4073">
                  <c:v>0.749</c:v>
                </c:pt>
                <c:pt idx="4074">
                  <c:v>0.749</c:v>
                </c:pt>
                <c:pt idx="4075">
                  <c:v>0.749</c:v>
                </c:pt>
                <c:pt idx="4076">
                  <c:v>0.749</c:v>
                </c:pt>
                <c:pt idx="4077">
                  <c:v>0.749</c:v>
                </c:pt>
                <c:pt idx="4078">
                  <c:v>0.749</c:v>
                </c:pt>
                <c:pt idx="4079">
                  <c:v>0.749</c:v>
                </c:pt>
                <c:pt idx="4080">
                  <c:v>0.749</c:v>
                </c:pt>
                <c:pt idx="4081">
                  <c:v>0.749</c:v>
                </c:pt>
                <c:pt idx="4082">
                  <c:v>0.748</c:v>
                </c:pt>
                <c:pt idx="4083">
                  <c:v>0.748</c:v>
                </c:pt>
                <c:pt idx="4084">
                  <c:v>0.748</c:v>
                </c:pt>
                <c:pt idx="4085">
                  <c:v>0.748</c:v>
                </c:pt>
                <c:pt idx="4086">
                  <c:v>0.748</c:v>
                </c:pt>
                <c:pt idx="4087">
                  <c:v>0.748</c:v>
                </c:pt>
                <c:pt idx="4088">
                  <c:v>0.748</c:v>
                </c:pt>
                <c:pt idx="4089">
                  <c:v>0.747</c:v>
                </c:pt>
                <c:pt idx="4090">
                  <c:v>0.747</c:v>
                </c:pt>
                <c:pt idx="4091">
                  <c:v>0.747</c:v>
                </c:pt>
                <c:pt idx="4092">
                  <c:v>0.747</c:v>
                </c:pt>
                <c:pt idx="4093">
                  <c:v>0.747</c:v>
                </c:pt>
                <c:pt idx="4094">
                  <c:v>0.747</c:v>
                </c:pt>
                <c:pt idx="4095">
                  <c:v>0.747</c:v>
                </c:pt>
                <c:pt idx="4096">
                  <c:v>0.747</c:v>
                </c:pt>
                <c:pt idx="4097">
                  <c:v>0.747</c:v>
                </c:pt>
                <c:pt idx="4098">
                  <c:v>0.746</c:v>
                </c:pt>
                <c:pt idx="4099">
                  <c:v>0.746</c:v>
                </c:pt>
                <c:pt idx="4100">
                  <c:v>0.746</c:v>
                </c:pt>
                <c:pt idx="4101">
                  <c:v>0.745</c:v>
                </c:pt>
                <c:pt idx="4102">
                  <c:v>0.745</c:v>
                </c:pt>
                <c:pt idx="4103">
                  <c:v>0.745</c:v>
                </c:pt>
                <c:pt idx="4104">
                  <c:v>0.745</c:v>
                </c:pt>
                <c:pt idx="4105">
                  <c:v>0.745</c:v>
                </c:pt>
                <c:pt idx="4106">
                  <c:v>0.745</c:v>
                </c:pt>
                <c:pt idx="4107">
                  <c:v>0.745</c:v>
                </c:pt>
                <c:pt idx="4108">
                  <c:v>0.745</c:v>
                </c:pt>
                <c:pt idx="4109">
                  <c:v>0.745</c:v>
                </c:pt>
                <c:pt idx="4110">
                  <c:v>0.74399999999999999</c:v>
                </c:pt>
                <c:pt idx="4111">
                  <c:v>0.74399999999999999</c:v>
                </c:pt>
                <c:pt idx="4112">
                  <c:v>0.74399999999999999</c:v>
                </c:pt>
                <c:pt idx="4113">
                  <c:v>0.74399999999999999</c:v>
                </c:pt>
                <c:pt idx="4114">
                  <c:v>0.74399999999999999</c:v>
                </c:pt>
                <c:pt idx="4115">
                  <c:v>0.74399999999999999</c:v>
                </c:pt>
                <c:pt idx="4116">
                  <c:v>0.74299999999999999</c:v>
                </c:pt>
                <c:pt idx="4117">
                  <c:v>0.74299999999999999</c:v>
                </c:pt>
                <c:pt idx="4118">
                  <c:v>0.74299999999999999</c:v>
                </c:pt>
                <c:pt idx="4119">
                  <c:v>0.74299999999999999</c:v>
                </c:pt>
                <c:pt idx="4120">
                  <c:v>0.74299999999999999</c:v>
                </c:pt>
                <c:pt idx="4121">
                  <c:v>0.74299999999999999</c:v>
                </c:pt>
                <c:pt idx="4122">
                  <c:v>0.74299999999999999</c:v>
                </c:pt>
                <c:pt idx="4123">
                  <c:v>0.74299999999999999</c:v>
                </c:pt>
                <c:pt idx="4124">
                  <c:v>0.74299999999999999</c:v>
                </c:pt>
                <c:pt idx="4125">
                  <c:v>0.74299999999999999</c:v>
                </c:pt>
                <c:pt idx="4126">
                  <c:v>0.74199999999999999</c:v>
                </c:pt>
                <c:pt idx="4127">
                  <c:v>0.74199999999999999</c:v>
                </c:pt>
                <c:pt idx="4128">
                  <c:v>0.74199999999999999</c:v>
                </c:pt>
                <c:pt idx="4129">
                  <c:v>0.74199999999999999</c:v>
                </c:pt>
                <c:pt idx="4130">
                  <c:v>0.74199999999999999</c:v>
                </c:pt>
                <c:pt idx="4131">
                  <c:v>0.74099999999999999</c:v>
                </c:pt>
                <c:pt idx="4132">
                  <c:v>0.74099999999999999</c:v>
                </c:pt>
                <c:pt idx="4133">
                  <c:v>0.74099999999999999</c:v>
                </c:pt>
                <c:pt idx="4134">
                  <c:v>0.74099999999999999</c:v>
                </c:pt>
                <c:pt idx="4135">
                  <c:v>0.74099999999999999</c:v>
                </c:pt>
                <c:pt idx="4136">
                  <c:v>0.74099999999999999</c:v>
                </c:pt>
                <c:pt idx="4137">
                  <c:v>0.74099999999999999</c:v>
                </c:pt>
                <c:pt idx="4138">
                  <c:v>0.74099999999999999</c:v>
                </c:pt>
                <c:pt idx="4139">
                  <c:v>0.74099999999999999</c:v>
                </c:pt>
                <c:pt idx="4140">
                  <c:v>0.74099999999999999</c:v>
                </c:pt>
                <c:pt idx="4141">
                  <c:v>0.74</c:v>
                </c:pt>
                <c:pt idx="4142">
                  <c:v>0.74</c:v>
                </c:pt>
                <c:pt idx="4143">
                  <c:v>0.74</c:v>
                </c:pt>
                <c:pt idx="4144">
                  <c:v>0.74</c:v>
                </c:pt>
                <c:pt idx="4145">
                  <c:v>0.74</c:v>
                </c:pt>
                <c:pt idx="4146">
                  <c:v>0.74</c:v>
                </c:pt>
                <c:pt idx="4147">
                  <c:v>0.74</c:v>
                </c:pt>
                <c:pt idx="4148">
                  <c:v>0.74</c:v>
                </c:pt>
                <c:pt idx="4149">
                  <c:v>0.74</c:v>
                </c:pt>
                <c:pt idx="4150">
                  <c:v>0.74</c:v>
                </c:pt>
                <c:pt idx="4151">
                  <c:v>0.74</c:v>
                </c:pt>
                <c:pt idx="4152">
                  <c:v>0.73899999999999999</c:v>
                </c:pt>
                <c:pt idx="4153">
                  <c:v>0.73899999999999999</c:v>
                </c:pt>
                <c:pt idx="4154">
                  <c:v>0.73899999999999999</c:v>
                </c:pt>
                <c:pt idx="4155">
                  <c:v>0.73899999999999999</c:v>
                </c:pt>
                <c:pt idx="4156">
                  <c:v>0.73899999999999999</c:v>
                </c:pt>
                <c:pt idx="4157">
                  <c:v>0.73899999999999999</c:v>
                </c:pt>
                <c:pt idx="4158">
                  <c:v>0.73899999999999999</c:v>
                </c:pt>
                <c:pt idx="4159">
                  <c:v>0.73899999999999999</c:v>
                </c:pt>
                <c:pt idx="4160">
                  <c:v>0.73799999999999999</c:v>
                </c:pt>
                <c:pt idx="4161">
                  <c:v>0.73799999999999999</c:v>
                </c:pt>
                <c:pt idx="4162">
                  <c:v>0.73799999999999999</c:v>
                </c:pt>
                <c:pt idx="4163">
                  <c:v>0.73799999999999999</c:v>
                </c:pt>
                <c:pt idx="4164">
                  <c:v>0.73799999999999999</c:v>
                </c:pt>
                <c:pt idx="4165">
                  <c:v>0.73799999999999999</c:v>
                </c:pt>
                <c:pt idx="4166">
                  <c:v>0.73799999999999999</c:v>
                </c:pt>
                <c:pt idx="4167">
                  <c:v>0.73799999999999999</c:v>
                </c:pt>
                <c:pt idx="4168">
                  <c:v>0.73699999999999999</c:v>
                </c:pt>
                <c:pt idx="4169">
                  <c:v>0.73699999999999999</c:v>
                </c:pt>
                <c:pt idx="4170">
                  <c:v>0.73699999999999999</c:v>
                </c:pt>
                <c:pt idx="4171">
                  <c:v>0.73699999999999999</c:v>
                </c:pt>
                <c:pt idx="4172">
                  <c:v>0.73699999999999999</c:v>
                </c:pt>
                <c:pt idx="4173">
                  <c:v>0.73699999999999999</c:v>
                </c:pt>
                <c:pt idx="4174">
                  <c:v>0.73599999999999999</c:v>
                </c:pt>
                <c:pt idx="4175">
                  <c:v>0.73599999999999999</c:v>
                </c:pt>
                <c:pt idx="4176">
                  <c:v>0.73599999999999999</c:v>
                </c:pt>
                <c:pt idx="4177">
                  <c:v>0.73599999999999999</c:v>
                </c:pt>
                <c:pt idx="4178">
                  <c:v>0.73599999999999999</c:v>
                </c:pt>
                <c:pt idx="4179">
                  <c:v>0.73599999999999999</c:v>
                </c:pt>
                <c:pt idx="4180">
                  <c:v>0.73599999999999999</c:v>
                </c:pt>
                <c:pt idx="4181">
                  <c:v>0.73499999999999999</c:v>
                </c:pt>
                <c:pt idx="4182">
                  <c:v>0.73499999999999999</c:v>
                </c:pt>
                <c:pt idx="4183">
                  <c:v>0.73499999999999999</c:v>
                </c:pt>
                <c:pt idx="4184">
                  <c:v>0.73499999999999999</c:v>
                </c:pt>
                <c:pt idx="4185">
                  <c:v>0.73499999999999999</c:v>
                </c:pt>
                <c:pt idx="4186">
                  <c:v>0.73499999999999999</c:v>
                </c:pt>
                <c:pt idx="4187">
                  <c:v>0.73399999999999999</c:v>
                </c:pt>
                <c:pt idx="4188">
                  <c:v>0.73399999999999999</c:v>
                </c:pt>
                <c:pt idx="4189">
                  <c:v>0.73399999999999999</c:v>
                </c:pt>
                <c:pt idx="4190">
                  <c:v>0.73299999999999998</c:v>
                </c:pt>
                <c:pt idx="4191">
                  <c:v>0.73299999999999998</c:v>
                </c:pt>
                <c:pt idx="4192">
                  <c:v>0.73299999999999998</c:v>
                </c:pt>
                <c:pt idx="4193">
                  <c:v>0.73299999999999998</c:v>
                </c:pt>
                <c:pt idx="4194">
                  <c:v>0.73299999999999998</c:v>
                </c:pt>
                <c:pt idx="4195">
                  <c:v>0.73299999999999998</c:v>
                </c:pt>
                <c:pt idx="4196">
                  <c:v>0.73299999999999998</c:v>
                </c:pt>
                <c:pt idx="4197">
                  <c:v>0.73299999999999998</c:v>
                </c:pt>
                <c:pt idx="4198">
                  <c:v>0.73299999999999998</c:v>
                </c:pt>
                <c:pt idx="4199">
                  <c:v>0.73299999999999998</c:v>
                </c:pt>
                <c:pt idx="4200">
                  <c:v>0.73199999999999998</c:v>
                </c:pt>
                <c:pt idx="4201">
                  <c:v>0.73199999999999998</c:v>
                </c:pt>
                <c:pt idx="4202">
                  <c:v>0.73199999999999998</c:v>
                </c:pt>
                <c:pt idx="4203">
                  <c:v>0.73199999999999998</c:v>
                </c:pt>
                <c:pt idx="4204">
                  <c:v>0.73199999999999998</c:v>
                </c:pt>
                <c:pt idx="4205">
                  <c:v>0.73199999999999998</c:v>
                </c:pt>
                <c:pt idx="4206">
                  <c:v>0.73199999999999998</c:v>
                </c:pt>
                <c:pt idx="4207">
                  <c:v>0.73199999999999998</c:v>
                </c:pt>
                <c:pt idx="4208">
                  <c:v>0.73199999999999998</c:v>
                </c:pt>
                <c:pt idx="4209">
                  <c:v>0.73099999999999998</c:v>
                </c:pt>
                <c:pt idx="4210">
                  <c:v>0.73099999999999998</c:v>
                </c:pt>
                <c:pt idx="4211">
                  <c:v>0.73099999999999998</c:v>
                </c:pt>
                <c:pt idx="4212">
                  <c:v>0.73099999999999998</c:v>
                </c:pt>
                <c:pt idx="4213">
                  <c:v>0.73099999999999998</c:v>
                </c:pt>
                <c:pt idx="4214">
                  <c:v>0.73099999999999998</c:v>
                </c:pt>
                <c:pt idx="4215">
                  <c:v>0.73099999999999998</c:v>
                </c:pt>
                <c:pt idx="4216">
                  <c:v>0.73</c:v>
                </c:pt>
                <c:pt idx="4217">
                  <c:v>0.73</c:v>
                </c:pt>
                <c:pt idx="4218">
                  <c:v>0.73</c:v>
                </c:pt>
                <c:pt idx="4219">
                  <c:v>0.73</c:v>
                </c:pt>
                <c:pt idx="4220">
                  <c:v>0.73</c:v>
                </c:pt>
                <c:pt idx="4221">
                  <c:v>0.73</c:v>
                </c:pt>
                <c:pt idx="4222">
                  <c:v>0.73</c:v>
                </c:pt>
                <c:pt idx="4223">
                  <c:v>0.73</c:v>
                </c:pt>
                <c:pt idx="4224">
                  <c:v>0.73</c:v>
                </c:pt>
                <c:pt idx="4225">
                  <c:v>0.73</c:v>
                </c:pt>
                <c:pt idx="4226">
                  <c:v>0.73</c:v>
                </c:pt>
                <c:pt idx="4227">
                  <c:v>0.72899999999999998</c:v>
                </c:pt>
                <c:pt idx="4228">
                  <c:v>0.72899999999999998</c:v>
                </c:pt>
                <c:pt idx="4229">
                  <c:v>0.72899999999999998</c:v>
                </c:pt>
                <c:pt idx="4230">
                  <c:v>0.72899999999999998</c:v>
                </c:pt>
                <c:pt idx="4231">
                  <c:v>0.72899999999999998</c:v>
                </c:pt>
                <c:pt idx="4232">
                  <c:v>0.72899999999999998</c:v>
                </c:pt>
                <c:pt idx="4233">
                  <c:v>0.72899999999999998</c:v>
                </c:pt>
                <c:pt idx="4234">
                  <c:v>0.72899999999999998</c:v>
                </c:pt>
                <c:pt idx="4235">
                  <c:v>0.72799999999999998</c:v>
                </c:pt>
                <c:pt idx="4236">
                  <c:v>0.72799999999999998</c:v>
                </c:pt>
                <c:pt idx="4237">
                  <c:v>0.72799999999999998</c:v>
                </c:pt>
                <c:pt idx="4238">
                  <c:v>0.72799999999999998</c:v>
                </c:pt>
                <c:pt idx="4239">
                  <c:v>0.72799999999999998</c:v>
                </c:pt>
                <c:pt idx="4240">
                  <c:v>0.72799999999999998</c:v>
                </c:pt>
                <c:pt idx="4241">
                  <c:v>0.72799999999999998</c:v>
                </c:pt>
                <c:pt idx="4242">
                  <c:v>0.72699999999999998</c:v>
                </c:pt>
                <c:pt idx="4243">
                  <c:v>0.72699999999999998</c:v>
                </c:pt>
                <c:pt idx="4244">
                  <c:v>0.72699999999999998</c:v>
                </c:pt>
                <c:pt idx="4245">
                  <c:v>0.72699999999999998</c:v>
                </c:pt>
                <c:pt idx="4246">
                  <c:v>0.72699999999999998</c:v>
                </c:pt>
                <c:pt idx="4247">
                  <c:v>0.72699999999999998</c:v>
                </c:pt>
                <c:pt idx="4248">
                  <c:v>0.72699999999999998</c:v>
                </c:pt>
                <c:pt idx="4249">
                  <c:v>0.72699999999999998</c:v>
                </c:pt>
                <c:pt idx="4250">
                  <c:v>0.72699999999999998</c:v>
                </c:pt>
                <c:pt idx="4251">
                  <c:v>0.72699999999999998</c:v>
                </c:pt>
                <c:pt idx="4252">
                  <c:v>0.72699999999999998</c:v>
                </c:pt>
                <c:pt idx="4253">
                  <c:v>0.72699999999999998</c:v>
                </c:pt>
                <c:pt idx="4254">
                  <c:v>0.72599999999999998</c:v>
                </c:pt>
                <c:pt idx="4255">
                  <c:v>0.72599999999999998</c:v>
                </c:pt>
                <c:pt idx="4256">
                  <c:v>0.72599999999999998</c:v>
                </c:pt>
                <c:pt idx="4257">
                  <c:v>0.72599999999999998</c:v>
                </c:pt>
                <c:pt idx="4258">
                  <c:v>0.72599999999999998</c:v>
                </c:pt>
                <c:pt idx="4259">
                  <c:v>0.72599999999999998</c:v>
                </c:pt>
                <c:pt idx="4260">
                  <c:v>0.72599999999999998</c:v>
                </c:pt>
                <c:pt idx="4261">
                  <c:v>0.72599999999999998</c:v>
                </c:pt>
                <c:pt idx="4262">
                  <c:v>0.72599999999999998</c:v>
                </c:pt>
                <c:pt idx="4263">
                  <c:v>0.72599999999999998</c:v>
                </c:pt>
                <c:pt idx="4264">
                  <c:v>0.72599999999999998</c:v>
                </c:pt>
                <c:pt idx="4265">
                  <c:v>0.72599999999999998</c:v>
                </c:pt>
                <c:pt idx="4266">
                  <c:v>0.72499999999999998</c:v>
                </c:pt>
                <c:pt idx="4267">
                  <c:v>0.72499999999999998</c:v>
                </c:pt>
                <c:pt idx="4268">
                  <c:v>0.72499999999999998</c:v>
                </c:pt>
                <c:pt idx="4269">
                  <c:v>0.72499999999999998</c:v>
                </c:pt>
                <c:pt idx="4270">
                  <c:v>0.72499999999999998</c:v>
                </c:pt>
                <c:pt idx="4271">
                  <c:v>0.72499999999999998</c:v>
                </c:pt>
                <c:pt idx="4272">
                  <c:v>0.72499999999999998</c:v>
                </c:pt>
                <c:pt idx="4273">
                  <c:v>0.72499999999999998</c:v>
                </c:pt>
                <c:pt idx="4274">
                  <c:v>0.72499999999999998</c:v>
                </c:pt>
                <c:pt idx="4275">
                  <c:v>0.72499999999999998</c:v>
                </c:pt>
                <c:pt idx="4276">
                  <c:v>0.72499999999999998</c:v>
                </c:pt>
                <c:pt idx="4277">
                  <c:v>0.72499999999999998</c:v>
                </c:pt>
                <c:pt idx="4278">
                  <c:v>0.72399999999999998</c:v>
                </c:pt>
                <c:pt idx="4279">
                  <c:v>0.72399999999999998</c:v>
                </c:pt>
                <c:pt idx="4280">
                  <c:v>0.72399999999999998</c:v>
                </c:pt>
                <c:pt idx="4281">
                  <c:v>0.72399999999999998</c:v>
                </c:pt>
                <c:pt idx="4282">
                  <c:v>0.72399999999999998</c:v>
                </c:pt>
                <c:pt idx="4283">
                  <c:v>0.72399999999999998</c:v>
                </c:pt>
                <c:pt idx="4284">
                  <c:v>0.72399999999999998</c:v>
                </c:pt>
                <c:pt idx="4285">
                  <c:v>0.72399999999999998</c:v>
                </c:pt>
                <c:pt idx="4286">
                  <c:v>0.72399999999999998</c:v>
                </c:pt>
                <c:pt idx="4287">
                  <c:v>0.72299999999999998</c:v>
                </c:pt>
                <c:pt idx="4288">
                  <c:v>0.72299999999999998</c:v>
                </c:pt>
                <c:pt idx="4289">
                  <c:v>0.72299999999999998</c:v>
                </c:pt>
                <c:pt idx="4290">
                  <c:v>0.72299999999999998</c:v>
                </c:pt>
                <c:pt idx="4291">
                  <c:v>0.72299999999999998</c:v>
                </c:pt>
                <c:pt idx="4292">
                  <c:v>0.72299999999999998</c:v>
                </c:pt>
                <c:pt idx="4293">
                  <c:v>0.72299999999999998</c:v>
                </c:pt>
                <c:pt idx="4294">
                  <c:v>0.72199999999999998</c:v>
                </c:pt>
                <c:pt idx="4295">
                  <c:v>0.72199999999999998</c:v>
                </c:pt>
                <c:pt idx="4296">
                  <c:v>0.72199999999999998</c:v>
                </c:pt>
                <c:pt idx="4297">
                  <c:v>0.72199999999999998</c:v>
                </c:pt>
                <c:pt idx="4298">
                  <c:v>0.72199999999999998</c:v>
                </c:pt>
                <c:pt idx="4299">
                  <c:v>0.72199999999999998</c:v>
                </c:pt>
                <c:pt idx="4300">
                  <c:v>0.72199999999999998</c:v>
                </c:pt>
                <c:pt idx="4301">
                  <c:v>0.72199999999999998</c:v>
                </c:pt>
                <c:pt idx="4302">
                  <c:v>0.72099999999999997</c:v>
                </c:pt>
                <c:pt idx="4303">
                  <c:v>0.72099999999999997</c:v>
                </c:pt>
                <c:pt idx="4304">
                  <c:v>0.72099999999999997</c:v>
                </c:pt>
                <c:pt idx="4305">
                  <c:v>0.72099999999999997</c:v>
                </c:pt>
                <c:pt idx="4306">
                  <c:v>0.72099999999999997</c:v>
                </c:pt>
                <c:pt idx="4307">
                  <c:v>0.72099999999999997</c:v>
                </c:pt>
                <c:pt idx="4308">
                  <c:v>0.72099999999999997</c:v>
                </c:pt>
                <c:pt idx="4309">
                  <c:v>0.72099999999999997</c:v>
                </c:pt>
                <c:pt idx="4310">
                  <c:v>0.72099999999999997</c:v>
                </c:pt>
                <c:pt idx="4311">
                  <c:v>0.72099999999999997</c:v>
                </c:pt>
                <c:pt idx="4312">
                  <c:v>0.72099999999999997</c:v>
                </c:pt>
                <c:pt idx="4313">
                  <c:v>0.72099999999999997</c:v>
                </c:pt>
                <c:pt idx="4314">
                  <c:v>0.72</c:v>
                </c:pt>
                <c:pt idx="4315">
                  <c:v>0.72</c:v>
                </c:pt>
                <c:pt idx="4316">
                  <c:v>0.72</c:v>
                </c:pt>
                <c:pt idx="4317">
                  <c:v>0.72</c:v>
                </c:pt>
                <c:pt idx="4318">
                  <c:v>0.72</c:v>
                </c:pt>
                <c:pt idx="4319">
                  <c:v>0.72</c:v>
                </c:pt>
                <c:pt idx="4320">
                  <c:v>0.72</c:v>
                </c:pt>
                <c:pt idx="4321">
                  <c:v>0.71899999999999997</c:v>
                </c:pt>
                <c:pt idx="4322">
                  <c:v>0.71899999999999997</c:v>
                </c:pt>
                <c:pt idx="4323">
                  <c:v>0.71899999999999997</c:v>
                </c:pt>
                <c:pt idx="4324">
                  <c:v>0.71899999999999997</c:v>
                </c:pt>
                <c:pt idx="4325">
                  <c:v>0.71899999999999997</c:v>
                </c:pt>
                <c:pt idx="4326">
                  <c:v>0.71899999999999997</c:v>
                </c:pt>
                <c:pt idx="4327">
                  <c:v>0.71899999999999997</c:v>
                </c:pt>
                <c:pt idx="4328">
                  <c:v>0.71899999999999997</c:v>
                </c:pt>
                <c:pt idx="4329">
                  <c:v>0.71899999999999997</c:v>
                </c:pt>
                <c:pt idx="4330">
                  <c:v>0.71899999999999997</c:v>
                </c:pt>
                <c:pt idx="4331">
                  <c:v>0.71899999999999997</c:v>
                </c:pt>
                <c:pt idx="4332">
                  <c:v>0.71899999999999997</c:v>
                </c:pt>
                <c:pt idx="4333">
                  <c:v>0.71799999999999997</c:v>
                </c:pt>
                <c:pt idx="4334">
                  <c:v>0.71799999999999997</c:v>
                </c:pt>
                <c:pt idx="4335">
                  <c:v>0.71799999999999997</c:v>
                </c:pt>
                <c:pt idx="4336">
                  <c:v>0.71799999999999997</c:v>
                </c:pt>
                <c:pt idx="4337">
                  <c:v>0.71799999999999997</c:v>
                </c:pt>
                <c:pt idx="4338">
                  <c:v>0.71799999999999997</c:v>
                </c:pt>
                <c:pt idx="4339">
                  <c:v>0.71799999999999997</c:v>
                </c:pt>
                <c:pt idx="4340">
                  <c:v>0.71799999999999997</c:v>
                </c:pt>
                <c:pt idx="4341">
                  <c:v>0.71799999999999997</c:v>
                </c:pt>
                <c:pt idx="4342">
                  <c:v>0.71799999999999997</c:v>
                </c:pt>
                <c:pt idx="4343">
                  <c:v>0.71799999999999997</c:v>
                </c:pt>
                <c:pt idx="4344">
                  <c:v>0.71799999999999997</c:v>
                </c:pt>
                <c:pt idx="4345">
                  <c:v>0.71699999999999997</c:v>
                </c:pt>
                <c:pt idx="4346">
                  <c:v>0.71699999999999997</c:v>
                </c:pt>
                <c:pt idx="4347">
                  <c:v>0.71699999999999997</c:v>
                </c:pt>
                <c:pt idx="4348">
                  <c:v>0.71699999999999997</c:v>
                </c:pt>
                <c:pt idx="4349">
                  <c:v>0.71699999999999997</c:v>
                </c:pt>
                <c:pt idx="4350">
                  <c:v>0.71699999999999997</c:v>
                </c:pt>
                <c:pt idx="4351">
                  <c:v>0.71699999999999997</c:v>
                </c:pt>
                <c:pt idx="4352">
                  <c:v>0.71699999999999997</c:v>
                </c:pt>
                <c:pt idx="4353">
                  <c:v>0.71699999999999997</c:v>
                </c:pt>
                <c:pt idx="4354">
                  <c:v>0.71699999999999997</c:v>
                </c:pt>
                <c:pt idx="4355">
                  <c:v>0.71599999999999997</c:v>
                </c:pt>
                <c:pt idx="4356">
                  <c:v>0.71599999999999997</c:v>
                </c:pt>
                <c:pt idx="4357">
                  <c:v>0.71599999999999997</c:v>
                </c:pt>
                <c:pt idx="4358">
                  <c:v>0.71599999999999997</c:v>
                </c:pt>
                <c:pt idx="4359">
                  <c:v>0.71599999999999997</c:v>
                </c:pt>
                <c:pt idx="4360">
                  <c:v>0.71599999999999997</c:v>
                </c:pt>
                <c:pt idx="4361">
                  <c:v>0.71599999999999997</c:v>
                </c:pt>
                <c:pt idx="4362">
                  <c:v>0.71599999999999997</c:v>
                </c:pt>
                <c:pt idx="4363">
                  <c:v>0.71599999999999997</c:v>
                </c:pt>
                <c:pt idx="4364">
                  <c:v>0.71599999999999997</c:v>
                </c:pt>
                <c:pt idx="4365">
                  <c:v>0.71499999999999997</c:v>
                </c:pt>
                <c:pt idx="4366">
                  <c:v>0.71499999999999997</c:v>
                </c:pt>
                <c:pt idx="4367">
                  <c:v>0.71499999999999997</c:v>
                </c:pt>
                <c:pt idx="4368">
                  <c:v>0.71499999999999997</c:v>
                </c:pt>
                <c:pt idx="4369">
                  <c:v>0.71499999999999997</c:v>
                </c:pt>
                <c:pt idx="4370">
                  <c:v>0.71499999999999997</c:v>
                </c:pt>
                <c:pt idx="4371">
                  <c:v>0.71499999999999997</c:v>
                </c:pt>
                <c:pt idx="4372">
                  <c:v>0.71499999999999997</c:v>
                </c:pt>
                <c:pt idx="4373">
                  <c:v>0.71499999999999997</c:v>
                </c:pt>
                <c:pt idx="4374">
                  <c:v>0.71499999999999997</c:v>
                </c:pt>
                <c:pt idx="4375">
                  <c:v>0.71499999999999997</c:v>
                </c:pt>
                <c:pt idx="4376">
                  <c:v>0.71499999999999997</c:v>
                </c:pt>
                <c:pt idx="4377">
                  <c:v>0.71499999999999997</c:v>
                </c:pt>
                <c:pt idx="4378">
                  <c:v>0.71499999999999997</c:v>
                </c:pt>
                <c:pt idx="4379">
                  <c:v>0.71499999999999997</c:v>
                </c:pt>
                <c:pt idx="4380">
                  <c:v>0.71399999999999997</c:v>
                </c:pt>
                <c:pt idx="4381">
                  <c:v>0.71399999999999997</c:v>
                </c:pt>
                <c:pt idx="4382">
                  <c:v>0.71399999999999997</c:v>
                </c:pt>
                <c:pt idx="4383">
                  <c:v>0.71399999999999997</c:v>
                </c:pt>
                <c:pt idx="4384">
                  <c:v>0.71299999999999997</c:v>
                </c:pt>
                <c:pt idx="4385">
                  <c:v>0.71299999999999997</c:v>
                </c:pt>
                <c:pt idx="4386">
                  <c:v>0.71299999999999997</c:v>
                </c:pt>
                <c:pt idx="4387">
                  <c:v>0.71299999999999997</c:v>
                </c:pt>
                <c:pt idx="4388">
                  <c:v>0.71299999999999997</c:v>
                </c:pt>
                <c:pt idx="4389">
                  <c:v>0.71299999999999997</c:v>
                </c:pt>
                <c:pt idx="4390">
                  <c:v>0.71199999999999997</c:v>
                </c:pt>
                <c:pt idx="4391">
                  <c:v>0.71199999999999997</c:v>
                </c:pt>
                <c:pt idx="4392">
                  <c:v>0.71199999999999997</c:v>
                </c:pt>
                <c:pt idx="4393">
                  <c:v>0.71199999999999997</c:v>
                </c:pt>
                <c:pt idx="4394">
                  <c:v>0.71199999999999997</c:v>
                </c:pt>
                <c:pt idx="4395">
                  <c:v>0.71199999999999997</c:v>
                </c:pt>
                <c:pt idx="4396">
                  <c:v>0.71199999999999997</c:v>
                </c:pt>
                <c:pt idx="4397">
                  <c:v>0.71199999999999997</c:v>
                </c:pt>
                <c:pt idx="4398">
                  <c:v>0.71199999999999997</c:v>
                </c:pt>
                <c:pt idx="4399">
                  <c:v>0.71199999999999997</c:v>
                </c:pt>
                <c:pt idx="4400">
                  <c:v>0.71099999999999997</c:v>
                </c:pt>
                <c:pt idx="4401">
                  <c:v>0.71099999999999997</c:v>
                </c:pt>
                <c:pt idx="4402">
                  <c:v>0.71099999999999997</c:v>
                </c:pt>
                <c:pt idx="4403">
                  <c:v>0.71099999999999997</c:v>
                </c:pt>
                <c:pt idx="4404">
                  <c:v>0.71099999999999997</c:v>
                </c:pt>
                <c:pt idx="4405">
                  <c:v>0.71099999999999997</c:v>
                </c:pt>
                <c:pt idx="4406">
                  <c:v>0.71099999999999997</c:v>
                </c:pt>
                <c:pt idx="4407">
                  <c:v>0.71099999999999997</c:v>
                </c:pt>
                <c:pt idx="4408">
                  <c:v>0.71099999999999997</c:v>
                </c:pt>
                <c:pt idx="4409">
                  <c:v>0.71099999999999997</c:v>
                </c:pt>
                <c:pt idx="4410">
                  <c:v>0.71099999999999997</c:v>
                </c:pt>
                <c:pt idx="4411">
                  <c:v>0.71099999999999997</c:v>
                </c:pt>
                <c:pt idx="4412">
                  <c:v>0.71</c:v>
                </c:pt>
                <c:pt idx="4413">
                  <c:v>0.71</c:v>
                </c:pt>
                <c:pt idx="4414">
                  <c:v>0.71</c:v>
                </c:pt>
                <c:pt idx="4415">
                  <c:v>0.71</c:v>
                </c:pt>
                <c:pt idx="4416">
                  <c:v>0.71</c:v>
                </c:pt>
                <c:pt idx="4417">
                  <c:v>0.71</c:v>
                </c:pt>
                <c:pt idx="4418">
                  <c:v>0.71</c:v>
                </c:pt>
                <c:pt idx="4419">
                  <c:v>0.71</c:v>
                </c:pt>
                <c:pt idx="4420">
                  <c:v>0.71</c:v>
                </c:pt>
                <c:pt idx="4421">
                  <c:v>0.71</c:v>
                </c:pt>
                <c:pt idx="4422">
                  <c:v>0.71</c:v>
                </c:pt>
                <c:pt idx="4423">
                  <c:v>0.71</c:v>
                </c:pt>
                <c:pt idx="4424">
                  <c:v>0.70899999999999996</c:v>
                </c:pt>
                <c:pt idx="4425">
                  <c:v>0.70899999999999996</c:v>
                </c:pt>
                <c:pt idx="4426">
                  <c:v>0.70899999999999996</c:v>
                </c:pt>
                <c:pt idx="4427">
                  <c:v>0.70899999999999996</c:v>
                </c:pt>
                <c:pt idx="4428">
                  <c:v>0.70799999999999996</c:v>
                </c:pt>
                <c:pt idx="4429">
                  <c:v>0.70799999999999996</c:v>
                </c:pt>
                <c:pt idx="4430">
                  <c:v>0.70799999999999996</c:v>
                </c:pt>
                <c:pt idx="4431">
                  <c:v>0.70799999999999996</c:v>
                </c:pt>
                <c:pt idx="4432">
                  <c:v>0.70799999999999996</c:v>
                </c:pt>
                <c:pt idx="4433">
                  <c:v>0.70799999999999996</c:v>
                </c:pt>
                <c:pt idx="4434">
                  <c:v>0.70799999999999996</c:v>
                </c:pt>
                <c:pt idx="4435">
                  <c:v>0.70799999999999996</c:v>
                </c:pt>
                <c:pt idx="4436">
                  <c:v>0.70699999999999996</c:v>
                </c:pt>
                <c:pt idx="4437">
                  <c:v>0.70699999999999996</c:v>
                </c:pt>
                <c:pt idx="4438">
                  <c:v>0.70699999999999996</c:v>
                </c:pt>
                <c:pt idx="4439">
                  <c:v>0.70699999999999996</c:v>
                </c:pt>
                <c:pt idx="4440">
                  <c:v>0.70699999999999996</c:v>
                </c:pt>
                <c:pt idx="4441">
                  <c:v>0.70699999999999996</c:v>
                </c:pt>
                <c:pt idx="4442">
                  <c:v>0.70699999999999996</c:v>
                </c:pt>
                <c:pt idx="4443">
                  <c:v>0.70699999999999996</c:v>
                </c:pt>
                <c:pt idx="4444">
                  <c:v>0.70699999999999996</c:v>
                </c:pt>
                <c:pt idx="4445">
                  <c:v>0.70699999999999996</c:v>
                </c:pt>
                <c:pt idx="4446">
                  <c:v>0.70599999999999996</c:v>
                </c:pt>
                <c:pt idx="4447">
                  <c:v>0.70599999999999996</c:v>
                </c:pt>
                <c:pt idx="4448">
                  <c:v>0.70599999999999996</c:v>
                </c:pt>
                <c:pt idx="4449">
                  <c:v>0.70499999999999996</c:v>
                </c:pt>
                <c:pt idx="4450">
                  <c:v>0.70499999999999996</c:v>
                </c:pt>
                <c:pt idx="4451">
                  <c:v>0.70499999999999996</c:v>
                </c:pt>
                <c:pt idx="4452">
                  <c:v>0.70499999999999996</c:v>
                </c:pt>
                <c:pt idx="4453">
                  <c:v>0.70499999999999996</c:v>
                </c:pt>
                <c:pt idx="4454">
                  <c:v>0.70499999999999996</c:v>
                </c:pt>
                <c:pt idx="4455">
                  <c:v>0.70499999999999996</c:v>
                </c:pt>
                <c:pt idx="4456">
                  <c:v>0.70499999999999996</c:v>
                </c:pt>
                <c:pt idx="4457">
                  <c:v>0.70499999999999996</c:v>
                </c:pt>
                <c:pt idx="4458">
                  <c:v>0.70499999999999996</c:v>
                </c:pt>
                <c:pt idx="4459">
                  <c:v>0.70399999999999996</c:v>
                </c:pt>
                <c:pt idx="4460">
                  <c:v>0.70399999999999996</c:v>
                </c:pt>
                <c:pt idx="4461">
                  <c:v>0.70399999999999996</c:v>
                </c:pt>
                <c:pt idx="4462">
                  <c:v>0.70399999999999996</c:v>
                </c:pt>
                <c:pt idx="4463">
                  <c:v>0.70399999999999996</c:v>
                </c:pt>
                <c:pt idx="4464">
                  <c:v>0.70399999999999996</c:v>
                </c:pt>
                <c:pt idx="4465">
                  <c:v>0.70299999999999996</c:v>
                </c:pt>
                <c:pt idx="4466">
                  <c:v>0.70299999999999996</c:v>
                </c:pt>
                <c:pt idx="4467">
                  <c:v>0.70299999999999996</c:v>
                </c:pt>
                <c:pt idx="4468">
                  <c:v>0.70299999999999996</c:v>
                </c:pt>
                <c:pt idx="4469">
                  <c:v>0.70299999999999996</c:v>
                </c:pt>
                <c:pt idx="4470">
                  <c:v>0.70299999999999996</c:v>
                </c:pt>
                <c:pt idx="4471">
                  <c:v>0.70299999999999996</c:v>
                </c:pt>
                <c:pt idx="4472">
                  <c:v>0.70299999999999996</c:v>
                </c:pt>
                <c:pt idx="4473">
                  <c:v>0.70299999999999996</c:v>
                </c:pt>
                <c:pt idx="4474">
                  <c:v>0.70299999999999996</c:v>
                </c:pt>
                <c:pt idx="4475">
                  <c:v>0.70299999999999996</c:v>
                </c:pt>
                <c:pt idx="4476">
                  <c:v>0.70299999999999996</c:v>
                </c:pt>
                <c:pt idx="4477">
                  <c:v>0.70299999999999996</c:v>
                </c:pt>
                <c:pt idx="4478">
                  <c:v>0.70199999999999996</c:v>
                </c:pt>
                <c:pt idx="4479">
                  <c:v>0.70199999999999996</c:v>
                </c:pt>
                <c:pt idx="4480">
                  <c:v>0.70199999999999996</c:v>
                </c:pt>
                <c:pt idx="4481">
                  <c:v>0.70199999999999996</c:v>
                </c:pt>
                <c:pt idx="4482">
                  <c:v>0.70199999999999996</c:v>
                </c:pt>
                <c:pt idx="4483">
                  <c:v>0.70199999999999996</c:v>
                </c:pt>
                <c:pt idx="4484">
                  <c:v>0.70199999999999996</c:v>
                </c:pt>
                <c:pt idx="4485">
                  <c:v>0.70199999999999996</c:v>
                </c:pt>
                <c:pt idx="4486">
                  <c:v>0.70199999999999996</c:v>
                </c:pt>
                <c:pt idx="4487">
                  <c:v>0.70099999999999996</c:v>
                </c:pt>
                <c:pt idx="4488">
                  <c:v>0.70099999999999996</c:v>
                </c:pt>
                <c:pt idx="4489">
                  <c:v>0.70099999999999996</c:v>
                </c:pt>
                <c:pt idx="4490">
                  <c:v>0.70099999999999996</c:v>
                </c:pt>
                <c:pt idx="4491">
                  <c:v>0.70099999999999996</c:v>
                </c:pt>
                <c:pt idx="4492">
                  <c:v>0.70099999999999996</c:v>
                </c:pt>
                <c:pt idx="4493">
                  <c:v>0.70099999999999996</c:v>
                </c:pt>
                <c:pt idx="4494">
                  <c:v>0.7</c:v>
                </c:pt>
                <c:pt idx="4495">
                  <c:v>0.7</c:v>
                </c:pt>
                <c:pt idx="4496">
                  <c:v>0.7</c:v>
                </c:pt>
                <c:pt idx="4497">
                  <c:v>0.7</c:v>
                </c:pt>
                <c:pt idx="4498">
                  <c:v>0.7</c:v>
                </c:pt>
                <c:pt idx="4499">
                  <c:v>0.7</c:v>
                </c:pt>
                <c:pt idx="4500">
                  <c:v>0.7</c:v>
                </c:pt>
                <c:pt idx="4501">
                  <c:v>0.7</c:v>
                </c:pt>
                <c:pt idx="4502">
                  <c:v>0.7</c:v>
                </c:pt>
                <c:pt idx="4503">
                  <c:v>0.7</c:v>
                </c:pt>
                <c:pt idx="4504">
                  <c:v>0.7</c:v>
                </c:pt>
                <c:pt idx="4505">
                  <c:v>0.7</c:v>
                </c:pt>
                <c:pt idx="4506">
                  <c:v>0.7</c:v>
                </c:pt>
                <c:pt idx="4507">
                  <c:v>0.69899999999999995</c:v>
                </c:pt>
                <c:pt idx="4508">
                  <c:v>0.69899999999999995</c:v>
                </c:pt>
                <c:pt idx="4509">
                  <c:v>0.69899999999999995</c:v>
                </c:pt>
                <c:pt idx="4510">
                  <c:v>0.69899999999999995</c:v>
                </c:pt>
                <c:pt idx="4511">
                  <c:v>0.69899999999999995</c:v>
                </c:pt>
                <c:pt idx="4512">
                  <c:v>0.69899999999999995</c:v>
                </c:pt>
                <c:pt idx="4513">
                  <c:v>0.69899999999999995</c:v>
                </c:pt>
                <c:pt idx="4514">
                  <c:v>0.69899999999999995</c:v>
                </c:pt>
                <c:pt idx="4515">
                  <c:v>0.69899999999999995</c:v>
                </c:pt>
                <c:pt idx="4516">
                  <c:v>0.69899999999999995</c:v>
                </c:pt>
                <c:pt idx="4517">
                  <c:v>0.69899999999999995</c:v>
                </c:pt>
                <c:pt idx="4518">
                  <c:v>0.69899999999999995</c:v>
                </c:pt>
                <c:pt idx="4519">
                  <c:v>0.69799999999999995</c:v>
                </c:pt>
                <c:pt idx="4520">
                  <c:v>0.69799999999999995</c:v>
                </c:pt>
                <c:pt idx="4521">
                  <c:v>0.69799999999999995</c:v>
                </c:pt>
                <c:pt idx="4522">
                  <c:v>0.69799999999999995</c:v>
                </c:pt>
                <c:pt idx="4523">
                  <c:v>0.69799999999999995</c:v>
                </c:pt>
                <c:pt idx="4524">
                  <c:v>0.69699999999999995</c:v>
                </c:pt>
                <c:pt idx="4525">
                  <c:v>0.69699999999999995</c:v>
                </c:pt>
                <c:pt idx="4526">
                  <c:v>0.69699999999999995</c:v>
                </c:pt>
                <c:pt idx="4527">
                  <c:v>0.69699999999999995</c:v>
                </c:pt>
                <c:pt idx="4528">
                  <c:v>0.69599999999999995</c:v>
                </c:pt>
                <c:pt idx="4529">
                  <c:v>0.69599999999999995</c:v>
                </c:pt>
                <c:pt idx="4530">
                  <c:v>0.69599999999999995</c:v>
                </c:pt>
                <c:pt idx="4531">
                  <c:v>0.69499999999999995</c:v>
                </c:pt>
                <c:pt idx="4532">
                  <c:v>0.69499999999999995</c:v>
                </c:pt>
                <c:pt idx="4533">
                  <c:v>0.69499999999999995</c:v>
                </c:pt>
                <c:pt idx="4534">
                  <c:v>0.69499999999999995</c:v>
                </c:pt>
                <c:pt idx="4535">
                  <c:v>0.69499999999999995</c:v>
                </c:pt>
                <c:pt idx="4536">
                  <c:v>0.69499999999999995</c:v>
                </c:pt>
                <c:pt idx="4537">
                  <c:v>0.69499999999999995</c:v>
                </c:pt>
                <c:pt idx="4538">
                  <c:v>0.69499999999999995</c:v>
                </c:pt>
                <c:pt idx="4539">
                  <c:v>0.69499999999999995</c:v>
                </c:pt>
                <c:pt idx="4540">
                  <c:v>0.69399999999999995</c:v>
                </c:pt>
                <c:pt idx="4541">
                  <c:v>0.69399999999999995</c:v>
                </c:pt>
                <c:pt idx="4542">
                  <c:v>0.69399999999999995</c:v>
                </c:pt>
                <c:pt idx="4543">
                  <c:v>0.69399999999999995</c:v>
                </c:pt>
                <c:pt idx="4544">
                  <c:v>0.69399999999999995</c:v>
                </c:pt>
                <c:pt idx="4545">
                  <c:v>0.69299999999999995</c:v>
                </c:pt>
                <c:pt idx="4546">
                  <c:v>0.69299999999999995</c:v>
                </c:pt>
                <c:pt idx="4547">
                  <c:v>0.69299999999999995</c:v>
                </c:pt>
                <c:pt idx="4548">
                  <c:v>0.69299999999999995</c:v>
                </c:pt>
                <c:pt idx="4549">
                  <c:v>0.69299999999999995</c:v>
                </c:pt>
                <c:pt idx="4550">
                  <c:v>0.69299999999999995</c:v>
                </c:pt>
                <c:pt idx="4551">
                  <c:v>0.69299999999999995</c:v>
                </c:pt>
                <c:pt idx="4552">
                  <c:v>0.69299999999999995</c:v>
                </c:pt>
                <c:pt idx="4553">
                  <c:v>0.69299999999999995</c:v>
                </c:pt>
                <c:pt idx="4554">
                  <c:v>0.69299999999999995</c:v>
                </c:pt>
                <c:pt idx="4555">
                  <c:v>0.69299999999999995</c:v>
                </c:pt>
                <c:pt idx="4556">
                  <c:v>0.69299999999999995</c:v>
                </c:pt>
                <c:pt idx="4557">
                  <c:v>0.69199999999999995</c:v>
                </c:pt>
                <c:pt idx="4558">
                  <c:v>0.69199999999999995</c:v>
                </c:pt>
                <c:pt idx="4559">
                  <c:v>0.69199999999999995</c:v>
                </c:pt>
                <c:pt idx="4560">
                  <c:v>0.69199999999999995</c:v>
                </c:pt>
                <c:pt idx="4561">
                  <c:v>0.69199999999999995</c:v>
                </c:pt>
                <c:pt idx="4562">
                  <c:v>0.69099999999999995</c:v>
                </c:pt>
                <c:pt idx="4563">
                  <c:v>0.69099999999999995</c:v>
                </c:pt>
                <c:pt idx="4564">
                  <c:v>0.69099999999999995</c:v>
                </c:pt>
                <c:pt idx="4565">
                  <c:v>0.69099999999999995</c:v>
                </c:pt>
                <c:pt idx="4566">
                  <c:v>0.69099999999999995</c:v>
                </c:pt>
                <c:pt idx="4567">
                  <c:v>0.69099999999999995</c:v>
                </c:pt>
                <c:pt idx="4568">
                  <c:v>0.69099999999999995</c:v>
                </c:pt>
                <c:pt idx="4569">
                  <c:v>0.69099999999999995</c:v>
                </c:pt>
                <c:pt idx="4570">
                  <c:v>0.69099999999999995</c:v>
                </c:pt>
                <c:pt idx="4571">
                  <c:v>0.69099999999999995</c:v>
                </c:pt>
                <c:pt idx="4572">
                  <c:v>0.69099999999999995</c:v>
                </c:pt>
                <c:pt idx="4573">
                  <c:v>0.69099999999999995</c:v>
                </c:pt>
                <c:pt idx="4574">
                  <c:v>0.69099999999999995</c:v>
                </c:pt>
                <c:pt idx="4575">
                  <c:v>0.69</c:v>
                </c:pt>
                <c:pt idx="4576">
                  <c:v>0.69</c:v>
                </c:pt>
                <c:pt idx="4577">
                  <c:v>0.69</c:v>
                </c:pt>
                <c:pt idx="4578">
                  <c:v>0.69</c:v>
                </c:pt>
                <c:pt idx="4579">
                  <c:v>0.69</c:v>
                </c:pt>
                <c:pt idx="4580">
                  <c:v>0.69</c:v>
                </c:pt>
                <c:pt idx="4581">
                  <c:v>0.69</c:v>
                </c:pt>
                <c:pt idx="4582">
                  <c:v>0.68899999999999995</c:v>
                </c:pt>
                <c:pt idx="4583">
                  <c:v>0.68899999999999995</c:v>
                </c:pt>
                <c:pt idx="4584">
                  <c:v>0.68899999999999995</c:v>
                </c:pt>
                <c:pt idx="4585">
                  <c:v>0.68899999999999995</c:v>
                </c:pt>
                <c:pt idx="4586">
                  <c:v>0.68899999999999995</c:v>
                </c:pt>
                <c:pt idx="4587">
                  <c:v>0.68899999999999995</c:v>
                </c:pt>
                <c:pt idx="4588">
                  <c:v>0.68899999999999995</c:v>
                </c:pt>
                <c:pt idx="4589">
                  <c:v>0.68899999999999995</c:v>
                </c:pt>
                <c:pt idx="4590">
                  <c:v>0.68799999999999994</c:v>
                </c:pt>
                <c:pt idx="4591">
                  <c:v>0.68799999999999994</c:v>
                </c:pt>
                <c:pt idx="4592">
                  <c:v>0.68799999999999994</c:v>
                </c:pt>
                <c:pt idx="4593">
                  <c:v>0.68799999999999994</c:v>
                </c:pt>
                <c:pt idx="4594">
                  <c:v>0.68799999999999994</c:v>
                </c:pt>
                <c:pt idx="4595">
                  <c:v>0.68799999999999994</c:v>
                </c:pt>
                <c:pt idx="4596">
                  <c:v>0.68799999999999994</c:v>
                </c:pt>
                <c:pt idx="4597">
                  <c:v>0.68799999999999994</c:v>
                </c:pt>
                <c:pt idx="4598">
                  <c:v>0.68799999999999994</c:v>
                </c:pt>
                <c:pt idx="4599">
                  <c:v>0.68799999999999994</c:v>
                </c:pt>
                <c:pt idx="4600">
                  <c:v>0.68799999999999994</c:v>
                </c:pt>
                <c:pt idx="4601">
                  <c:v>0.68700000000000006</c:v>
                </c:pt>
                <c:pt idx="4602">
                  <c:v>0.68700000000000006</c:v>
                </c:pt>
                <c:pt idx="4603">
                  <c:v>0.68700000000000006</c:v>
                </c:pt>
                <c:pt idx="4604">
                  <c:v>0.68700000000000006</c:v>
                </c:pt>
                <c:pt idx="4605">
                  <c:v>0.68700000000000006</c:v>
                </c:pt>
                <c:pt idx="4606">
                  <c:v>0.68700000000000006</c:v>
                </c:pt>
                <c:pt idx="4607">
                  <c:v>0.68700000000000006</c:v>
                </c:pt>
                <c:pt idx="4608">
                  <c:v>0.68700000000000006</c:v>
                </c:pt>
                <c:pt idx="4609">
                  <c:v>0.68700000000000006</c:v>
                </c:pt>
                <c:pt idx="4610">
                  <c:v>0.68700000000000006</c:v>
                </c:pt>
                <c:pt idx="4611">
                  <c:v>0.68700000000000006</c:v>
                </c:pt>
                <c:pt idx="4612">
                  <c:v>0.68600000000000005</c:v>
                </c:pt>
                <c:pt idx="4613">
                  <c:v>0.68600000000000005</c:v>
                </c:pt>
                <c:pt idx="4614">
                  <c:v>0.68600000000000005</c:v>
                </c:pt>
                <c:pt idx="4615">
                  <c:v>0.68600000000000005</c:v>
                </c:pt>
                <c:pt idx="4616">
                  <c:v>0.68600000000000005</c:v>
                </c:pt>
                <c:pt idx="4617">
                  <c:v>0.68600000000000005</c:v>
                </c:pt>
                <c:pt idx="4618">
                  <c:v>0.68600000000000005</c:v>
                </c:pt>
                <c:pt idx="4619">
                  <c:v>0.68600000000000005</c:v>
                </c:pt>
                <c:pt idx="4620">
                  <c:v>0.68600000000000005</c:v>
                </c:pt>
                <c:pt idx="4621">
                  <c:v>0.68600000000000005</c:v>
                </c:pt>
                <c:pt idx="4622">
                  <c:v>0.68600000000000005</c:v>
                </c:pt>
                <c:pt idx="4623">
                  <c:v>0.68600000000000005</c:v>
                </c:pt>
                <c:pt idx="4624">
                  <c:v>0.68600000000000005</c:v>
                </c:pt>
                <c:pt idx="4625">
                  <c:v>0.68500000000000005</c:v>
                </c:pt>
                <c:pt idx="4626">
                  <c:v>0.68500000000000005</c:v>
                </c:pt>
                <c:pt idx="4627">
                  <c:v>0.68500000000000005</c:v>
                </c:pt>
                <c:pt idx="4628">
                  <c:v>0.68500000000000005</c:v>
                </c:pt>
                <c:pt idx="4629">
                  <c:v>0.68500000000000005</c:v>
                </c:pt>
                <c:pt idx="4630">
                  <c:v>0.68500000000000005</c:v>
                </c:pt>
                <c:pt idx="4631">
                  <c:v>0.68500000000000005</c:v>
                </c:pt>
                <c:pt idx="4632">
                  <c:v>0.68500000000000005</c:v>
                </c:pt>
                <c:pt idx="4633">
                  <c:v>0.68400000000000005</c:v>
                </c:pt>
                <c:pt idx="4634">
                  <c:v>0.68400000000000005</c:v>
                </c:pt>
                <c:pt idx="4635">
                  <c:v>0.68400000000000005</c:v>
                </c:pt>
                <c:pt idx="4636">
                  <c:v>0.68400000000000005</c:v>
                </c:pt>
                <c:pt idx="4637">
                  <c:v>0.68400000000000005</c:v>
                </c:pt>
                <c:pt idx="4638">
                  <c:v>0.68400000000000005</c:v>
                </c:pt>
                <c:pt idx="4639">
                  <c:v>0.68400000000000005</c:v>
                </c:pt>
                <c:pt idx="4640">
                  <c:v>0.68400000000000005</c:v>
                </c:pt>
                <c:pt idx="4641">
                  <c:v>0.68400000000000005</c:v>
                </c:pt>
                <c:pt idx="4642">
                  <c:v>0.68400000000000005</c:v>
                </c:pt>
                <c:pt idx="4643">
                  <c:v>0.68300000000000005</c:v>
                </c:pt>
                <c:pt idx="4644">
                  <c:v>0.68300000000000005</c:v>
                </c:pt>
                <c:pt idx="4645">
                  <c:v>0.68300000000000005</c:v>
                </c:pt>
                <c:pt idx="4646">
                  <c:v>0.68300000000000005</c:v>
                </c:pt>
                <c:pt idx="4647">
                  <c:v>0.68300000000000005</c:v>
                </c:pt>
                <c:pt idx="4648">
                  <c:v>0.68300000000000005</c:v>
                </c:pt>
                <c:pt idx="4649">
                  <c:v>0.68300000000000005</c:v>
                </c:pt>
                <c:pt idx="4650">
                  <c:v>0.68300000000000005</c:v>
                </c:pt>
                <c:pt idx="4651">
                  <c:v>0.68300000000000005</c:v>
                </c:pt>
                <c:pt idx="4652">
                  <c:v>0.68300000000000005</c:v>
                </c:pt>
                <c:pt idx="4653">
                  <c:v>0.68200000000000005</c:v>
                </c:pt>
                <c:pt idx="4654">
                  <c:v>0.68200000000000005</c:v>
                </c:pt>
                <c:pt idx="4655">
                  <c:v>0.68200000000000005</c:v>
                </c:pt>
                <c:pt idx="4656">
                  <c:v>0.68200000000000005</c:v>
                </c:pt>
                <c:pt idx="4657">
                  <c:v>0.68200000000000005</c:v>
                </c:pt>
                <c:pt idx="4658">
                  <c:v>0.68200000000000005</c:v>
                </c:pt>
                <c:pt idx="4659">
                  <c:v>0.68200000000000005</c:v>
                </c:pt>
                <c:pt idx="4660">
                  <c:v>0.68200000000000005</c:v>
                </c:pt>
                <c:pt idx="4661">
                  <c:v>0.68200000000000005</c:v>
                </c:pt>
                <c:pt idx="4662">
                  <c:v>0.68100000000000005</c:v>
                </c:pt>
                <c:pt idx="4663">
                  <c:v>0.68100000000000005</c:v>
                </c:pt>
                <c:pt idx="4664">
                  <c:v>0.68100000000000005</c:v>
                </c:pt>
                <c:pt idx="4665">
                  <c:v>0.68100000000000005</c:v>
                </c:pt>
                <c:pt idx="4666">
                  <c:v>0.68100000000000005</c:v>
                </c:pt>
                <c:pt idx="4667">
                  <c:v>0.68100000000000005</c:v>
                </c:pt>
                <c:pt idx="4668">
                  <c:v>0.68100000000000005</c:v>
                </c:pt>
                <c:pt idx="4669">
                  <c:v>0.68100000000000005</c:v>
                </c:pt>
                <c:pt idx="4670">
                  <c:v>0.68100000000000005</c:v>
                </c:pt>
                <c:pt idx="4671">
                  <c:v>0.68100000000000005</c:v>
                </c:pt>
                <c:pt idx="4672">
                  <c:v>0.68100000000000005</c:v>
                </c:pt>
                <c:pt idx="4673">
                  <c:v>0.68100000000000005</c:v>
                </c:pt>
                <c:pt idx="4674">
                  <c:v>0.68100000000000005</c:v>
                </c:pt>
                <c:pt idx="4675">
                  <c:v>0.68100000000000005</c:v>
                </c:pt>
                <c:pt idx="4676">
                  <c:v>0.68</c:v>
                </c:pt>
                <c:pt idx="4677">
                  <c:v>0.68</c:v>
                </c:pt>
                <c:pt idx="4678">
                  <c:v>0.68</c:v>
                </c:pt>
                <c:pt idx="4679">
                  <c:v>0.68</c:v>
                </c:pt>
                <c:pt idx="4680">
                  <c:v>0.68</c:v>
                </c:pt>
                <c:pt idx="4681">
                  <c:v>0.68</c:v>
                </c:pt>
                <c:pt idx="4682">
                  <c:v>0.68</c:v>
                </c:pt>
                <c:pt idx="4683">
                  <c:v>0.68</c:v>
                </c:pt>
                <c:pt idx="4684">
                  <c:v>0.68</c:v>
                </c:pt>
                <c:pt idx="4685">
                  <c:v>0.67900000000000005</c:v>
                </c:pt>
                <c:pt idx="4686">
                  <c:v>0.67900000000000005</c:v>
                </c:pt>
                <c:pt idx="4687">
                  <c:v>0.67900000000000005</c:v>
                </c:pt>
                <c:pt idx="4688">
                  <c:v>0.67900000000000005</c:v>
                </c:pt>
                <c:pt idx="4689">
                  <c:v>0.67900000000000005</c:v>
                </c:pt>
                <c:pt idx="4690">
                  <c:v>0.67900000000000005</c:v>
                </c:pt>
                <c:pt idx="4691">
                  <c:v>0.67900000000000005</c:v>
                </c:pt>
                <c:pt idx="4692">
                  <c:v>0.67900000000000005</c:v>
                </c:pt>
                <c:pt idx="4693">
                  <c:v>0.67900000000000005</c:v>
                </c:pt>
                <c:pt idx="4694">
                  <c:v>0.67800000000000005</c:v>
                </c:pt>
                <c:pt idx="4695">
                  <c:v>0.67800000000000005</c:v>
                </c:pt>
                <c:pt idx="4696">
                  <c:v>0.67800000000000005</c:v>
                </c:pt>
                <c:pt idx="4697">
                  <c:v>0.67800000000000005</c:v>
                </c:pt>
                <c:pt idx="4698">
                  <c:v>0.67800000000000005</c:v>
                </c:pt>
                <c:pt idx="4699">
                  <c:v>0.67800000000000005</c:v>
                </c:pt>
                <c:pt idx="4700">
                  <c:v>0.67800000000000005</c:v>
                </c:pt>
                <c:pt idx="4701">
                  <c:v>0.67800000000000005</c:v>
                </c:pt>
                <c:pt idx="4702">
                  <c:v>0.67800000000000005</c:v>
                </c:pt>
                <c:pt idx="4703">
                  <c:v>0.67700000000000005</c:v>
                </c:pt>
                <c:pt idx="4704">
                  <c:v>0.67700000000000005</c:v>
                </c:pt>
                <c:pt idx="4705">
                  <c:v>0.67700000000000005</c:v>
                </c:pt>
                <c:pt idx="4706">
                  <c:v>0.67700000000000005</c:v>
                </c:pt>
                <c:pt idx="4707">
                  <c:v>0.67700000000000005</c:v>
                </c:pt>
                <c:pt idx="4708">
                  <c:v>0.67700000000000005</c:v>
                </c:pt>
                <c:pt idx="4709">
                  <c:v>0.67700000000000005</c:v>
                </c:pt>
                <c:pt idx="4710">
                  <c:v>0.67600000000000005</c:v>
                </c:pt>
                <c:pt idx="4711">
                  <c:v>0.67600000000000005</c:v>
                </c:pt>
                <c:pt idx="4712">
                  <c:v>0.67600000000000005</c:v>
                </c:pt>
                <c:pt idx="4713">
                  <c:v>0.67600000000000005</c:v>
                </c:pt>
                <c:pt idx="4714">
                  <c:v>0.67600000000000005</c:v>
                </c:pt>
                <c:pt idx="4715">
                  <c:v>0.67600000000000005</c:v>
                </c:pt>
                <c:pt idx="4716">
                  <c:v>0.67600000000000005</c:v>
                </c:pt>
                <c:pt idx="4717">
                  <c:v>0.67600000000000005</c:v>
                </c:pt>
                <c:pt idx="4718">
                  <c:v>0.67600000000000005</c:v>
                </c:pt>
                <c:pt idx="4719">
                  <c:v>0.67600000000000005</c:v>
                </c:pt>
                <c:pt idx="4720">
                  <c:v>0.67600000000000005</c:v>
                </c:pt>
                <c:pt idx="4721">
                  <c:v>0.67500000000000004</c:v>
                </c:pt>
                <c:pt idx="4722">
                  <c:v>0.67500000000000004</c:v>
                </c:pt>
                <c:pt idx="4723">
                  <c:v>0.67500000000000004</c:v>
                </c:pt>
                <c:pt idx="4724">
                  <c:v>0.67500000000000004</c:v>
                </c:pt>
                <c:pt idx="4725">
                  <c:v>0.67500000000000004</c:v>
                </c:pt>
                <c:pt idx="4726">
                  <c:v>0.67500000000000004</c:v>
                </c:pt>
                <c:pt idx="4727">
                  <c:v>0.67500000000000004</c:v>
                </c:pt>
                <c:pt idx="4728">
                  <c:v>0.67500000000000004</c:v>
                </c:pt>
                <c:pt idx="4729">
                  <c:v>0.67500000000000004</c:v>
                </c:pt>
                <c:pt idx="4730">
                  <c:v>0.67500000000000004</c:v>
                </c:pt>
                <c:pt idx="4731">
                  <c:v>0.67500000000000004</c:v>
                </c:pt>
                <c:pt idx="4732">
                  <c:v>0.67500000000000004</c:v>
                </c:pt>
                <c:pt idx="4733">
                  <c:v>0.67500000000000004</c:v>
                </c:pt>
                <c:pt idx="4734">
                  <c:v>0.67400000000000004</c:v>
                </c:pt>
                <c:pt idx="4735">
                  <c:v>0.67400000000000004</c:v>
                </c:pt>
                <c:pt idx="4736">
                  <c:v>0.67400000000000004</c:v>
                </c:pt>
                <c:pt idx="4737">
                  <c:v>0.67400000000000004</c:v>
                </c:pt>
                <c:pt idx="4738">
                  <c:v>0.67400000000000004</c:v>
                </c:pt>
                <c:pt idx="4739">
                  <c:v>0.67400000000000004</c:v>
                </c:pt>
                <c:pt idx="4740">
                  <c:v>0.67400000000000004</c:v>
                </c:pt>
                <c:pt idx="4741">
                  <c:v>0.67400000000000004</c:v>
                </c:pt>
                <c:pt idx="4742">
                  <c:v>0.67300000000000004</c:v>
                </c:pt>
                <c:pt idx="4743">
                  <c:v>0.67300000000000004</c:v>
                </c:pt>
                <c:pt idx="4744">
                  <c:v>0.67300000000000004</c:v>
                </c:pt>
                <c:pt idx="4745">
                  <c:v>0.67300000000000004</c:v>
                </c:pt>
                <c:pt idx="4746">
                  <c:v>0.67300000000000004</c:v>
                </c:pt>
                <c:pt idx="4747">
                  <c:v>0.67300000000000004</c:v>
                </c:pt>
                <c:pt idx="4748">
                  <c:v>0.67300000000000004</c:v>
                </c:pt>
                <c:pt idx="4749">
                  <c:v>0.67200000000000004</c:v>
                </c:pt>
                <c:pt idx="4750">
                  <c:v>0.67200000000000004</c:v>
                </c:pt>
                <c:pt idx="4751">
                  <c:v>0.67200000000000004</c:v>
                </c:pt>
                <c:pt idx="4752">
                  <c:v>0.67200000000000004</c:v>
                </c:pt>
                <c:pt idx="4753">
                  <c:v>0.67200000000000004</c:v>
                </c:pt>
                <c:pt idx="4754">
                  <c:v>0.67200000000000004</c:v>
                </c:pt>
                <c:pt idx="4755">
                  <c:v>0.67200000000000004</c:v>
                </c:pt>
                <c:pt idx="4756">
                  <c:v>0.67200000000000004</c:v>
                </c:pt>
                <c:pt idx="4757">
                  <c:v>0.67200000000000004</c:v>
                </c:pt>
                <c:pt idx="4758">
                  <c:v>0.67200000000000004</c:v>
                </c:pt>
                <c:pt idx="4759">
                  <c:v>0.67200000000000004</c:v>
                </c:pt>
                <c:pt idx="4760">
                  <c:v>0.67200000000000004</c:v>
                </c:pt>
                <c:pt idx="4761">
                  <c:v>0.67100000000000004</c:v>
                </c:pt>
                <c:pt idx="4762">
                  <c:v>0.67100000000000004</c:v>
                </c:pt>
                <c:pt idx="4763">
                  <c:v>0.67100000000000004</c:v>
                </c:pt>
                <c:pt idx="4764">
                  <c:v>0.67100000000000004</c:v>
                </c:pt>
                <c:pt idx="4765">
                  <c:v>0.67100000000000004</c:v>
                </c:pt>
                <c:pt idx="4766">
                  <c:v>0.67100000000000004</c:v>
                </c:pt>
                <c:pt idx="4767">
                  <c:v>0.67100000000000004</c:v>
                </c:pt>
                <c:pt idx="4768">
                  <c:v>0.67100000000000004</c:v>
                </c:pt>
                <c:pt idx="4769">
                  <c:v>0.67100000000000004</c:v>
                </c:pt>
                <c:pt idx="4770">
                  <c:v>0.67100000000000004</c:v>
                </c:pt>
                <c:pt idx="4771">
                  <c:v>0.67</c:v>
                </c:pt>
                <c:pt idx="4772">
                  <c:v>0.67</c:v>
                </c:pt>
                <c:pt idx="4773">
                  <c:v>0.67</c:v>
                </c:pt>
                <c:pt idx="4774">
                  <c:v>0.67</c:v>
                </c:pt>
                <c:pt idx="4775">
                  <c:v>0.67</c:v>
                </c:pt>
                <c:pt idx="4776">
                  <c:v>0.67</c:v>
                </c:pt>
                <c:pt idx="4777">
                  <c:v>0.67</c:v>
                </c:pt>
                <c:pt idx="4778">
                  <c:v>0.67</c:v>
                </c:pt>
                <c:pt idx="4779">
                  <c:v>0.67</c:v>
                </c:pt>
                <c:pt idx="4780">
                  <c:v>0.67</c:v>
                </c:pt>
                <c:pt idx="4781">
                  <c:v>0.66900000000000004</c:v>
                </c:pt>
                <c:pt idx="4782">
                  <c:v>0.66900000000000004</c:v>
                </c:pt>
                <c:pt idx="4783">
                  <c:v>0.66900000000000004</c:v>
                </c:pt>
                <c:pt idx="4784">
                  <c:v>0.66900000000000004</c:v>
                </c:pt>
                <c:pt idx="4785">
                  <c:v>0.66900000000000004</c:v>
                </c:pt>
                <c:pt idx="4786">
                  <c:v>0.66900000000000004</c:v>
                </c:pt>
                <c:pt idx="4787">
                  <c:v>0.66900000000000004</c:v>
                </c:pt>
                <c:pt idx="4788">
                  <c:v>0.66800000000000004</c:v>
                </c:pt>
                <c:pt idx="4789">
                  <c:v>0.66800000000000004</c:v>
                </c:pt>
                <c:pt idx="4790">
                  <c:v>0.66800000000000004</c:v>
                </c:pt>
                <c:pt idx="4791">
                  <c:v>0.66800000000000004</c:v>
                </c:pt>
                <c:pt idx="4792">
                  <c:v>0.66800000000000004</c:v>
                </c:pt>
                <c:pt idx="4793">
                  <c:v>0.66800000000000004</c:v>
                </c:pt>
                <c:pt idx="4794">
                  <c:v>0.66800000000000004</c:v>
                </c:pt>
                <c:pt idx="4795">
                  <c:v>0.66800000000000004</c:v>
                </c:pt>
                <c:pt idx="4796">
                  <c:v>0.66800000000000004</c:v>
                </c:pt>
                <c:pt idx="4797">
                  <c:v>0.66800000000000004</c:v>
                </c:pt>
                <c:pt idx="4798">
                  <c:v>0.66800000000000004</c:v>
                </c:pt>
                <c:pt idx="4799">
                  <c:v>0.66800000000000004</c:v>
                </c:pt>
                <c:pt idx="4800">
                  <c:v>0.66700000000000004</c:v>
                </c:pt>
                <c:pt idx="4801">
                  <c:v>0.66700000000000004</c:v>
                </c:pt>
                <c:pt idx="4802">
                  <c:v>0.66700000000000004</c:v>
                </c:pt>
                <c:pt idx="4803">
                  <c:v>0.66700000000000004</c:v>
                </c:pt>
                <c:pt idx="4804">
                  <c:v>0.66700000000000004</c:v>
                </c:pt>
                <c:pt idx="4805">
                  <c:v>0.66700000000000004</c:v>
                </c:pt>
                <c:pt idx="4806">
                  <c:v>0.66700000000000004</c:v>
                </c:pt>
                <c:pt idx="4807">
                  <c:v>0.66700000000000004</c:v>
                </c:pt>
                <c:pt idx="4808">
                  <c:v>0.66700000000000004</c:v>
                </c:pt>
                <c:pt idx="4809">
                  <c:v>0.66700000000000004</c:v>
                </c:pt>
                <c:pt idx="4810">
                  <c:v>0.66700000000000004</c:v>
                </c:pt>
                <c:pt idx="4811">
                  <c:v>0.66600000000000004</c:v>
                </c:pt>
                <c:pt idx="4812">
                  <c:v>0.66600000000000004</c:v>
                </c:pt>
                <c:pt idx="4813">
                  <c:v>0.66600000000000004</c:v>
                </c:pt>
                <c:pt idx="4814">
                  <c:v>0.66600000000000004</c:v>
                </c:pt>
                <c:pt idx="4815">
                  <c:v>0.66600000000000004</c:v>
                </c:pt>
                <c:pt idx="4816">
                  <c:v>0.66600000000000004</c:v>
                </c:pt>
                <c:pt idx="4817">
                  <c:v>0.66600000000000004</c:v>
                </c:pt>
                <c:pt idx="4818">
                  <c:v>0.66600000000000004</c:v>
                </c:pt>
                <c:pt idx="4819">
                  <c:v>0.66600000000000004</c:v>
                </c:pt>
                <c:pt idx="4820">
                  <c:v>0.66600000000000004</c:v>
                </c:pt>
                <c:pt idx="4821">
                  <c:v>0.66600000000000004</c:v>
                </c:pt>
                <c:pt idx="4822">
                  <c:v>0.66600000000000004</c:v>
                </c:pt>
                <c:pt idx="4823">
                  <c:v>0.66500000000000004</c:v>
                </c:pt>
                <c:pt idx="4824">
                  <c:v>0.66500000000000004</c:v>
                </c:pt>
                <c:pt idx="4825">
                  <c:v>0.66500000000000004</c:v>
                </c:pt>
                <c:pt idx="4826">
                  <c:v>0.66500000000000004</c:v>
                </c:pt>
                <c:pt idx="4827">
                  <c:v>0.66500000000000004</c:v>
                </c:pt>
                <c:pt idx="4828">
                  <c:v>0.66500000000000004</c:v>
                </c:pt>
                <c:pt idx="4829">
                  <c:v>0.66500000000000004</c:v>
                </c:pt>
                <c:pt idx="4830">
                  <c:v>0.66500000000000004</c:v>
                </c:pt>
                <c:pt idx="4831">
                  <c:v>0.66500000000000004</c:v>
                </c:pt>
                <c:pt idx="4832">
                  <c:v>0.66400000000000003</c:v>
                </c:pt>
                <c:pt idx="4833">
                  <c:v>0.66400000000000003</c:v>
                </c:pt>
                <c:pt idx="4834">
                  <c:v>0.66400000000000003</c:v>
                </c:pt>
                <c:pt idx="4835">
                  <c:v>0.66400000000000003</c:v>
                </c:pt>
                <c:pt idx="4836">
                  <c:v>0.66400000000000003</c:v>
                </c:pt>
                <c:pt idx="4837">
                  <c:v>0.66400000000000003</c:v>
                </c:pt>
                <c:pt idx="4838">
                  <c:v>0.66400000000000003</c:v>
                </c:pt>
                <c:pt idx="4839">
                  <c:v>0.66400000000000003</c:v>
                </c:pt>
                <c:pt idx="4840">
                  <c:v>0.66300000000000003</c:v>
                </c:pt>
                <c:pt idx="4841">
                  <c:v>0.66300000000000003</c:v>
                </c:pt>
                <c:pt idx="4842">
                  <c:v>0.66300000000000003</c:v>
                </c:pt>
                <c:pt idx="4843">
                  <c:v>0.66300000000000003</c:v>
                </c:pt>
                <c:pt idx="4844">
                  <c:v>0.66300000000000003</c:v>
                </c:pt>
                <c:pt idx="4845">
                  <c:v>0.66300000000000003</c:v>
                </c:pt>
                <c:pt idx="4846">
                  <c:v>0.66300000000000003</c:v>
                </c:pt>
                <c:pt idx="4847">
                  <c:v>0.66300000000000003</c:v>
                </c:pt>
                <c:pt idx="4848">
                  <c:v>0.66300000000000003</c:v>
                </c:pt>
                <c:pt idx="4849">
                  <c:v>0.66300000000000003</c:v>
                </c:pt>
                <c:pt idx="4850">
                  <c:v>0.66300000000000003</c:v>
                </c:pt>
                <c:pt idx="4851">
                  <c:v>0.66300000000000003</c:v>
                </c:pt>
                <c:pt idx="4852">
                  <c:v>0.66200000000000003</c:v>
                </c:pt>
                <c:pt idx="4853">
                  <c:v>0.66200000000000003</c:v>
                </c:pt>
                <c:pt idx="4854">
                  <c:v>0.66200000000000003</c:v>
                </c:pt>
                <c:pt idx="4855">
                  <c:v>0.66200000000000003</c:v>
                </c:pt>
                <c:pt idx="4856">
                  <c:v>0.66200000000000003</c:v>
                </c:pt>
                <c:pt idx="4857">
                  <c:v>0.66200000000000003</c:v>
                </c:pt>
                <c:pt idx="4858">
                  <c:v>0.66200000000000003</c:v>
                </c:pt>
                <c:pt idx="4859">
                  <c:v>0.66200000000000003</c:v>
                </c:pt>
                <c:pt idx="4860">
                  <c:v>0.66100000000000003</c:v>
                </c:pt>
                <c:pt idx="4861">
                  <c:v>0.66100000000000003</c:v>
                </c:pt>
                <c:pt idx="4862">
                  <c:v>0.66100000000000003</c:v>
                </c:pt>
                <c:pt idx="4863">
                  <c:v>0.66100000000000003</c:v>
                </c:pt>
                <c:pt idx="4864">
                  <c:v>0.66100000000000003</c:v>
                </c:pt>
                <c:pt idx="4865">
                  <c:v>0.66100000000000003</c:v>
                </c:pt>
                <c:pt idx="4866">
                  <c:v>0.66100000000000003</c:v>
                </c:pt>
                <c:pt idx="4867">
                  <c:v>0.66100000000000003</c:v>
                </c:pt>
                <c:pt idx="4868">
                  <c:v>0.66100000000000003</c:v>
                </c:pt>
                <c:pt idx="4869">
                  <c:v>0.66100000000000003</c:v>
                </c:pt>
                <c:pt idx="4870">
                  <c:v>0.66100000000000003</c:v>
                </c:pt>
                <c:pt idx="4871">
                  <c:v>0.66100000000000003</c:v>
                </c:pt>
                <c:pt idx="4872">
                  <c:v>0.66</c:v>
                </c:pt>
                <c:pt idx="4873">
                  <c:v>0.66</c:v>
                </c:pt>
                <c:pt idx="4874">
                  <c:v>0.66</c:v>
                </c:pt>
                <c:pt idx="4875">
                  <c:v>0.66</c:v>
                </c:pt>
                <c:pt idx="4876">
                  <c:v>0.66</c:v>
                </c:pt>
                <c:pt idx="4877">
                  <c:v>0.66</c:v>
                </c:pt>
                <c:pt idx="4878">
                  <c:v>0.66</c:v>
                </c:pt>
                <c:pt idx="4879">
                  <c:v>0.66</c:v>
                </c:pt>
                <c:pt idx="4880">
                  <c:v>0.66</c:v>
                </c:pt>
                <c:pt idx="4881">
                  <c:v>0.66</c:v>
                </c:pt>
                <c:pt idx="4882">
                  <c:v>0.65900000000000003</c:v>
                </c:pt>
                <c:pt idx="4883">
                  <c:v>0.65900000000000003</c:v>
                </c:pt>
                <c:pt idx="4884">
                  <c:v>0.65900000000000003</c:v>
                </c:pt>
                <c:pt idx="4885">
                  <c:v>0.65900000000000003</c:v>
                </c:pt>
                <c:pt idx="4886">
                  <c:v>0.65900000000000003</c:v>
                </c:pt>
                <c:pt idx="4887">
                  <c:v>0.65900000000000003</c:v>
                </c:pt>
                <c:pt idx="4888">
                  <c:v>0.65900000000000003</c:v>
                </c:pt>
                <c:pt idx="4889">
                  <c:v>0.65800000000000003</c:v>
                </c:pt>
                <c:pt idx="4890">
                  <c:v>0.65800000000000003</c:v>
                </c:pt>
                <c:pt idx="4891">
                  <c:v>0.65800000000000003</c:v>
                </c:pt>
                <c:pt idx="4892">
                  <c:v>0.65800000000000003</c:v>
                </c:pt>
                <c:pt idx="4893">
                  <c:v>0.65800000000000003</c:v>
                </c:pt>
                <c:pt idx="4894">
                  <c:v>0.65800000000000003</c:v>
                </c:pt>
                <c:pt idx="4895">
                  <c:v>0.65800000000000003</c:v>
                </c:pt>
                <c:pt idx="4896">
                  <c:v>0.65700000000000003</c:v>
                </c:pt>
                <c:pt idx="4897">
                  <c:v>0.65700000000000003</c:v>
                </c:pt>
                <c:pt idx="4898">
                  <c:v>0.65700000000000003</c:v>
                </c:pt>
                <c:pt idx="4899">
                  <c:v>0.65700000000000003</c:v>
                </c:pt>
                <c:pt idx="4900">
                  <c:v>0.65700000000000003</c:v>
                </c:pt>
                <c:pt idx="4901">
                  <c:v>0.65700000000000003</c:v>
                </c:pt>
                <c:pt idx="4902">
                  <c:v>0.65600000000000003</c:v>
                </c:pt>
                <c:pt idx="4903">
                  <c:v>0.65600000000000003</c:v>
                </c:pt>
                <c:pt idx="4904">
                  <c:v>0.65600000000000003</c:v>
                </c:pt>
                <c:pt idx="4905">
                  <c:v>0.65600000000000003</c:v>
                </c:pt>
                <c:pt idx="4906">
                  <c:v>0.65600000000000003</c:v>
                </c:pt>
                <c:pt idx="4907">
                  <c:v>0.65600000000000003</c:v>
                </c:pt>
                <c:pt idx="4908">
                  <c:v>0.65600000000000003</c:v>
                </c:pt>
                <c:pt idx="4909">
                  <c:v>0.65600000000000003</c:v>
                </c:pt>
                <c:pt idx="4910">
                  <c:v>0.65500000000000003</c:v>
                </c:pt>
                <c:pt idx="4911">
                  <c:v>0.65500000000000003</c:v>
                </c:pt>
                <c:pt idx="4912">
                  <c:v>0.65500000000000003</c:v>
                </c:pt>
                <c:pt idx="4913">
                  <c:v>0.65500000000000003</c:v>
                </c:pt>
                <c:pt idx="4914">
                  <c:v>0.65500000000000003</c:v>
                </c:pt>
                <c:pt idx="4915">
                  <c:v>0.65500000000000003</c:v>
                </c:pt>
                <c:pt idx="4916">
                  <c:v>0.65500000000000003</c:v>
                </c:pt>
                <c:pt idx="4917">
                  <c:v>0.65500000000000003</c:v>
                </c:pt>
                <c:pt idx="4918">
                  <c:v>0.65400000000000003</c:v>
                </c:pt>
                <c:pt idx="4919">
                  <c:v>0.65400000000000003</c:v>
                </c:pt>
                <c:pt idx="4920">
                  <c:v>0.65400000000000003</c:v>
                </c:pt>
                <c:pt idx="4921">
                  <c:v>0.65400000000000003</c:v>
                </c:pt>
                <c:pt idx="4922">
                  <c:v>0.65400000000000003</c:v>
                </c:pt>
                <c:pt idx="4923">
                  <c:v>0.65400000000000003</c:v>
                </c:pt>
                <c:pt idx="4924">
                  <c:v>0.65400000000000003</c:v>
                </c:pt>
                <c:pt idx="4925">
                  <c:v>0.65300000000000002</c:v>
                </c:pt>
                <c:pt idx="4926">
                  <c:v>0.65300000000000002</c:v>
                </c:pt>
                <c:pt idx="4927">
                  <c:v>0.65300000000000002</c:v>
                </c:pt>
                <c:pt idx="4928">
                  <c:v>0.65300000000000002</c:v>
                </c:pt>
                <c:pt idx="4929">
                  <c:v>0.65300000000000002</c:v>
                </c:pt>
                <c:pt idx="4930">
                  <c:v>0.65300000000000002</c:v>
                </c:pt>
                <c:pt idx="4931">
                  <c:v>0.65300000000000002</c:v>
                </c:pt>
                <c:pt idx="4932">
                  <c:v>0.65300000000000002</c:v>
                </c:pt>
                <c:pt idx="4933">
                  <c:v>0.65300000000000002</c:v>
                </c:pt>
                <c:pt idx="4934">
                  <c:v>0.65300000000000002</c:v>
                </c:pt>
                <c:pt idx="4935">
                  <c:v>0.65300000000000002</c:v>
                </c:pt>
                <c:pt idx="4936">
                  <c:v>0.65300000000000002</c:v>
                </c:pt>
                <c:pt idx="4937">
                  <c:v>0.65300000000000002</c:v>
                </c:pt>
                <c:pt idx="4938">
                  <c:v>0.65300000000000002</c:v>
                </c:pt>
                <c:pt idx="4939">
                  <c:v>0.65300000000000002</c:v>
                </c:pt>
                <c:pt idx="4940">
                  <c:v>0.65300000000000002</c:v>
                </c:pt>
                <c:pt idx="4941">
                  <c:v>0.65300000000000002</c:v>
                </c:pt>
                <c:pt idx="4942">
                  <c:v>0.65300000000000002</c:v>
                </c:pt>
                <c:pt idx="4943">
                  <c:v>0.65200000000000002</c:v>
                </c:pt>
                <c:pt idx="4944">
                  <c:v>0.65200000000000002</c:v>
                </c:pt>
                <c:pt idx="4945">
                  <c:v>0.65200000000000002</c:v>
                </c:pt>
                <c:pt idx="4946">
                  <c:v>0.65200000000000002</c:v>
                </c:pt>
                <c:pt idx="4947">
                  <c:v>0.65200000000000002</c:v>
                </c:pt>
                <c:pt idx="4948">
                  <c:v>0.65200000000000002</c:v>
                </c:pt>
                <c:pt idx="4949">
                  <c:v>0.65200000000000002</c:v>
                </c:pt>
                <c:pt idx="4950">
                  <c:v>0.65100000000000002</c:v>
                </c:pt>
                <c:pt idx="4951">
                  <c:v>0.65100000000000002</c:v>
                </c:pt>
                <c:pt idx="4952">
                  <c:v>0.65100000000000002</c:v>
                </c:pt>
                <c:pt idx="4953">
                  <c:v>0.65100000000000002</c:v>
                </c:pt>
                <c:pt idx="4954">
                  <c:v>0.65100000000000002</c:v>
                </c:pt>
                <c:pt idx="4955">
                  <c:v>0.65100000000000002</c:v>
                </c:pt>
                <c:pt idx="4956">
                  <c:v>0.65100000000000002</c:v>
                </c:pt>
                <c:pt idx="4957">
                  <c:v>0.65100000000000002</c:v>
                </c:pt>
                <c:pt idx="4958">
                  <c:v>0.65100000000000002</c:v>
                </c:pt>
                <c:pt idx="4959">
                  <c:v>0.65100000000000002</c:v>
                </c:pt>
                <c:pt idx="4960">
                  <c:v>0.65</c:v>
                </c:pt>
                <c:pt idx="4961">
                  <c:v>0.65</c:v>
                </c:pt>
                <c:pt idx="4962">
                  <c:v>0.65</c:v>
                </c:pt>
                <c:pt idx="4963">
                  <c:v>0.65</c:v>
                </c:pt>
                <c:pt idx="4964">
                  <c:v>0.65</c:v>
                </c:pt>
                <c:pt idx="4965">
                  <c:v>0.65</c:v>
                </c:pt>
                <c:pt idx="4966">
                  <c:v>0.65</c:v>
                </c:pt>
                <c:pt idx="4967">
                  <c:v>0.65</c:v>
                </c:pt>
                <c:pt idx="4968">
                  <c:v>0.64900000000000002</c:v>
                </c:pt>
                <c:pt idx="4969">
                  <c:v>0.64900000000000002</c:v>
                </c:pt>
                <c:pt idx="4970">
                  <c:v>0.64900000000000002</c:v>
                </c:pt>
                <c:pt idx="4971">
                  <c:v>0.64900000000000002</c:v>
                </c:pt>
                <c:pt idx="4972">
                  <c:v>0.64900000000000002</c:v>
                </c:pt>
                <c:pt idx="4973">
                  <c:v>0.64900000000000002</c:v>
                </c:pt>
                <c:pt idx="4974">
                  <c:v>0.64900000000000002</c:v>
                </c:pt>
                <c:pt idx="4975">
                  <c:v>0.64900000000000002</c:v>
                </c:pt>
                <c:pt idx="4976">
                  <c:v>0.64900000000000002</c:v>
                </c:pt>
                <c:pt idx="4977">
                  <c:v>0.64800000000000002</c:v>
                </c:pt>
                <c:pt idx="4978">
                  <c:v>0.64800000000000002</c:v>
                </c:pt>
                <c:pt idx="4979">
                  <c:v>0.64800000000000002</c:v>
                </c:pt>
                <c:pt idx="4980">
                  <c:v>0.64800000000000002</c:v>
                </c:pt>
                <c:pt idx="4981">
                  <c:v>0.64800000000000002</c:v>
                </c:pt>
                <c:pt idx="4982">
                  <c:v>0.64800000000000002</c:v>
                </c:pt>
                <c:pt idx="4983">
                  <c:v>0.64800000000000002</c:v>
                </c:pt>
                <c:pt idx="4984">
                  <c:v>0.64800000000000002</c:v>
                </c:pt>
                <c:pt idx="4985">
                  <c:v>0.64800000000000002</c:v>
                </c:pt>
                <c:pt idx="4986">
                  <c:v>0.64800000000000002</c:v>
                </c:pt>
                <c:pt idx="4987">
                  <c:v>0.64800000000000002</c:v>
                </c:pt>
                <c:pt idx="4988">
                  <c:v>0.64800000000000002</c:v>
                </c:pt>
                <c:pt idx="4989">
                  <c:v>0.64800000000000002</c:v>
                </c:pt>
                <c:pt idx="4990">
                  <c:v>0.64800000000000002</c:v>
                </c:pt>
                <c:pt idx="4991">
                  <c:v>0.64800000000000002</c:v>
                </c:pt>
                <c:pt idx="4992">
                  <c:v>0.64800000000000002</c:v>
                </c:pt>
                <c:pt idx="4993">
                  <c:v>0.64800000000000002</c:v>
                </c:pt>
                <c:pt idx="4994">
                  <c:v>0.64800000000000002</c:v>
                </c:pt>
                <c:pt idx="4995">
                  <c:v>0.64800000000000002</c:v>
                </c:pt>
                <c:pt idx="4996">
                  <c:v>0.64800000000000002</c:v>
                </c:pt>
                <c:pt idx="4997">
                  <c:v>0.64700000000000002</c:v>
                </c:pt>
                <c:pt idx="4998">
                  <c:v>0.64700000000000002</c:v>
                </c:pt>
                <c:pt idx="4999">
                  <c:v>0.64700000000000002</c:v>
                </c:pt>
                <c:pt idx="5000">
                  <c:v>0.64700000000000002</c:v>
                </c:pt>
                <c:pt idx="5001">
                  <c:v>0.64700000000000002</c:v>
                </c:pt>
                <c:pt idx="5002">
                  <c:v>0.64700000000000002</c:v>
                </c:pt>
                <c:pt idx="5003">
                  <c:v>0.64700000000000002</c:v>
                </c:pt>
                <c:pt idx="5004">
                  <c:v>0.64700000000000002</c:v>
                </c:pt>
                <c:pt idx="5005">
                  <c:v>0.64700000000000002</c:v>
                </c:pt>
                <c:pt idx="5006">
                  <c:v>0.64600000000000002</c:v>
                </c:pt>
                <c:pt idx="5007">
                  <c:v>0.64600000000000002</c:v>
                </c:pt>
                <c:pt idx="5008">
                  <c:v>0.64600000000000002</c:v>
                </c:pt>
                <c:pt idx="5009">
                  <c:v>0.64600000000000002</c:v>
                </c:pt>
                <c:pt idx="5010">
                  <c:v>0.64600000000000002</c:v>
                </c:pt>
                <c:pt idx="5011">
                  <c:v>0.64600000000000002</c:v>
                </c:pt>
                <c:pt idx="5012">
                  <c:v>0.64500000000000002</c:v>
                </c:pt>
                <c:pt idx="5013">
                  <c:v>0.64500000000000002</c:v>
                </c:pt>
                <c:pt idx="5014">
                  <c:v>0.64500000000000002</c:v>
                </c:pt>
                <c:pt idx="5015">
                  <c:v>0.64500000000000002</c:v>
                </c:pt>
                <c:pt idx="5016">
                  <c:v>0.64500000000000002</c:v>
                </c:pt>
                <c:pt idx="5017">
                  <c:v>0.64500000000000002</c:v>
                </c:pt>
                <c:pt idx="5018">
                  <c:v>0.64500000000000002</c:v>
                </c:pt>
                <c:pt idx="5019">
                  <c:v>0.64500000000000002</c:v>
                </c:pt>
                <c:pt idx="5020">
                  <c:v>0.64500000000000002</c:v>
                </c:pt>
                <c:pt idx="5021">
                  <c:v>0.64500000000000002</c:v>
                </c:pt>
                <c:pt idx="5022">
                  <c:v>0.64500000000000002</c:v>
                </c:pt>
                <c:pt idx="5023">
                  <c:v>0.64500000000000002</c:v>
                </c:pt>
                <c:pt idx="5024">
                  <c:v>0.64500000000000002</c:v>
                </c:pt>
                <c:pt idx="5025">
                  <c:v>0.64500000000000002</c:v>
                </c:pt>
                <c:pt idx="5026">
                  <c:v>0.64500000000000002</c:v>
                </c:pt>
                <c:pt idx="5027">
                  <c:v>0.64500000000000002</c:v>
                </c:pt>
                <c:pt idx="5028">
                  <c:v>0.64400000000000002</c:v>
                </c:pt>
                <c:pt idx="5029">
                  <c:v>0.64400000000000002</c:v>
                </c:pt>
                <c:pt idx="5030">
                  <c:v>0.64400000000000002</c:v>
                </c:pt>
                <c:pt idx="5031">
                  <c:v>0.64400000000000002</c:v>
                </c:pt>
                <c:pt idx="5032">
                  <c:v>0.64400000000000002</c:v>
                </c:pt>
                <c:pt idx="5033">
                  <c:v>0.64400000000000002</c:v>
                </c:pt>
                <c:pt idx="5034">
                  <c:v>0.64400000000000002</c:v>
                </c:pt>
                <c:pt idx="5035">
                  <c:v>0.64400000000000002</c:v>
                </c:pt>
                <c:pt idx="5036">
                  <c:v>0.64400000000000002</c:v>
                </c:pt>
                <c:pt idx="5037">
                  <c:v>0.64400000000000002</c:v>
                </c:pt>
                <c:pt idx="5038">
                  <c:v>0.64400000000000002</c:v>
                </c:pt>
                <c:pt idx="5039">
                  <c:v>0.64400000000000002</c:v>
                </c:pt>
                <c:pt idx="5040">
                  <c:v>0.64400000000000002</c:v>
                </c:pt>
                <c:pt idx="5041">
                  <c:v>0.64400000000000002</c:v>
                </c:pt>
                <c:pt idx="5042">
                  <c:v>0.64400000000000002</c:v>
                </c:pt>
                <c:pt idx="5043">
                  <c:v>0.64300000000000002</c:v>
                </c:pt>
                <c:pt idx="5044">
                  <c:v>0.64300000000000002</c:v>
                </c:pt>
                <c:pt idx="5045">
                  <c:v>0.64300000000000002</c:v>
                </c:pt>
                <c:pt idx="5046">
                  <c:v>0.64300000000000002</c:v>
                </c:pt>
                <c:pt idx="5047">
                  <c:v>0.64300000000000002</c:v>
                </c:pt>
                <c:pt idx="5048">
                  <c:v>0.64300000000000002</c:v>
                </c:pt>
                <c:pt idx="5049">
                  <c:v>0.64300000000000002</c:v>
                </c:pt>
                <c:pt idx="5050">
                  <c:v>0.64300000000000002</c:v>
                </c:pt>
                <c:pt idx="5051">
                  <c:v>0.64300000000000002</c:v>
                </c:pt>
                <c:pt idx="5052">
                  <c:v>0.64200000000000002</c:v>
                </c:pt>
                <c:pt idx="5053">
                  <c:v>0.64200000000000002</c:v>
                </c:pt>
                <c:pt idx="5054">
                  <c:v>0.64200000000000002</c:v>
                </c:pt>
                <c:pt idx="5055">
                  <c:v>0.64200000000000002</c:v>
                </c:pt>
                <c:pt idx="5056">
                  <c:v>0.64200000000000002</c:v>
                </c:pt>
                <c:pt idx="5057">
                  <c:v>0.64200000000000002</c:v>
                </c:pt>
                <c:pt idx="5058">
                  <c:v>0.64200000000000002</c:v>
                </c:pt>
                <c:pt idx="5059">
                  <c:v>0.64100000000000001</c:v>
                </c:pt>
                <c:pt idx="5060">
                  <c:v>0.64100000000000001</c:v>
                </c:pt>
                <c:pt idx="5061">
                  <c:v>0.64100000000000001</c:v>
                </c:pt>
                <c:pt idx="5062">
                  <c:v>0.64100000000000001</c:v>
                </c:pt>
                <c:pt idx="5063">
                  <c:v>0.64100000000000001</c:v>
                </c:pt>
                <c:pt idx="5064">
                  <c:v>0.64100000000000001</c:v>
                </c:pt>
                <c:pt idx="5065">
                  <c:v>0.64100000000000001</c:v>
                </c:pt>
                <c:pt idx="5066">
                  <c:v>0.64100000000000001</c:v>
                </c:pt>
                <c:pt idx="5067">
                  <c:v>0.64100000000000001</c:v>
                </c:pt>
                <c:pt idx="5068">
                  <c:v>0.64100000000000001</c:v>
                </c:pt>
                <c:pt idx="5069">
                  <c:v>0.64100000000000001</c:v>
                </c:pt>
                <c:pt idx="5070">
                  <c:v>0.64</c:v>
                </c:pt>
                <c:pt idx="5071">
                  <c:v>0.64</c:v>
                </c:pt>
                <c:pt idx="5072">
                  <c:v>0.64</c:v>
                </c:pt>
                <c:pt idx="5073">
                  <c:v>0.64</c:v>
                </c:pt>
                <c:pt idx="5074">
                  <c:v>0.64</c:v>
                </c:pt>
                <c:pt idx="5075">
                  <c:v>0.64</c:v>
                </c:pt>
                <c:pt idx="5076">
                  <c:v>0.64</c:v>
                </c:pt>
                <c:pt idx="5077">
                  <c:v>0.64</c:v>
                </c:pt>
                <c:pt idx="5078">
                  <c:v>0.64</c:v>
                </c:pt>
                <c:pt idx="5079">
                  <c:v>0.64</c:v>
                </c:pt>
                <c:pt idx="5080">
                  <c:v>0.64</c:v>
                </c:pt>
                <c:pt idx="5081">
                  <c:v>0.64</c:v>
                </c:pt>
                <c:pt idx="5082">
                  <c:v>0.64</c:v>
                </c:pt>
                <c:pt idx="5083">
                  <c:v>0.63900000000000001</c:v>
                </c:pt>
                <c:pt idx="5084">
                  <c:v>0.63900000000000001</c:v>
                </c:pt>
                <c:pt idx="5085">
                  <c:v>0.63900000000000001</c:v>
                </c:pt>
                <c:pt idx="5086">
                  <c:v>0.63900000000000001</c:v>
                </c:pt>
                <c:pt idx="5087">
                  <c:v>0.63900000000000001</c:v>
                </c:pt>
                <c:pt idx="5088">
                  <c:v>0.63900000000000001</c:v>
                </c:pt>
                <c:pt idx="5089">
                  <c:v>0.63900000000000001</c:v>
                </c:pt>
                <c:pt idx="5090">
                  <c:v>0.63900000000000001</c:v>
                </c:pt>
                <c:pt idx="5091">
                  <c:v>0.63900000000000001</c:v>
                </c:pt>
                <c:pt idx="5092">
                  <c:v>0.63900000000000001</c:v>
                </c:pt>
                <c:pt idx="5093">
                  <c:v>0.63900000000000001</c:v>
                </c:pt>
                <c:pt idx="5094">
                  <c:v>0.63800000000000001</c:v>
                </c:pt>
                <c:pt idx="5095">
                  <c:v>0.63800000000000001</c:v>
                </c:pt>
                <c:pt idx="5096">
                  <c:v>0.63800000000000001</c:v>
                </c:pt>
                <c:pt idx="5097">
                  <c:v>0.63800000000000001</c:v>
                </c:pt>
                <c:pt idx="5098">
                  <c:v>0.63800000000000001</c:v>
                </c:pt>
                <c:pt idx="5099">
                  <c:v>0.63800000000000001</c:v>
                </c:pt>
                <c:pt idx="5100">
                  <c:v>0.63800000000000001</c:v>
                </c:pt>
                <c:pt idx="5101">
                  <c:v>0.63800000000000001</c:v>
                </c:pt>
                <c:pt idx="5102">
                  <c:v>0.63800000000000001</c:v>
                </c:pt>
                <c:pt idx="5103">
                  <c:v>0.63700000000000001</c:v>
                </c:pt>
                <c:pt idx="5104">
                  <c:v>0.63700000000000001</c:v>
                </c:pt>
                <c:pt idx="5105">
                  <c:v>0.63700000000000001</c:v>
                </c:pt>
                <c:pt idx="5106">
                  <c:v>0.63700000000000001</c:v>
                </c:pt>
                <c:pt idx="5107">
                  <c:v>0.63700000000000001</c:v>
                </c:pt>
                <c:pt idx="5108">
                  <c:v>0.63700000000000001</c:v>
                </c:pt>
                <c:pt idx="5109">
                  <c:v>0.63700000000000001</c:v>
                </c:pt>
                <c:pt idx="5110">
                  <c:v>0.63700000000000001</c:v>
                </c:pt>
                <c:pt idx="5111">
                  <c:v>0.63700000000000001</c:v>
                </c:pt>
                <c:pt idx="5112">
                  <c:v>0.63700000000000001</c:v>
                </c:pt>
                <c:pt idx="5113">
                  <c:v>0.63700000000000001</c:v>
                </c:pt>
                <c:pt idx="5114">
                  <c:v>0.63700000000000001</c:v>
                </c:pt>
                <c:pt idx="5115">
                  <c:v>0.63700000000000001</c:v>
                </c:pt>
                <c:pt idx="5116">
                  <c:v>0.63600000000000001</c:v>
                </c:pt>
                <c:pt idx="5117">
                  <c:v>0.63600000000000001</c:v>
                </c:pt>
                <c:pt idx="5118">
                  <c:v>0.63600000000000001</c:v>
                </c:pt>
                <c:pt idx="5119">
                  <c:v>0.63600000000000001</c:v>
                </c:pt>
                <c:pt idx="5120">
                  <c:v>0.63600000000000001</c:v>
                </c:pt>
                <c:pt idx="5121">
                  <c:v>0.63600000000000001</c:v>
                </c:pt>
                <c:pt idx="5122">
                  <c:v>0.63600000000000001</c:v>
                </c:pt>
                <c:pt idx="5123">
                  <c:v>0.63600000000000001</c:v>
                </c:pt>
                <c:pt idx="5124">
                  <c:v>0.63600000000000001</c:v>
                </c:pt>
                <c:pt idx="5125">
                  <c:v>0.63600000000000001</c:v>
                </c:pt>
                <c:pt idx="5126">
                  <c:v>0.63600000000000001</c:v>
                </c:pt>
                <c:pt idx="5127">
                  <c:v>0.63600000000000001</c:v>
                </c:pt>
                <c:pt idx="5128">
                  <c:v>0.63600000000000001</c:v>
                </c:pt>
                <c:pt idx="5129">
                  <c:v>0.63600000000000001</c:v>
                </c:pt>
                <c:pt idx="5130">
                  <c:v>0.63600000000000001</c:v>
                </c:pt>
                <c:pt idx="5131">
                  <c:v>0.63500000000000001</c:v>
                </c:pt>
                <c:pt idx="5132">
                  <c:v>0.63500000000000001</c:v>
                </c:pt>
                <c:pt idx="5133">
                  <c:v>0.63500000000000001</c:v>
                </c:pt>
                <c:pt idx="5134">
                  <c:v>0.63500000000000001</c:v>
                </c:pt>
                <c:pt idx="5135">
                  <c:v>0.63500000000000001</c:v>
                </c:pt>
                <c:pt idx="5136">
                  <c:v>0.63500000000000001</c:v>
                </c:pt>
                <c:pt idx="5137">
                  <c:v>0.63500000000000001</c:v>
                </c:pt>
                <c:pt idx="5138">
                  <c:v>0.63500000000000001</c:v>
                </c:pt>
                <c:pt idx="5139">
                  <c:v>0.63500000000000001</c:v>
                </c:pt>
                <c:pt idx="5140">
                  <c:v>0.63500000000000001</c:v>
                </c:pt>
                <c:pt idx="5141">
                  <c:v>0.63500000000000001</c:v>
                </c:pt>
                <c:pt idx="5142">
                  <c:v>0.63500000000000001</c:v>
                </c:pt>
                <c:pt idx="5143">
                  <c:v>0.63500000000000001</c:v>
                </c:pt>
                <c:pt idx="5144">
                  <c:v>0.63400000000000001</c:v>
                </c:pt>
                <c:pt idx="5145">
                  <c:v>0.63400000000000001</c:v>
                </c:pt>
                <c:pt idx="5146">
                  <c:v>0.63400000000000001</c:v>
                </c:pt>
                <c:pt idx="5147">
                  <c:v>0.63400000000000001</c:v>
                </c:pt>
                <c:pt idx="5148">
                  <c:v>0.63400000000000001</c:v>
                </c:pt>
                <c:pt idx="5149">
                  <c:v>0.63400000000000001</c:v>
                </c:pt>
                <c:pt idx="5150">
                  <c:v>0.63400000000000001</c:v>
                </c:pt>
                <c:pt idx="5151">
                  <c:v>0.63400000000000001</c:v>
                </c:pt>
                <c:pt idx="5152">
                  <c:v>0.63400000000000001</c:v>
                </c:pt>
                <c:pt idx="5153">
                  <c:v>0.63400000000000001</c:v>
                </c:pt>
                <c:pt idx="5154">
                  <c:v>0.63400000000000001</c:v>
                </c:pt>
                <c:pt idx="5155">
                  <c:v>0.63400000000000001</c:v>
                </c:pt>
                <c:pt idx="5156">
                  <c:v>0.63300000000000001</c:v>
                </c:pt>
                <c:pt idx="5157">
                  <c:v>0.63300000000000001</c:v>
                </c:pt>
                <c:pt idx="5158">
                  <c:v>0.63300000000000001</c:v>
                </c:pt>
                <c:pt idx="5159">
                  <c:v>0.63300000000000001</c:v>
                </c:pt>
                <c:pt idx="5160">
                  <c:v>0.63300000000000001</c:v>
                </c:pt>
                <c:pt idx="5161">
                  <c:v>0.63300000000000001</c:v>
                </c:pt>
                <c:pt idx="5162">
                  <c:v>0.63300000000000001</c:v>
                </c:pt>
                <c:pt idx="5163">
                  <c:v>0.63300000000000001</c:v>
                </c:pt>
                <c:pt idx="5164">
                  <c:v>0.63300000000000001</c:v>
                </c:pt>
                <c:pt idx="5165">
                  <c:v>0.63300000000000001</c:v>
                </c:pt>
                <c:pt idx="5166">
                  <c:v>0.63300000000000001</c:v>
                </c:pt>
                <c:pt idx="5167">
                  <c:v>0.63200000000000001</c:v>
                </c:pt>
                <c:pt idx="5168">
                  <c:v>0.63200000000000001</c:v>
                </c:pt>
                <c:pt idx="5169">
                  <c:v>0.63200000000000001</c:v>
                </c:pt>
                <c:pt idx="5170">
                  <c:v>0.63200000000000001</c:v>
                </c:pt>
                <c:pt idx="5171">
                  <c:v>0.63200000000000001</c:v>
                </c:pt>
                <c:pt idx="5172">
                  <c:v>0.63200000000000001</c:v>
                </c:pt>
                <c:pt idx="5173">
                  <c:v>0.63200000000000001</c:v>
                </c:pt>
                <c:pt idx="5174">
                  <c:v>0.63200000000000001</c:v>
                </c:pt>
                <c:pt idx="5175">
                  <c:v>0.63200000000000001</c:v>
                </c:pt>
                <c:pt idx="5176">
                  <c:v>0.63100000000000001</c:v>
                </c:pt>
                <c:pt idx="5177">
                  <c:v>0.63100000000000001</c:v>
                </c:pt>
                <c:pt idx="5178">
                  <c:v>0.63100000000000001</c:v>
                </c:pt>
                <c:pt idx="5179">
                  <c:v>0.63100000000000001</c:v>
                </c:pt>
                <c:pt idx="5180">
                  <c:v>0.63100000000000001</c:v>
                </c:pt>
                <c:pt idx="5181">
                  <c:v>0.63100000000000001</c:v>
                </c:pt>
                <c:pt idx="5182">
                  <c:v>0.63100000000000001</c:v>
                </c:pt>
                <c:pt idx="5183">
                  <c:v>0.63100000000000001</c:v>
                </c:pt>
                <c:pt idx="5184">
                  <c:v>0.63100000000000001</c:v>
                </c:pt>
                <c:pt idx="5185">
                  <c:v>0.63100000000000001</c:v>
                </c:pt>
                <c:pt idx="5186">
                  <c:v>0.63100000000000001</c:v>
                </c:pt>
                <c:pt idx="5187">
                  <c:v>0.63100000000000001</c:v>
                </c:pt>
                <c:pt idx="5188">
                  <c:v>0.63100000000000001</c:v>
                </c:pt>
                <c:pt idx="5189">
                  <c:v>0.63</c:v>
                </c:pt>
                <c:pt idx="5190">
                  <c:v>0.63</c:v>
                </c:pt>
                <c:pt idx="5191">
                  <c:v>0.63</c:v>
                </c:pt>
                <c:pt idx="5192">
                  <c:v>0.63</c:v>
                </c:pt>
                <c:pt idx="5193">
                  <c:v>0.63</c:v>
                </c:pt>
                <c:pt idx="5194">
                  <c:v>0.63</c:v>
                </c:pt>
                <c:pt idx="5195">
                  <c:v>0.63</c:v>
                </c:pt>
                <c:pt idx="5196">
                  <c:v>0.63</c:v>
                </c:pt>
                <c:pt idx="5197">
                  <c:v>0.63</c:v>
                </c:pt>
                <c:pt idx="5198">
                  <c:v>0.63</c:v>
                </c:pt>
                <c:pt idx="5199">
                  <c:v>0.63</c:v>
                </c:pt>
                <c:pt idx="5200">
                  <c:v>0.63</c:v>
                </c:pt>
                <c:pt idx="5201">
                  <c:v>0.63</c:v>
                </c:pt>
                <c:pt idx="5202">
                  <c:v>0.629</c:v>
                </c:pt>
                <c:pt idx="5203">
                  <c:v>0.629</c:v>
                </c:pt>
                <c:pt idx="5204">
                  <c:v>0.629</c:v>
                </c:pt>
                <c:pt idx="5205">
                  <c:v>0.629</c:v>
                </c:pt>
                <c:pt idx="5206">
                  <c:v>0.629</c:v>
                </c:pt>
                <c:pt idx="5207">
                  <c:v>0.629</c:v>
                </c:pt>
                <c:pt idx="5208">
                  <c:v>0.629</c:v>
                </c:pt>
                <c:pt idx="5209">
                  <c:v>0.629</c:v>
                </c:pt>
                <c:pt idx="5210">
                  <c:v>0.629</c:v>
                </c:pt>
                <c:pt idx="5211">
                  <c:v>0.629</c:v>
                </c:pt>
                <c:pt idx="5212">
                  <c:v>0.629</c:v>
                </c:pt>
                <c:pt idx="5213">
                  <c:v>0.629</c:v>
                </c:pt>
                <c:pt idx="5214">
                  <c:v>0.628</c:v>
                </c:pt>
                <c:pt idx="5215">
                  <c:v>0.628</c:v>
                </c:pt>
                <c:pt idx="5216">
                  <c:v>0.628</c:v>
                </c:pt>
                <c:pt idx="5217">
                  <c:v>0.628</c:v>
                </c:pt>
                <c:pt idx="5218">
                  <c:v>0.628</c:v>
                </c:pt>
                <c:pt idx="5219">
                  <c:v>0.628</c:v>
                </c:pt>
                <c:pt idx="5220">
                  <c:v>0.628</c:v>
                </c:pt>
                <c:pt idx="5221">
                  <c:v>0.628</c:v>
                </c:pt>
                <c:pt idx="5222">
                  <c:v>0.628</c:v>
                </c:pt>
                <c:pt idx="5223">
                  <c:v>0.627</c:v>
                </c:pt>
                <c:pt idx="5224">
                  <c:v>0.627</c:v>
                </c:pt>
                <c:pt idx="5225">
                  <c:v>0.627</c:v>
                </c:pt>
                <c:pt idx="5226">
                  <c:v>0.627</c:v>
                </c:pt>
                <c:pt idx="5227">
                  <c:v>0.627</c:v>
                </c:pt>
                <c:pt idx="5228">
                  <c:v>0.627</c:v>
                </c:pt>
                <c:pt idx="5229">
                  <c:v>0.627</c:v>
                </c:pt>
                <c:pt idx="5230">
                  <c:v>0.627</c:v>
                </c:pt>
                <c:pt idx="5231">
                  <c:v>0.626</c:v>
                </c:pt>
                <c:pt idx="5232">
                  <c:v>0.626</c:v>
                </c:pt>
                <c:pt idx="5233">
                  <c:v>0.626</c:v>
                </c:pt>
                <c:pt idx="5234">
                  <c:v>0.626</c:v>
                </c:pt>
                <c:pt idx="5235">
                  <c:v>0.626</c:v>
                </c:pt>
                <c:pt idx="5236">
                  <c:v>0.626</c:v>
                </c:pt>
                <c:pt idx="5237">
                  <c:v>0.626</c:v>
                </c:pt>
                <c:pt idx="5238">
                  <c:v>0.626</c:v>
                </c:pt>
                <c:pt idx="5239">
                  <c:v>0.626</c:v>
                </c:pt>
                <c:pt idx="5240">
                  <c:v>0.626</c:v>
                </c:pt>
                <c:pt idx="5241">
                  <c:v>0.626</c:v>
                </c:pt>
                <c:pt idx="5242">
                  <c:v>0.626</c:v>
                </c:pt>
                <c:pt idx="5243">
                  <c:v>0.626</c:v>
                </c:pt>
                <c:pt idx="5244">
                  <c:v>0.625</c:v>
                </c:pt>
                <c:pt idx="5245">
                  <c:v>0.625</c:v>
                </c:pt>
                <c:pt idx="5246">
                  <c:v>0.625</c:v>
                </c:pt>
                <c:pt idx="5247">
                  <c:v>0.625</c:v>
                </c:pt>
                <c:pt idx="5248">
                  <c:v>0.625</c:v>
                </c:pt>
                <c:pt idx="5249">
                  <c:v>0.625</c:v>
                </c:pt>
                <c:pt idx="5250">
                  <c:v>0.625</c:v>
                </c:pt>
                <c:pt idx="5251">
                  <c:v>0.625</c:v>
                </c:pt>
                <c:pt idx="5252">
                  <c:v>0.624</c:v>
                </c:pt>
                <c:pt idx="5253">
                  <c:v>0.624</c:v>
                </c:pt>
                <c:pt idx="5254">
                  <c:v>0.624</c:v>
                </c:pt>
                <c:pt idx="5255">
                  <c:v>0.624</c:v>
                </c:pt>
                <c:pt idx="5256">
                  <c:v>0.624</c:v>
                </c:pt>
                <c:pt idx="5257">
                  <c:v>0.624</c:v>
                </c:pt>
                <c:pt idx="5258">
                  <c:v>0.624</c:v>
                </c:pt>
                <c:pt idx="5259">
                  <c:v>0.624</c:v>
                </c:pt>
                <c:pt idx="5260">
                  <c:v>0.624</c:v>
                </c:pt>
                <c:pt idx="5261">
                  <c:v>0.624</c:v>
                </c:pt>
                <c:pt idx="5262">
                  <c:v>0.624</c:v>
                </c:pt>
                <c:pt idx="5263">
                  <c:v>0.624</c:v>
                </c:pt>
                <c:pt idx="5264">
                  <c:v>0.624</c:v>
                </c:pt>
                <c:pt idx="5265">
                  <c:v>0.624</c:v>
                </c:pt>
                <c:pt idx="5266">
                  <c:v>0.624</c:v>
                </c:pt>
                <c:pt idx="5267">
                  <c:v>0.624</c:v>
                </c:pt>
                <c:pt idx="5268">
                  <c:v>0.624</c:v>
                </c:pt>
                <c:pt idx="5269">
                  <c:v>0.623</c:v>
                </c:pt>
                <c:pt idx="5270">
                  <c:v>0.623</c:v>
                </c:pt>
                <c:pt idx="5271">
                  <c:v>0.623</c:v>
                </c:pt>
                <c:pt idx="5272">
                  <c:v>0.623</c:v>
                </c:pt>
                <c:pt idx="5273">
                  <c:v>0.623</c:v>
                </c:pt>
                <c:pt idx="5274">
                  <c:v>0.623</c:v>
                </c:pt>
                <c:pt idx="5275">
                  <c:v>0.623</c:v>
                </c:pt>
                <c:pt idx="5276">
                  <c:v>0.623</c:v>
                </c:pt>
                <c:pt idx="5277">
                  <c:v>0.623</c:v>
                </c:pt>
                <c:pt idx="5278">
                  <c:v>0.623</c:v>
                </c:pt>
                <c:pt idx="5279">
                  <c:v>0.623</c:v>
                </c:pt>
                <c:pt idx="5280">
                  <c:v>0.623</c:v>
                </c:pt>
                <c:pt idx="5281">
                  <c:v>0.623</c:v>
                </c:pt>
                <c:pt idx="5282">
                  <c:v>0.622</c:v>
                </c:pt>
                <c:pt idx="5283">
                  <c:v>0.622</c:v>
                </c:pt>
                <c:pt idx="5284">
                  <c:v>0.622</c:v>
                </c:pt>
                <c:pt idx="5285">
                  <c:v>0.622</c:v>
                </c:pt>
                <c:pt idx="5286">
                  <c:v>0.622</c:v>
                </c:pt>
                <c:pt idx="5287">
                  <c:v>0.622</c:v>
                </c:pt>
                <c:pt idx="5288">
                  <c:v>0.622</c:v>
                </c:pt>
                <c:pt idx="5289">
                  <c:v>0.621</c:v>
                </c:pt>
                <c:pt idx="5290">
                  <c:v>0.621</c:v>
                </c:pt>
                <c:pt idx="5291">
                  <c:v>0.621</c:v>
                </c:pt>
                <c:pt idx="5292">
                  <c:v>0.621</c:v>
                </c:pt>
                <c:pt idx="5293">
                  <c:v>0.621</c:v>
                </c:pt>
                <c:pt idx="5294">
                  <c:v>0.621</c:v>
                </c:pt>
                <c:pt idx="5295">
                  <c:v>0.621</c:v>
                </c:pt>
                <c:pt idx="5296">
                  <c:v>0.621</c:v>
                </c:pt>
                <c:pt idx="5297">
                  <c:v>0.621</c:v>
                </c:pt>
                <c:pt idx="5298">
                  <c:v>0.621</c:v>
                </c:pt>
                <c:pt idx="5299">
                  <c:v>0.621</c:v>
                </c:pt>
                <c:pt idx="5300">
                  <c:v>0.621</c:v>
                </c:pt>
                <c:pt idx="5301">
                  <c:v>0.62</c:v>
                </c:pt>
                <c:pt idx="5302">
                  <c:v>0.62</c:v>
                </c:pt>
                <c:pt idx="5303">
                  <c:v>0.62</c:v>
                </c:pt>
                <c:pt idx="5304">
                  <c:v>0.62</c:v>
                </c:pt>
                <c:pt idx="5305">
                  <c:v>0.62</c:v>
                </c:pt>
                <c:pt idx="5306">
                  <c:v>0.62</c:v>
                </c:pt>
                <c:pt idx="5307">
                  <c:v>0.62</c:v>
                </c:pt>
                <c:pt idx="5308">
                  <c:v>0.62</c:v>
                </c:pt>
                <c:pt idx="5309">
                  <c:v>0.62</c:v>
                </c:pt>
                <c:pt idx="5310">
                  <c:v>0.62</c:v>
                </c:pt>
                <c:pt idx="5311">
                  <c:v>0.62</c:v>
                </c:pt>
                <c:pt idx="5312">
                  <c:v>0.62</c:v>
                </c:pt>
                <c:pt idx="5313">
                  <c:v>0.62</c:v>
                </c:pt>
                <c:pt idx="5314">
                  <c:v>0.62</c:v>
                </c:pt>
                <c:pt idx="5315">
                  <c:v>0.62</c:v>
                </c:pt>
                <c:pt idx="5316">
                  <c:v>0.61899999999999999</c:v>
                </c:pt>
                <c:pt idx="5317">
                  <c:v>0.61899999999999999</c:v>
                </c:pt>
                <c:pt idx="5318">
                  <c:v>0.61899999999999999</c:v>
                </c:pt>
                <c:pt idx="5319">
                  <c:v>0.61899999999999999</c:v>
                </c:pt>
                <c:pt idx="5320">
                  <c:v>0.61899999999999999</c:v>
                </c:pt>
                <c:pt idx="5321">
                  <c:v>0.61899999999999999</c:v>
                </c:pt>
                <c:pt idx="5322">
                  <c:v>0.61899999999999999</c:v>
                </c:pt>
                <c:pt idx="5323">
                  <c:v>0.61899999999999999</c:v>
                </c:pt>
                <c:pt idx="5324">
                  <c:v>0.61899999999999999</c:v>
                </c:pt>
                <c:pt idx="5325">
                  <c:v>0.61899999999999999</c:v>
                </c:pt>
                <c:pt idx="5326">
                  <c:v>0.61899999999999999</c:v>
                </c:pt>
                <c:pt idx="5327">
                  <c:v>0.61899999999999999</c:v>
                </c:pt>
                <c:pt idx="5328">
                  <c:v>0.61899999999999999</c:v>
                </c:pt>
                <c:pt idx="5329">
                  <c:v>0.61799999999999999</c:v>
                </c:pt>
                <c:pt idx="5330">
                  <c:v>0.61799999999999999</c:v>
                </c:pt>
                <c:pt idx="5331">
                  <c:v>0.61799999999999999</c:v>
                </c:pt>
                <c:pt idx="5332">
                  <c:v>0.61799999999999999</c:v>
                </c:pt>
                <c:pt idx="5333">
                  <c:v>0.61799999999999999</c:v>
                </c:pt>
                <c:pt idx="5334">
                  <c:v>0.61799999999999999</c:v>
                </c:pt>
                <c:pt idx="5335">
                  <c:v>0.61799999999999999</c:v>
                </c:pt>
                <c:pt idx="5336">
                  <c:v>0.61799999999999999</c:v>
                </c:pt>
                <c:pt idx="5337">
                  <c:v>0.61799999999999999</c:v>
                </c:pt>
                <c:pt idx="5338">
                  <c:v>0.61799999999999999</c:v>
                </c:pt>
                <c:pt idx="5339">
                  <c:v>0.61799999999999999</c:v>
                </c:pt>
                <c:pt idx="5340">
                  <c:v>0.61799999999999999</c:v>
                </c:pt>
                <c:pt idx="5341">
                  <c:v>0.61799999999999999</c:v>
                </c:pt>
                <c:pt idx="5342">
                  <c:v>0.61799999999999999</c:v>
                </c:pt>
                <c:pt idx="5343">
                  <c:v>0.61799999999999999</c:v>
                </c:pt>
                <c:pt idx="5344">
                  <c:v>0.61799999999999999</c:v>
                </c:pt>
                <c:pt idx="5345">
                  <c:v>0.61799999999999999</c:v>
                </c:pt>
                <c:pt idx="5346">
                  <c:v>0.61699999999999999</c:v>
                </c:pt>
                <c:pt idx="5347">
                  <c:v>0.61699999999999999</c:v>
                </c:pt>
                <c:pt idx="5348">
                  <c:v>0.61699999999999999</c:v>
                </c:pt>
                <c:pt idx="5349">
                  <c:v>0.61699999999999999</c:v>
                </c:pt>
                <c:pt idx="5350">
                  <c:v>0.61699999999999999</c:v>
                </c:pt>
                <c:pt idx="5351">
                  <c:v>0.61699999999999999</c:v>
                </c:pt>
                <c:pt idx="5352">
                  <c:v>0.61699999999999999</c:v>
                </c:pt>
                <c:pt idx="5353">
                  <c:v>0.61699999999999999</c:v>
                </c:pt>
                <c:pt idx="5354">
                  <c:v>0.61699999999999999</c:v>
                </c:pt>
                <c:pt idx="5355">
                  <c:v>0.61699999999999999</c:v>
                </c:pt>
                <c:pt idx="5356">
                  <c:v>0.61699999999999999</c:v>
                </c:pt>
                <c:pt idx="5357">
                  <c:v>0.61699999999999999</c:v>
                </c:pt>
                <c:pt idx="5358">
                  <c:v>0.61699999999999999</c:v>
                </c:pt>
                <c:pt idx="5359">
                  <c:v>0.61699999999999999</c:v>
                </c:pt>
                <c:pt idx="5360">
                  <c:v>0.61699999999999999</c:v>
                </c:pt>
                <c:pt idx="5361">
                  <c:v>0.61599999999999999</c:v>
                </c:pt>
                <c:pt idx="5362">
                  <c:v>0.61599999999999999</c:v>
                </c:pt>
                <c:pt idx="5363">
                  <c:v>0.61599999999999999</c:v>
                </c:pt>
                <c:pt idx="5364">
                  <c:v>0.61599999999999999</c:v>
                </c:pt>
                <c:pt idx="5365">
                  <c:v>0.61599999999999999</c:v>
                </c:pt>
                <c:pt idx="5366">
                  <c:v>0.61599999999999999</c:v>
                </c:pt>
                <c:pt idx="5367">
                  <c:v>0.61599999999999999</c:v>
                </c:pt>
                <c:pt idx="5368">
                  <c:v>0.61599999999999999</c:v>
                </c:pt>
                <c:pt idx="5369">
                  <c:v>0.61599999999999999</c:v>
                </c:pt>
                <c:pt idx="5370">
                  <c:v>0.61599999999999999</c:v>
                </c:pt>
                <c:pt idx="5371">
                  <c:v>0.61599999999999999</c:v>
                </c:pt>
                <c:pt idx="5372">
                  <c:v>0.61599999999999999</c:v>
                </c:pt>
                <c:pt idx="5373">
                  <c:v>0.61599999999999999</c:v>
                </c:pt>
                <c:pt idx="5374">
                  <c:v>0.61499999999999999</c:v>
                </c:pt>
                <c:pt idx="5375">
                  <c:v>0.61499999999999999</c:v>
                </c:pt>
                <c:pt idx="5376">
                  <c:v>0.61499999999999999</c:v>
                </c:pt>
                <c:pt idx="5377">
                  <c:v>0.61499999999999999</c:v>
                </c:pt>
                <c:pt idx="5378">
                  <c:v>0.61499999999999999</c:v>
                </c:pt>
                <c:pt idx="5379">
                  <c:v>0.61499999999999999</c:v>
                </c:pt>
                <c:pt idx="5380">
                  <c:v>0.61499999999999999</c:v>
                </c:pt>
                <c:pt idx="5381">
                  <c:v>0.61499999999999999</c:v>
                </c:pt>
                <c:pt idx="5382">
                  <c:v>0.61499999999999999</c:v>
                </c:pt>
                <c:pt idx="5383">
                  <c:v>0.61499999999999999</c:v>
                </c:pt>
                <c:pt idx="5384">
                  <c:v>0.61499999999999999</c:v>
                </c:pt>
                <c:pt idx="5385">
                  <c:v>0.61499999999999999</c:v>
                </c:pt>
                <c:pt idx="5386">
                  <c:v>0.61499999999999999</c:v>
                </c:pt>
                <c:pt idx="5387">
                  <c:v>0.61499999999999999</c:v>
                </c:pt>
                <c:pt idx="5388">
                  <c:v>0.61499999999999999</c:v>
                </c:pt>
                <c:pt idx="5389">
                  <c:v>0.61499999999999999</c:v>
                </c:pt>
                <c:pt idx="5390">
                  <c:v>0.61499999999999999</c:v>
                </c:pt>
                <c:pt idx="5391">
                  <c:v>0.61399999999999999</c:v>
                </c:pt>
                <c:pt idx="5392">
                  <c:v>0.61399999999999999</c:v>
                </c:pt>
                <c:pt idx="5393">
                  <c:v>0.61399999999999999</c:v>
                </c:pt>
                <c:pt idx="5394">
                  <c:v>0.61399999999999999</c:v>
                </c:pt>
                <c:pt idx="5395">
                  <c:v>0.61399999999999999</c:v>
                </c:pt>
                <c:pt idx="5396">
                  <c:v>0.61399999999999999</c:v>
                </c:pt>
                <c:pt idx="5397">
                  <c:v>0.61399999999999999</c:v>
                </c:pt>
                <c:pt idx="5398">
                  <c:v>0.61399999999999999</c:v>
                </c:pt>
                <c:pt idx="5399">
                  <c:v>0.61399999999999999</c:v>
                </c:pt>
                <c:pt idx="5400">
                  <c:v>0.61399999999999999</c:v>
                </c:pt>
                <c:pt idx="5401">
                  <c:v>0.61399999999999999</c:v>
                </c:pt>
                <c:pt idx="5402">
                  <c:v>0.61399999999999999</c:v>
                </c:pt>
                <c:pt idx="5403">
                  <c:v>0.61399999999999999</c:v>
                </c:pt>
                <c:pt idx="5404">
                  <c:v>0.61399999999999999</c:v>
                </c:pt>
                <c:pt idx="5405">
                  <c:v>0.61299999999999999</c:v>
                </c:pt>
                <c:pt idx="5406">
                  <c:v>0.61299999999999999</c:v>
                </c:pt>
                <c:pt idx="5407">
                  <c:v>0.61299999999999999</c:v>
                </c:pt>
                <c:pt idx="5408">
                  <c:v>0.61299999999999999</c:v>
                </c:pt>
                <c:pt idx="5409">
                  <c:v>0.61299999999999999</c:v>
                </c:pt>
                <c:pt idx="5410">
                  <c:v>0.61299999999999999</c:v>
                </c:pt>
                <c:pt idx="5411">
                  <c:v>0.61299999999999999</c:v>
                </c:pt>
                <c:pt idx="5412">
                  <c:v>0.61299999999999999</c:v>
                </c:pt>
                <c:pt idx="5413">
                  <c:v>0.61299999999999999</c:v>
                </c:pt>
                <c:pt idx="5414">
                  <c:v>0.61299999999999999</c:v>
                </c:pt>
                <c:pt idx="5415">
                  <c:v>0.61299999999999999</c:v>
                </c:pt>
                <c:pt idx="5416">
                  <c:v>0.61299999999999999</c:v>
                </c:pt>
                <c:pt idx="5417">
                  <c:v>0.61299999999999999</c:v>
                </c:pt>
                <c:pt idx="5418">
                  <c:v>0.61199999999999999</c:v>
                </c:pt>
                <c:pt idx="5419">
                  <c:v>0.61199999999999999</c:v>
                </c:pt>
                <c:pt idx="5420">
                  <c:v>0.61199999999999999</c:v>
                </c:pt>
                <c:pt idx="5421">
                  <c:v>0.61199999999999999</c:v>
                </c:pt>
                <c:pt idx="5422">
                  <c:v>0.61199999999999999</c:v>
                </c:pt>
                <c:pt idx="5423">
                  <c:v>0.61199999999999999</c:v>
                </c:pt>
                <c:pt idx="5424">
                  <c:v>0.61199999999999999</c:v>
                </c:pt>
                <c:pt idx="5425">
                  <c:v>0.61199999999999999</c:v>
                </c:pt>
                <c:pt idx="5426">
                  <c:v>0.61199999999999999</c:v>
                </c:pt>
                <c:pt idx="5427">
                  <c:v>0.61199999999999999</c:v>
                </c:pt>
                <c:pt idx="5428">
                  <c:v>0.61199999999999999</c:v>
                </c:pt>
                <c:pt idx="5429">
                  <c:v>0.61099999999999999</c:v>
                </c:pt>
                <c:pt idx="5430">
                  <c:v>0.61099999999999999</c:v>
                </c:pt>
                <c:pt idx="5431">
                  <c:v>0.61099999999999999</c:v>
                </c:pt>
                <c:pt idx="5432">
                  <c:v>0.61099999999999999</c:v>
                </c:pt>
                <c:pt idx="5433">
                  <c:v>0.61099999999999999</c:v>
                </c:pt>
                <c:pt idx="5434">
                  <c:v>0.61099999999999999</c:v>
                </c:pt>
                <c:pt idx="5435">
                  <c:v>0.61099999999999999</c:v>
                </c:pt>
                <c:pt idx="5436">
                  <c:v>0.61099999999999999</c:v>
                </c:pt>
                <c:pt idx="5437">
                  <c:v>0.61099999999999999</c:v>
                </c:pt>
                <c:pt idx="5438">
                  <c:v>0.61099999999999999</c:v>
                </c:pt>
                <c:pt idx="5439">
                  <c:v>0.61099999999999999</c:v>
                </c:pt>
                <c:pt idx="5440">
                  <c:v>0.61099999999999999</c:v>
                </c:pt>
                <c:pt idx="5441">
                  <c:v>0.61099999999999999</c:v>
                </c:pt>
                <c:pt idx="5442">
                  <c:v>0.61099999999999999</c:v>
                </c:pt>
                <c:pt idx="5443">
                  <c:v>0.61099999999999999</c:v>
                </c:pt>
                <c:pt idx="5444">
                  <c:v>0.61</c:v>
                </c:pt>
                <c:pt idx="5445">
                  <c:v>0.61</c:v>
                </c:pt>
                <c:pt idx="5446">
                  <c:v>0.61</c:v>
                </c:pt>
                <c:pt idx="5447">
                  <c:v>0.61</c:v>
                </c:pt>
                <c:pt idx="5448">
                  <c:v>0.61</c:v>
                </c:pt>
                <c:pt idx="5449">
                  <c:v>0.61</c:v>
                </c:pt>
                <c:pt idx="5450">
                  <c:v>0.60899999999999999</c:v>
                </c:pt>
                <c:pt idx="5451">
                  <c:v>0.60899999999999999</c:v>
                </c:pt>
                <c:pt idx="5452">
                  <c:v>0.60899999999999999</c:v>
                </c:pt>
                <c:pt idx="5453">
                  <c:v>0.60899999999999999</c:v>
                </c:pt>
                <c:pt idx="5454">
                  <c:v>0.60899999999999999</c:v>
                </c:pt>
                <c:pt idx="5455">
                  <c:v>0.60899999999999999</c:v>
                </c:pt>
                <c:pt idx="5456">
                  <c:v>0.60899999999999999</c:v>
                </c:pt>
                <c:pt idx="5457">
                  <c:v>0.60899999999999999</c:v>
                </c:pt>
                <c:pt idx="5458">
                  <c:v>0.60899999999999999</c:v>
                </c:pt>
                <c:pt idx="5459">
                  <c:v>0.60899999999999999</c:v>
                </c:pt>
                <c:pt idx="5460">
                  <c:v>0.60799999999999998</c:v>
                </c:pt>
                <c:pt idx="5461">
                  <c:v>0.60799999999999998</c:v>
                </c:pt>
                <c:pt idx="5462">
                  <c:v>0.60799999999999998</c:v>
                </c:pt>
                <c:pt idx="5463">
                  <c:v>0.60799999999999998</c:v>
                </c:pt>
                <c:pt idx="5464">
                  <c:v>0.60799999999999998</c:v>
                </c:pt>
                <c:pt idx="5465">
                  <c:v>0.60799999999999998</c:v>
                </c:pt>
                <c:pt idx="5466">
                  <c:v>0.60799999999999998</c:v>
                </c:pt>
                <c:pt idx="5467">
                  <c:v>0.60799999999999998</c:v>
                </c:pt>
                <c:pt idx="5468">
                  <c:v>0.60799999999999998</c:v>
                </c:pt>
                <c:pt idx="5469">
                  <c:v>0.60799999999999998</c:v>
                </c:pt>
                <c:pt idx="5470">
                  <c:v>0.60799999999999998</c:v>
                </c:pt>
                <c:pt idx="5471">
                  <c:v>0.60799999999999998</c:v>
                </c:pt>
                <c:pt idx="5472">
                  <c:v>0.60799999999999998</c:v>
                </c:pt>
                <c:pt idx="5473">
                  <c:v>0.60799999999999998</c:v>
                </c:pt>
                <c:pt idx="5474">
                  <c:v>0.60799999999999998</c:v>
                </c:pt>
                <c:pt idx="5475">
                  <c:v>0.60699999999999998</c:v>
                </c:pt>
                <c:pt idx="5476">
                  <c:v>0.60699999999999998</c:v>
                </c:pt>
                <c:pt idx="5477">
                  <c:v>0.60699999999999998</c:v>
                </c:pt>
                <c:pt idx="5478">
                  <c:v>0.60699999999999998</c:v>
                </c:pt>
                <c:pt idx="5479">
                  <c:v>0.60699999999999998</c:v>
                </c:pt>
                <c:pt idx="5480">
                  <c:v>0.60699999999999998</c:v>
                </c:pt>
                <c:pt idx="5481">
                  <c:v>0.60599999999999998</c:v>
                </c:pt>
                <c:pt idx="5482">
                  <c:v>0.60599999999999998</c:v>
                </c:pt>
                <c:pt idx="5483">
                  <c:v>0.60599999999999998</c:v>
                </c:pt>
                <c:pt idx="5484">
                  <c:v>0.60599999999999998</c:v>
                </c:pt>
                <c:pt idx="5485">
                  <c:v>0.60599999999999998</c:v>
                </c:pt>
                <c:pt idx="5486">
                  <c:v>0.60599999999999998</c:v>
                </c:pt>
                <c:pt idx="5487">
                  <c:v>0.60599999999999998</c:v>
                </c:pt>
                <c:pt idx="5488">
                  <c:v>0.60599999999999998</c:v>
                </c:pt>
                <c:pt idx="5489">
                  <c:v>0.60599999999999998</c:v>
                </c:pt>
                <c:pt idx="5490">
                  <c:v>0.60599999999999998</c:v>
                </c:pt>
                <c:pt idx="5491">
                  <c:v>0.60599999999999998</c:v>
                </c:pt>
                <c:pt idx="5492">
                  <c:v>0.60599999999999998</c:v>
                </c:pt>
                <c:pt idx="5493">
                  <c:v>0.60599999999999998</c:v>
                </c:pt>
                <c:pt idx="5494">
                  <c:v>0.60599999999999998</c:v>
                </c:pt>
                <c:pt idx="5495">
                  <c:v>0.60499999999999998</c:v>
                </c:pt>
                <c:pt idx="5496">
                  <c:v>0.60499999999999998</c:v>
                </c:pt>
                <c:pt idx="5497">
                  <c:v>0.60499999999999998</c:v>
                </c:pt>
                <c:pt idx="5498">
                  <c:v>0.60499999999999998</c:v>
                </c:pt>
                <c:pt idx="5499">
                  <c:v>0.60499999999999998</c:v>
                </c:pt>
                <c:pt idx="5500">
                  <c:v>0.60499999999999998</c:v>
                </c:pt>
                <c:pt idx="5501">
                  <c:v>0.60499999999999998</c:v>
                </c:pt>
                <c:pt idx="5502">
                  <c:v>0.60499999999999998</c:v>
                </c:pt>
                <c:pt idx="5503">
                  <c:v>0.60399999999999998</c:v>
                </c:pt>
                <c:pt idx="5504">
                  <c:v>0.60399999999999998</c:v>
                </c:pt>
                <c:pt idx="5505">
                  <c:v>0.60399999999999998</c:v>
                </c:pt>
                <c:pt idx="5506">
                  <c:v>0.60399999999999998</c:v>
                </c:pt>
                <c:pt idx="5507">
                  <c:v>0.60399999999999998</c:v>
                </c:pt>
                <c:pt idx="5508">
                  <c:v>0.60399999999999998</c:v>
                </c:pt>
                <c:pt idx="5509">
                  <c:v>0.60399999999999998</c:v>
                </c:pt>
                <c:pt idx="5510">
                  <c:v>0.60399999999999998</c:v>
                </c:pt>
                <c:pt idx="5511">
                  <c:v>0.60399999999999998</c:v>
                </c:pt>
                <c:pt idx="5512">
                  <c:v>0.60399999999999998</c:v>
                </c:pt>
                <c:pt idx="5513">
                  <c:v>0.60399999999999998</c:v>
                </c:pt>
                <c:pt idx="5514">
                  <c:v>0.60399999999999998</c:v>
                </c:pt>
                <c:pt idx="5515">
                  <c:v>0.60399999999999998</c:v>
                </c:pt>
                <c:pt idx="5516">
                  <c:v>0.60399999999999998</c:v>
                </c:pt>
                <c:pt idx="5517">
                  <c:v>0.60399999999999998</c:v>
                </c:pt>
                <c:pt idx="5518">
                  <c:v>0.60399999999999998</c:v>
                </c:pt>
                <c:pt idx="5519">
                  <c:v>0.60299999999999998</c:v>
                </c:pt>
                <c:pt idx="5520">
                  <c:v>0.60299999999999998</c:v>
                </c:pt>
                <c:pt idx="5521">
                  <c:v>0.60299999999999998</c:v>
                </c:pt>
                <c:pt idx="5522">
                  <c:v>0.60299999999999998</c:v>
                </c:pt>
                <c:pt idx="5523">
                  <c:v>0.60299999999999998</c:v>
                </c:pt>
                <c:pt idx="5524">
                  <c:v>0.60299999999999998</c:v>
                </c:pt>
                <c:pt idx="5525">
                  <c:v>0.60299999999999998</c:v>
                </c:pt>
                <c:pt idx="5526">
                  <c:v>0.60299999999999998</c:v>
                </c:pt>
                <c:pt idx="5527">
                  <c:v>0.60299999999999998</c:v>
                </c:pt>
                <c:pt idx="5528">
                  <c:v>0.60299999999999998</c:v>
                </c:pt>
                <c:pt idx="5529">
                  <c:v>0.60299999999999998</c:v>
                </c:pt>
                <c:pt idx="5530">
                  <c:v>0.60299999999999998</c:v>
                </c:pt>
                <c:pt idx="5531">
                  <c:v>0.60299999999999998</c:v>
                </c:pt>
                <c:pt idx="5532">
                  <c:v>0.60299999999999998</c:v>
                </c:pt>
                <c:pt idx="5533">
                  <c:v>0.60299999999999998</c:v>
                </c:pt>
                <c:pt idx="5534">
                  <c:v>0.60299999999999998</c:v>
                </c:pt>
                <c:pt idx="5535">
                  <c:v>0.60299999999999998</c:v>
                </c:pt>
                <c:pt idx="5536">
                  <c:v>0.60199999999999998</c:v>
                </c:pt>
                <c:pt idx="5537">
                  <c:v>0.60199999999999998</c:v>
                </c:pt>
                <c:pt idx="5538">
                  <c:v>0.60199999999999998</c:v>
                </c:pt>
                <c:pt idx="5539">
                  <c:v>0.60199999999999998</c:v>
                </c:pt>
                <c:pt idx="5540">
                  <c:v>0.60199999999999998</c:v>
                </c:pt>
                <c:pt idx="5541">
                  <c:v>0.60199999999999998</c:v>
                </c:pt>
                <c:pt idx="5542">
                  <c:v>0.60199999999999998</c:v>
                </c:pt>
                <c:pt idx="5543">
                  <c:v>0.60199999999999998</c:v>
                </c:pt>
                <c:pt idx="5544">
                  <c:v>0.60199999999999998</c:v>
                </c:pt>
                <c:pt idx="5545">
                  <c:v>0.60199999999999998</c:v>
                </c:pt>
                <c:pt idx="5546">
                  <c:v>0.60099999999999998</c:v>
                </c:pt>
                <c:pt idx="5547">
                  <c:v>0.60099999999999998</c:v>
                </c:pt>
                <c:pt idx="5548">
                  <c:v>0.60099999999999998</c:v>
                </c:pt>
                <c:pt idx="5549">
                  <c:v>0.60099999999999998</c:v>
                </c:pt>
                <c:pt idx="5550">
                  <c:v>0.60099999999999998</c:v>
                </c:pt>
                <c:pt idx="5551">
                  <c:v>0.60099999999999998</c:v>
                </c:pt>
                <c:pt idx="5552">
                  <c:v>0.60099999999999998</c:v>
                </c:pt>
                <c:pt idx="5553">
                  <c:v>0.60099999999999998</c:v>
                </c:pt>
                <c:pt idx="5554">
                  <c:v>0.60099999999999998</c:v>
                </c:pt>
                <c:pt idx="5555">
                  <c:v>0.60099999999999998</c:v>
                </c:pt>
                <c:pt idx="5556">
                  <c:v>0.6</c:v>
                </c:pt>
                <c:pt idx="5557">
                  <c:v>0.6</c:v>
                </c:pt>
                <c:pt idx="5558">
                  <c:v>0.6</c:v>
                </c:pt>
                <c:pt idx="5559">
                  <c:v>0.6</c:v>
                </c:pt>
                <c:pt idx="5560">
                  <c:v>0.6</c:v>
                </c:pt>
                <c:pt idx="5561">
                  <c:v>0.6</c:v>
                </c:pt>
                <c:pt idx="5562">
                  <c:v>0.6</c:v>
                </c:pt>
                <c:pt idx="5563">
                  <c:v>0.6</c:v>
                </c:pt>
                <c:pt idx="5564">
                  <c:v>0.6</c:v>
                </c:pt>
                <c:pt idx="5565">
                  <c:v>0.59899999999999998</c:v>
                </c:pt>
                <c:pt idx="5566">
                  <c:v>0.59899999999999998</c:v>
                </c:pt>
                <c:pt idx="5567">
                  <c:v>0.59899999999999998</c:v>
                </c:pt>
                <c:pt idx="5568">
                  <c:v>0.59899999999999998</c:v>
                </c:pt>
                <c:pt idx="5569">
                  <c:v>0.59899999999999998</c:v>
                </c:pt>
                <c:pt idx="5570">
                  <c:v>0.59899999999999998</c:v>
                </c:pt>
                <c:pt idx="5571">
                  <c:v>0.59899999999999998</c:v>
                </c:pt>
                <c:pt idx="5572">
                  <c:v>0.59899999999999998</c:v>
                </c:pt>
                <c:pt idx="5573">
                  <c:v>0.59899999999999998</c:v>
                </c:pt>
                <c:pt idx="5574">
                  <c:v>0.59899999999999998</c:v>
                </c:pt>
                <c:pt idx="5575">
                  <c:v>0.59899999999999998</c:v>
                </c:pt>
                <c:pt idx="5576">
                  <c:v>0.59899999999999998</c:v>
                </c:pt>
                <c:pt idx="5577">
                  <c:v>0.59799999999999998</c:v>
                </c:pt>
                <c:pt idx="5578">
                  <c:v>0.59799999999999998</c:v>
                </c:pt>
                <c:pt idx="5579">
                  <c:v>0.59799999999999998</c:v>
                </c:pt>
                <c:pt idx="5580">
                  <c:v>0.59799999999999998</c:v>
                </c:pt>
                <c:pt idx="5581">
                  <c:v>0.59799999999999998</c:v>
                </c:pt>
                <c:pt idx="5582">
                  <c:v>0.59799999999999998</c:v>
                </c:pt>
                <c:pt idx="5583">
                  <c:v>0.59799999999999998</c:v>
                </c:pt>
                <c:pt idx="5584">
                  <c:v>0.59799999999999998</c:v>
                </c:pt>
                <c:pt idx="5585">
                  <c:v>0.59799999999999998</c:v>
                </c:pt>
                <c:pt idx="5586">
                  <c:v>0.59799999999999998</c:v>
                </c:pt>
                <c:pt idx="5587">
                  <c:v>0.59799999999999998</c:v>
                </c:pt>
                <c:pt idx="5588">
                  <c:v>0.59799999999999998</c:v>
                </c:pt>
                <c:pt idx="5589">
                  <c:v>0.59799999999999998</c:v>
                </c:pt>
                <c:pt idx="5590">
                  <c:v>0.59799999999999998</c:v>
                </c:pt>
                <c:pt idx="5591">
                  <c:v>0.59799999999999998</c:v>
                </c:pt>
                <c:pt idx="5592">
                  <c:v>0.59699999999999998</c:v>
                </c:pt>
                <c:pt idx="5593">
                  <c:v>0.59699999999999998</c:v>
                </c:pt>
                <c:pt idx="5594">
                  <c:v>0.59699999999999998</c:v>
                </c:pt>
                <c:pt idx="5595">
                  <c:v>0.59699999999999998</c:v>
                </c:pt>
                <c:pt idx="5596">
                  <c:v>0.59699999999999998</c:v>
                </c:pt>
                <c:pt idx="5597">
                  <c:v>0.59699999999999998</c:v>
                </c:pt>
                <c:pt idx="5598">
                  <c:v>0.59699999999999998</c:v>
                </c:pt>
                <c:pt idx="5599">
                  <c:v>0.59599999999999997</c:v>
                </c:pt>
                <c:pt idx="5600">
                  <c:v>0.59599999999999997</c:v>
                </c:pt>
                <c:pt idx="5601">
                  <c:v>0.59599999999999997</c:v>
                </c:pt>
                <c:pt idx="5602">
                  <c:v>0.59599999999999997</c:v>
                </c:pt>
                <c:pt idx="5603">
                  <c:v>0.59599999999999997</c:v>
                </c:pt>
                <c:pt idx="5604">
                  <c:v>0.59599999999999997</c:v>
                </c:pt>
                <c:pt idx="5605">
                  <c:v>0.59599999999999997</c:v>
                </c:pt>
                <c:pt idx="5606">
                  <c:v>0.59599999999999997</c:v>
                </c:pt>
                <c:pt idx="5607">
                  <c:v>0.59599999999999997</c:v>
                </c:pt>
                <c:pt idx="5608">
                  <c:v>0.59599999999999997</c:v>
                </c:pt>
                <c:pt idx="5609">
                  <c:v>0.59599999999999997</c:v>
                </c:pt>
                <c:pt idx="5610">
                  <c:v>0.59599999999999997</c:v>
                </c:pt>
                <c:pt idx="5611">
                  <c:v>0.59599999999999997</c:v>
                </c:pt>
                <c:pt idx="5612">
                  <c:v>0.59599999999999997</c:v>
                </c:pt>
                <c:pt idx="5613">
                  <c:v>0.59599999999999997</c:v>
                </c:pt>
                <c:pt idx="5614">
                  <c:v>0.59599999999999997</c:v>
                </c:pt>
                <c:pt idx="5615">
                  <c:v>0.59599999999999997</c:v>
                </c:pt>
                <c:pt idx="5616">
                  <c:v>0.59599999999999997</c:v>
                </c:pt>
                <c:pt idx="5617">
                  <c:v>0.59599999999999997</c:v>
                </c:pt>
                <c:pt idx="5618">
                  <c:v>0.59599999999999997</c:v>
                </c:pt>
                <c:pt idx="5619">
                  <c:v>0.59499999999999997</c:v>
                </c:pt>
                <c:pt idx="5620">
                  <c:v>0.59499999999999997</c:v>
                </c:pt>
                <c:pt idx="5621">
                  <c:v>0.59499999999999997</c:v>
                </c:pt>
                <c:pt idx="5622">
                  <c:v>0.59499999999999997</c:v>
                </c:pt>
                <c:pt idx="5623">
                  <c:v>0.59499999999999997</c:v>
                </c:pt>
                <c:pt idx="5624">
                  <c:v>0.59499999999999997</c:v>
                </c:pt>
                <c:pt idx="5625">
                  <c:v>0.59499999999999997</c:v>
                </c:pt>
                <c:pt idx="5626">
                  <c:v>0.59499999999999997</c:v>
                </c:pt>
                <c:pt idx="5627">
                  <c:v>0.59499999999999997</c:v>
                </c:pt>
                <c:pt idx="5628">
                  <c:v>0.59499999999999997</c:v>
                </c:pt>
                <c:pt idx="5629">
                  <c:v>0.59499999999999997</c:v>
                </c:pt>
                <c:pt idx="5630">
                  <c:v>0.59499999999999997</c:v>
                </c:pt>
                <c:pt idx="5631">
                  <c:v>0.59499999999999997</c:v>
                </c:pt>
                <c:pt idx="5632">
                  <c:v>0.59399999999999997</c:v>
                </c:pt>
                <c:pt idx="5633">
                  <c:v>0.59399999999999997</c:v>
                </c:pt>
                <c:pt idx="5634">
                  <c:v>0.59399999999999997</c:v>
                </c:pt>
                <c:pt idx="5635">
                  <c:v>0.59399999999999997</c:v>
                </c:pt>
                <c:pt idx="5636">
                  <c:v>0.59399999999999997</c:v>
                </c:pt>
                <c:pt idx="5637">
                  <c:v>0.59399999999999997</c:v>
                </c:pt>
                <c:pt idx="5638">
                  <c:v>0.59399999999999997</c:v>
                </c:pt>
                <c:pt idx="5639">
                  <c:v>0.59399999999999997</c:v>
                </c:pt>
                <c:pt idx="5640">
                  <c:v>0.59399999999999997</c:v>
                </c:pt>
                <c:pt idx="5641">
                  <c:v>0.59399999999999997</c:v>
                </c:pt>
                <c:pt idx="5642">
                  <c:v>0.59399999999999997</c:v>
                </c:pt>
                <c:pt idx="5643">
                  <c:v>0.59399999999999997</c:v>
                </c:pt>
                <c:pt idx="5644">
                  <c:v>0.59399999999999997</c:v>
                </c:pt>
                <c:pt idx="5645">
                  <c:v>0.59299999999999997</c:v>
                </c:pt>
                <c:pt idx="5646">
                  <c:v>0.59299999999999997</c:v>
                </c:pt>
                <c:pt idx="5647">
                  <c:v>0.59299999999999997</c:v>
                </c:pt>
                <c:pt idx="5648">
                  <c:v>0.59299999999999997</c:v>
                </c:pt>
                <c:pt idx="5649">
                  <c:v>0.59299999999999997</c:v>
                </c:pt>
                <c:pt idx="5650">
                  <c:v>0.59299999999999997</c:v>
                </c:pt>
                <c:pt idx="5651">
                  <c:v>0.59299999999999997</c:v>
                </c:pt>
                <c:pt idx="5652">
                  <c:v>0.59299999999999997</c:v>
                </c:pt>
                <c:pt idx="5653">
                  <c:v>0.59299999999999997</c:v>
                </c:pt>
                <c:pt idx="5654">
                  <c:v>0.59199999999999997</c:v>
                </c:pt>
                <c:pt idx="5655">
                  <c:v>0.59199999999999997</c:v>
                </c:pt>
                <c:pt idx="5656">
                  <c:v>0.59199999999999997</c:v>
                </c:pt>
                <c:pt idx="5657">
                  <c:v>0.59199999999999997</c:v>
                </c:pt>
                <c:pt idx="5658">
                  <c:v>0.59199999999999997</c:v>
                </c:pt>
                <c:pt idx="5659">
                  <c:v>0.59199999999999997</c:v>
                </c:pt>
                <c:pt idx="5660">
                  <c:v>0.59199999999999997</c:v>
                </c:pt>
                <c:pt idx="5661">
                  <c:v>0.59199999999999997</c:v>
                </c:pt>
                <c:pt idx="5662">
                  <c:v>0.59199999999999997</c:v>
                </c:pt>
                <c:pt idx="5663">
                  <c:v>0.59199999999999997</c:v>
                </c:pt>
                <c:pt idx="5664">
                  <c:v>0.59199999999999997</c:v>
                </c:pt>
                <c:pt idx="5665">
                  <c:v>0.59199999999999997</c:v>
                </c:pt>
                <c:pt idx="5666">
                  <c:v>0.59199999999999997</c:v>
                </c:pt>
                <c:pt idx="5667">
                  <c:v>0.59199999999999997</c:v>
                </c:pt>
                <c:pt idx="5668">
                  <c:v>0.59199999999999997</c:v>
                </c:pt>
                <c:pt idx="5669">
                  <c:v>0.59199999999999997</c:v>
                </c:pt>
                <c:pt idx="5670">
                  <c:v>0.59199999999999997</c:v>
                </c:pt>
                <c:pt idx="5671">
                  <c:v>0.59199999999999997</c:v>
                </c:pt>
                <c:pt idx="5672">
                  <c:v>0.59199999999999997</c:v>
                </c:pt>
                <c:pt idx="5673">
                  <c:v>0.59199999999999997</c:v>
                </c:pt>
                <c:pt idx="5674">
                  <c:v>0.59199999999999997</c:v>
                </c:pt>
                <c:pt idx="5675">
                  <c:v>0.59099999999999997</c:v>
                </c:pt>
                <c:pt idx="5676">
                  <c:v>0.59099999999999997</c:v>
                </c:pt>
                <c:pt idx="5677">
                  <c:v>0.59099999999999997</c:v>
                </c:pt>
                <c:pt idx="5678">
                  <c:v>0.59099999999999997</c:v>
                </c:pt>
                <c:pt idx="5679">
                  <c:v>0.59099999999999997</c:v>
                </c:pt>
                <c:pt idx="5680">
                  <c:v>0.59099999999999997</c:v>
                </c:pt>
                <c:pt idx="5681">
                  <c:v>0.59099999999999997</c:v>
                </c:pt>
                <c:pt idx="5682">
                  <c:v>0.59099999999999997</c:v>
                </c:pt>
                <c:pt idx="5683">
                  <c:v>0.59099999999999997</c:v>
                </c:pt>
                <c:pt idx="5684">
                  <c:v>0.59099999999999997</c:v>
                </c:pt>
                <c:pt idx="5685">
                  <c:v>0.59099999999999997</c:v>
                </c:pt>
                <c:pt idx="5686">
                  <c:v>0.59099999999999997</c:v>
                </c:pt>
                <c:pt idx="5687">
                  <c:v>0.59099999999999997</c:v>
                </c:pt>
                <c:pt idx="5688">
                  <c:v>0.59</c:v>
                </c:pt>
                <c:pt idx="5689">
                  <c:v>0.59</c:v>
                </c:pt>
                <c:pt idx="5690">
                  <c:v>0.59</c:v>
                </c:pt>
                <c:pt idx="5691">
                  <c:v>0.59</c:v>
                </c:pt>
                <c:pt idx="5692">
                  <c:v>0.59</c:v>
                </c:pt>
                <c:pt idx="5693">
                  <c:v>0.59</c:v>
                </c:pt>
                <c:pt idx="5694">
                  <c:v>0.59</c:v>
                </c:pt>
                <c:pt idx="5695">
                  <c:v>0.59</c:v>
                </c:pt>
                <c:pt idx="5696">
                  <c:v>0.59</c:v>
                </c:pt>
                <c:pt idx="5697">
                  <c:v>0.59</c:v>
                </c:pt>
                <c:pt idx="5698">
                  <c:v>0.59</c:v>
                </c:pt>
                <c:pt idx="5699">
                  <c:v>0.59</c:v>
                </c:pt>
                <c:pt idx="5700">
                  <c:v>0.59</c:v>
                </c:pt>
                <c:pt idx="5701">
                  <c:v>0.58899999999999997</c:v>
                </c:pt>
                <c:pt idx="5702">
                  <c:v>0.58899999999999997</c:v>
                </c:pt>
                <c:pt idx="5703">
                  <c:v>0.58899999999999997</c:v>
                </c:pt>
                <c:pt idx="5704">
                  <c:v>0.58899999999999997</c:v>
                </c:pt>
                <c:pt idx="5705">
                  <c:v>0.58899999999999997</c:v>
                </c:pt>
                <c:pt idx="5706">
                  <c:v>0.58899999999999997</c:v>
                </c:pt>
                <c:pt idx="5707">
                  <c:v>0.58899999999999997</c:v>
                </c:pt>
                <c:pt idx="5708">
                  <c:v>0.58899999999999997</c:v>
                </c:pt>
                <c:pt idx="5709">
                  <c:v>0.58899999999999997</c:v>
                </c:pt>
                <c:pt idx="5710">
                  <c:v>0.58899999999999997</c:v>
                </c:pt>
                <c:pt idx="5711">
                  <c:v>0.58799999999999997</c:v>
                </c:pt>
                <c:pt idx="5712">
                  <c:v>0.58799999999999997</c:v>
                </c:pt>
                <c:pt idx="5713">
                  <c:v>0.58799999999999997</c:v>
                </c:pt>
                <c:pt idx="5714">
                  <c:v>0.58799999999999997</c:v>
                </c:pt>
                <c:pt idx="5715">
                  <c:v>0.58799999999999997</c:v>
                </c:pt>
                <c:pt idx="5716">
                  <c:v>0.58799999999999997</c:v>
                </c:pt>
                <c:pt idx="5717">
                  <c:v>0.58799999999999997</c:v>
                </c:pt>
                <c:pt idx="5718">
                  <c:v>0.58799999999999997</c:v>
                </c:pt>
                <c:pt idx="5719">
                  <c:v>0.58799999999999997</c:v>
                </c:pt>
                <c:pt idx="5720">
                  <c:v>0.58799999999999997</c:v>
                </c:pt>
                <c:pt idx="5721">
                  <c:v>0.58799999999999997</c:v>
                </c:pt>
                <c:pt idx="5722">
                  <c:v>0.58799999999999997</c:v>
                </c:pt>
                <c:pt idx="5723">
                  <c:v>0.58799999999999997</c:v>
                </c:pt>
                <c:pt idx="5724">
                  <c:v>0.58799999999999997</c:v>
                </c:pt>
                <c:pt idx="5725">
                  <c:v>0.58799999999999997</c:v>
                </c:pt>
                <c:pt idx="5726">
                  <c:v>0.58799999999999997</c:v>
                </c:pt>
                <c:pt idx="5727">
                  <c:v>0.58799999999999997</c:v>
                </c:pt>
                <c:pt idx="5728">
                  <c:v>0.58699999999999997</c:v>
                </c:pt>
                <c:pt idx="5729">
                  <c:v>0.58699999999999997</c:v>
                </c:pt>
                <c:pt idx="5730">
                  <c:v>0.58699999999999997</c:v>
                </c:pt>
                <c:pt idx="5731">
                  <c:v>0.58699999999999997</c:v>
                </c:pt>
                <c:pt idx="5732">
                  <c:v>0.58699999999999997</c:v>
                </c:pt>
                <c:pt idx="5733">
                  <c:v>0.58699999999999997</c:v>
                </c:pt>
                <c:pt idx="5734">
                  <c:v>0.58699999999999997</c:v>
                </c:pt>
                <c:pt idx="5735">
                  <c:v>0.58699999999999997</c:v>
                </c:pt>
                <c:pt idx="5736">
                  <c:v>0.58599999999999997</c:v>
                </c:pt>
                <c:pt idx="5737">
                  <c:v>0.58599999999999997</c:v>
                </c:pt>
                <c:pt idx="5738">
                  <c:v>0.58599999999999997</c:v>
                </c:pt>
                <c:pt idx="5739">
                  <c:v>0.58599999999999997</c:v>
                </c:pt>
                <c:pt idx="5740">
                  <c:v>0.58599999999999997</c:v>
                </c:pt>
                <c:pt idx="5741">
                  <c:v>0.58599999999999997</c:v>
                </c:pt>
                <c:pt idx="5742">
                  <c:v>0.58599999999999997</c:v>
                </c:pt>
                <c:pt idx="5743">
                  <c:v>0.58599999999999997</c:v>
                </c:pt>
                <c:pt idx="5744">
                  <c:v>0.58599999999999997</c:v>
                </c:pt>
                <c:pt idx="5745">
                  <c:v>0.58599999999999997</c:v>
                </c:pt>
                <c:pt idx="5746">
                  <c:v>0.58599999999999997</c:v>
                </c:pt>
                <c:pt idx="5747">
                  <c:v>0.58599999999999997</c:v>
                </c:pt>
                <c:pt idx="5748">
                  <c:v>0.58599999999999997</c:v>
                </c:pt>
                <c:pt idx="5749">
                  <c:v>0.58499999999999996</c:v>
                </c:pt>
                <c:pt idx="5750">
                  <c:v>0.58499999999999996</c:v>
                </c:pt>
                <c:pt idx="5751">
                  <c:v>0.58499999999999996</c:v>
                </c:pt>
                <c:pt idx="5752">
                  <c:v>0.58499999999999996</c:v>
                </c:pt>
                <c:pt idx="5753">
                  <c:v>0.58499999999999996</c:v>
                </c:pt>
                <c:pt idx="5754">
                  <c:v>0.58499999999999996</c:v>
                </c:pt>
                <c:pt idx="5755">
                  <c:v>0.58499999999999996</c:v>
                </c:pt>
                <c:pt idx="5756">
                  <c:v>0.58499999999999996</c:v>
                </c:pt>
                <c:pt idx="5757">
                  <c:v>0.58499999999999996</c:v>
                </c:pt>
                <c:pt idx="5758">
                  <c:v>0.58499999999999996</c:v>
                </c:pt>
                <c:pt idx="5759">
                  <c:v>0.58499999999999996</c:v>
                </c:pt>
                <c:pt idx="5760">
                  <c:v>0.58499999999999996</c:v>
                </c:pt>
                <c:pt idx="5761">
                  <c:v>0.58399999999999996</c:v>
                </c:pt>
                <c:pt idx="5762">
                  <c:v>0.58399999999999996</c:v>
                </c:pt>
                <c:pt idx="5763">
                  <c:v>0.58399999999999996</c:v>
                </c:pt>
                <c:pt idx="5764">
                  <c:v>0.58399999999999996</c:v>
                </c:pt>
                <c:pt idx="5765">
                  <c:v>0.58399999999999996</c:v>
                </c:pt>
                <c:pt idx="5766">
                  <c:v>0.58399999999999996</c:v>
                </c:pt>
                <c:pt idx="5767">
                  <c:v>0.58399999999999996</c:v>
                </c:pt>
                <c:pt idx="5768">
                  <c:v>0.58399999999999996</c:v>
                </c:pt>
                <c:pt idx="5769">
                  <c:v>0.58399999999999996</c:v>
                </c:pt>
                <c:pt idx="5770">
                  <c:v>0.58399999999999996</c:v>
                </c:pt>
                <c:pt idx="5771">
                  <c:v>0.58399999999999996</c:v>
                </c:pt>
                <c:pt idx="5772">
                  <c:v>0.58399999999999996</c:v>
                </c:pt>
                <c:pt idx="5773">
                  <c:v>0.58399999999999996</c:v>
                </c:pt>
                <c:pt idx="5774">
                  <c:v>0.58399999999999996</c:v>
                </c:pt>
                <c:pt idx="5775">
                  <c:v>0.58399999999999996</c:v>
                </c:pt>
                <c:pt idx="5776">
                  <c:v>0.58399999999999996</c:v>
                </c:pt>
                <c:pt idx="5777">
                  <c:v>0.58399999999999996</c:v>
                </c:pt>
                <c:pt idx="5778">
                  <c:v>0.58399999999999996</c:v>
                </c:pt>
                <c:pt idx="5779">
                  <c:v>0.58299999999999996</c:v>
                </c:pt>
                <c:pt idx="5780">
                  <c:v>0.58299999999999996</c:v>
                </c:pt>
                <c:pt idx="5781">
                  <c:v>0.58299999999999996</c:v>
                </c:pt>
                <c:pt idx="5782">
                  <c:v>0.58299999999999996</c:v>
                </c:pt>
                <c:pt idx="5783">
                  <c:v>0.58299999999999996</c:v>
                </c:pt>
                <c:pt idx="5784">
                  <c:v>0.58299999999999996</c:v>
                </c:pt>
                <c:pt idx="5785">
                  <c:v>0.58299999999999996</c:v>
                </c:pt>
                <c:pt idx="5786">
                  <c:v>0.58299999999999996</c:v>
                </c:pt>
                <c:pt idx="5787">
                  <c:v>0.58299999999999996</c:v>
                </c:pt>
                <c:pt idx="5788">
                  <c:v>0.58299999999999996</c:v>
                </c:pt>
                <c:pt idx="5789">
                  <c:v>0.58299999999999996</c:v>
                </c:pt>
                <c:pt idx="5790">
                  <c:v>0.58299999999999996</c:v>
                </c:pt>
                <c:pt idx="5791">
                  <c:v>0.58299999999999996</c:v>
                </c:pt>
                <c:pt idx="5792">
                  <c:v>0.58299999999999996</c:v>
                </c:pt>
                <c:pt idx="5793">
                  <c:v>0.58299999999999996</c:v>
                </c:pt>
                <c:pt idx="5794">
                  <c:v>0.58299999999999996</c:v>
                </c:pt>
                <c:pt idx="5795">
                  <c:v>0.58199999999999996</c:v>
                </c:pt>
                <c:pt idx="5796">
                  <c:v>0.58199999999999996</c:v>
                </c:pt>
                <c:pt idx="5797">
                  <c:v>0.58199999999999996</c:v>
                </c:pt>
                <c:pt idx="5798">
                  <c:v>0.58199999999999996</c:v>
                </c:pt>
                <c:pt idx="5799">
                  <c:v>0.58199999999999996</c:v>
                </c:pt>
                <c:pt idx="5800">
                  <c:v>0.58199999999999996</c:v>
                </c:pt>
                <c:pt idx="5801">
                  <c:v>0.58199999999999996</c:v>
                </c:pt>
                <c:pt idx="5802">
                  <c:v>0.58199999999999996</c:v>
                </c:pt>
                <c:pt idx="5803">
                  <c:v>0.58199999999999996</c:v>
                </c:pt>
                <c:pt idx="5804">
                  <c:v>0.58099999999999996</c:v>
                </c:pt>
                <c:pt idx="5805">
                  <c:v>0.58099999999999996</c:v>
                </c:pt>
                <c:pt idx="5806">
                  <c:v>0.58099999999999996</c:v>
                </c:pt>
                <c:pt idx="5807">
                  <c:v>0.58099999999999996</c:v>
                </c:pt>
                <c:pt idx="5808">
                  <c:v>0.58099999999999996</c:v>
                </c:pt>
                <c:pt idx="5809">
                  <c:v>0.58099999999999996</c:v>
                </c:pt>
                <c:pt idx="5810">
                  <c:v>0.58099999999999996</c:v>
                </c:pt>
                <c:pt idx="5811">
                  <c:v>0.58099999999999996</c:v>
                </c:pt>
                <c:pt idx="5812">
                  <c:v>0.58099999999999996</c:v>
                </c:pt>
                <c:pt idx="5813">
                  <c:v>0.58099999999999996</c:v>
                </c:pt>
                <c:pt idx="5814">
                  <c:v>0.58099999999999996</c:v>
                </c:pt>
                <c:pt idx="5815">
                  <c:v>0.58099999999999996</c:v>
                </c:pt>
                <c:pt idx="5816">
                  <c:v>0.58099999999999996</c:v>
                </c:pt>
                <c:pt idx="5817">
                  <c:v>0.58099999999999996</c:v>
                </c:pt>
                <c:pt idx="5818">
                  <c:v>0.58099999999999996</c:v>
                </c:pt>
                <c:pt idx="5819">
                  <c:v>0.58099999999999996</c:v>
                </c:pt>
                <c:pt idx="5820">
                  <c:v>0.58099999999999996</c:v>
                </c:pt>
                <c:pt idx="5821">
                  <c:v>0.58099999999999996</c:v>
                </c:pt>
                <c:pt idx="5822">
                  <c:v>0.58099999999999996</c:v>
                </c:pt>
                <c:pt idx="5823">
                  <c:v>0.58099999999999996</c:v>
                </c:pt>
                <c:pt idx="5824">
                  <c:v>0.58099999999999996</c:v>
                </c:pt>
                <c:pt idx="5825">
                  <c:v>0.57999999999999996</c:v>
                </c:pt>
                <c:pt idx="5826">
                  <c:v>0.57999999999999996</c:v>
                </c:pt>
                <c:pt idx="5827">
                  <c:v>0.57999999999999996</c:v>
                </c:pt>
                <c:pt idx="5828">
                  <c:v>0.57999999999999996</c:v>
                </c:pt>
                <c:pt idx="5829">
                  <c:v>0.57999999999999996</c:v>
                </c:pt>
                <c:pt idx="5830">
                  <c:v>0.57999999999999996</c:v>
                </c:pt>
                <c:pt idx="5831">
                  <c:v>0.57999999999999996</c:v>
                </c:pt>
                <c:pt idx="5832">
                  <c:v>0.57999999999999996</c:v>
                </c:pt>
                <c:pt idx="5833">
                  <c:v>0.57999999999999996</c:v>
                </c:pt>
                <c:pt idx="5834">
                  <c:v>0.57999999999999996</c:v>
                </c:pt>
                <c:pt idx="5835">
                  <c:v>0.57999999999999996</c:v>
                </c:pt>
                <c:pt idx="5836">
                  <c:v>0.57899999999999996</c:v>
                </c:pt>
                <c:pt idx="5837">
                  <c:v>0.57899999999999996</c:v>
                </c:pt>
                <c:pt idx="5838">
                  <c:v>0.57899999999999996</c:v>
                </c:pt>
                <c:pt idx="5839">
                  <c:v>0.57899999999999996</c:v>
                </c:pt>
                <c:pt idx="5840">
                  <c:v>0.57899999999999996</c:v>
                </c:pt>
                <c:pt idx="5841">
                  <c:v>0.57899999999999996</c:v>
                </c:pt>
                <c:pt idx="5842">
                  <c:v>0.57899999999999996</c:v>
                </c:pt>
                <c:pt idx="5843">
                  <c:v>0.57899999999999996</c:v>
                </c:pt>
                <c:pt idx="5844">
                  <c:v>0.57899999999999996</c:v>
                </c:pt>
                <c:pt idx="5845">
                  <c:v>0.57899999999999996</c:v>
                </c:pt>
                <c:pt idx="5846">
                  <c:v>0.57899999999999996</c:v>
                </c:pt>
                <c:pt idx="5847">
                  <c:v>0.57899999999999996</c:v>
                </c:pt>
                <c:pt idx="5848">
                  <c:v>0.57899999999999996</c:v>
                </c:pt>
                <c:pt idx="5849">
                  <c:v>0.57899999999999996</c:v>
                </c:pt>
                <c:pt idx="5850">
                  <c:v>0.57899999999999996</c:v>
                </c:pt>
                <c:pt idx="5851">
                  <c:v>0.57899999999999996</c:v>
                </c:pt>
                <c:pt idx="5852">
                  <c:v>0.57799999999999996</c:v>
                </c:pt>
                <c:pt idx="5853">
                  <c:v>0.57799999999999996</c:v>
                </c:pt>
                <c:pt idx="5854">
                  <c:v>0.57799999999999996</c:v>
                </c:pt>
                <c:pt idx="5855">
                  <c:v>0.57799999999999996</c:v>
                </c:pt>
                <c:pt idx="5856">
                  <c:v>0.57799999999999996</c:v>
                </c:pt>
                <c:pt idx="5857">
                  <c:v>0.57799999999999996</c:v>
                </c:pt>
                <c:pt idx="5858">
                  <c:v>0.57799999999999996</c:v>
                </c:pt>
                <c:pt idx="5859">
                  <c:v>0.57799999999999996</c:v>
                </c:pt>
                <c:pt idx="5860">
                  <c:v>0.57799999999999996</c:v>
                </c:pt>
                <c:pt idx="5861">
                  <c:v>0.57699999999999996</c:v>
                </c:pt>
                <c:pt idx="5862">
                  <c:v>0.57699999999999996</c:v>
                </c:pt>
                <c:pt idx="5863">
                  <c:v>0.57699999999999996</c:v>
                </c:pt>
                <c:pt idx="5864">
                  <c:v>0.57699999999999996</c:v>
                </c:pt>
                <c:pt idx="5865">
                  <c:v>0.57699999999999996</c:v>
                </c:pt>
                <c:pt idx="5866">
                  <c:v>0.57699999999999996</c:v>
                </c:pt>
                <c:pt idx="5867">
                  <c:v>0.57699999999999996</c:v>
                </c:pt>
                <c:pt idx="5868">
                  <c:v>0.57699999999999996</c:v>
                </c:pt>
                <c:pt idx="5869">
                  <c:v>0.57699999999999996</c:v>
                </c:pt>
                <c:pt idx="5870">
                  <c:v>0.57699999999999996</c:v>
                </c:pt>
                <c:pt idx="5871">
                  <c:v>0.57699999999999996</c:v>
                </c:pt>
                <c:pt idx="5872">
                  <c:v>0.57699999999999996</c:v>
                </c:pt>
                <c:pt idx="5873">
                  <c:v>0.57699999999999996</c:v>
                </c:pt>
                <c:pt idx="5874">
                  <c:v>0.57699999999999996</c:v>
                </c:pt>
                <c:pt idx="5875">
                  <c:v>0.57699999999999996</c:v>
                </c:pt>
                <c:pt idx="5876">
                  <c:v>0.57699999999999996</c:v>
                </c:pt>
                <c:pt idx="5877">
                  <c:v>0.57699999999999996</c:v>
                </c:pt>
                <c:pt idx="5878">
                  <c:v>0.57699999999999996</c:v>
                </c:pt>
                <c:pt idx="5879">
                  <c:v>0.57699999999999996</c:v>
                </c:pt>
                <c:pt idx="5880">
                  <c:v>0.57599999999999996</c:v>
                </c:pt>
                <c:pt idx="5881">
                  <c:v>0.57599999999999996</c:v>
                </c:pt>
                <c:pt idx="5882">
                  <c:v>0.57599999999999996</c:v>
                </c:pt>
                <c:pt idx="5883">
                  <c:v>0.57599999999999996</c:v>
                </c:pt>
                <c:pt idx="5884">
                  <c:v>0.57599999999999996</c:v>
                </c:pt>
                <c:pt idx="5885">
                  <c:v>0.57599999999999996</c:v>
                </c:pt>
                <c:pt idx="5886">
                  <c:v>0.57599999999999996</c:v>
                </c:pt>
                <c:pt idx="5887">
                  <c:v>0.57599999999999996</c:v>
                </c:pt>
                <c:pt idx="5888">
                  <c:v>0.57599999999999996</c:v>
                </c:pt>
                <c:pt idx="5889">
                  <c:v>0.57599999999999996</c:v>
                </c:pt>
                <c:pt idx="5890">
                  <c:v>0.57499999999999996</c:v>
                </c:pt>
                <c:pt idx="5891">
                  <c:v>0.57499999999999996</c:v>
                </c:pt>
                <c:pt idx="5892">
                  <c:v>0.57499999999999996</c:v>
                </c:pt>
                <c:pt idx="5893">
                  <c:v>0.57499999999999996</c:v>
                </c:pt>
                <c:pt idx="5894">
                  <c:v>0.57499999999999996</c:v>
                </c:pt>
                <c:pt idx="5895">
                  <c:v>0.57499999999999996</c:v>
                </c:pt>
                <c:pt idx="5896">
                  <c:v>0.57499999999999996</c:v>
                </c:pt>
                <c:pt idx="5897">
                  <c:v>0.57499999999999996</c:v>
                </c:pt>
                <c:pt idx="5898">
                  <c:v>0.57499999999999996</c:v>
                </c:pt>
                <c:pt idx="5899">
                  <c:v>0.57499999999999996</c:v>
                </c:pt>
                <c:pt idx="5900">
                  <c:v>0.57399999999999995</c:v>
                </c:pt>
                <c:pt idx="5901">
                  <c:v>0.57399999999999995</c:v>
                </c:pt>
                <c:pt idx="5902">
                  <c:v>0.57399999999999995</c:v>
                </c:pt>
                <c:pt idx="5903">
                  <c:v>0.57399999999999995</c:v>
                </c:pt>
                <c:pt idx="5904">
                  <c:v>0.57399999999999995</c:v>
                </c:pt>
                <c:pt idx="5905">
                  <c:v>0.57399999999999995</c:v>
                </c:pt>
                <c:pt idx="5906">
                  <c:v>0.57399999999999995</c:v>
                </c:pt>
                <c:pt idx="5907">
                  <c:v>0.57399999999999995</c:v>
                </c:pt>
                <c:pt idx="5908">
                  <c:v>0.57399999999999995</c:v>
                </c:pt>
                <c:pt idx="5909">
                  <c:v>0.57399999999999995</c:v>
                </c:pt>
                <c:pt idx="5910">
                  <c:v>0.57399999999999995</c:v>
                </c:pt>
                <c:pt idx="5911">
                  <c:v>0.57399999999999995</c:v>
                </c:pt>
                <c:pt idx="5912">
                  <c:v>0.57399999999999995</c:v>
                </c:pt>
                <c:pt idx="5913">
                  <c:v>0.57399999999999995</c:v>
                </c:pt>
                <c:pt idx="5914">
                  <c:v>0.57299999999999995</c:v>
                </c:pt>
                <c:pt idx="5915">
                  <c:v>0.57299999999999995</c:v>
                </c:pt>
                <c:pt idx="5916">
                  <c:v>0.57299999999999995</c:v>
                </c:pt>
                <c:pt idx="5917">
                  <c:v>0.57299999999999995</c:v>
                </c:pt>
                <c:pt idx="5918">
                  <c:v>0.57299999999999995</c:v>
                </c:pt>
                <c:pt idx="5919">
                  <c:v>0.57299999999999995</c:v>
                </c:pt>
                <c:pt idx="5920">
                  <c:v>0.57299999999999995</c:v>
                </c:pt>
                <c:pt idx="5921">
                  <c:v>0.57299999999999995</c:v>
                </c:pt>
                <c:pt idx="5922">
                  <c:v>0.57299999999999995</c:v>
                </c:pt>
                <c:pt idx="5923">
                  <c:v>0.57299999999999995</c:v>
                </c:pt>
                <c:pt idx="5924">
                  <c:v>0.57299999999999995</c:v>
                </c:pt>
                <c:pt idx="5925">
                  <c:v>0.57299999999999995</c:v>
                </c:pt>
                <c:pt idx="5926">
                  <c:v>0.57299999999999995</c:v>
                </c:pt>
                <c:pt idx="5927">
                  <c:v>0.57299999999999995</c:v>
                </c:pt>
                <c:pt idx="5928">
                  <c:v>0.57299999999999995</c:v>
                </c:pt>
                <c:pt idx="5929">
                  <c:v>0.57299999999999995</c:v>
                </c:pt>
                <c:pt idx="5930">
                  <c:v>0.57199999999999995</c:v>
                </c:pt>
                <c:pt idx="5931">
                  <c:v>0.57199999999999995</c:v>
                </c:pt>
                <c:pt idx="5932">
                  <c:v>0.57199999999999995</c:v>
                </c:pt>
                <c:pt idx="5933">
                  <c:v>0.57199999999999995</c:v>
                </c:pt>
                <c:pt idx="5934">
                  <c:v>0.57199999999999995</c:v>
                </c:pt>
                <c:pt idx="5935">
                  <c:v>0.57199999999999995</c:v>
                </c:pt>
                <c:pt idx="5936">
                  <c:v>0.57199999999999995</c:v>
                </c:pt>
                <c:pt idx="5937">
                  <c:v>0.57199999999999995</c:v>
                </c:pt>
                <c:pt idx="5938">
                  <c:v>0.57199999999999995</c:v>
                </c:pt>
                <c:pt idx="5939">
                  <c:v>0.57199999999999995</c:v>
                </c:pt>
                <c:pt idx="5940">
                  <c:v>0.57199999999999995</c:v>
                </c:pt>
                <c:pt idx="5941">
                  <c:v>0.57199999999999995</c:v>
                </c:pt>
                <c:pt idx="5942">
                  <c:v>0.57199999999999995</c:v>
                </c:pt>
                <c:pt idx="5943">
                  <c:v>0.57199999999999995</c:v>
                </c:pt>
                <c:pt idx="5944">
                  <c:v>0.57199999999999995</c:v>
                </c:pt>
                <c:pt idx="5945">
                  <c:v>0.57199999999999995</c:v>
                </c:pt>
                <c:pt idx="5946">
                  <c:v>0.57099999999999995</c:v>
                </c:pt>
                <c:pt idx="5947">
                  <c:v>0.57099999999999995</c:v>
                </c:pt>
                <c:pt idx="5948">
                  <c:v>0.57099999999999995</c:v>
                </c:pt>
                <c:pt idx="5949">
                  <c:v>0.57099999999999995</c:v>
                </c:pt>
                <c:pt idx="5950">
                  <c:v>0.57099999999999995</c:v>
                </c:pt>
                <c:pt idx="5951">
                  <c:v>0.57099999999999995</c:v>
                </c:pt>
                <c:pt idx="5952">
                  <c:v>0.57099999999999995</c:v>
                </c:pt>
                <c:pt idx="5953">
                  <c:v>0.57099999999999995</c:v>
                </c:pt>
                <c:pt idx="5954">
                  <c:v>0.57099999999999995</c:v>
                </c:pt>
                <c:pt idx="5955">
                  <c:v>0.57099999999999995</c:v>
                </c:pt>
                <c:pt idx="5956">
                  <c:v>0.57099999999999995</c:v>
                </c:pt>
                <c:pt idx="5957">
                  <c:v>0.57099999999999995</c:v>
                </c:pt>
                <c:pt idx="5958">
                  <c:v>0.57099999999999995</c:v>
                </c:pt>
                <c:pt idx="5959">
                  <c:v>0.57099999999999995</c:v>
                </c:pt>
                <c:pt idx="5960">
                  <c:v>0.57099999999999995</c:v>
                </c:pt>
                <c:pt idx="5961">
                  <c:v>0.57099999999999995</c:v>
                </c:pt>
                <c:pt idx="5962">
                  <c:v>0.57099999999999995</c:v>
                </c:pt>
                <c:pt idx="5963">
                  <c:v>0.57099999999999995</c:v>
                </c:pt>
                <c:pt idx="5964">
                  <c:v>0.57099999999999995</c:v>
                </c:pt>
                <c:pt idx="5965">
                  <c:v>0.57099999999999995</c:v>
                </c:pt>
                <c:pt idx="5966">
                  <c:v>0.56999999999999995</c:v>
                </c:pt>
                <c:pt idx="5967">
                  <c:v>0.56999999999999995</c:v>
                </c:pt>
                <c:pt idx="5968">
                  <c:v>0.56999999999999995</c:v>
                </c:pt>
                <c:pt idx="5969">
                  <c:v>0.56999999999999995</c:v>
                </c:pt>
                <c:pt idx="5970">
                  <c:v>0.56999999999999995</c:v>
                </c:pt>
                <c:pt idx="5971">
                  <c:v>0.56999999999999995</c:v>
                </c:pt>
                <c:pt idx="5972">
                  <c:v>0.56999999999999995</c:v>
                </c:pt>
                <c:pt idx="5973">
                  <c:v>0.56999999999999995</c:v>
                </c:pt>
                <c:pt idx="5974">
                  <c:v>0.56999999999999995</c:v>
                </c:pt>
                <c:pt idx="5975">
                  <c:v>0.56999999999999995</c:v>
                </c:pt>
                <c:pt idx="5976">
                  <c:v>0.56999999999999995</c:v>
                </c:pt>
                <c:pt idx="5977">
                  <c:v>0.56999999999999995</c:v>
                </c:pt>
                <c:pt idx="5978">
                  <c:v>0.56999999999999995</c:v>
                </c:pt>
                <c:pt idx="5979">
                  <c:v>0.56999999999999995</c:v>
                </c:pt>
                <c:pt idx="5980">
                  <c:v>0.56999999999999995</c:v>
                </c:pt>
                <c:pt idx="5981">
                  <c:v>0.56999999999999995</c:v>
                </c:pt>
                <c:pt idx="5982">
                  <c:v>0.56899999999999995</c:v>
                </c:pt>
                <c:pt idx="5983">
                  <c:v>0.56899999999999995</c:v>
                </c:pt>
                <c:pt idx="5984">
                  <c:v>0.56899999999999995</c:v>
                </c:pt>
                <c:pt idx="5985">
                  <c:v>0.56899999999999995</c:v>
                </c:pt>
                <c:pt idx="5986">
                  <c:v>0.56899999999999995</c:v>
                </c:pt>
                <c:pt idx="5987">
                  <c:v>0.56899999999999995</c:v>
                </c:pt>
                <c:pt idx="5988">
                  <c:v>0.56899999999999995</c:v>
                </c:pt>
                <c:pt idx="5989">
                  <c:v>0.56899999999999995</c:v>
                </c:pt>
                <c:pt idx="5990">
                  <c:v>0.56899999999999995</c:v>
                </c:pt>
                <c:pt idx="5991">
                  <c:v>0.56899999999999995</c:v>
                </c:pt>
                <c:pt idx="5992">
                  <c:v>0.56899999999999995</c:v>
                </c:pt>
                <c:pt idx="5993">
                  <c:v>0.56899999999999995</c:v>
                </c:pt>
                <c:pt idx="5994">
                  <c:v>0.56899999999999995</c:v>
                </c:pt>
                <c:pt idx="5995">
                  <c:v>0.56899999999999995</c:v>
                </c:pt>
                <c:pt idx="5996">
                  <c:v>0.56899999999999995</c:v>
                </c:pt>
                <c:pt idx="5997">
                  <c:v>0.56799999999999995</c:v>
                </c:pt>
                <c:pt idx="5998">
                  <c:v>0.56799999999999995</c:v>
                </c:pt>
                <c:pt idx="5999">
                  <c:v>0.56799999999999995</c:v>
                </c:pt>
                <c:pt idx="6000">
                  <c:v>0.56799999999999995</c:v>
                </c:pt>
                <c:pt idx="6001">
                  <c:v>0.56799999999999995</c:v>
                </c:pt>
                <c:pt idx="6002">
                  <c:v>0.56799999999999995</c:v>
                </c:pt>
                <c:pt idx="6003">
                  <c:v>0.56699999999999995</c:v>
                </c:pt>
                <c:pt idx="6004">
                  <c:v>0.56699999999999995</c:v>
                </c:pt>
                <c:pt idx="6005">
                  <c:v>0.56699999999999995</c:v>
                </c:pt>
                <c:pt idx="6006">
                  <c:v>0.56699999999999995</c:v>
                </c:pt>
                <c:pt idx="6007">
                  <c:v>0.56699999999999995</c:v>
                </c:pt>
                <c:pt idx="6008">
                  <c:v>0.56699999999999995</c:v>
                </c:pt>
                <c:pt idx="6009">
                  <c:v>0.56699999999999995</c:v>
                </c:pt>
                <c:pt idx="6010">
                  <c:v>0.56699999999999995</c:v>
                </c:pt>
                <c:pt idx="6011">
                  <c:v>0.56699999999999995</c:v>
                </c:pt>
                <c:pt idx="6012">
                  <c:v>0.56699999999999995</c:v>
                </c:pt>
                <c:pt idx="6013">
                  <c:v>0.56699999999999995</c:v>
                </c:pt>
                <c:pt idx="6014">
                  <c:v>0.56699999999999995</c:v>
                </c:pt>
                <c:pt idx="6015">
                  <c:v>0.56599999999999995</c:v>
                </c:pt>
                <c:pt idx="6016">
                  <c:v>0.56599999999999995</c:v>
                </c:pt>
                <c:pt idx="6017">
                  <c:v>0.56599999999999995</c:v>
                </c:pt>
                <c:pt idx="6018">
                  <c:v>0.56599999999999995</c:v>
                </c:pt>
                <c:pt idx="6019">
                  <c:v>0.56599999999999995</c:v>
                </c:pt>
                <c:pt idx="6020">
                  <c:v>0.56599999999999995</c:v>
                </c:pt>
                <c:pt idx="6021">
                  <c:v>0.56599999999999995</c:v>
                </c:pt>
                <c:pt idx="6022">
                  <c:v>0.56599999999999995</c:v>
                </c:pt>
                <c:pt idx="6023">
                  <c:v>0.56599999999999995</c:v>
                </c:pt>
                <c:pt idx="6024">
                  <c:v>0.56599999999999995</c:v>
                </c:pt>
                <c:pt idx="6025">
                  <c:v>0.56599999999999995</c:v>
                </c:pt>
                <c:pt idx="6026">
                  <c:v>0.56599999999999995</c:v>
                </c:pt>
                <c:pt idx="6027">
                  <c:v>0.56599999999999995</c:v>
                </c:pt>
                <c:pt idx="6028">
                  <c:v>0.56599999999999995</c:v>
                </c:pt>
                <c:pt idx="6029">
                  <c:v>0.56599999999999995</c:v>
                </c:pt>
                <c:pt idx="6030">
                  <c:v>0.56599999999999995</c:v>
                </c:pt>
                <c:pt idx="6031">
                  <c:v>0.56499999999999995</c:v>
                </c:pt>
                <c:pt idx="6032">
                  <c:v>0.56499999999999995</c:v>
                </c:pt>
                <c:pt idx="6033">
                  <c:v>0.56499999999999995</c:v>
                </c:pt>
                <c:pt idx="6034">
                  <c:v>0.56499999999999995</c:v>
                </c:pt>
                <c:pt idx="6035">
                  <c:v>0.56499999999999995</c:v>
                </c:pt>
                <c:pt idx="6036">
                  <c:v>0.56499999999999995</c:v>
                </c:pt>
                <c:pt idx="6037">
                  <c:v>0.56499999999999995</c:v>
                </c:pt>
                <c:pt idx="6038">
                  <c:v>0.56499999999999995</c:v>
                </c:pt>
                <c:pt idx="6039">
                  <c:v>0.56499999999999995</c:v>
                </c:pt>
                <c:pt idx="6040">
                  <c:v>0.56399999999999995</c:v>
                </c:pt>
                <c:pt idx="6041">
                  <c:v>0.56399999999999995</c:v>
                </c:pt>
                <c:pt idx="6042">
                  <c:v>0.56399999999999995</c:v>
                </c:pt>
                <c:pt idx="6043">
                  <c:v>0.56399999999999995</c:v>
                </c:pt>
                <c:pt idx="6044">
                  <c:v>0.56399999999999995</c:v>
                </c:pt>
                <c:pt idx="6045">
                  <c:v>0.56399999999999995</c:v>
                </c:pt>
                <c:pt idx="6046">
                  <c:v>0.56399999999999995</c:v>
                </c:pt>
                <c:pt idx="6047">
                  <c:v>0.56399999999999995</c:v>
                </c:pt>
                <c:pt idx="6048">
                  <c:v>0.56399999999999995</c:v>
                </c:pt>
                <c:pt idx="6049">
                  <c:v>0.56399999999999995</c:v>
                </c:pt>
                <c:pt idx="6050">
                  <c:v>0.56399999999999995</c:v>
                </c:pt>
                <c:pt idx="6051">
                  <c:v>0.56399999999999995</c:v>
                </c:pt>
                <c:pt idx="6052">
                  <c:v>0.56399999999999995</c:v>
                </c:pt>
                <c:pt idx="6053">
                  <c:v>0.56399999999999995</c:v>
                </c:pt>
                <c:pt idx="6054">
                  <c:v>0.56399999999999995</c:v>
                </c:pt>
                <c:pt idx="6055">
                  <c:v>0.56399999999999995</c:v>
                </c:pt>
                <c:pt idx="6056">
                  <c:v>0.56399999999999995</c:v>
                </c:pt>
                <c:pt idx="6057">
                  <c:v>0.56399999999999995</c:v>
                </c:pt>
                <c:pt idx="6058">
                  <c:v>0.56399999999999995</c:v>
                </c:pt>
                <c:pt idx="6059">
                  <c:v>0.56399999999999995</c:v>
                </c:pt>
                <c:pt idx="6060">
                  <c:v>0.56299999999999994</c:v>
                </c:pt>
                <c:pt idx="6061">
                  <c:v>0.56299999999999994</c:v>
                </c:pt>
                <c:pt idx="6062">
                  <c:v>0.56299999999999994</c:v>
                </c:pt>
                <c:pt idx="6063">
                  <c:v>0.56299999999999994</c:v>
                </c:pt>
                <c:pt idx="6064">
                  <c:v>0.56299999999999994</c:v>
                </c:pt>
                <c:pt idx="6065">
                  <c:v>0.56299999999999994</c:v>
                </c:pt>
                <c:pt idx="6066">
                  <c:v>0.56299999999999994</c:v>
                </c:pt>
                <c:pt idx="6067">
                  <c:v>0.56299999999999994</c:v>
                </c:pt>
                <c:pt idx="6068">
                  <c:v>0.56299999999999994</c:v>
                </c:pt>
                <c:pt idx="6069">
                  <c:v>0.56299999999999994</c:v>
                </c:pt>
                <c:pt idx="6070">
                  <c:v>0.56299999999999994</c:v>
                </c:pt>
                <c:pt idx="6071">
                  <c:v>0.56299999999999994</c:v>
                </c:pt>
                <c:pt idx="6072">
                  <c:v>0.56299999999999994</c:v>
                </c:pt>
                <c:pt idx="6073">
                  <c:v>0.56299999999999994</c:v>
                </c:pt>
                <c:pt idx="6074">
                  <c:v>0.56299999999999994</c:v>
                </c:pt>
                <c:pt idx="6075">
                  <c:v>0.56299999999999994</c:v>
                </c:pt>
                <c:pt idx="6076">
                  <c:v>0.56299999999999994</c:v>
                </c:pt>
                <c:pt idx="6077">
                  <c:v>0.56200000000000006</c:v>
                </c:pt>
                <c:pt idx="6078">
                  <c:v>0.56200000000000006</c:v>
                </c:pt>
                <c:pt idx="6079">
                  <c:v>0.56200000000000006</c:v>
                </c:pt>
                <c:pt idx="6080">
                  <c:v>0.56200000000000006</c:v>
                </c:pt>
                <c:pt idx="6081">
                  <c:v>0.56200000000000006</c:v>
                </c:pt>
                <c:pt idx="6082">
                  <c:v>0.56200000000000006</c:v>
                </c:pt>
                <c:pt idx="6083">
                  <c:v>0.56200000000000006</c:v>
                </c:pt>
                <c:pt idx="6084">
                  <c:v>0.56200000000000006</c:v>
                </c:pt>
                <c:pt idx="6085">
                  <c:v>0.56200000000000006</c:v>
                </c:pt>
                <c:pt idx="6086">
                  <c:v>0.56200000000000006</c:v>
                </c:pt>
                <c:pt idx="6087">
                  <c:v>0.56200000000000006</c:v>
                </c:pt>
                <c:pt idx="6088">
                  <c:v>0.56100000000000005</c:v>
                </c:pt>
                <c:pt idx="6089">
                  <c:v>0.56100000000000005</c:v>
                </c:pt>
                <c:pt idx="6090">
                  <c:v>0.56100000000000005</c:v>
                </c:pt>
                <c:pt idx="6091">
                  <c:v>0.56100000000000005</c:v>
                </c:pt>
                <c:pt idx="6092">
                  <c:v>0.56100000000000005</c:v>
                </c:pt>
                <c:pt idx="6093">
                  <c:v>0.56100000000000005</c:v>
                </c:pt>
                <c:pt idx="6094">
                  <c:v>0.56100000000000005</c:v>
                </c:pt>
                <c:pt idx="6095">
                  <c:v>0.56100000000000005</c:v>
                </c:pt>
                <c:pt idx="6096">
                  <c:v>0.56100000000000005</c:v>
                </c:pt>
                <c:pt idx="6097">
                  <c:v>0.56100000000000005</c:v>
                </c:pt>
                <c:pt idx="6098">
                  <c:v>0.56100000000000005</c:v>
                </c:pt>
                <c:pt idx="6099">
                  <c:v>0.56100000000000005</c:v>
                </c:pt>
                <c:pt idx="6100">
                  <c:v>0.56100000000000005</c:v>
                </c:pt>
                <c:pt idx="6101">
                  <c:v>0.56100000000000005</c:v>
                </c:pt>
                <c:pt idx="6102">
                  <c:v>0.56100000000000005</c:v>
                </c:pt>
                <c:pt idx="6103">
                  <c:v>0.56000000000000005</c:v>
                </c:pt>
                <c:pt idx="6104">
                  <c:v>0.56000000000000005</c:v>
                </c:pt>
                <c:pt idx="6105">
                  <c:v>0.56000000000000005</c:v>
                </c:pt>
                <c:pt idx="6106">
                  <c:v>0.56000000000000005</c:v>
                </c:pt>
                <c:pt idx="6107">
                  <c:v>0.56000000000000005</c:v>
                </c:pt>
                <c:pt idx="6108">
                  <c:v>0.56000000000000005</c:v>
                </c:pt>
                <c:pt idx="6109">
                  <c:v>0.56000000000000005</c:v>
                </c:pt>
                <c:pt idx="6110">
                  <c:v>0.56000000000000005</c:v>
                </c:pt>
                <c:pt idx="6111">
                  <c:v>0.56000000000000005</c:v>
                </c:pt>
                <c:pt idx="6112">
                  <c:v>0.56000000000000005</c:v>
                </c:pt>
                <c:pt idx="6113">
                  <c:v>0.56000000000000005</c:v>
                </c:pt>
                <c:pt idx="6114">
                  <c:v>0.56000000000000005</c:v>
                </c:pt>
                <c:pt idx="6115">
                  <c:v>0.56000000000000005</c:v>
                </c:pt>
                <c:pt idx="6116">
                  <c:v>0.56000000000000005</c:v>
                </c:pt>
                <c:pt idx="6117">
                  <c:v>0.56000000000000005</c:v>
                </c:pt>
                <c:pt idx="6118">
                  <c:v>0.56000000000000005</c:v>
                </c:pt>
                <c:pt idx="6119">
                  <c:v>0.56000000000000005</c:v>
                </c:pt>
                <c:pt idx="6120">
                  <c:v>0.56000000000000005</c:v>
                </c:pt>
                <c:pt idx="6121">
                  <c:v>0.55900000000000005</c:v>
                </c:pt>
                <c:pt idx="6122">
                  <c:v>0.55900000000000005</c:v>
                </c:pt>
                <c:pt idx="6123">
                  <c:v>0.55900000000000005</c:v>
                </c:pt>
                <c:pt idx="6124">
                  <c:v>0.55900000000000005</c:v>
                </c:pt>
                <c:pt idx="6125">
                  <c:v>0.55900000000000005</c:v>
                </c:pt>
                <c:pt idx="6126">
                  <c:v>0.55900000000000005</c:v>
                </c:pt>
                <c:pt idx="6127">
                  <c:v>0.55900000000000005</c:v>
                </c:pt>
                <c:pt idx="6128">
                  <c:v>0.55900000000000005</c:v>
                </c:pt>
                <c:pt idx="6129">
                  <c:v>0.55900000000000005</c:v>
                </c:pt>
                <c:pt idx="6130">
                  <c:v>0.55900000000000005</c:v>
                </c:pt>
                <c:pt idx="6131">
                  <c:v>0.55900000000000005</c:v>
                </c:pt>
                <c:pt idx="6132">
                  <c:v>0.55900000000000005</c:v>
                </c:pt>
                <c:pt idx="6133">
                  <c:v>0.55900000000000005</c:v>
                </c:pt>
                <c:pt idx="6134">
                  <c:v>0.55900000000000005</c:v>
                </c:pt>
                <c:pt idx="6135">
                  <c:v>0.55800000000000005</c:v>
                </c:pt>
                <c:pt idx="6136">
                  <c:v>0.55800000000000005</c:v>
                </c:pt>
                <c:pt idx="6137">
                  <c:v>0.55800000000000005</c:v>
                </c:pt>
                <c:pt idx="6138">
                  <c:v>0.55800000000000005</c:v>
                </c:pt>
                <c:pt idx="6139">
                  <c:v>0.55800000000000005</c:v>
                </c:pt>
                <c:pt idx="6140">
                  <c:v>0.55800000000000005</c:v>
                </c:pt>
                <c:pt idx="6141">
                  <c:v>0.55800000000000005</c:v>
                </c:pt>
                <c:pt idx="6142">
                  <c:v>0.55800000000000005</c:v>
                </c:pt>
                <c:pt idx="6143">
                  <c:v>0.55800000000000005</c:v>
                </c:pt>
                <c:pt idx="6144">
                  <c:v>0.55800000000000005</c:v>
                </c:pt>
                <c:pt idx="6145">
                  <c:v>0.55800000000000005</c:v>
                </c:pt>
                <c:pt idx="6146">
                  <c:v>0.55800000000000005</c:v>
                </c:pt>
                <c:pt idx="6147">
                  <c:v>0.55800000000000005</c:v>
                </c:pt>
                <c:pt idx="6148">
                  <c:v>0.55800000000000005</c:v>
                </c:pt>
                <c:pt idx="6149">
                  <c:v>0.55800000000000005</c:v>
                </c:pt>
                <c:pt idx="6150">
                  <c:v>0.55800000000000005</c:v>
                </c:pt>
                <c:pt idx="6151">
                  <c:v>0.55800000000000005</c:v>
                </c:pt>
                <c:pt idx="6152">
                  <c:v>0.55800000000000005</c:v>
                </c:pt>
                <c:pt idx="6153">
                  <c:v>0.55800000000000005</c:v>
                </c:pt>
                <c:pt idx="6154">
                  <c:v>0.55800000000000005</c:v>
                </c:pt>
                <c:pt idx="6155">
                  <c:v>0.55700000000000005</c:v>
                </c:pt>
                <c:pt idx="6156">
                  <c:v>0.55700000000000005</c:v>
                </c:pt>
                <c:pt idx="6157">
                  <c:v>0.55700000000000005</c:v>
                </c:pt>
                <c:pt idx="6158">
                  <c:v>0.55700000000000005</c:v>
                </c:pt>
                <c:pt idx="6159">
                  <c:v>0.55700000000000005</c:v>
                </c:pt>
                <c:pt idx="6160">
                  <c:v>0.55700000000000005</c:v>
                </c:pt>
                <c:pt idx="6161">
                  <c:v>0.55700000000000005</c:v>
                </c:pt>
                <c:pt idx="6162">
                  <c:v>0.55700000000000005</c:v>
                </c:pt>
                <c:pt idx="6163">
                  <c:v>0.55700000000000005</c:v>
                </c:pt>
                <c:pt idx="6164">
                  <c:v>0.55700000000000005</c:v>
                </c:pt>
                <c:pt idx="6165">
                  <c:v>0.55700000000000005</c:v>
                </c:pt>
                <c:pt idx="6166">
                  <c:v>0.55600000000000005</c:v>
                </c:pt>
                <c:pt idx="6167">
                  <c:v>0.55600000000000005</c:v>
                </c:pt>
                <c:pt idx="6168">
                  <c:v>0.55600000000000005</c:v>
                </c:pt>
                <c:pt idx="6169">
                  <c:v>0.55600000000000005</c:v>
                </c:pt>
                <c:pt idx="6170">
                  <c:v>0.55600000000000005</c:v>
                </c:pt>
                <c:pt idx="6171">
                  <c:v>0.55600000000000005</c:v>
                </c:pt>
                <c:pt idx="6172">
                  <c:v>0.55600000000000005</c:v>
                </c:pt>
                <c:pt idx="6173">
                  <c:v>0.55600000000000005</c:v>
                </c:pt>
                <c:pt idx="6174">
                  <c:v>0.55600000000000005</c:v>
                </c:pt>
                <c:pt idx="6175">
                  <c:v>0.55600000000000005</c:v>
                </c:pt>
                <c:pt idx="6176">
                  <c:v>0.55600000000000005</c:v>
                </c:pt>
                <c:pt idx="6177">
                  <c:v>0.55600000000000005</c:v>
                </c:pt>
                <c:pt idx="6178">
                  <c:v>0.55500000000000005</c:v>
                </c:pt>
                <c:pt idx="6179">
                  <c:v>0.55500000000000005</c:v>
                </c:pt>
                <c:pt idx="6180">
                  <c:v>0.55500000000000005</c:v>
                </c:pt>
                <c:pt idx="6181">
                  <c:v>0.55500000000000005</c:v>
                </c:pt>
                <c:pt idx="6182">
                  <c:v>0.55500000000000005</c:v>
                </c:pt>
                <c:pt idx="6183">
                  <c:v>0.55500000000000005</c:v>
                </c:pt>
                <c:pt idx="6184">
                  <c:v>0.55500000000000005</c:v>
                </c:pt>
                <c:pt idx="6185">
                  <c:v>0.55500000000000005</c:v>
                </c:pt>
                <c:pt idx="6186">
                  <c:v>0.55500000000000005</c:v>
                </c:pt>
                <c:pt idx="6187">
                  <c:v>0.55500000000000005</c:v>
                </c:pt>
                <c:pt idx="6188">
                  <c:v>0.55400000000000005</c:v>
                </c:pt>
                <c:pt idx="6189">
                  <c:v>0.55400000000000005</c:v>
                </c:pt>
                <c:pt idx="6190">
                  <c:v>0.55400000000000005</c:v>
                </c:pt>
                <c:pt idx="6191">
                  <c:v>0.55400000000000005</c:v>
                </c:pt>
                <c:pt idx="6192">
                  <c:v>0.55400000000000005</c:v>
                </c:pt>
                <c:pt idx="6193">
                  <c:v>0.55400000000000005</c:v>
                </c:pt>
                <c:pt idx="6194">
                  <c:v>0.55400000000000005</c:v>
                </c:pt>
                <c:pt idx="6195">
                  <c:v>0.55400000000000005</c:v>
                </c:pt>
                <c:pt idx="6196">
                  <c:v>0.55400000000000005</c:v>
                </c:pt>
                <c:pt idx="6197">
                  <c:v>0.55400000000000005</c:v>
                </c:pt>
                <c:pt idx="6198">
                  <c:v>0.55400000000000005</c:v>
                </c:pt>
                <c:pt idx="6199">
                  <c:v>0.55400000000000005</c:v>
                </c:pt>
                <c:pt idx="6200">
                  <c:v>0.55400000000000005</c:v>
                </c:pt>
                <c:pt idx="6201">
                  <c:v>0.55400000000000005</c:v>
                </c:pt>
                <c:pt idx="6202">
                  <c:v>0.55400000000000005</c:v>
                </c:pt>
                <c:pt idx="6203">
                  <c:v>0.55400000000000005</c:v>
                </c:pt>
                <c:pt idx="6204">
                  <c:v>0.55300000000000005</c:v>
                </c:pt>
                <c:pt idx="6205">
                  <c:v>0.55300000000000005</c:v>
                </c:pt>
                <c:pt idx="6206">
                  <c:v>0.55300000000000005</c:v>
                </c:pt>
                <c:pt idx="6207">
                  <c:v>0.55300000000000005</c:v>
                </c:pt>
                <c:pt idx="6208">
                  <c:v>0.55300000000000005</c:v>
                </c:pt>
                <c:pt idx="6209">
                  <c:v>0.55300000000000005</c:v>
                </c:pt>
                <c:pt idx="6210">
                  <c:v>0.55300000000000005</c:v>
                </c:pt>
                <c:pt idx="6211">
                  <c:v>0.55300000000000005</c:v>
                </c:pt>
                <c:pt idx="6212">
                  <c:v>0.55300000000000005</c:v>
                </c:pt>
                <c:pt idx="6213">
                  <c:v>0.55300000000000005</c:v>
                </c:pt>
                <c:pt idx="6214">
                  <c:v>0.55300000000000005</c:v>
                </c:pt>
                <c:pt idx="6215">
                  <c:v>0.55300000000000005</c:v>
                </c:pt>
                <c:pt idx="6216">
                  <c:v>0.55300000000000005</c:v>
                </c:pt>
                <c:pt idx="6217">
                  <c:v>0.55300000000000005</c:v>
                </c:pt>
                <c:pt idx="6218">
                  <c:v>0.55300000000000005</c:v>
                </c:pt>
                <c:pt idx="6219">
                  <c:v>0.55300000000000005</c:v>
                </c:pt>
                <c:pt idx="6220">
                  <c:v>0.55300000000000005</c:v>
                </c:pt>
                <c:pt idx="6221">
                  <c:v>0.55300000000000005</c:v>
                </c:pt>
                <c:pt idx="6222">
                  <c:v>0.55200000000000005</c:v>
                </c:pt>
                <c:pt idx="6223">
                  <c:v>0.55200000000000005</c:v>
                </c:pt>
                <c:pt idx="6224">
                  <c:v>0.55200000000000005</c:v>
                </c:pt>
                <c:pt idx="6225">
                  <c:v>0.55200000000000005</c:v>
                </c:pt>
                <c:pt idx="6226">
                  <c:v>0.55200000000000005</c:v>
                </c:pt>
                <c:pt idx="6227">
                  <c:v>0.55200000000000005</c:v>
                </c:pt>
                <c:pt idx="6228">
                  <c:v>0.55200000000000005</c:v>
                </c:pt>
                <c:pt idx="6229">
                  <c:v>0.55200000000000005</c:v>
                </c:pt>
                <c:pt idx="6230">
                  <c:v>0.55200000000000005</c:v>
                </c:pt>
                <c:pt idx="6231">
                  <c:v>0.55200000000000005</c:v>
                </c:pt>
                <c:pt idx="6232">
                  <c:v>0.55200000000000005</c:v>
                </c:pt>
                <c:pt idx="6233">
                  <c:v>0.55200000000000005</c:v>
                </c:pt>
                <c:pt idx="6234">
                  <c:v>0.55200000000000005</c:v>
                </c:pt>
                <c:pt idx="6235">
                  <c:v>0.55200000000000005</c:v>
                </c:pt>
                <c:pt idx="6236">
                  <c:v>0.55200000000000005</c:v>
                </c:pt>
                <c:pt idx="6237">
                  <c:v>0.55200000000000005</c:v>
                </c:pt>
                <c:pt idx="6238">
                  <c:v>0.55200000000000005</c:v>
                </c:pt>
                <c:pt idx="6239">
                  <c:v>0.55100000000000005</c:v>
                </c:pt>
                <c:pt idx="6240">
                  <c:v>0.55100000000000005</c:v>
                </c:pt>
                <c:pt idx="6241">
                  <c:v>0.55100000000000005</c:v>
                </c:pt>
                <c:pt idx="6242">
                  <c:v>0.55100000000000005</c:v>
                </c:pt>
                <c:pt idx="6243">
                  <c:v>0.55100000000000005</c:v>
                </c:pt>
                <c:pt idx="6244">
                  <c:v>0.55100000000000005</c:v>
                </c:pt>
                <c:pt idx="6245">
                  <c:v>0.55100000000000005</c:v>
                </c:pt>
                <c:pt idx="6246">
                  <c:v>0.55100000000000005</c:v>
                </c:pt>
                <c:pt idx="6247">
                  <c:v>0.55100000000000005</c:v>
                </c:pt>
                <c:pt idx="6248">
                  <c:v>0.55100000000000005</c:v>
                </c:pt>
                <c:pt idx="6249">
                  <c:v>0.55100000000000005</c:v>
                </c:pt>
                <c:pt idx="6250">
                  <c:v>0.55100000000000005</c:v>
                </c:pt>
                <c:pt idx="6251">
                  <c:v>0.55000000000000004</c:v>
                </c:pt>
                <c:pt idx="6252">
                  <c:v>0.55000000000000004</c:v>
                </c:pt>
                <c:pt idx="6253">
                  <c:v>0.55000000000000004</c:v>
                </c:pt>
                <c:pt idx="6254">
                  <c:v>0.55000000000000004</c:v>
                </c:pt>
                <c:pt idx="6255">
                  <c:v>0.55000000000000004</c:v>
                </c:pt>
                <c:pt idx="6256">
                  <c:v>0.55000000000000004</c:v>
                </c:pt>
                <c:pt idx="6257">
                  <c:v>0.55000000000000004</c:v>
                </c:pt>
                <c:pt idx="6258">
                  <c:v>0.55000000000000004</c:v>
                </c:pt>
                <c:pt idx="6259">
                  <c:v>0.55000000000000004</c:v>
                </c:pt>
                <c:pt idx="6260">
                  <c:v>0.55000000000000004</c:v>
                </c:pt>
                <c:pt idx="6261">
                  <c:v>0.55000000000000004</c:v>
                </c:pt>
                <c:pt idx="6262">
                  <c:v>0.55000000000000004</c:v>
                </c:pt>
                <c:pt idx="6263">
                  <c:v>0.55000000000000004</c:v>
                </c:pt>
                <c:pt idx="6264">
                  <c:v>0.55000000000000004</c:v>
                </c:pt>
                <c:pt idx="6265">
                  <c:v>0.55000000000000004</c:v>
                </c:pt>
                <c:pt idx="6266">
                  <c:v>0.55000000000000004</c:v>
                </c:pt>
                <c:pt idx="6267">
                  <c:v>0.55000000000000004</c:v>
                </c:pt>
                <c:pt idx="6268">
                  <c:v>0.55000000000000004</c:v>
                </c:pt>
                <c:pt idx="6269">
                  <c:v>0.55000000000000004</c:v>
                </c:pt>
                <c:pt idx="6270">
                  <c:v>0.54900000000000004</c:v>
                </c:pt>
                <c:pt idx="6271">
                  <c:v>0.54900000000000004</c:v>
                </c:pt>
                <c:pt idx="6272">
                  <c:v>0.54900000000000004</c:v>
                </c:pt>
                <c:pt idx="6273">
                  <c:v>0.54900000000000004</c:v>
                </c:pt>
                <c:pt idx="6274">
                  <c:v>0.54900000000000004</c:v>
                </c:pt>
                <c:pt idx="6275">
                  <c:v>0.54900000000000004</c:v>
                </c:pt>
                <c:pt idx="6276">
                  <c:v>0.54900000000000004</c:v>
                </c:pt>
                <c:pt idx="6277">
                  <c:v>0.54900000000000004</c:v>
                </c:pt>
                <c:pt idx="6278">
                  <c:v>0.54900000000000004</c:v>
                </c:pt>
                <c:pt idx="6279">
                  <c:v>0.54900000000000004</c:v>
                </c:pt>
                <c:pt idx="6280">
                  <c:v>0.54900000000000004</c:v>
                </c:pt>
                <c:pt idx="6281">
                  <c:v>0.54900000000000004</c:v>
                </c:pt>
                <c:pt idx="6282">
                  <c:v>0.54900000000000004</c:v>
                </c:pt>
                <c:pt idx="6283">
                  <c:v>0.54900000000000004</c:v>
                </c:pt>
                <c:pt idx="6284">
                  <c:v>0.54900000000000004</c:v>
                </c:pt>
                <c:pt idx="6285">
                  <c:v>0.54900000000000004</c:v>
                </c:pt>
                <c:pt idx="6286">
                  <c:v>0.54900000000000004</c:v>
                </c:pt>
                <c:pt idx="6287">
                  <c:v>0.54900000000000004</c:v>
                </c:pt>
                <c:pt idx="6288">
                  <c:v>0.54900000000000004</c:v>
                </c:pt>
                <c:pt idx="6289">
                  <c:v>0.54900000000000004</c:v>
                </c:pt>
                <c:pt idx="6290">
                  <c:v>0.54900000000000004</c:v>
                </c:pt>
                <c:pt idx="6291">
                  <c:v>0.54900000000000004</c:v>
                </c:pt>
                <c:pt idx="6292">
                  <c:v>0.54800000000000004</c:v>
                </c:pt>
                <c:pt idx="6293">
                  <c:v>0.54800000000000004</c:v>
                </c:pt>
                <c:pt idx="6294">
                  <c:v>0.54800000000000004</c:v>
                </c:pt>
                <c:pt idx="6295">
                  <c:v>0.54800000000000004</c:v>
                </c:pt>
                <c:pt idx="6296">
                  <c:v>0.54800000000000004</c:v>
                </c:pt>
                <c:pt idx="6297">
                  <c:v>0.54800000000000004</c:v>
                </c:pt>
                <c:pt idx="6298">
                  <c:v>0.54800000000000004</c:v>
                </c:pt>
                <c:pt idx="6299">
                  <c:v>0.54800000000000004</c:v>
                </c:pt>
                <c:pt idx="6300">
                  <c:v>0.54800000000000004</c:v>
                </c:pt>
                <c:pt idx="6301">
                  <c:v>0.54800000000000004</c:v>
                </c:pt>
                <c:pt idx="6302">
                  <c:v>0.54800000000000004</c:v>
                </c:pt>
                <c:pt idx="6303">
                  <c:v>0.54800000000000004</c:v>
                </c:pt>
                <c:pt idx="6304">
                  <c:v>0.54700000000000004</c:v>
                </c:pt>
                <c:pt idx="6305">
                  <c:v>0.54700000000000004</c:v>
                </c:pt>
                <c:pt idx="6306">
                  <c:v>0.54700000000000004</c:v>
                </c:pt>
                <c:pt idx="6307">
                  <c:v>0.54700000000000004</c:v>
                </c:pt>
                <c:pt idx="6308">
                  <c:v>0.54700000000000004</c:v>
                </c:pt>
                <c:pt idx="6309">
                  <c:v>0.54700000000000004</c:v>
                </c:pt>
                <c:pt idx="6310">
                  <c:v>0.54700000000000004</c:v>
                </c:pt>
                <c:pt idx="6311">
                  <c:v>0.54700000000000004</c:v>
                </c:pt>
                <c:pt idx="6312">
                  <c:v>0.54700000000000004</c:v>
                </c:pt>
                <c:pt idx="6313">
                  <c:v>0.54700000000000004</c:v>
                </c:pt>
                <c:pt idx="6314">
                  <c:v>0.54700000000000004</c:v>
                </c:pt>
                <c:pt idx="6315">
                  <c:v>0.54700000000000004</c:v>
                </c:pt>
                <c:pt idx="6316">
                  <c:v>0.54700000000000004</c:v>
                </c:pt>
                <c:pt idx="6317">
                  <c:v>0.54700000000000004</c:v>
                </c:pt>
                <c:pt idx="6318">
                  <c:v>0.54700000000000004</c:v>
                </c:pt>
                <c:pt idx="6319">
                  <c:v>0.54700000000000004</c:v>
                </c:pt>
                <c:pt idx="6320">
                  <c:v>0.54700000000000004</c:v>
                </c:pt>
                <c:pt idx="6321">
                  <c:v>0.54700000000000004</c:v>
                </c:pt>
                <c:pt idx="6322">
                  <c:v>0.54600000000000004</c:v>
                </c:pt>
                <c:pt idx="6323">
                  <c:v>0.54600000000000004</c:v>
                </c:pt>
                <c:pt idx="6324">
                  <c:v>0.54600000000000004</c:v>
                </c:pt>
                <c:pt idx="6325">
                  <c:v>0.54600000000000004</c:v>
                </c:pt>
                <c:pt idx="6326">
                  <c:v>0.54600000000000004</c:v>
                </c:pt>
                <c:pt idx="6327">
                  <c:v>0.54600000000000004</c:v>
                </c:pt>
                <c:pt idx="6328">
                  <c:v>0.54600000000000004</c:v>
                </c:pt>
                <c:pt idx="6329">
                  <c:v>0.54600000000000004</c:v>
                </c:pt>
                <c:pt idx="6330">
                  <c:v>0.54600000000000004</c:v>
                </c:pt>
                <c:pt idx="6331">
                  <c:v>0.54600000000000004</c:v>
                </c:pt>
                <c:pt idx="6332">
                  <c:v>0.54600000000000004</c:v>
                </c:pt>
                <c:pt idx="6333">
                  <c:v>0.54600000000000004</c:v>
                </c:pt>
                <c:pt idx="6334">
                  <c:v>0.54600000000000004</c:v>
                </c:pt>
                <c:pt idx="6335">
                  <c:v>0.54600000000000004</c:v>
                </c:pt>
                <c:pt idx="6336">
                  <c:v>0.54600000000000004</c:v>
                </c:pt>
                <c:pt idx="6337">
                  <c:v>0.54600000000000004</c:v>
                </c:pt>
                <c:pt idx="6338">
                  <c:v>0.54600000000000004</c:v>
                </c:pt>
                <c:pt idx="6339">
                  <c:v>0.54500000000000004</c:v>
                </c:pt>
                <c:pt idx="6340">
                  <c:v>0.54500000000000004</c:v>
                </c:pt>
                <c:pt idx="6341">
                  <c:v>0.54500000000000004</c:v>
                </c:pt>
                <c:pt idx="6342">
                  <c:v>0.54500000000000004</c:v>
                </c:pt>
                <c:pt idx="6343">
                  <c:v>0.54500000000000004</c:v>
                </c:pt>
                <c:pt idx="6344">
                  <c:v>0.54500000000000004</c:v>
                </c:pt>
                <c:pt idx="6345">
                  <c:v>0.54500000000000004</c:v>
                </c:pt>
                <c:pt idx="6346">
                  <c:v>0.54500000000000004</c:v>
                </c:pt>
                <c:pt idx="6347">
                  <c:v>0.54500000000000004</c:v>
                </c:pt>
                <c:pt idx="6348">
                  <c:v>0.54500000000000004</c:v>
                </c:pt>
                <c:pt idx="6349">
                  <c:v>0.54500000000000004</c:v>
                </c:pt>
                <c:pt idx="6350">
                  <c:v>0.54500000000000004</c:v>
                </c:pt>
                <c:pt idx="6351">
                  <c:v>0.54500000000000004</c:v>
                </c:pt>
                <c:pt idx="6352">
                  <c:v>0.54500000000000004</c:v>
                </c:pt>
                <c:pt idx="6353">
                  <c:v>0.54400000000000004</c:v>
                </c:pt>
                <c:pt idx="6354">
                  <c:v>0.54400000000000004</c:v>
                </c:pt>
                <c:pt idx="6355">
                  <c:v>0.54400000000000004</c:v>
                </c:pt>
                <c:pt idx="6356">
                  <c:v>0.54400000000000004</c:v>
                </c:pt>
                <c:pt idx="6357">
                  <c:v>0.54400000000000004</c:v>
                </c:pt>
                <c:pt idx="6358">
                  <c:v>0.54400000000000004</c:v>
                </c:pt>
                <c:pt idx="6359">
                  <c:v>0.54400000000000004</c:v>
                </c:pt>
                <c:pt idx="6360">
                  <c:v>0.54400000000000004</c:v>
                </c:pt>
                <c:pt idx="6361">
                  <c:v>0.54400000000000004</c:v>
                </c:pt>
                <c:pt idx="6362">
                  <c:v>0.54400000000000004</c:v>
                </c:pt>
                <c:pt idx="6363">
                  <c:v>0.54400000000000004</c:v>
                </c:pt>
                <c:pt idx="6364">
                  <c:v>0.54400000000000004</c:v>
                </c:pt>
                <c:pt idx="6365">
                  <c:v>0.54400000000000004</c:v>
                </c:pt>
                <c:pt idx="6366">
                  <c:v>0.54400000000000004</c:v>
                </c:pt>
                <c:pt idx="6367">
                  <c:v>0.54400000000000004</c:v>
                </c:pt>
                <c:pt idx="6368">
                  <c:v>0.54400000000000004</c:v>
                </c:pt>
                <c:pt idx="6369">
                  <c:v>0.54400000000000004</c:v>
                </c:pt>
                <c:pt idx="6370">
                  <c:v>0.54300000000000004</c:v>
                </c:pt>
                <c:pt idx="6371">
                  <c:v>0.54300000000000004</c:v>
                </c:pt>
                <c:pt idx="6372">
                  <c:v>0.54300000000000004</c:v>
                </c:pt>
                <c:pt idx="6373">
                  <c:v>0.54300000000000004</c:v>
                </c:pt>
                <c:pt idx="6374">
                  <c:v>0.54300000000000004</c:v>
                </c:pt>
                <c:pt idx="6375">
                  <c:v>0.54300000000000004</c:v>
                </c:pt>
                <c:pt idx="6376">
                  <c:v>0.54300000000000004</c:v>
                </c:pt>
                <c:pt idx="6377">
                  <c:v>0.54300000000000004</c:v>
                </c:pt>
                <c:pt idx="6378">
                  <c:v>0.54300000000000004</c:v>
                </c:pt>
                <c:pt idx="6379">
                  <c:v>0.54300000000000004</c:v>
                </c:pt>
                <c:pt idx="6380">
                  <c:v>0.54300000000000004</c:v>
                </c:pt>
                <c:pt idx="6381">
                  <c:v>0.54300000000000004</c:v>
                </c:pt>
                <c:pt idx="6382">
                  <c:v>0.54300000000000004</c:v>
                </c:pt>
                <c:pt idx="6383">
                  <c:v>0.54300000000000004</c:v>
                </c:pt>
                <c:pt idx="6384">
                  <c:v>0.54300000000000004</c:v>
                </c:pt>
                <c:pt idx="6385">
                  <c:v>0.54300000000000004</c:v>
                </c:pt>
                <c:pt idx="6386">
                  <c:v>0.54300000000000004</c:v>
                </c:pt>
                <c:pt idx="6387">
                  <c:v>0.54300000000000004</c:v>
                </c:pt>
                <c:pt idx="6388">
                  <c:v>0.54200000000000004</c:v>
                </c:pt>
                <c:pt idx="6389">
                  <c:v>0.54200000000000004</c:v>
                </c:pt>
                <c:pt idx="6390">
                  <c:v>0.54200000000000004</c:v>
                </c:pt>
                <c:pt idx="6391">
                  <c:v>0.54200000000000004</c:v>
                </c:pt>
                <c:pt idx="6392">
                  <c:v>0.54200000000000004</c:v>
                </c:pt>
                <c:pt idx="6393">
                  <c:v>0.54200000000000004</c:v>
                </c:pt>
                <c:pt idx="6394">
                  <c:v>0.54200000000000004</c:v>
                </c:pt>
                <c:pt idx="6395">
                  <c:v>0.54200000000000004</c:v>
                </c:pt>
                <c:pt idx="6396">
                  <c:v>0.54200000000000004</c:v>
                </c:pt>
                <c:pt idx="6397">
                  <c:v>0.54200000000000004</c:v>
                </c:pt>
                <c:pt idx="6398">
                  <c:v>0.54200000000000004</c:v>
                </c:pt>
                <c:pt idx="6399">
                  <c:v>0.54200000000000004</c:v>
                </c:pt>
                <c:pt idx="6400">
                  <c:v>0.54200000000000004</c:v>
                </c:pt>
                <c:pt idx="6401">
                  <c:v>0.54200000000000004</c:v>
                </c:pt>
                <c:pt idx="6402">
                  <c:v>0.54200000000000004</c:v>
                </c:pt>
                <c:pt idx="6403">
                  <c:v>0.54200000000000004</c:v>
                </c:pt>
                <c:pt idx="6404">
                  <c:v>0.54100000000000004</c:v>
                </c:pt>
                <c:pt idx="6405">
                  <c:v>0.54100000000000004</c:v>
                </c:pt>
                <c:pt idx="6406">
                  <c:v>0.54100000000000004</c:v>
                </c:pt>
                <c:pt idx="6407">
                  <c:v>0.54100000000000004</c:v>
                </c:pt>
                <c:pt idx="6408">
                  <c:v>0.54100000000000004</c:v>
                </c:pt>
                <c:pt idx="6409">
                  <c:v>0.54100000000000004</c:v>
                </c:pt>
                <c:pt idx="6410">
                  <c:v>0.54100000000000004</c:v>
                </c:pt>
                <c:pt idx="6411">
                  <c:v>0.54100000000000004</c:v>
                </c:pt>
                <c:pt idx="6412">
                  <c:v>0.54100000000000004</c:v>
                </c:pt>
                <c:pt idx="6413">
                  <c:v>0.54100000000000004</c:v>
                </c:pt>
                <c:pt idx="6414">
                  <c:v>0.54100000000000004</c:v>
                </c:pt>
                <c:pt idx="6415">
                  <c:v>0.54100000000000004</c:v>
                </c:pt>
                <c:pt idx="6416">
                  <c:v>0.54100000000000004</c:v>
                </c:pt>
                <c:pt idx="6417">
                  <c:v>0.54100000000000004</c:v>
                </c:pt>
                <c:pt idx="6418">
                  <c:v>0.54100000000000004</c:v>
                </c:pt>
                <c:pt idx="6419">
                  <c:v>0.54100000000000004</c:v>
                </c:pt>
                <c:pt idx="6420">
                  <c:v>0.54</c:v>
                </c:pt>
                <c:pt idx="6421">
                  <c:v>0.54</c:v>
                </c:pt>
                <c:pt idx="6422">
                  <c:v>0.54</c:v>
                </c:pt>
                <c:pt idx="6423">
                  <c:v>0.54</c:v>
                </c:pt>
                <c:pt idx="6424">
                  <c:v>0.54</c:v>
                </c:pt>
                <c:pt idx="6425">
                  <c:v>0.54</c:v>
                </c:pt>
                <c:pt idx="6426">
                  <c:v>0.54</c:v>
                </c:pt>
                <c:pt idx="6427">
                  <c:v>0.54</c:v>
                </c:pt>
                <c:pt idx="6428">
                  <c:v>0.54</c:v>
                </c:pt>
                <c:pt idx="6429">
                  <c:v>0.54</c:v>
                </c:pt>
                <c:pt idx="6430">
                  <c:v>0.54</c:v>
                </c:pt>
                <c:pt idx="6431">
                  <c:v>0.54</c:v>
                </c:pt>
                <c:pt idx="6432">
                  <c:v>0.54</c:v>
                </c:pt>
                <c:pt idx="6433">
                  <c:v>0.54</c:v>
                </c:pt>
                <c:pt idx="6434">
                  <c:v>0.54</c:v>
                </c:pt>
                <c:pt idx="6435">
                  <c:v>0.54</c:v>
                </c:pt>
                <c:pt idx="6436">
                  <c:v>0.54</c:v>
                </c:pt>
                <c:pt idx="6437">
                  <c:v>0.53900000000000003</c:v>
                </c:pt>
                <c:pt idx="6438">
                  <c:v>0.53900000000000003</c:v>
                </c:pt>
                <c:pt idx="6439">
                  <c:v>0.53900000000000003</c:v>
                </c:pt>
                <c:pt idx="6440">
                  <c:v>0.53900000000000003</c:v>
                </c:pt>
                <c:pt idx="6441">
                  <c:v>0.53900000000000003</c:v>
                </c:pt>
                <c:pt idx="6442">
                  <c:v>0.53900000000000003</c:v>
                </c:pt>
                <c:pt idx="6443">
                  <c:v>0.53900000000000003</c:v>
                </c:pt>
                <c:pt idx="6444">
                  <c:v>0.53900000000000003</c:v>
                </c:pt>
                <c:pt idx="6445">
                  <c:v>0.53900000000000003</c:v>
                </c:pt>
                <c:pt idx="6446">
                  <c:v>0.53900000000000003</c:v>
                </c:pt>
                <c:pt idx="6447">
                  <c:v>0.53900000000000003</c:v>
                </c:pt>
                <c:pt idx="6448">
                  <c:v>0.53900000000000003</c:v>
                </c:pt>
                <c:pt idx="6449">
                  <c:v>0.53900000000000003</c:v>
                </c:pt>
                <c:pt idx="6450">
                  <c:v>0.53900000000000003</c:v>
                </c:pt>
                <c:pt idx="6451">
                  <c:v>0.53900000000000003</c:v>
                </c:pt>
                <c:pt idx="6452">
                  <c:v>0.53900000000000003</c:v>
                </c:pt>
                <c:pt idx="6453">
                  <c:v>0.53900000000000003</c:v>
                </c:pt>
                <c:pt idx="6454">
                  <c:v>0.53900000000000003</c:v>
                </c:pt>
                <c:pt idx="6455">
                  <c:v>0.53900000000000003</c:v>
                </c:pt>
                <c:pt idx="6456">
                  <c:v>0.53900000000000003</c:v>
                </c:pt>
                <c:pt idx="6457">
                  <c:v>0.53800000000000003</c:v>
                </c:pt>
                <c:pt idx="6458">
                  <c:v>0.53800000000000003</c:v>
                </c:pt>
                <c:pt idx="6459">
                  <c:v>0.53800000000000003</c:v>
                </c:pt>
                <c:pt idx="6460">
                  <c:v>0.53800000000000003</c:v>
                </c:pt>
                <c:pt idx="6461">
                  <c:v>0.53800000000000003</c:v>
                </c:pt>
                <c:pt idx="6462">
                  <c:v>0.53800000000000003</c:v>
                </c:pt>
                <c:pt idx="6463">
                  <c:v>0.53800000000000003</c:v>
                </c:pt>
                <c:pt idx="6464">
                  <c:v>0.53800000000000003</c:v>
                </c:pt>
                <c:pt idx="6465">
                  <c:v>0.53800000000000003</c:v>
                </c:pt>
                <c:pt idx="6466">
                  <c:v>0.53800000000000003</c:v>
                </c:pt>
                <c:pt idx="6467">
                  <c:v>0.53800000000000003</c:v>
                </c:pt>
                <c:pt idx="6468">
                  <c:v>0.53800000000000003</c:v>
                </c:pt>
                <c:pt idx="6469">
                  <c:v>0.53800000000000003</c:v>
                </c:pt>
                <c:pt idx="6470">
                  <c:v>0.53800000000000003</c:v>
                </c:pt>
                <c:pt idx="6471">
                  <c:v>0.53800000000000003</c:v>
                </c:pt>
                <c:pt idx="6472">
                  <c:v>0.53800000000000003</c:v>
                </c:pt>
                <c:pt idx="6473">
                  <c:v>0.53800000000000003</c:v>
                </c:pt>
                <c:pt idx="6474">
                  <c:v>0.53700000000000003</c:v>
                </c:pt>
                <c:pt idx="6475">
                  <c:v>0.53700000000000003</c:v>
                </c:pt>
                <c:pt idx="6476">
                  <c:v>0.53700000000000003</c:v>
                </c:pt>
                <c:pt idx="6477">
                  <c:v>0.53700000000000003</c:v>
                </c:pt>
                <c:pt idx="6478">
                  <c:v>0.53700000000000003</c:v>
                </c:pt>
                <c:pt idx="6479">
                  <c:v>0.53700000000000003</c:v>
                </c:pt>
                <c:pt idx="6480">
                  <c:v>0.53700000000000003</c:v>
                </c:pt>
                <c:pt idx="6481">
                  <c:v>0.53700000000000003</c:v>
                </c:pt>
                <c:pt idx="6482">
                  <c:v>0.53700000000000003</c:v>
                </c:pt>
                <c:pt idx="6483">
                  <c:v>0.53700000000000003</c:v>
                </c:pt>
                <c:pt idx="6484">
                  <c:v>0.53700000000000003</c:v>
                </c:pt>
                <c:pt idx="6485">
                  <c:v>0.53700000000000003</c:v>
                </c:pt>
                <c:pt idx="6486">
                  <c:v>0.53700000000000003</c:v>
                </c:pt>
                <c:pt idx="6487">
                  <c:v>0.53700000000000003</c:v>
                </c:pt>
                <c:pt idx="6488">
                  <c:v>0.53600000000000003</c:v>
                </c:pt>
                <c:pt idx="6489">
                  <c:v>0.53600000000000003</c:v>
                </c:pt>
                <c:pt idx="6490">
                  <c:v>0.53600000000000003</c:v>
                </c:pt>
                <c:pt idx="6491">
                  <c:v>0.53600000000000003</c:v>
                </c:pt>
                <c:pt idx="6492">
                  <c:v>0.53600000000000003</c:v>
                </c:pt>
                <c:pt idx="6493">
                  <c:v>0.53600000000000003</c:v>
                </c:pt>
                <c:pt idx="6494">
                  <c:v>0.53600000000000003</c:v>
                </c:pt>
                <c:pt idx="6495">
                  <c:v>0.53600000000000003</c:v>
                </c:pt>
                <c:pt idx="6496">
                  <c:v>0.53600000000000003</c:v>
                </c:pt>
                <c:pt idx="6497">
                  <c:v>0.53600000000000003</c:v>
                </c:pt>
                <c:pt idx="6498">
                  <c:v>0.53600000000000003</c:v>
                </c:pt>
                <c:pt idx="6499">
                  <c:v>0.53600000000000003</c:v>
                </c:pt>
                <c:pt idx="6500">
                  <c:v>0.53500000000000003</c:v>
                </c:pt>
                <c:pt idx="6501">
                  <c:v>0.53500000000000003</c:v>
                </c:pt>
                <c:pt idx="6502">
                  <c:v>0.53500000000000003</c:v>
                </c:pt>
                <c:pt idx="6503">
                  <c:v>0.53500000000000003</c:v>
                </c:pt>
                <c:pt idx="6504">
                  <c:v>0.53500000000000003</c:v>
                </c:pt>
                <c:pt idx="6505">
                  <c:v>0.53500000000000003</c:v>
                </c:pt>
                <c:pt idx="6506">
                  <c:v>0.53500000000000003</c:v>
                </c:pt>
                <c:pt idx="6507">
                  <c:v>0.53500000000000003</c:v>
                </c:pt>
                <c:pt idx="6508">
                  <c:v>0.53500000000000003</c:v>
                </c:pt>
                <c:pt idx="6509">
                  <c:v>0.53500000000000003</c:v>
                </c:pt>
                <c:pt idx="6510">
                  <c:v>0.53500000000000003</c:v>
                </c:pt>
                <c:pt idx="6511">
                  <c:v>0.53500000000000003</c:v>
                </c:pt>
                <c:pt idx="6512">
                  <c:v>0.53500000000000003</c:v>
                </c:pt>
                <c:pt idx="6513">
                  <c:v>0.53500000000000003</c:v>
                </c:pt>
                <c:pt idx="6514">
                  <c:v>0.53500000000000003</c:v>
                </c:pt>
                <c:pt idx="6515">
                  <c:v>0.53400000000000003</c:v>
                </c:pt>
                <c:pt idx="6516">
                  <c:v>0.53400000000000003</c:v>
                </c:pt>
                <c:pt idx="6517">
                  <c:v>0.53400000000000003</c:v>
                </c:pt>
                <c:pt idx="6518">
                  <c:v>0.53400000000000003</c:v>
                </c:pt>
                <c:pt idx="6519">
                  <c:v>0.53400000000000003</c:v>
                </c:pt>
                <c:pt idx="6520">
                  <c:v>0.53400000000000003</c:v>
                </c:pt>
                <c:pt idx="6521">
                  <c:v>0.53400000000000003</c:v>
                </c:pt>
                <c:pt idx="6522">
                  <c:v>0.53400000000000003</c:v>
                </c:pt>
                <c:pt idx="6523">
                  <c:v>0.53400000000000003</c:v>
                </c:pt>
                <c:pt idx="6524">
                  <c:v>0.53400000000000003</c:v>
                </c:pt>
                <c:pt idx="6525">
                  <c:v>0.53400000000000003</c:v>
                </c:pt>
                <c:pt idx="6526">
                  <c:v>0.53400000000000003</c:v>
                </c:pt>
                <c:pt idx="6527">
                  <c:v>0.53400000000000003</c:v>
                </c:pt>
                <c:pt idx="6528">
                  <c:v>0.53400000000000003</c:v>
                </c:pt>
                <c:pt idx="6529">
                  <c:v>0.53400000000000003</c:v>
                </c:pt>
                <c:pt idx="6530">
                  <c:v>0.53400000000000003</c:v>
                </c:pt>
                <c:pt idx="6531">
                  <c:v>0.53400000000000003</c:v>
                </c:pt>
                <c:pt idx="6532">
                  <c:v>0.53400000000000003</c:v>
                </c:pt>
                <c:pt idx="6533">
                  <c:v>0.53400000000000003</c:v>
                </c:pt>
                <c:pt idx="6534">
                  <c:v>0.53400000000000003</c:v>
                </c:pt>
                <c:pt idx="6535">
                  <c:v>0.53400000000000003</c:v>
                </c:pt>
                <c:pt idx="6536">
                  <c:v>0.53300000000000003</c:v>
                </c:pt>
                <c:pt idx="6537">
                  <c:v>0.53300000000000003</c:v>
                </c:pt>
                <c:pt idx="6538">
                  <c:v>0.53300000000000003</c:v>
                </c:pt>
                <c:pt idx="6539">
                  <c:v>0.53300000000000003</c:v>
                </c:pt>
                <c:pt idx="6540">
                  <c:v>0.53300000000000003</c:v>
                </c:pt>
                <c:pt idx="6541">
                  <c:v>0.53300000000000003</c:v>
                </c:pt>
                <c:pt idx="6542">
                  <c:v>0.53300000000000003</c:v>
                </c:pt>
                <c:pt idx="6543">
                  <c:v>0.53300000000000003</c:v>
                </c:pt>
                <c:pt idx="6544">
                  <c:v>0.53300000000000003</c:v>
                </c:pt>
                <c:pt idx="6545">
                  <c:v>0.53300000000000003</c:v>
                </c:pt>
                <c:pt idx="6546">
                  <c:v>0.53300000000000003</c:v>
                </c:pt>
                <c:pt idx="6547">
                  <c:v>0.53300000000000003</c:v>
                </c:pt>
                <c:pt idx="6548">
                  <c:v>0.53300000000000003</c:v>
                </c:pt>
                <c:pt idx="6549">
                  <c:v>0.53300000000000003</c:v>
                </c:pt>
                <c:pt idx="6550">
                  <c:v>0.53300000000000003</c:v>
                </c:pt>
                <c:pt idx="6551">
                  <c:v>0.53300000000000003</c:v>
                </c:pt>
                <c:pt idx="6552">
                  <c:v>0.53300000000000003</c:v>
                </c:pt>
                <c:pt idx="6553">
                  <c:v>0.53300000000000003</c:v>
                </c:pt>
                <c:pt idx="6554">
                  <c:v>0.53200000000000003</c:v>
                </c:pt>
                <c:pt idx="6555">
                  <c:v>0.53200000000000003</c:v>
                </c:pt>
                <c:pt idx="6556">
                  <c:v>0.53200000000000003</c:v>
                </c:pt>
                <c:pt idx="6557">
                  <c:v>0.53200000000000003</c:v>
                </c:pt>
                <c:pt idx="6558">
                  <c:v>0.53200000000000003</c:v>
                </c:pt>
                <c:pt idx="6559">
                  <c:v>0.53200000000000003</c:v>
                </c:pt>
                <c:pt idx="6560">
                  <c:v>0.53200000000000003</c:v>
                </c:pt>
                <c:pt idx="6561">
                  <c:v>0.53200000000000003</c:v>
                </c:pt>
                <c:pt idx="6562">
                  <c:v>0.53200000000000003</c:v>
                </c:pt>
                <c:pt idx="6563">
                  <c:v>0.53200000000000003</c:v>
                </c:pt>
                <c:pt idx="6564">
                  <c:v>0.53200000000000003</c:v>
                </c:pt>
                <c:pt idx="6565">
                  <c:v>0.53200000000000003</c:v>
                </c:pt>
                <c:pt idx="6566">
                  <c:v>0.53200000000000003</c:v>
                </c:pt>
                <c:pt idx="6567">
                  <c:v>0.53200000000000003</c:v>
                </c:pt>
                <c:pt idx="6568">
                  <c:v>0.53100000000000003</c:v>
                </c:pt>
                <c:pt idx="6569">
                  <c:v>0.53100000000000003</c:v>
                </c:pt>
                <c:pt idx="6570">
                  <c:v>0.53100000000000003</c:v>
                </c:pt>
                <c:pt idx="6571">
                  <c:v>0.53100000000000003</c:v>
                </c:pt>
                <c:pt idx="6572">
                  <c:v>0.53100000000000003</c:v>
                </c:pt>
                <c:pt idx="6573">
                  <c:v>0.53100000000000003</c:v>
                </c:pt>
                <c:pt idx="6574">
                  <c:v>0.53100000000000003</c:v>
                </c:pt>
                <c:pt idx="6575">
                  <c:v>0.53100000000000003</c:v>
                </c:pt>
                <c:pt idx="6576">
                  <c:v>0.53100000000000003</c:v>
                </c:pt>
                <c:pt idx="6577">
                  <c:v>0.53100000000000003</c:v>
                </c:pt>
                <c:pt idx="6578">
                  <c:v>0.53100000000000003</c:v>
                </c:pt>
                <c:pt idx="6579">
                  <c:v>0.53100000000000003</c:v>
                </c:pt>
                <c:pt idx="6580">
                  <c:v>0.53100000000000003</c:v>
                </c:pt>
                <c:pt idx="6581">
                  <c:v>0.53100000000000003</c:v>
                </c:pt>
                <c:pt idx="6582">
                  <c:v>0.53100000000000003</c:v>
                </c:pt>
                <c:pt idx="6583">
                  <c:v>0.53100000000000003</c:v>
                </c:pt>
                <c:pt idx="6584">
                  <c:v>0.53100000000000003</c:v>
                </c:pt>
                <c:pt idx="6585">
                  <c:v>0.53100000000000003</c:v>
                </c:pt>
                <c:pt idx="6586">
                  <c:v>0.53</c:v>
                </c:pt>
                <c:pt idx="6587">
                  <c:v>0.53</c:v>
                </c:pt>
                <c:pt idx="6588">
                  <c:v>0.53</c:v>
                </c:pt>
                <c:pt idx="6589">
                  <c:v>0.53</c:v>
                </c:pt>
                <c:pt idx="6590">
                  <c:v>0.53</c:v>
                </c:pt>
                <c:pt idx="6591">
                  <c:v>0.53</c:v>
                </c:pt>
                <c:pt idx="6592">
                  <c:v>0.53</c:v>
                </c:pt>
                <c:pt idx="6593">
                  <c:v>0.53</c:v>
                </c:pt>
                <c:pt idx="6594">
                  <c:v>0.53</c:v>
                </c:pt>
                <c:pt idx="6595">
                  <c:v>0.53</c:v>
                </c:pt>
                <c:pt idx="6596">
                  <c:v>0.53</c:v>
                </c:pt>
                <c:pt idx="6597">
                  <c:v>0.53</c:v>
                </c:pt>
                <c:pt idx="6598">
                  <c:v>0.53</c:v>
                </c:pt>
                <c:pt idx="6599">
                  <c:v>0.53</c:v>
                </c:pt>
                <c:pt idx="6600">
                  <c:v>0.53</c:v>
                </c:pt>
                <c:pt idx="6601">
                  <c:v>0.53</c:v>
                </c:pt>
                <c:pt idx="6602">
                  <c:v>0.53</c:v>
                </c:pt>
                <c:pt idx="6603">
                  <c:v>0.52900000000000003</c:v>
                </c:pt>
                <c:pt idx="6604">
                  <c:v>0.52900000000000003</c:v>
                </c:pt>
                <c:pt idx="6605">
                  <c:v>0.52900000000000003</c:v>
                </c:pt>
                <c:pt idx="6606">
                  <c:v>0.52900000000000003</c:v>
                </c:pt>
                <c:pt idx="6607">
                  <c:v>0.52900000000000003</c:v>
                </c:pt>
                <c:pt idx="6608">
                  <c:v>0.52900000000000003</c:v>
                </c:pt>
                <c:pt idx="6609">
                  <c:v>0.52900000000000003</c:v>
                </c:pt>
                <c:pt idx="6610">
                  <c:v>0.52900000000000003</c:v>
                </c:pt>
                <c:pt idx="6611">
                  <c:v>0.52900000000000003</c:v>
                </c:pt>
                <c:pt idx="6612">
                  <c:v>0.52900000000000003</c:v>
                </c:pt>
                <c:pt idx="6613">
                  <c:v>0.52900000000000003</c:v>
                </c:pt>
                <c:pt idx="6614">
                  <c:v>0.52900000000000003</c:v>
                </c:pt>
                <c:pt idx="6615">
                  <c:v>0.52900000000000003</c:v>
                </c:pt>
                <c:pt idx="6616">
                  <c:v>0.52900000000000003</c:v>
                </c:pt>
                <c:pt idx="6617">
                  <c:v>0.52900000000000003</c:v>
                </c:pt>
                <c:pt idx="6618">
                  <c:v>0.52900000000000003</c:v>
                </c:pt>
                <c:pt idx="6619">
                  <c:v>0.52900000000000003</c:v>
                </c:pt>
                <c:pt idx="6620">
                  <c:v>0.52900000000000003</c:v>
                </c:pt>
                <c:pt idx="6621">
                  <c:v>0.52900000000000003</c:v>
                </c:pt>
                <c:pt idx="6622">
                  <c:v>0.52800000000000002</c:v>
                </c:pt>
                <c:pt idx="6623">
                  <c:v>0.52800000000000002</c:v>
                </c:pt>
                <c:pt idx="6624">
                  <c:v>0.52800000000000002</c:v>
                </c:pt>
                <c:pt idx="6625">
                  <c:v>0.52800000000000002</c:v>
                </c:pt>
                <c:pt idx="6626">
                  <c:v>0.52800000000000002</c:v>
                </c:pt>
                <c:pt idx="6627">
                  <c:v>0.52800000000000002</c:v>
                </c:pt>
                <c:pt idx="6628">
                  <c:v>0.52800000000000002</c:v>
                </c:pt>
                <c:pt idx="6629">
                  <c:v>0.52800000000000002</c:v>
                </c:pt>
                <c:pt idx="6630">
                  <c:v>0.52800000000000002</c:v>
                </c:pt>
                <c:pt idx="6631">
                  <c:v>0.52800000000000002</c:v>
                </c:pt>
                <c:pt idx="6632">
                  <c:v>0.52800000000000002</c:v>
                </c:pt>
                <c:pt idx="6633">
                  <c:v>0.52800000000000002</c:v>
                </c:pt>
                <c:pt idx="6634">
                  <c:v>0.52800000000000002</c:v>
                </c:pt>
                <c:pt idx="6635">
                  <c:v>0.52800000000000002</c:v>
                </c:pt>
                <c:pt idx="6636">
                  <c:v>0.52800000000000002</c:v>
                </c:pt>
                <c:pt idx="6637">
                  <c:v>0.52800000000000002</c:v>
                </c:pt>
                <c:pt idx="6638">
                  <c:v>0.52800000000000002</c:v>
                </c:pt>
                <c:pt idx="6639">
                  <c:v>0.52800000000000002</c:v>
                </c:pt>
                <c:pt idx="6640">
                  <c:v>0.52800000000000002</c:v>
                </c:pt>
                <c:pt idx="6641">
                  <c:v>0.52800000000000002</c:v>
                </c:pt>
                <c:pt idx="6642">
                  <c:v>0.52800000000000002</c:v>
                </c:pt>
                <c:pt idx="6643">
                  <c:v>0.52700000000000002</c:v>
                </c:pt>
                <c:pt idx="6644">
                  <c:v>0.52700000000000002</c:v>
                </c:pt>
                <c:pt idx="6645">
                  <c:v>0.52700000000000002</c:v>
                </c:pt>
                <c:pt idx="6646">
                  <c:v>0.52700000000000002</c:v>
                </c:pt>
                <c:pt idx="6647">
                  <c:v>0.52700000000000002</c:v>
                </c:pt>
                <c:pt idx="6648">
                  <c:v>0.52700000000000002</c:v>
                </c:pt>
                <c:pt idx="6649">
                  <c:v>0.52700000000000002</c:v>
                </c:pt>
                <c:pt idx="6650">
                  <c:v>0.52700000000000002</c:v>
                </c:pt>
                <c:pt idx="6651">
                  <c:v>0.52700000000000002</c:v>
                </c:pt>
                <c:pt idx="6652">
                  <c:v>0.52700000000000002</c:v>
                </c:pt>
                <c:pt idx="6653">
                  <c:v>0.52700000000000002</c:v>
                </c:pt>
                <c:pt idx="6654">
                  <c:v>0.52700000000000002</c:v>
                </c:pt>
                <c:pt idx="6655">
                  <c:v>0.52700000000000002</c:v>
                </c:pt>
                <c:pt idx="6656">
                  <c:v>0.52700000000000002</c:v>
                </c:pt>
                <c:pt idx="6657">
                  <c:v>0.52700000000000002</c:v>
                </c:pt>
                <c:pt idx="6658">
                  <c:v>0.52700000000000002</c:v>
                </c:pt>
                <c:pt idx="6659">
                  <c:v>0.52700000000000002</c:v>
                </c:pt>
                <c:pt idx="6660">
                  <c:v>0.52700000000000002</c:v>
                </c:pt>
                <c:pt idx="6661">
                  <c:v>0.52700000000000002</c:v>
                </c:pt>
                <c:pt idx="6662">
                  <c:v>0.52700000000000002</c:v>
                </c:pt>
                <c:pt idx="6663">
                  <c:v>0.52700000000000002</c:v>
                </c:pt>
                <c:pt idx="6664">
                  <c:v>0.52700000000000002</c:v>
                </c:pt>
                <c:pt idx="6665">
                  <c:v>0.52700000000000002</c:v>
                </c:pt>
                <c:pt idx="6666">
                  <c:v>0.52600000000000002</c:v>
                </c:pt>
                <c:pt idx="6667">
                  <c:v>0.52600000000000002</c:v>
                </c:pt>
                <c:pt idx="6668">
                  <c:v>0.52600000000000002</c:v>
                </c:pt>
                <c:pt idx="6669">
                  <c:v>0.52600000000000002</c:v>
                </c:pt>
                <c:pt idx="6670">
                  <c:v>0.52600000000000002</c:v>
                </c:pt>
                <c:pt idx="6671">
                  <c:v>0.52600000000000002</c:v>
                </c:pt>
                <c:pt idx="6672">
                  <c:v>0.52600000000000002</c:v>
                </c:pt>
                <c:pt idx="6673">
                  <c:v>0.52600000000000002</c:v>
                </c:pt>
                <c:pt idx="6674">
                  <c:v>0.52600000000000002</c:v>
                </c:pt>
                <c:pt idx="6675">
                  <c:v>0.52600000000000002</c:v>
                </c:pt>
                <c:pt idx="6676">
                  <c:v>0.52500000000000002</c:v>
                </c:pt>
                <c:pt idx="6677">
                  <c:v>0.52500000000000002</c:v>
                </c:pt>
                <c:pt idx="6678">
                  <c:v>0.52500000000000002</c:v>
                </c:pt>
                <c:pt idx="6679">
                  <c:v>0.52500000000000002</c:v>
                </c:pt>
                <c:pt idx="6680">
                  <c:v>0.52500000000000002</c:v>
                </c:pt>
                <c:pt idx="6681">
                  <c:v>0.52500000000000002</c:v>
                </c:pt>
                <c:pt idx="6682">
                  <c:v>0.52500000000000002</c:v>
                </c:pt>
                <c:pt idx="6683">
                  <c:v>0.52500000000000002</c:v>
                </c:pt>
                <c:pt idx="6684">
                  <c:v>0.52500000000000002</c:v>
                </c:pt>
                <c:pt idx="6685">
                  <c:v>0.52500000000000002</c:v>
                </c:pt>
                <c:pt idx="6686">
                  <c:v>0.52500000000000002</c:v>
                </c:pt>
                <c:pt idx="6687">
                  <c:v>0.52500000000000002</c:v>
                </c:pt>
                <c:pt idx="6688">
                  <c:v>0.52400000000000002</c:v>
                </c:pt>
                <c:pt idx="6689">
                  <c:v>0.52400000000000002</c:v>
                </c:pt>
                <c:pt idx="6690">
                  <c:v>0.52400000000000002</c:v>
                </c:pt>
                <c:pt idx="6691">
                  <c:v>0.52400000000000002</c:v>
                </c:pt>
                <c:pt idx="6692">
                  <c:v>0.52400000000000002</c:v>
                </c:pt>
                <c:pt idx="6693">
                  <c:v>0.52400000000000002</c:v>
                </c:pt>
                <c:pt idx="6694">
                  <c:v>0.52400000000000002</c:v>
                </c:pt>
                <c:pt idx="6695">
                  <c:v>0.52400000000000002</c:v>
                </c:pt>
                <c:pt idx="6696">
                  <c:v>0.52400000000000002</c:v>
                </c:pt>
                <c:pt idx="6697">
                  <c:v>0.52400000000000002</c:v>
                </c:pt>
                <c:pt idx="6698">
                  <c:v>0.52400000000000002</c:v>
                </c:pt>
                <c:pt idx="6699">
                  <c:v>0.52400000000000002</c:v>
                </c:pt>
                <c:pt idx="6700">
                  <c:v>0.52400000000000002</c:v>
                </c:pt>
                <c:pt idx="6701">
                  <c:v>0.52400000000000002</c:v>
                </c:pt>
                <c:pt idx="6702">
                  <c:v>0.52400000000000002</c:v>
                </c:pt>
                <c:pt idx="6703">
                  <c:v>0.52400000000000002</c:v>
                </c:pt>
                <c:pt idx="6704">
                  <c:v>0.52400000000000002</c:v>
                </c:pt>
                <c:pt idx="6705">
                  <c:v>0.52400000000000002</c:v>
                </c:pt>
                <c:pt idx="6706">
                  <c:v>0.52400000000000002</c:v>
                </c:pt>
                <c:pt idx="6707">
                  <c:v>0.52400000000000002</c:v>
                </c:pt>
                <c:pt idx="6708">
                  <c:v>0.52400000000000002</c:v>
                </c:pt>
                <c:pt idx="6709">
                  <c:v>0.52400000000000002</c:v>
                </c:pt>
                <c:pt idx="6710">
                  <c:v>0.52400000000000002</c:v>
                </c:pt>
                <c:pt idx="6711">
                  <c:v>0.52400000000000002</c:v>
                </c:pt>
                <c:pt idx="6712">
                  <c:v>0.52300000000000002</c:v>
                </c:pt>
                <c:pt idx="6713">
                  <c:v>0.52300000000000002</c:v>
                </c:pt>
                <c:pt idx="6714">
                  <c:v>0.52300000000000002</c:v>
                </c:pt>
                <c:pt idx="6715">
                  <c:v>0.52300000000000002</c:v>
                </c:pt>
                <c:pt idx="6716">
                  <c:v>0.52300000000000002</c:v>
                </c:pt>
                <c:pt idx="6717">
                  <c:v>0.52300000000000002</c:v>
                </c:pt>
                <c:pt idx="6718">
                  <c:v>0.52300000000000002</c:v>
                </c:pt>
                <c:pt idx="6719">
                  <c:v>0.52300000000000002</c:v>
                </c:pt>
                <c:pt idx="6720">
                  <c:v>0.52300000000000002</c:v>
                </c:pt>
                <c:pt idx="6721">
                  <c:v>0.52300000000000002</c:v>
                </c:pt>
                <c:pt idx="6722">
                  <c:v>0.52300000000000002</c:v>
                </c:pt>
                <c:pt idx="6723">
                  <c:v>0.52300000000000002</c:v>
                </c:pt>
                <c:pt idx="6724">
                  <c:v>0.52300000000000002</c:v>
                </c:pt>
                <c:pt idx="6725">
                  <c:v>0.52300000000000002</c:v>
                </c:pt>
                <c:pt idx="6726">
                  <c:v>0.52300000000000002</c:v>
                </c:pt>
                <c:pt idx="6727">
                  <c:v>0.52300000000000002</c:v>
                </c:pt>
                <c:pt idx="6728">
                  <c:v>0.52300000000000002</c:v>
                </c:pt>
                <c:pt idx="6729">
                  <c:v>0.52300000000000002</c:v>
                </c:pt>
                <c:pt idx="6730">
                  <c:v>0.52300000000000002</c:v>
                </c:pt>
                <c:pt idx="6731">
                  <c:v>0.52300000000000002</c:v>
                </c:pt>
                <c:pt idx="6732">
                  <c:v>0.52300000000000002</c:v>
                </c:pt>
                <c:pt idx="6733">
                  <c:v>0.52200000000000002</c:v>
                </c:pt>
                <c:pt idx="6734">
                  <c:v>0.52200000000000002</c:v>
                </c:pt>
                <c:pt idx="6735">
                  <c:v>0.52200000000000002</c:v>
                </c:pt>
                <c:pt idx="6736">
                  <c:v>0.52200000000000002</c:v>
                </c:pt>
                <c:pt idx="6737">
                  <c:v>0.52200000000000002</c:v>
                </c:pt>
                <c:pt idx="6738">
                  <c:v>0.52200000000000002</c:v>
                </c:pt>
                <c:pt idx="6739">
                  <c:v>0.52200000000000002</c:v>
                </c:pt>
                <c:pt idx="6740">
                  <c:v>0.52200000000000002</c:v>
                </c:pt>
                <c:pt idx="6741">
                  <c:v>0.52200000000000002</c:v>
                </c:pt>
                <c:pt idx="6742">
                  <c:v>0.52200000000000002</c:v>
                </c:pt>
                <c:pt idx="6743">
                  <c:v>0.52200000000000002</c:v>
                </c:pt>
                <c:pt idx="6744">
                  <c:v>0.52200000000000002</c:v>
                </c:pt>
                <c:pt idx="6745">
                  <c:v>0.52200000000000002</c:v>
                </c:pt>
                <c:pt idx="6746">
                  <c:v>0.52200000000000002</c:v>
                </c:pt>
                <c:pt idx="6747">
                  <c:v>0.52200000000000002</c:v>
                </c:pt>
                <c:pt idx="6748">
                  <c:v>0.52200000000000002</c:v>
                </c:pt>
                <c:pt idx="6749">
                  <c:v>0.52200000000000002</c:v>
                </c:pt>
                <c:pt idx="6750">
                  <c:v>0.52200000000000002</c:v>
                </c:pt>
                <c:pt idx="6751">
                  <c:v>0.52200000000000002</c:v>
                </c:pt>
                <c:pt idx="6752">
                  <c:v>0.52200000000000002</c:v>
                </c:pt>
                <c:pt idx="6753">
                  <c:v>0.52200000000000002</c:v>
                </c:pt>
                <c:pt idx="6754">
                  <c:v>0.52200000000000002</c:v>
                </c:pt>
                <c:pt idx="6755">
                  <c:v>0.52100000000000002</c:v>
                </c:pt>
                <c:pt idx="6756">
                  <c:v>0.52100000000000002</c:v>
                </c:pt>
                <c:pt idx="6757">
                  <c:v>0.52100000000000002</c:v>
                </c:pt>
                <c:pt idx="6758">
                  <c:v>0.52100000000000002</c:v>
                </c:pt>
                <c:pt idx="6759">
                  <c:v>0.52100000000000002</c:v>
                </c:pt>
                <c:pt idx="6760">
                  <c:v>0.52100000000000002</c:v>
                </c:pt>
                <c:pt idx="6761">
                  <c:v>0.52100000000000002</c:v>
                </c:pt>
                <c:pt idx="6762">
                  <c:v>0.52100000000000002</c:v>
                </c:pt>
                <c:pt idx="6763">
                  <c:v>0.52100000000000002</c:v>
                </c:pt>
                <c:pt idx="6764">
                  <c:v>0.52100000000000002</c:v>
                </c:pt>
                <c:pt idx="6765">
                  <c:v>0.52100000000000002</c:v>
                </c:pt>
                <c:pt idx="6766">
                  <c:v>0.52100000000000002</c:v>
                </c:pt>
                <c:pt idx="6767">
                  <c:v>0.52100000000000002</c:v>
                </c:pt>
                <c:pt idx="6768">
                  <c:v>0.52100000000000002</c:v>
                </c:pt>
                <c:pt idx="6769">
                  <c:v>0.52100000000000002</c:v>
                </c:pt>
                <c:pt idx="6770">
                  <c:v>0.52100000000000002</c:v>
                </c:pt>
                <c:pt idx="6771">
                  <c:v>0.52100000000000002</c:v>
                </c:pt>
                <c:pt idx="6772">
                  <c:v>0.52100000000000002</c:v>
                </c:pt>
                <c:pt idx="6773">
                  <c:v>0.52100000000000002</c:v>
                </c:pt>
                <c:pt idx="6774">
                  <c:v>0.52100000000000002</c:v>
                </c:pt>
                <c:pt idx="6775">
                  <c:v>0.52</c:v>
                </c:pt>
                <c:pt idx="6776">
                  <c:v>0.52</c:v>
                </c:pt>
                <c:pt idx="6777">
                  <c:v>0.52</c:v>
                </c:pt>
                <c:pt idx="6778">
                  <c:v>0.52</c:v>
                </c:pt>
                <c:pt idx="6779">
                  <c:v>0.52</c:v>
                </c:pt>
                <c:pt idx="6780">
                  <c:v>0.52</c:v>
                </c:pt>
                <c:pt idx="6781">
                  <c:v>0.52</c:v>
                </c:pt>
                <c:pt idx="6782">
                  <c:v>0.52</c:v>
                </c:pt>
                <c:pt idx="6783">
                  <c:v>0.52</c:v>
                </c:pt>
                <c:pt idx="6784">
                  <c:v>0.52</c:v>
                </c:pt>
                <c:pt idx="6785">
                  <c:v>0.52</c:v>
                </c:pt>
                <c:pt idx="6786">
                  <c:v>0.52</c:v>
                </c:pt>
                <c:pt idx="6787">
                  <c:v>0.52</c:v>
                </c:pt>
                <c:pt idx="6788">
                  <c:v>0.52</c:v>
                </c:pt>
                <c:pt idx="6789">
                  <c:v>0.52</c:v>
                </c:pt>
                <c:pt idx="6790">
                  <c:v>0.52</c:v>
                </c:pt>
                <c:pt idx="6791">
                  <c:v>0.52</c:v>
                </c:pt>
                <c:pt idx="6792">
                  <c:v>0.52</c:v>
                </c:pt>
                <c:pt idx="6793">
                  <c:v>0.52</c:v>
                </c:pt>
                <c:pt idx="6794">
                  <c:v>0.52</c:v>
                </c:pt>
                <c:pt idx="6795">
                  <c:v>0.52</c:v>
                </c:pt>
                <c:pt idx="6796">
                  <c:v>0.52</c:v>
                </c:pt>
                <c:pt idx="6797">
                  <c:v>0.51900000000000002</c:v>
                </c:pt>
                <c:pt idx="6798">
                  <c:v>0.51900000000000002</c:v>
                </c:pt>
                <c:pt idx="6799">
                  <c:v>0.51900000000000002</c:v>
                </c:pt>
                <c:pt idx="6800">
                  <c:v>0.51900000000000002</c:v>
                </c:pt>
                <c:pt idx="6801">
                  <c:v>0.51900000000000002</c:v>
                </c:pt>
                <c:pt idx="6802">
                  <c:v>0.51900000000000002</c:v>
                </c:pt>
                <c:pt idx="6803">
                  <c:v>0.51900000000000002</c:v>
                </c:pt>
                <c:pt idx="6804">
                  <c:v>0.51900000000000002</c:v>
                </c:pt>
                <c:pt idx="6805">
                  <c:v>0.51900000000000002</c:v>
                </c:pt>
                <c:pt idx="6806">
                  <c:v>0.51900000000000002</c:v>
                </c:pt>
                <c:pt idx="6807">
                  <c:v>0.51900000000000002</c:v>
                </c:pt>
                <c:pt idx="6808">
                  <c:v>0.51900000000000002</c:v>
                </c:pt>
                <c:pt idx="6809">
                  <c:v>0.51900000000000002</c:v>
                </c:pt>
                <c:pt idx="6810">
                  <c:v>0.51900000000000002</c:v>
                </c:pt>
                <c:pt idx="6811">
                  <c:v>0.51900000000000002</c:v>
                </c:pt>
                <c:pt idx="6812">
                  <c:v>0.51900000000000002</c:v>
                </c:pt>
                <c:pt idx="6813">
                  <c:v>0.51900000000000002</c:v>
                </c:pt>
                <c:pt idx="6814">
                  <c:v>0.51900000000000002</c:v>
                </c:pt>
                <c:pt idx="6815">
                  <c:v>0.51800000000000002</c:v>
                </c:pt>
                <c:pt idx="6816">
                  <c:v>0.51800000000000002</c:v>
                </c:pt>
                <c:pt idx="6817">
                  <c:v>0.51800000000000002</c:v>
                </c:pt>
                <c:pt idx="6818">
                  <c:v>0.51800000000000002</c:v>
                </c:pt>
                <c:pt idx="6819">
                  <c:v>0.51800000000000002</c:v>
                </c:pt>
                <c:pt idx="6820">
                  <c:v>0.51800000000000002</c:v>
                </c:pt>
                <c:pt idx="6821">
                  <c:v>0.51800000000000002</c:v>
                </c:pt>
                <c:pt idx="6822">
                  <c:v>0.51800000000000002</c:v>
                </c:pt>
                <c:pt idx="6823">
                  <c:v>0.51800000000000002</c:v>
                </c:pt>
                <c:pt idx="6824">
                  <c:v>0.51800000000000002</c:v>
                </c:pt>
                <c:pt idx="6825">
                  <c:v>0.51800000000000002</c:v>
                </c:pt>
                <c:pt idx="6826">
                  <c:v>0.51800000000000002</c:v>
                </c:pt>
                <c:pt idx="6827">
                  <c:v>0.51800000000000002</c:v>
                </c:pt>
                <c:pt idx="6828">
                  <c:v>0.51800000000000002</c:v>
                </c:pt>
                <c:pt idx="6829">
                  <c:v>0.51800000000000002</c:v>
                </c:pt>
                <c:pt idx="6830">
                  <c:v>0.51800000000000002</c:v>
                </c:pt>
                <c:pt idx="6831">
                  <c:v>0.51800000000000002</c:v>
                </c:pt>
                <c:pt idx="6832">
                  <c:v>0.51800000000000002</c:v>
                </c:pt>
                <c:pt idx="6833">
                  <c:v>0.51800000000000002</c:v>
                </c:pt>
                <c:pt idx="6834">
                  <c:v>0.51800000000000002</c:v>
                </c:pt>
                <c:pt idx="6835">
                  <c:v>0.51700000000000002</c:v>
                </c:pt>
                <c:pt idx="6836">
                  <c:v>0.51700000000000002</c:v>
                </c:pt>
                <c:pt idx="6837">
                  <c:v>0.51700000000000002</c:v>
                </c:pt>
                <c:pt idx="6838">
                  <c:v>0.51700000000000002</c:v>
                </c:pt>
                <c:pt idx="6839">
                  <c:v>0.51700000000000002</c:v>
                </c:pt>
                <c:pt idx="6840">
                  <c:v>0.51700000000000002</c:v>
                </c:pt>
                <c:pt idx="6841">
                  <c:v>0.51700000000000002</c:v>
                </c:pt>
                <c:pt idx="6842">
                  <c:v>0.51700000000000002</c:v>
                </c:pt>
                <c:pt idx="6843">
                  <c:v>0.51700000000000002</c:v>
                </c:pt>
                <c:pt idx="6844">
                  <c:v>0.51700000000000002</c:v>
                </c:pt>
                <c:pt idx="6845">
                  <c:v>0.51700000000000002</c:v>
                </c:pt>
                <c:pt idx="6846">
                  <c:v>0.51700000000000002</c:v>
                </c:pt>
                <c:pt idx="6847">
                  <c:v>0.51700000000000002</c:v>
                </c:pt>
                <c:pt idx="6848">
                  <c:v>0.51700000000000002</c:v>
                </c:pt>
                <c:pt idx="6849">
                  <c:v>0.51700000000000002</c:v>
                </c:pt>
                <c:pt idx="6850">
                  <c:v>0.51700000000000002</c:v>
                </c:pt>
                <c:pt idx="6851">
                  <c:v>0.51700000000000002</c:v>
                </c:pt>
                <c:pt idx="6852">
                  <c:v>0.51700000000000002</c:v>
                </c:pt>
                <c:pt idx="6853">
                  <c:v>0.51700000000000002</c:v>
                </c:pt>
                <c:pt idx="6854">
                  <c:v>0.51700000000000002</c:v>
                </c:pt>
                <c:pt idx="6855">
                  <c:v>0.51700000000000002</c:v>
                </c:pt>
                <c:pt idx="6856">
                  <c:v>0.51700000000000002</c:v>
                </c:pt>
                <c:pt idx="6857">
                  <c:v>0.51700000000000002</c:v>
                </c:pt>
                <c:pt idx="6858">
                  <c:v>0.51700000000000002</c:v>
                </c:pt>
                <c:pt idx="6859">
                  <c:v>0.51700000000000002</c:v>
                </c:pt>
                <c:pt idx="6860">
                  <c:v>0.51700000000000002</c:v>
                </c:pt>
                <c:pt idx="6861">
                  <c:v>0.51700000000000002</c:v>
                </c:pt>
                <c:pt idx="6862">
                  <c:v>0.51700000000000002</c:v>
                </c:pt>
                <c:pt idx="6863">
                  <c:v>0.51700000000000002</c:v>
                </c:pt>
                <c:pt idx="6864">
                  <c:v>0.51700000000000002</c:v>
                </c:pt>
                <c:pt idx="6865">
                  <c:v>0.51700000000000002</c:v>
                </c:pt>
                <c:pt idx="6866">
                  <c:v>0.51700000000000002</c:v>
                </c:pt>
                <c:pt idx="6867">
                  <c:v>0.51700000000000002</c:v>
                </c:pt>
                <c:pt idx="6868">
                  <c:v>0.51600000000000001</c:v>
                </c:pt>
                <c:pt idx="6869">
                  <c:v>0.51600000000000001</c:v>
                </c:pt>
                <c:pt idx="6870">
                  <c:v>0.51600000000000001</c:v>
                </c:pt>
                <c:pt idx="6871">
                  <c:v>0.51600000000000001</c:v>
                </c:pt>
                <c:pt idx="6872">
                  <c:v>0.51600000000000001</c:v>
                </c:pt>
                <c:pt idx="6873">
                  <c:v>0.51600000000000001</c:v>
                </c:pt>
                <c:pt idx="6874">
                  <c:v>0.51600000000000001</c:v>
                </c:pt>
                <c:pt idx="6875">
                  <c:v>0.51600000000000001</c:v>
                </c:pt>
                <c:pt idx="6876">
                  <c:v>0.51600000000000001</c:v>
                </c:pt>
                <c:pt idx="6877">
                  <c:v>0.51600000000000001</c:v>
                </c:pt>
                <c:pt idx="6878">
                  <c:v>0.51600000000000001</c:v>
                </c:pt>
                <c:pt idx="6879">
                  <c:v>0.51600000000000001</c:v>
                </c:pt>
                <c:pt idx="6880">
                  <c:v>0.51600000000000001</c:v>
                </c:pt>
                <c:pt idx="6881">
                  <c:v>0.51600000000000001</c:v>
                </c:pt>
                <c:pt idx="6882">
                  <c:v>0.51600000000000001</c:v>
                </c:pt>
                <c:pt idx="6883">
                  <c:v>0.51600000000000001</c:v>
                </c:pt>
                <c:pt idx="6884">
                  <c:v>0.51600000000000001</c:v>
                </c:pt>
                <c:pt idx="6885">
                  <c:v>0.51500000000000001</c:v>
                </c:pt>
                <c:pt idx="6886">
                  <c:v>0.51500000000000001</c:v>
                </c:pt>
                <c:pt idx="6887">
                  <c:v>0.51500000000000001</c:v>
                </c:pt>
                <c:pt idx="6888">
                  <c:v>0.51500000000000001</c:v>
                </c:pt>
                <c:pt idx="6889">
                  <c:v>0.51500000000000001</c:v>
                </c:pt>
                <c:pt idx="6890">
                  <c:v>0.51500000000000001</c:v>
                </c:pt>
                <c:pt idx="6891">
                  <c:v>0.51500000000000001</c:v>
                </c:pt>
                <c:pt idx="6892">
                  <c:v>0.51500000000000001</c:v>
                </c:pt>
                <c:pt idx="6893">
                  <c:v>0.51500000000000001</c:v>
                </c:pt>
                <c:pt idx="6894">
                  <c:v>0.51500000000000001</c:v>
                </c:pt>
                <c:pt idx="6895">
                  <c:v>0.51500000000000001</c:v>
                </c:pt>
                <c:pt idx="6896">
                  <c:v>0.51500000000000001</c:v>
                </c:pt>
                <c:pt idx="6897">
                  <c:v>0.51500000000000001</c:v>
                </c:pt>
                <c:pt idx="6898">
                  <c:v>0.51500000000000001</c:v>
                </c:pt>
                <c:pt idx="6899">
                  <c:v>0.51500000000000001</c:v>
                </c:pt>
                <c:pt idx="6900">
                  <c:v>0.51500000000000001</c:v>
                </c:pt>
                <c:pt idx="6901">
                  <c:v>0.51400000000000001</c:v>
                </c:pt>
                <c:pt idx="6902">
                  <c:v>0.51400000000000001</c:v>
                </c:pt>
                <c:pt idx="6903">
                  <c:v>0.51400000000000001</c:v>
                </c:pt>
                <c:pt idx="6904">
                  <c:v>0.51400000000000001</c:v>
                </c:pt>
                <c:pt idx="6905">
                  <c:v>0.51400000000000001</c:v>
                </c:pt>
                <c:pt idx="6906">
                  <c:v>0.51400000000000001</c:v>
                </c:pt>
                <c:pt idx="6907">
                  <c:v>0.51400000000000001</c:v>
                </c:pt>
                <c:pt idx="6908">
                  <c:v>0.51400000000000001</c:v>
                </c:pt>
                <c:pt idx="6909">
                  <c:v>0.51400000000000001</c:v>
                </c:pt>
                <c:pt idx="6910">
                  <c:v>0.51400000000000001</c:v>
                </c:pt>
                <c:pt idx="6911">
                  <c:v>0.51400000000000001</c:v>
                </c:pt>
                <c:pt idx="6912">
                  <c:v>0.51400000000000001</c:v>
                </c:pt>
                <c:pt idx="6913">
                  <c:v>0.51400000000000001</c:v>
                </c:pt>
                <c:pt idx="6914">
                  <c:v>0.51400000000000001</c:v>
                </c:pt>
                <c:pt idx="6915">
                  <c:v>0.51400000000000001</c:v>
                </c:pt>
                <c:pt idx="6916">
                  <c:v>0.51400000000000001</c:v>
                </c:pt>
                <c:pt idx="6917">
                  <c:v>0.51400000000000001</c:v>
                </c:pt>
                <c:pt idx="6918">
                  <c:v>0.51400000000000001</c:v>
                </c:pt>
                <c:pt idx="6919">
                  <c:v>0.51400000000000001</c:v>
                </c:pt>
                <c:pt idx="6920">
                  <c:v>0.51400000000000001</c:v>
                </c:pt>
                <c:pt idx="6921">
                  <c:v>0.51400000000000001</c:v>
                </c:pt>
                <c:pt idx="6922">
                  <c:v>0.51400000000000001</c:v>
                </c:pt>
                <c:pt idx="6923">
                  <c:v>0.51400000000000001</c:v>
                </c:pt>
                <c:pt idx="6924">
                  <c:v>0.51300000000000001</c:v>
                </c:pt>
                <c:pt idx="6925">
                  <c:v>0.51300000000000001</c:v>
                </c:pt>
                <c:pt idx="6926">
                  <c:v>0.51300000000000001</c:v>
                </c:pt>
                <c:pt idx="6927">
                  <c:v>0.51300000000000001</c:v>
                </c:pt>
                <c:pt idx="6928">
                  <c:v>0.51300000000000001</c:v>
                </c:pt>
                <c:pt idx="6929">
                  <c:v>0.51300000000000001</c:v>
                </c:pt>
                <c:pt idx="6930">
                  <c:v>0.51300000000000001</c:v>
                </c:pt>
                <c:pt idx="6931">
                  <c:v>0.51300000000000001</c:v>
                </c:pt>
                <c:pt idx="6932">
                  <c:v>0.51300000000000001</c:v>
                </c:pt>
                <c:pt idx="6933">
                  <c:v>0.51300000000000001</c:v>
                </c:pt>
                <c:pt idx="6934">
                  <c:v>0.51300000000000001</c:v>
                </c:pt>
                <c:pt idx="6935">
                  <c:v>0.51300000000000001</c:v>
                </c:pt>
                <c:pt idx="6936">
                  <c:v>0.51300000000000001</c:v>
                </c:pt>
                <c:pt idx="6937">
                  <c:v>0.51300000000000001</c:v>
                </c:pt>
                <c:pt idx="6938">
                  <c:v>0.51300000000000001</c:v>
                </c:pt>
                <c:pt idx="6939">
                  <c:v>0.51300000000000001</c:v>
                </c:pt>
                <c:pt idx="6940">
                  <c:v>0.51300000000000001</c:v>
                </c:pt>
                <c:pt idx="6941">
                  <c:v>0.51300000000000001</c:v>
                </c:pt>
                <c:pt idx="6942">
                  <c:v>0.51200000000000001</c:v>
                </c:pt>
                <c:pt idx="6943">
                  <c:v>0.51200000000000001</c:v>
                </c:pt>
                <c:pt idx="6944">
                  <c:v>0.51200000000000001</c:v>
                </c:pt>
                <c:pt idx="6945">
                  <c:v>0.51200000000000001</c:v>
                </c:pt>
                <c:pt idx="6946">
                  <c:v>0.51200000000000001</c:v>
                </c:pt>
                <c:pt idx="6947">
                  <c:v>0.51200000000000001</c:v>
                </c:pt>
                <c:pt idx="6948">
                  <c:v>0.51200000000000001</c:v>
                </c:pt>
                <c:pt idx="6949">
                  <c:v>0.51200000000000001</c:v>
                </c:pt>
                <c:pt idx="6950">
                  <c:v>0.51200000000000001</c:v>
                </c:pt>
                <c:pt idx="6951">
                  <c:v>0.51200000000000001</c:v>
                </c:pt>
                <c:pt idx="6952">
                  <c:v>0.51200000000000001</c:v>
                </c:pt>
                <c:pt idx="6953">
                  <c:v>0.51200000000000001</c:v>
                </c:pt>
                <c:pt idx="6954">
                  <c:v>0.51200000000000001</c:v>
                </c:pt>
                <c:pt idx="6955">
                  <c:v>0.51200000000000001</c:v>
                </c:pt>
                <c:pt idx="6956">
                  <c:v>0.51200000000000001</c:v>
                </c:pt>
                <c:pt idx="6957">
                  <c:v>0.51200000000000001</c:v>
                </c:pt>
                <c:pt idx="6958">
                  <c:v>0.51200000000000001</c:v>
                </c:pt>
                <c:pt idx="6959">
                  <c:v>0.51200000000000001</c:v>
                </c:pt>
                <c:pt idx="6960">
                  <c:v>0.51200000000000001</c:v>
                </c:pt>
                <c:pt idx="6961">
                  <c:v>0.51200000000000001</c:v>
                </c:pt>
                <c:pt idx="6962">
                  <c:v>0.51100000000000001</c:v>
                </c:pt>
                <c:pt idx="6963">
                  <c:v>0.51100000000000001</c:v>
                </c:pt>
                <c:pt idx="6964">
                  <c:v>0.51100000000000001</c:v>
                </c:pt>
                <c:pt idx="6965">
                  <c:v>0.51100000000000001</c:v>
                </c:pt>
                <c:pt idx="6966">
                  <c:v>0.51100000000000001</c:v>
                </c:pt>
                <c:pt idx="6967">
                  <c:v>0.51100000000000001</c:v>
                </c:pt>
                <c:pt idx="6968">
                  <c:v>0.51100000000000001</c:v>
                </c:pt>
                <c:pt idx="6969">
                  <c:v>0.51100000000000001</c:v>
                </c:pt>
                <c:pt idx="6970">
                  <c:v>0.51100000000000001</c:v>
                </c:pt>
                <c:pt idx="6971">
                  <c:v>0.51100000000000001</c:v>
                </c:pt>
                <c:pt idx="6972">
                  <c:v>0.51100000000000001</c:v>
                </c:pt>
                <c:pt idx="6973">
                  <c:v>0.51100000000000001</c:v>
                </c:pt>
                <c:pt idx="6974">
                  <c:v>0.51100000000000001</c:v>
                </c:pt>
                <c:pt idx="6975">
                  <c:v>0.51100000000000001</c:v>
                </c:pt>
                <c:pt idx="6976">
                  <c:v>0.51100000000000001</c:v>
                </c:pt>
                <c:pt idx="6977">
                  <c:v>0.51100000000000001</c:v>
                </c:pt>
                <c:pt idx="6978">
                  <c:v>0.51100000000000001</c:v>
                </c:pt>
                <c:pt idx="6979">
                  <c:v>0.51100000000000001</c:v>
                </c:pt>
                <c:pt idx="6980">
                  <c:v>0.51100000000000001</c:v>
                </c:pt>
                <c:pt idx="6981">
                  <c:v>0.51100000000000001</c:v>
                </c:pt>
                <c:pt idx="6982">
                  <c:v>0.51100000000000001</c:v>
                </c:pt>
                <c:pt idx="6983">
                  <c:v>0.51100000000000001</c:v>
                </c:pt>
                <c:pt idx="6984">
                  <c:v>0.51100000000000001</c:v>
                </c:pt>
                <c:pt idx="6985">
                  <c:v>0.51100000000000001</c:v>
                </c:pt>
                <c:pt idx="6986">
                  <c:v>0.51</c:v>
                </c:pt>
                <c:pt idx="6987">
                  <c:v>0.51</c:v>
                </c:pt>
                <c:pt idx="6988">
                  <c:v>0.51</c:v>
                </c:pt>
                <c:pt idx="6989">
                  <c:v>0.51</c:v>
                </c:pt>
                <c:pt idx="6990">
                  <c:v>0.51</c:v>
                </c:pt>
                <c:pt idx="6991">
                  <c:v>0.51</c:v>
                </c:pt>
                <c:pt idx="6992">
                  <c:v>0.51</c:v>
                </c:pt>
                <c:pt idx="6993">
                  <c:v>0.51</c:v>
                </c:pt>
                <c:pt idx="6994">
                  <c:v>0.51</c:v>
                </c:pt>
                <c:pt idx="6995">
                  <c:v>0.51</c:v>
                </c:pt>
                <c:pt idx="6996">
                  <c:v>0.51</c:v>
                </c:pt>
                <c:pt idx="6997">
                  <c:v>0.51</c:v>
                </c:pt>
                <c:pt idx="6998">
                  <c:v>0.51</c:v>
                </c:pt>
                <c:pt idx="6999">
                  <c:v>0.51</c:v>
                </c:pt>
                <c:pt idx="7000">
                  <c:v>0.51</c:v>
                </c:pt>
                <c:pt idx="7001">
                  <c:v>0.51</c:v>
                </c:pt>
                <c:pt idx="7002">
                  <c:v>0.51</c:v>
                </c:pt>
                <c:pt idx="7003">
                  <c:v>0.51</c:v>
                </c:pt>
                <c:pt idx="7004">
                  <c:v>0.51</c:v>
                </c:pt>
                <c:pt idx="7005">
                  <c:v>0.51</c:v>
                </c:pt>
                <c:pt idx="7006">
                  <c:v>0.51</c:v>
                </c:pt>
                <c:pt idx="7007">
                  <c:v>0.50900000000000001</c:v>
                </c:pt>
                <c:pt idx="7008">
                  <c:v>0.50900000000000001</c:v>
                </c:pt>
                <c:pt idx="7009">
                  <c:v>0.50900000000000001</c:v>
                </c:pt>
                <c:pt idx="7010">
                  <c:v>0.50900000000000001</c:v>
                </c:pt>
                <c:pt idx="7011">
                  <c:v>0.50900000000000001</c:v>
                </c:pt>
                <c:pt idx="7012">
                  <c:v>0.50900000000000001</c:v>
                </c:pt>
                <c:pt idx="7013">
                  <c:v>0.50900000000000001</c:v>
                </c:pt>
                <c:pt idx="7014">
                  <c:v>0.50900000000000001</c:v>
                </c:pt>
                <c:pt idx="7015">
                  <c:v>0.50900000000000001</c:v>
                </c:pt>
                <c:pt idx="7016">
                  <c:v>0.50900000000000001</c:v>
                </c:pt>
                <c:pt idx="7017">
                  <c:v>0.50900000000000001</c:v>
                </c:pt>
                <c:pt idx="7018">
                  <c:v>0.50900000000000001</c:v>
                </c:pt>
                <c:pt idx="7019">
                  <c:v>0.50900000000000001</c:v>
                </c:pt>
                <c:pt idx="7020">
                  <c:v>0.50900000000000001</c:v>
                </c:pt>
                <c:pt idx="7021">
                  <c:v>0.50900000000000001</c:v>
                </c:pt>
                <c:pt idx="7022">
                  <c:v>0.50900000000000001</c:v>
                </c:pt>
                <c:pt idx="7023">
                  <c:v>0.50900000000000001</c:v>
                </c:pt>
                <c:pt idx="7024">
                  <c:v>0.50900000000000001</c:v>
                </c:pt>
                <c:pt idx="7025">
                  <c:v>0.50900000000000001</c:v>
                </c:pt>
                <c:pt idx="7026">
                  <c:v>0.50900000000000001</c:v>
                </c:pt>
                <c:pt idx="7027">
                  <c:v>0.50900000000000001</c:v>
                </c:pt>
                <c:pt idx="7028">
                  <c:v>0.50800000000000001</c:v>
                </c:pt>
                <c:pt idx="7029">
                  <c:v>0.50800000000000001</c:v>
                </c:pt>
                <c:pt idx="7030">
                  <c:v>0.50800000000000001</c:v>
                </c:pt>
                <c:pt idx="7031">
                  <c:v>0.50800000000000001</c:v>
                </c:pt>
                <c:pt idx="7032">
                  <c:v>0.50800000000000001</c:v>
                </c:pt>
                <c:pt idx="7033">
                  <c:v>0.50800000000000001</c:v>
                </c:pt>
                <c:pt idx="7034">
                  <c:v>0.50800000000000001</c:v>
                </c:pt>
                <c:pt idx="7035">
                  <c:v>0.50800000000000001</c:v>
                </c:pt>
                <c:pt idx="7036">
                  <c:v>0.50800000000000001</c:v>
                </c:pt>
                <c:pt idx="7037">
                  <c:v>0.50800000000000001</c:v>
                </c:pt>
                <c:pt idx="7038">
                  <c:v>0.50800000000000001</c:v>
                </c:pt>
                <c:pt idx="7039">
                  <c:v>0.50800000000000001</c:v>
                </c:pt>
                <c:pt idx="7040">
                  <c:v>0.50800000000000001</c:v>
                </c:pt>
                <c:pt idx="7041">
                  <c:v>0.50800000000000001</c:v>
                </c:pt>
                <c:pt idx="7042">
                  <c:v>0.50800000000000001</c:v>
                </c:pt>
                <c:pt idx="7043">
                  <c:v>0.50800000000000001</c:v>
                </c:pt>
                <c:pt idx="7044">
                  <c:v>0.50800000000000001</c:v>
                </c:pt>
                <c:pt idx="7045">
                  <c:v>0.50800000000000001</c:v>
                </c:pt>
                <c:pt idx="7046">
                  <c:v>0.50700000000000001</c:v>
                </c:pt>
                <c:pt idx="7047">
                  <c:v>0.50700000000000001</c:v>
                </c:pt>
                <c:pt idx="7048">
                  <c:v>0.50700000000000001</c:v>
                </c:pt>
                <c:pt idx="7049">
                  <c:v>0.50700000000000001</c:v>
                </c:pt>
                <c:pt idx="7050">
                  <c:v>0.50700000000000001</c:v>
                </c:pt>
                <c:pt idx="7051">
                  <c:v>0.50700000000000001</c:v>
                </c:pt>
                <c:pt idx="7052">
                  <c:v>0.50700000000000001</c:v>
                </c:pt>
                <c:pt idx="7053">
                  <c:v>0.50700000000000001</c:v>
                </c:pt>
                <c:pt idx="7054">
                  <c:v>0.50700000000000001</c:v>
                </c:pt>
                <c:pt idx="7055">
                  <c:v>0.50700000000000001</c:v>
                </c:pt>
                <c:pt idx="7056">
                  <c:v>0.50700000000000001</c:v>
                </c:pt>
                <c:pt idx="7057">
                  <c:v>0.50700000000000001</c:v>
                </c:pt>
                <c:pt idx="7058">
                  <c:v>0.50700000000000001</c:v>
                </c:pt>
                <c:pt idx="7059">
                  <c:v>0.50700000000000001</c:v>
                </c:pt>
                <c:pt idx="7060">
                  <c:v>0.50700000000000001</c:v>
                </c:pt>
                <c:pt idx="7061">
                  <c:v>0.50700000000000001</c:v>
                </c:pt>
                <c:pt idx="7062">
                  <c:v>0.50700000000000001</c:v>
                </c:pt>
                <c:pt idx="7063">
                  <c:v>0.50700000000000001</c:v>
                </c:pt>
                <c:pt idx="7064">
                  <c:v>0.50700000000000001</c:v>
                </c:pt>
                <c:pt idx="7065">
                  <c:v>0.50700000000000001</c:v>
                </c:pt>
                <c:pt idx="7066">
                  <c:v>0.50600000000000001</c:v>
                </c:pt>
                <c:pt idx="7067">
                  <c:v>0.50600000000000001</c:v>
                </c:pt>
                <c:pt idx="7068">
                  <c:v>0.50600000000000001</c:v>
                </c:pt>
                <c:pt idx="7069">
                  <c:v>0.50600000000000001</c:v>
                </c:pt>
                <c:pt idx="7070">
                  <c:v>0.50600000000000001</c:v>
                </c:pt>
                <c:pt idx="7071">
                  <c:v>0.50600000000000001</c:v>
                </c:pt>
                <c:pt idx="7072">
                  <c:v>0.50600000000000001</c:v>
                </c:pt>
                <c:pt idx="7073">
                  <c:v>0.50600000000000001</c:v>
                </c:pt>
                <c:pt idx="7074">
                  <c:v>0.50600000000000001</c:v>
                </c:pt>
                <c:pt idx="7075">
                  <c:v>0.50600000000000001</c:v>
                </c:pt>
                <c:pt idx="7076">
                  <c:v>0.50600000000000001</c:v>
                </c:pt>
                <c:pt idx="7077">
                  <c:v>0.50600000000000001</c:v>
                </c:pt>
                <c:pt idx="7078">
                  <c:v>0.505</c:v>
                </c:pt>
                <c:pt idx="7079">
                  <c:v>0.505</c:v>
                </c:pt>
                <c:pt idx="7080">
                  <c:v>0.505</c:v>
                </c:pt>
                <c:pt idx="7081">
                  <c:v>0.505</c:v>
                </c:pt>
                <c:pt idx="7082">
                  <c:v>0.505</c:v>
                </c:pt>
                <c:pt idx="7083">
                  <c:v>0.505</c:v>
                </c:pt>
                <c:pt idx="7084">
                  <c:v>0.505</c:v>
                </c:pt>
                <c:pt idx="7085">
                  <c:v>0.505</c:v>
                </c:pt>
                <c:pt idx="7086">
                  <c:v>0.505</c:v>
                </c:pt>
                <c:pt idx="7087">
                  <c:v>0.505</c:v>
                </c:pt>
                <c:pt idx="7088">
                  <c:v>0.505</c:v>
                </c:pt>
                <c:pt idx="7089">
                  <c:v>0.505</c:v>
                </c:pt>
                <c:pt idx="7090">
                  <c:v>0.505</c:v>
                </c:pt>
                <c:pt idx="7091">
                  <c:v>0.505</c:v>
                </c:pt>
                <c:pt idx="7092">
                  <c:v>0.505</c:v>
                </c:pt>
                <c:pt idx="7093">
                  <c:v>0.505</c:v>
                </c:pt>
                <c:pt idx="7094">
                  <c:v>0.505</c:v>
                </c:pt>
                <c:pt idx="7095">
                  <c:v>0.505</c:v>
                </c:pt>
                <c:pt idx="7096">
                  <c:v>0.505</c:v>
                </c:pt>
                <c:pt idx="7097">
                  <c:v>0.505</c:v>
                </c:pt>
                <c:pt idx="7098">
                  <c:v>0.505</c:v>
                </c:pt>
                <c:pt idx="7099">
                  <c:v>0.505</c:v>
                </c:pt>
                <c:pt idx="7100">
                  <c:v>0.505</c:v>
                </c:pt>
                <c:pt idx="7101">
                  <c:v>0.505</c:v>
                </c:pt>
                <c:pt idx="7102">
                  <c:v>0.504</c:v>
                </c:pt>
                <c:pt idx="7103">
                  <c:v>0.504</c:v>
                </c:pt>
                <c:pt idx="7104">
                  <c:v>0.504</c:v>
                </c:pt>
                <c:pt idx="7105">
                  <c:v>0.504</c:v>
                </c:pt>
                <c:pt idx="7106">
                  <c:v>0.504</c:v>
                </c:pt>
                <c:pt idx="7107">
                  <c:v>0.504</c:v>
                </c:pt>
                <c:pt idx="7108">
                  <c:v>0.504</c:v>
                </c:pt>
                <c:pt idx="7109">
                  <c:v>0.504</c:v>
                </c:pt>
                <c:pt idx="7110">
                  <c:v>0.504</c:v>
                </c:pt>
                <c:pt idx="7111">
                  <c:v>0.504</c:v>
                </c:pt>
                <c:pt idx="7112">
                  <c:v>0.504</c:v>
                </c:pt>
                <c:pt idx="7113">
                  <c:v>0.504</c:v>
                </c:pt>
                <c:pt idx="7114">
                  <c:v>0.504</c:v>
                </c:pt>
                <c:pt idx="7115">
                  <c:v>0.504</c:v>
                </c:pt>
                <c:pt idx="7116">
                  <c:v>0.504</c:v>
                </c:pt>
                <c:pt idx="7117">
                  <c:v>0.504</c:v>
                </c:pt>
                <c:pt idx="7118">
                  <c:v>0.504</c:v>
                </c:pt>
                <c:pt idx="7119">
                  <c:v>0.504</c:v>
                </c:pt>
                <c:pt idx="7120">
                  <c:v>0.504</c:v>
                </c:pt>
                <c:pt idx="7121">
                  <c:v>0.504</c:v>
                </c:pt>
                <c:pt idx="7122">
                  <c:v>0.504</c:v>
                </c:pt>
                <c:pt idx="7123">
                  <c:v>0.503</c:v>
                </c:pt>
                <c:pt idx="7124">
                  <c:v>0.503</c:v>
                </c:pt>
                <c:pt idx="7125">
                  <c:v>0.503</c:v>
                </c:pt>
                <c:pt idx="7126">
                  <c:v>0.503</c:v>
                </c:pt>
                <c:pt idx="7127">
                  <c:v>0.503</c:v>
                </c:pt>
                <c:pt idx="7128">
                  <c:v>0.503</c:v>
                </c:pt>
                <c:pt idx="7129">
                  <c:v>0.503</c:v>
                </c:pt>
                <c:pt idx="7130">
                  <c:v>0.503</c:v>
                </c:pt>
                <c:pt idx="7131">
                  <c:v>0.503</c:v>
                </c:pt>
                <c:pt idx="7132">
                  <c:v>0.503</c:v>
                </c:pt>
                <c:pt idx="7133">
                  <c:v>0.503</c:v>
                </c:pt>
                <c:pt idx="7134">
                  <c:v>0.503</c:v>
                </c:pt>
                <c:pt idx="7135">
                  <c:v>0.503</c:v>
                </c:pt>
                <c:pt idx="7136">
                  <c:v>0.502</c:v>
                </c:pt>
                <c:pt idx="7137">
                  <c:v>0.502</c:v>
                </c:pt>
                <c:pt idx="7138">
                  <c:v>0.502</c:v>
                </c:pt>
                <c:pt idx="7139">
                  <c:v>0.502</c:v>
                </c:pt>
                <c:pt idx="7140">
                  <c:v>0.502</c:v>
                </c:pt>
                <c:pt idx="7141">
                  <c:v>0.502</c:v>
                </c:pt>
                <c:pt idx="7142">
                  <c:v>0.502</c:v>
                </c:pt>
                <c:pt idx="7143">
                  <c:v>0.502</c:v>
                </c:pt>
                <c:pt idx="7144">
                  <c:v>0.502</c:v>
                </c:pt>
                <c:pt idx="7145">
                  <c:v>0.502</c:v>
                </c:pt>
                <c:pt idx="7146">
                  <c:v>0.502</c:v>
                </c:pt>
                <c:pt idx="7147">
                  <c:v>0.502</c:v>
                </c:pt>
                <c:pt idx="7148">
                  <c:v>0.502</c:v>
                </c:pt>
                <c:pt idx="7149">
                  <c:v>0.502</c:v>
                </c:pt>
                <c:pt idx="7150">
                  <c:v>0.502</c:v>
                </c:pt>
                <c:pt idx="7151">
                  <c:v>0.502</c:v>
                </c:pt>
                <c:pt idx="7152">
                  <c:v>0.502</c:v>
                </c:pt>
                <c:pt idx="7153">
                  <c:v>0.502</c:v>
                </c:pt>
                <c:pt idx="7154">
                  <c:v>0.502</c:v>
                </c:pt>
                <c:pt idx="7155">
                  <c:v>0.501</c:v>
                </c:pt>
                <c:pt idx="7156">
                  <c:v>0.501</c:v>
                </c:pt>
                <c:pt idx="7157">
                  <c:v>0.501</c:v>
                </c:pt>
                <c:pt idx="7158">
                  <c:v>0.501</c:v>
                </c:pt>
                <c:pt idx="7159">
                  <c:v>0.501</c:v>
                </c:pt>
                <c:pt idx="7160">
                  <c:v>0.501</c:v>
                </c:pt>
                <c:pt idx="7161">
                  <c:v>0.501</c:v>
                </c:pt>
                <c:pt idx="7162">
                  <c:v>0.501</c:v>
                </c:pt>
                <c:pt idx="7163">
                  <c:v>0.501</c:v>
                </c:pt>
                <c:pt idx="7164">
                  <c:v>0.501</c:v>
                </c:pt>
                <c:pt idx="7165">
                  <c:v>0.501</c:v>
                </c:pt>
                <c:pt idx="7166">
                  <c:v>0.501</c:v>
                </c:pt>
                <c:pt idx="7167">
                  <c:v>0.501</c:v>
                </c:pt>
                <c:pt idx="7168">
                  <c:v>0.501</c:v>
                </c:pt>
                <c:pt idx="7169">
                  <c:v>0.501</c:v>
                </c:pt>
                <c:pt idx="7170">
                  <c:v>0.501</c:v>
                </c:pt>
                <c:pt idx="7171">
                  <c:v>0.501</c:v>
                </c:pt>
                <c:pt idx="7172">
                  <c:v>0.501</c:v>
                </c:pt>
                <c:pt idx="7173">
                  <c:v>0.501</c:v>
                </c:pt>
                <c:pt idx="7174">
                  <c:v>0.501</c:v>
                </c:pt>
                <c:pt idx="7175">
                  <c:v>0.501</c:v>
                </c:pt>
                <c:pt idx="7176">
                  <c:v>0.501</c:v>
                </c:pt>
                <c:pt idx="7177">
                  <c:v>0.501</c:v>
                </c:pt>
                <c:pt idx="7178">
                  <c:v>0.501</c:v>
                </c:pt>
                <c:pt idx="7179">
                  <c:v>0.501</c:v>
                </c:pt>
                <c:pt idx="7180">
                  <c:v>0.501</c:v>
                </c:pt>
                <c:pt idx="7181">
                  <c:v>0.501</c:v>
                </c:pt>
                <c:pt idx="7182">
                  <c:v>0.5</c:v>
                </c:pt>
                <c:pt idx="7183">
                  <c:v>0.5</c:v>
                </c:pt>
                <c:pt idx="7184">
                  <c:v>0.5</c:v>
                </c:pt>
                <c:pt idx="7185">
                  <c:v>0.5</c:v>
                </c:pt>
                <c:pt idx="7186">
                  <c:v>0.5</c:v>
                </c:pt>
                <c:pt idx="7187">
                  <c:v>0.5</c:v>
                </c:pt>
                <c:pt idx="7188">
                  <c:v>0.5</c:v>
                </c:pt>
                <c:pt idx="7189">
                  <c:v>0.5</c:v>
                </c:pt>
                <c:pt idx="7190">
                  <c:v>0.5</c:v>
                </c:pt>
                <c:pt idx="7191">
                  <c:v>0.5</c:v>
                </c:pt>
                <c:pt idx="7192">
                  <c:v>0.5</c:v>
                </c:pt>
                <c:pt idx="7193">
                  <c:v>0.5</c:v>
                </c:pt>
                <c:pt idx="7194">
                  <c:v>0.5</c:v>
                </c:pt>
                <c:pt idx="7195">
                  <c:v>0.5</c:v>
                </c:pt>
                <c:pt idx="7196">
                  <c:v>0.5</c:v>
                </c:pt>
                <c:pt idx="7197">
                  <c:v>0.5</c:v>
                </c:pt>
                <c:pt idx="7198">
                  <c:v>0.5</c:v>
                </c:pt>
                <c:pt idx="7199">
                  <c:v>0.5</c:v>
                </c:pt>
                <c:pt idx="7200">
                  <c:v>0.499</c:v>
                </c:pt>
                <c:pt idx="7201">
                  <c:v>0.499</c:v>
                </c:pt>
                <c:pt idx="7202">
                  <c:v>0.499</c:v>
                </c:pt>
                <c:pt idx="7203">
                  <c:v>0.499</c:v>
                </c:pt>
                <c:pt idx="7204">
                  <c:v>0.499</c:v>
                </c:pt>
                <c:pt idx="7205">
                  <c:v>0.499</c:v>
                </c:pt>
                <c:pt idx="7206">
                  <c:v>0.499</c:v>
                </c:pt>
                <c:pt idx="7207">
                  <c:v>0.499</c:v>
                </c:pt>
                <c:pt idx="7208">
                  <c:v>0.499</c:v>
                </c:pt>
                <c:pt idx="7209">
                  <c:v>0.499</c:v>
                </c:pt>
                <c:pt idx="7210">
                  <c:v>0.499</c:v>
                </c:pt>
                <c:pt idx="7211">
                  <c:v>0.499</c:v>
                </c:pt>
                <c:pt idx="7212">
                  <c:v>0.499</c:v>
                </c:pt>
                <c:pt idx="7213">
                  <c:v>0.499</c:v>
                </c:pt>
                <c:pt idx="7214">
                  <c:v>0.499</c:v>
                </c:pt>
                <c:pt idx="7215">
                  <c:v>0.499</c:v>
                </c:pt>
                <c:pt idx="7216">
                  <c:v>0.499</c:v>
                </c:pt>
                <c:pt idx="7217">
                  <c:v>0.498</c:v>
                </c:pt>
                <c:pt idx="7218">
                  <c:v>0.498</c:v>
                </c:pt>
                <c:pt idx="7219">
                  <c:v>0.498</c:v>
                </c:pt>
                <c:pt idx="7220">
                  <c:v>0.498</c:v>
                </c:pt>
                <c:pt idx="7221">
                  <c:v>0.498</c:v>
                </c:pt>
                <c:pt idx="7222">
                  <c:v>0.498</c:v>
                </c:pt>
                <c:pt idx="7223">
                  <c:v>0.498</c:v>
                </c:pt>
                <c:pt idx="7224">
                  <c:v>0.498</c:v>
                </c:pt>
                <c:pt idx="7225">
                  <c:v>0.498</c:v>
                </c:pt>
                <c:pt idx="7226">
                  <c:v>0.498</c:v>
                </c:pt>
                <c:pt idx="7227">
                  <c:v>0.498</c:v>
                </c:pt>
                <c:pt idx="7228">
                  <c:v>0.498</c:v>
                </c:pt>
                <c:pt idx="7229">
                  <c:v>0.498</c:v>
                </c:pt>
                <c:pt idx="7230">
                  <c:v>0.498</c:v>
                </c:pt>
                <c:pt idx="7231">
                  <c:v>0.498</c:v>
                </c:pt>
                <c:pt idx="7232">
                  <c:v>0.497</c:v>
                </c:pt>
                <c:pt idx="7233">
                  <c:v>0.497</c:v>
                </c:pt>
                <c:pt idx="7234">
                  <c:v>0.497</c:v>
                </c:pt>
                <c:pt idx="7235">
                  <c:v>0.497</c:v>
                </c:pt>
                <c:pt idx="7236">
                  <c:v>0.497</c:v>
                </c:pt>
                <c:pt idx="7237">
                  <c:v>0.497</c:v>
                </c:pt>
                <c:pt idx="7238">
                  <c:v>0.497</c:v>
                </c:pt>
                <c:pt idx="7239">
                  <c:v>0.497</c:v>
                </c:pt>
                <c:pt idx="7240">
                  <c:v>0.497</c:v>
                </c:pt>
                <c:pt idx="7241">
                  <c:v>0.497</c:v>
                </c:pt>
                <c:pt idx="7242">
                  <c:v>0.497</c:v>
                </c:pt>
                <c:pt idx="7243">
                  <c:v>0.497</c:v>
                </c:pt>
                <c:pt idx="7244">
                  <c:v>0.497</c:v>
                </c:pt>
                <c:pt idx="7245">
                  <c:v>0.497</c:v>
                </c:pt>
                <c:pt idx="7246">
                  <c:v>0.497</c:v>
                </c:pt>
                <c:pt idx="7247">
                  <c:v>0.497</c:v>
                </c:pt>
                <c:pt idx="7248">
                  <c:v>0.497</c:v>
                </c:pt>
                <c:pt idx="7249">
                  <c:v>0.497</c:v>
                </c:pt>
                <c:pt idx="7250">
                  <c:v>0.497</c:v>
                </c:pt>
                <c:pt idx="7251">
                  <c:v>0.497</c:v>
                </c:pt>
                <c:pt idx="7252">
                  <c:v>0.497</c:v>
                </c:pt>
                <c:pt idx="7253">
                  <c:v>0.497</c:v>
                </c:pt>
                <c:pt idx="7254">
                  <c:v>0.497</c:v>
                </c:pt>
                <c:pt idx="7255">
                  <c:v>0.497</c:v>
                </c:pt>
                <c:pt idx="7256">
                  <c:v>0.496</c:v>
                </c:pt>
                <c:pt idx="7257">
                  <c:v>0.496</c:v>
                </c:pt>
                <c:pt idx="7258">
                  <c:v>0.496</c:v>
                </c:pt>
                <c:pt idx="7259">
                  <c:v>0.496</c:v>
                </c:pt>
                <c:pt idx="7260">
                  <c:v>0.496</c:v>
                </c:pt>
                <c:pt idx="7261">
                  <c:v>0.496</c:v>
                </c:pt>
                <c:pt idx="7262">
                  <c:v>0.496</c:v>
                </c:pt>
                <c:pt idx="7263">
                  <c:v>0.496</c:v>
                </c:pt>
                <c:pt idx="7264">
                  <c:v>0.496</c:v>
                </c:pt>
                <c:pt idx="7265">
                  <c:v>0.496</c:v>
                </c:pt>
                <c:pt idx="7266">
                  <c:v>0.496</c:v>
                </c:pt>
                <c:pt idx="7267">
                  <c:v>0.496</c:v>
                </c:pt>
                <c:pt idx="7268">
                  <c:v>0.496</c:v>
                </c:pt>
                <c:pt idx="7269">
                  <c:v>0.496</c:v>
                </c:pt>
                <c:pt idx="7270">
                  <c:v>0.496</c:v>
                </c:pt>
                <c:pt idx="7271">
                  <c:v>0.496</c:v>
                </c:pt>
                <c:pt idx="7272">
                  <c:v>0.496</c:v>
                </c:pt>
                <c:pt idx="7273">
                  <c:v>0.496</c:v>
                </c:pt>
                <c:pt idx="7274">
                  <c:v>0.496</c:v>
                </c:pt>
                <c:pt idx="7275">
                  <c:v>0.496</c:v>
                </c:pt>
                <c:pt idx="7276">
                  <c:v>0.496</c:v>
                </c:pt>
                <c:pt idx="7277">
                  <c:v>0.496</c:v>
                </c:pt>
                <c:pt idx="7278">
                  <c:v>0.496</c:v>
                </c:pt>
                <c:pt idx="7279">
                  <c:v>0.496</c:v>
                </c:pt>
                <c:pt idx="7280">
                  <c:v>0.496</c:v>
                </c:pt>
                <c:pt idx="7281">
                  <c:v>0.496</c:v>
                </c:pt>
                <c:pt idx="7282">
                  <c:v>0.495</c:v>
                </c:pt>
                <c:pt idx="7283">
                  <c:v>0.495</c:v>
                </c:pt>
                <c:pt idx="7284">
                  <c:v>0.495</c:v>
                </c:pt>
                <c:pt idx="7285">
                  <c:v>0.495</c:v>
                </c:pt>
                <c:pt idx="7286">
                  <c:v>0.495</c:v>
                </c:pt>
                <c:pt idx="7287">
                  <c:v>0.495</c:v>
                </c:pt>
                <c:pt idx="7288">
                  <c:v>0.495</c:v>
                </c:pt>
                <c:pt idx="7289">
                  <c:v>0.495</c:v>
                </c:pt>
                <c:pt idx="7290">
                  <c:v>0.495</c:v>
                </c:pt>
                <c:pt idx="7291">
                  <c:v>0.495</c:v>
                </c:pt>
                <c:pt idx="7292">
                  <c:v>0.495</c:v>
                </c:pt>
                <c:pt idx="7293">
                  <c:v>0.495</c:v>
                </c:pt>
                <c:pt idx="7294">
                  <c:v>0.495</c:v>
                </c:pt>
                <c:pt idx="7295">
                  <c:v>0.495</c:v>
                </c:pt>
                <c:pt idx="7296">
                  <c:v>0.495</c:v>
                </c:pt>
                <c:pt idx="7297">
                  <c:v>0.495</c:v>
                </c:pt>
                <c:pt idx="7298">
                  <c:v>0.495</c:v>
                </c:pt>
                <c:pt idx="7299">
                  <c:v>0.495</c:v>
                </c:pt>
                <c:pt idx="7300">
                  <c:v>0.495</c:v>
                </c:pt>
                <c:pt idx="7301">
                  <c:v>0.495</c:v>
                </c:pt>
                <c:pt idx="7302">
                  <c:v>0.495</c:v>
                </c:pt>
                <c:pt idx="7303">
                  <c:v>0.495</c:v>
                </c:pt>
                <c:pt idx="7304">
                  <c:v>0.49399999999999999</c:v>
                </c:pt>
                <c:pt idx="7305">
                  <c:v>0.49399999999999999</c:v>
                </c:pt>
                <c:pt idx="7306">
                  <c:v>0.49399999999999999</c:v>
                </c:pt>
                <c:pt idx="7307">
                  <c:v>0.49399999999999999</c:v>
                </c:pt>
                <c:pt idx="7308">
                  <c:v>0.49399999999999999</c:v>
                </c:pt>
                <c:pt idx="7309">
                  <c:v>0.49399999999999999</c:v>
                </c:pt>
                <c:pt idx="7310">
                  <c:v>0.49399999999999999</c:v>
                </c:pt>
                <c:pt idx="7311">
                  <c:v>0.49399999999999999</c:v>
                </c:pt>
                <c:pt idx="7312">
                  <c:v>0.49399999999999999</c:v>
                </c:pt>
                <c:pt idx="7313">
                  <c:v>0.49399999999999999</c:v>
                </c:pt>
                <c:pt idx="7314">
                  <c:v>0.49399999999999999</c:v>
                </c:pt>
                <c:pt idx="7315">
                  <c:v>0.49399999999999999</c:v>
                </c:pt>
                <c:pt idx="7316">
                  <c:v>0.49399999999999999</c:v>
                </c:pt>
                <c:pt idx="7317">
                  <c:v>0.49399999999999999</c:v>
                </c:pt>
                <c:pt idx="7318">
                  <c:v>0.49399999999999999</c:v>
                </c:pt>
                <c:pt idx="7319">
                  <c:v>0.49399999999999999</c:v>
                </c:pt>
                <c:pt idx="7320">
                  <c:v>0.49399999999999999</c:v>
                </c:pt>
                <c:pt idx="7321">
                  <c:v>0.49399999999999999</c:v>
                </c:pt>
                <c:pt idx="7322">
                  <c:v>0.49399999999999999</c:v>
                </c:pt>
                <c:pt idx="7323">
                  <c:v>0.49299999999999999</c:v>
                </c:pt>
                <c:pt idx="7324">
                  <c:v>0.49299999999999999</c:v>
                </c:pt>
                <c:pt idx="7325">
                  <c:v>0.49299999999999999</c:v>
                </c:pt>
                <c:pt idx="7326">
                  <c:v>0.49299999999999999</c:v>
                </c:pt>
                <c:pt idx="7327">
                  <c:v>0.49299999999999999</c:v>
                </c:pt>
                <c:pt idx="7328">
                  <c:v>0.49299999999999999</c:v>
                </c:pt>
                <c:pt idx="7329">
                  <c:v>0.49299999999999999</c:v>
                </c:pt>
                <c:pt idx="7330">
                  <c:v>0.49299999999999999</c:v>
                </c:pt>
                <c:pt idx="7331">
                  <c:v>0.49299999999999999</c:v>
                </c:pt>
                <c:pt idx="7332">
                  <c:v>0.49299999999999999</c:v>
                </c:pt>
                <c:pt idx="7333">
                  <c:v>0.49299999999999999</c:v>
                </c:pt>
                <c:pt idx="7334">
                  <c:v>0.49299999999999999</c:v>
                </c:pt>
                <c:pt idx="7335">
                  <c:v>0.49299999999999999</c:v>
                </c:pt>
                <c:pt idx="7336">
                  <c:v>0.49299999999999999</c:v>
                </c:pt>
                <c:pt idx="7337">
                  <c:v>0.49299999999999999</c:v>
                </c:pt>
                <c:pt idx="7338">
                  <c:v>0.49299999999999999</c:v>
                </c:pt>
                <c:pt idx="7339">
                  <c:v>0.49299999999999999</c:v>
                </c:pt>
                <c:pt idx="7340">
                  <c:v>0.49299999999999999</c:v>
                </c:pt>
                <c:pt idx="7341">
                  <c:v>0.49199999999999999</c:v>
                </c:pt>
                <c:pt idx="7342">
                  <c:v>0.49199999999999999</c:v>
                </c:pt>
                <c:pt idx="7343">
                  <c:v>0.49199999999999999</c:v>
                </c:pt>
                <c:pt idx="7344">
                  <c:v>0.49199999999999999</c:v>
                </c:pt>
                <c:pt idx="7345">
                  <c:v>0.49199999999999999</c:v>
                </c:pt>
                <c:pt idx="7346">
                  <c:v>0.49199999999999999</c:v>
                </c:pt>
                <c:pt idx="7347">
                  <c:v>0.49199999999999999</c:v>
                </c:pt>
                <c:pt idx="7348">
                  <c:v>0.49199999999999999</c:v>
                </c:pt>
                <c:pt idx="7349">
                  <c:v>0.49199999999999999</c:v>
                </c:pt>
                <c:pt idx="7350">
                  <c:v>0.49199999999999999</c:v>
                </c:pt>
                <c:pt idx="7351">
                  <c:v>0.49199999999999999</c:v>
                </c:pt>
                <c:pt idx="7352">
                  <c:v>0.49199999999999999</c:v>
                </c:pt>
                <c:pt idx="7353">
                  <c:v>0.49199999999999999</c:v>
                </c:pt>
                <c:pt idx="7354">
                  <c:v>0.49199999999999999</c:v>
                </c:pt>
                <c:pt idx="7355">
                  <c:v>0.49199999999999999</c:v>
                </c:pt>
                <c:pt idx="7356">
                  <c:v>0.49199999999999999</c:v>
                </c:pt>
                <c:pt idx="7357">
                  <c:v>0.49199999999999999</c:v>
                </c:pt>
                <c:pt idx="7358">
                  <c:v>0.49199999999999999</c:v>
                </c:pt>
                <c:pt idx="7359">
                  <c:v>0.49199999999999999</c:v>
                </c:pt>
                <c:pt idx="7360">
                  <c:v>0.49199999999999999</c:v>
                </c:pt>
                <c:pt idx="7361">
                  <c:v>0.49199999999999999</c:v>
                </c:pt>
                <c:pt idx="7362">
                  <c:v>0.49099999999999999</c:v>
                </c:pt>
                <c:pt idx="7363">
                  <c:v>0.49099999999999999</c:v>
                </c:pt>
                <c:pt idx="7364">
                  <c:v>0.49099999999999999</c:v>
                </c:pt>
                <c:pt idx="7365">
                  <c:v>0.49099999999999999</c:v>
                </c:pt>
                <c:pt idx="7366">
                  <c:v>0.49099999999999999</c:v>
                </c:pt>
                <c:pt idx="7367">
                  <c:v>0.49099999999999999</c:v>
                </c:pt>
                <c:pt idx="7368">
                  <c:v>0.49099999999999999</c:v>
                </c:pt>
                <c:pt idx="7369">
                  <c:v>0.49099999999999999</c:v>
                </c:pt>
                <c:pt idx="7370">
                  <c:v>0.49099999999999999</c:v>
                </c:pt>
                <c:pt idx="7371">
                  <c:v>0.49099999999999999</c:v>
                </c:pt>
                <c:pt idx="7372">
                  <c:v>0.49099999999999999</c:v>
                </c:pt>
                <c:pt idx="7373">
                  <c:v>0.49099999999999999</c:v>
                </c:pt>
                <c:pt idx="7374">
                  <c:v>0.49099999999999999</c:v>
                </c:pt>
                <c:pt idx="7375">
                  <c:v>0.49099999999999999</c:v>
                </c:pt>
                <c:pt idx="7376">
                  <c:v>0.49099999999999999</c:v>
                </c:pt>
                <c:pt idx="7377">
                  <c:v>0.49099999999999999</c:v>
                </c:pt>
                <c:pt idx="7378">
                  <c:v>0.49099999999999999</c:v>
                </c:pt>
                <c:pt idx="7379">
                  <c:v>0.49099999999999999</c:v>
                </c:pt>
                <c:pt idx="7380">
                  <c:v>0.49099999999999999</c:v>
                </c:pt>
                <c:pt idx="7381">
                  <c:v>0.49099999999999999</c:v>
                </c:pt>
                <c:pt idx="7382">
                  <c:v>0.49099999999999999</c:v>
                </c:pt>
                <c:pt idx="7383">
                  <c:v>0.49099999999999999</c:v>
                </c:pt>
                <c:pt idx="7384">
                  <c:v>0.49099999999999999</c:v>
                </c:pt>
                <c:pt idx="7385">
                  <c:v>0.49099999999999999</c:v>
                </c:pt>
                <c:pt idx="7386">
                  <c:v>0.49099999999999999</c:v>
                </c:pt>
                <c:pt idx="7387">
                  <c:v>0.49</c:v>
                </c:pt>
                <c:pt idx="7388">
                  <c:v>0.49</c:v>
                </c:pt>
                <c:pt idx="7389">
                  <c:v>0.49</c:v>
                </c:pt>
                <c:pt idx="7390">
                  <c:v>0.49</c:v>
                </c:pt>
                <c:pt idx="7391">
                  <c:v>0.49</c:v>
                </c:pt>
                <c:pt idx="7392">
                  <c:v>0.49</c:v>
                </c:pt>
                <c:pt idx="7393">
                  <c:v>0.49</c:v>
                </c:pt>
                <c:pt idx="7394">
                  <c:v>0.49</c:v>
                </c:pt>
                <c:pt idx="7395">
                  <c:v>0.49</c:v>
                </c:pt>
                <c:pt idx="7396">
                  <c:v>0.49</c:v>
                </c:pt>
                <c:pt idx="7397">
                  <c:v>0.49</c:v>
                </c:pt>
                <c:pt idx="7398">
                  <c:v>0.49</c:v>
                </c:pt>
                <c:pt idx="7399">
                  <c:v>0.49</c:v>
                </c:pt>
                <c:pt idx="7400">
                  <c:v>0.49</c:v>
                </c:pt>
                <c:pt idx="7401">
                  <c:v>0.49</c:v>
                </c:pt>
                <c:pt idx="7402">
                  <c:v>0.48899999999999999</c:v>
                </c:pt>
                <c:pt idx="7403">
                  <c:v>0.48899999999999999</c:v>
                </c:pt>
                <c:pt idx="7404">
                  <c:v>0.48899999999999999</c:v>
                </c:pt>
                <c:pt idx="7405">
                  <c:v>0.48899999999999999</c:v>
                </c:pt>
                <c:pt idx="7406">
                  <c:v>0.48899999999999999</c:v>
                </c:pt>
                <c:pt idx="7407">
                  <c:v>0.48899999999999999</c:v>
                </c:pt>
                <c:pt idx="7408">
                  <c:v>0.48899999999999999</c:v>
                </c:pt>
                <c:pt idx="7409">
                  <c:v>0.48899999999999999</c:v>
                </c:pt>
                <c:pt idx="7410">
                  <c:v>0.48899999999999999</c:v>
                </c:pt>
                <c:pt idx="7411">
                  <c:v>0.48899999999999999</c:v>
                </c:pt>
                <c:pt idx="7412">
                  <c:v>0.48899999999999999</c:v>
                </c:pt>
                <c:pt idx="7413">
                  <c:v>0.48899999999999999</c:v>
                </c:pt>
                <c:pt idx="7414">
                  <c:v>0.48899999999999999</c:v>
                </c:pt>
                <c:pt idx="7415">
                  <c:v>0.48899999999999999</c:v>
                </c:pt>
                <c:pt idx="7416">
                  <c:v>0.48899999999999999</c:v>
                </c:pt>
                <c:pt idx="7417">
                  <c:v>0.48799999999999999</c:v>
                </c:pt>
                <c:pt idx="7418">
                  <c:v>0.48799999999999999</c:v>
                </c:pt>
                <c:pt idx="7419">
                  <c:v>0.48799999999999999</c:v>
                </c:pt>
                <c:pt idx="7420">
                  <c:v>0.48799999999999999</c:v>
                </c:pt>
                <c:pt idx="7421">
                  <c:v>0.48799999999999999</c:v>
                </c:pt>
                <c:pt idx="7422">
                  <c:v>0.48799999999999999</c:v>
                </c:pt>
                <c:pt idx="7423">
                  <c:v>0.48799999999999999</c:v>
                </c:pt>
                <c:pt idx="7424">
                  <c:v>0.48799999999999999</c:v>
                </c:pt>
                <c:pt idx="7425">
                  <c:v>0.48799999999999999</c:v>
                </c:pt>
                <c:pt idx="7426">
                  <c:v>0.48799999999999999</c:v>
                </c:pt>
                <c:pt idx="7427">
                  <c:v>0.48799999999999999</c:v>
                </c:pt>
                <c:pt idx="7428">
                  <c:v>0.48799999999999999</c:v>
                </c:pt>
                <c:pt idx="7429">
                  <c:v>0.48799999999999999</c:v>
                </c:pt>
                <c:pt idx="7430">
                  <c:v>0.48799999999999999</c:v>
                </c:pt>
                <c:pt idx="7431">
                  <c:v>0.48799999999999999</c:v>
                </c:pt>
                <c:pt idx="7432">
                  <c:v>0.48799999999999999</c:v>
                </c:pt>
                <c:pt idx="7433">
                  <c:v>0.48799999999999999</c:v>
                </c:pt>
                <c:pt idx="7434">
                  <c:v>0.48799999999999999</c:v>
                </c:pt>
                <c:pt idx="7435">
                  <c:v>0.48799999999999999</c:v>
                </c:pt>
                <c:pt idx="7436">
                  <c:v>0.48699999999999999</c:v>
                </c:pt>
                <c:pt idx="7437">
                  <c:v>0.48699999999999999</c:v>
                </c:pt>
                <c:pt idx="7438">
                  <c:v>0.48699999999999999</c:v>
                </c:pt>
                <c:pt idx="7439">
                  <c:v>0.48699999999999999</c:v>
                </c:pt>
                <c:pt idx="7440">
                  <c:v>0.48699999999999999</c:v>
                </c:pt>
                <c:pt idx="7441">
                  <c:v>0.48699999999999999</c:v>
                </c:pt>
                <c:pt idx="7442">
                  <c:v>0.48699999999999999</c:v>
                </c:pt>
                <c:pt idx="7443">
                  <c:v>0.48699999999999999</c:v>
                </c:pt>
                <c:pt idx="7444">
                  <c:v>0.48699999999999999</c:v>
                </c:pt>
                <c:pt idx="7445">
                  <c:v>0.48699999999999999</c:v>
                </c:pt>
                <c:pt idx="7446">
                  <c:v>0.48699999999999999</c:v>
                </c:pt>
                <c:pt idx="7447">
                  <c:v>0.48699999999999999</c:v>
                </c:pt>
                <c:pt idx="7448">
                  <c:v>0.48699999999999999</c:v>
                </c:pt>
                <c:pt idx="7449">
                  <c:v>0.48699999999999999</c:v>
                </c:pt>
                <c:pt idx="7450">
                  <c:v>0.48699999999999999</c:v>
                </c:pt>
                <c:pt idx="7451">
                  <c:v>0.48699999999999999</c:v>
                </c:pt>
                <c:pt idx="7452">
                  <c:v>0.48699999999999999</c:v>
                </c:pt>
                <c:pt idx="7453">
                  <c:v>0.48699999999999999</c:v>
                </c:pt>
                <c:pt idx="7454">
                  <c:v>0.48699999999999999</c:v>
                </c:pt>
                <c:pt idx="7455">
                  <c:v>0.48699999999999999</c:v>
                </c:pt>
                <c:pt idx="7456">
                  <c:v>0.48699999999999999</c:v>
                </c:pt>
                <c:pt idx="7457">
                  <c:v>0.48699999999999999</c:v>
                </c:pt>
                <c:pt idx="7458">
                  <c:v>0.48599999999999999</c:v>
                </c:pt>
                <c:pt idx="7459">
                  <c:v>0.48599999999999999</c:v>
                </c:pt>
                <c:pt idx="7460">
                  <c:v>0.48599999999999999</c:v>
                </c:pt>
                <c:pt idx="7461">
                  <c:v>0.48599999999999999</c:v>
                </c:pt>
                <c:pt idx="7462">
                  <c:v>0.48599999999999999</c:v>
                </c:pt>
                <c:pt idx="7463">
                  <c:v>0.48599999999999999</c:v>
                </c:pt>
                <c:pt idx="7464">
                  <c:v>0.48599999999999999</c:v>
                </c:pt>
                <c:pt idx="7465">
                  <c:v>0.48599999999999999</c:v>
                </c:pt>
                <c:pt idx="7466">
                  <c:v>0.48599999999999999</c:v>
                </c:pt>
                <c:pt idx="7467">
                  <c:v>0.48599999999999999</c:v>
                </c:pt>
                <c:pt idx="7468">
                  <c:v>0.48599999999999999</c:v>
                </c:pt>
                <c:pt idx="7469">
                  <c:v>0.48599999999999999</c:v>
                </c:pt>
                <c:pt idx="7470">
                  <c:v>0.48599999999999999</c:v>
                </c:pt>
                <c:pt idx="7471">
                  <c:v>0.48599999999999999</c:v>
                </c:pt>
                <c:pt idx="7472">
                  <c:v>0.48599999999999999</c:v>
                </c:pt>
                <c:pt idx="7473">
                  <c:v>0.48599999999999999</c:v>
                </c:pt>
                <c:pt idx="7474">
                  <c:v>0.48599999999999999</c:v>
                </c:pt>
                <c:pt idx="7475">
                  <c:v>0.48599999999999999</c:v>
                </c:pt>
                <c:pt idx="7476">
                  <c:v>0.48599999999999999</c:v>
                </c:pt>
                <c:pt idx="7477">
                  <c:v>0.48599999999999999</c:v>
                </c:pt>
                <c:pt idx="7478">
                  <c:v>0.48499999999999999</c:v>
                </c:pt>
                <c:pt idx="7479">
                  <c:v>0.48499999999999999</c:v>
                </c:pt>
                <c:pt idx="7480">
                  <c:v>0.48499999999999999</c:v>
                </c:pt>
                <c:pt idx="7481">
                  <c:v>0.48499999999999999</c:v>
                </c:pt>
                <c:pt idx="7482">
                  <c:v>0.48499999999999999</c:v>
                </c:pt>
                <c:pt idx="7483">
                  <c:v>0.48499999999999999</c:v>
                </c:pt>
                <c:pt idx="7484">
                  <c:v>0.48499999999999999</c:v>
                </c:pt>
                <c:pt idx="7485">
                  <c:v>0.48499999999999999</c:v>
                </c:pt>
                <c:pt idx="7486">
                  <c:v>0.48499999999999999</c:v>
                </c:pt>
                <c:pt idx="7487">
                  <c:v>0.48499999999999999</c:v>
                </c:pt>
                <c:pt idx="7488">
                  <c:v>0.48499999999999999</c:v>
                </c:pt>
                <c:pt idx="7489">
                  <c:v>0.48499999999999999</c:v>
                </c:pt>
                <c:pt idx="7490">
                  <c:v>0.48499999999999999</c:v>
                </c:pt>
                <c:pt idx="7491">
                  <c:v>0.48499999999999999</c:v>
                </c:pt>
                <c:pt idx="7492">
                  <c:v>0.48499999999999999</c:v>
                </c:pt>
                <c:pt idx="7493">
                  <c:v>0.48499999999999999</c:v>
                </c:pt>
                <c:pt idx="7494">
                  <c:v>0.48499999999999999</c:v>
                </c:pt>
                <c:pt idx="7495">
                  <c:v>0.48499999999999999</c:v>
                </c:pt>
                <c:pt idx="7496">
                  <c:v>0.48499999999999999</c:v>
                </c:pt>
                <c:pt idx="7497">
                  <c:v>0.48499999999999999</c:v>
                </c:pt>
                <c:pt idx="7498">
                  <c:v>0.48499999999999999</c:v>
                </c:pt>
                <c:pt idx="7499">
                  <c:v>0.48499999999999999</c:v>
                </c:pt>
                <c:pt idx="7500">
                  <c:v>0.48499999999999999</c:v>
                </c:pt>
                <c:pt idx="7501">
                  <c:v>0.48499999999999999</c:v>
                </c:pt>
                <c:pt idx="7502">
                  <c:v>0.48499999999999999</c:v>
                </c:pt>
                <c:pt idx="7503">
                  <c:v>0.48499999999999999</c:v>
                </c:pt>
                <c:pt idx="7504">
                  <c:v>0.48399999999999999</c:v>
                </c:pt>
                <c:pt idx="7505">
                  <c:v>0.48399999999999999</c:v>
                </c:pt>
                <c:pt idx="7506">
                  <c:v>0.48399999999999999</c:v>
                </c:pt>
                <c:pt idx="7507">
                  <c:v>0.48399999999999999</c:v>
                </c:pt>
                <c:pt idx="7508">
                  <c:v>0.48399999999999999</c:v>
                </c:pt>
                <c:pt idx="7509">
                  <c:v>0.48399999999999999</c:v>
                </c:pt>
                <c:pt idx="7510">
                  <c:v>0.48399999999999999</c:v>
                </c:pt>
                <c:pt idx="7511">
                  <c:v>0.48399999999999999</c:v>
                </c:pt>
                <c:pt idx="7512">
                  <c:v>0.48399999999999999</c:v>
                </c:pt>
                <c:pt idx="7513">
                  <c:v>0.48399999999999999</c:v>
                </c:pt>
                <c:pt idx="7514">
                  <c:v>0.48399999999999999</c:v>
                </c:pt>
                <c:pt idx="7515">
                  <c:v>0.48399999999999999</c:v>
                </c:pt>
                <c:pt idx="7516">
                  <c:v>0.48399999999999999</c:v>
                </c:pt>
                <c:pt idx="7517">
                  <c:v>0.48399999999999999</c:v>
                </c:pt>
                <c:pt idx="7518">
                  <c:v>0.48399999999999999</c:v>
                </c:pt>
                <c:pt idx="7519">
                  <c:v>0.48399999999999999</c:v>
                </c:pt>
                <c:pt idx="7520">
                  <c:v>0.48399999999999999</c:v>
                </c:pt>
                <c:pt idx="7521">
                  <c:v>0.48399999999999999</c:v>
                </c:pt>
                <c:pt idx="7522">
                  <c:v>0.48399999999999999</c:v>
                </c:pt>
                <c:pt idx="7523">
                  <c:v>0.48399999999999999</c:v>
                </c:pt>
                <c:pt idx="7524">
                  <c:v>0.48299999999999998</c:v>
                </c:pt>
                <c:pt idx="7525">
                  <c:v>0.48299999999999998</c:v>
                </c:pt>
                <c:pt idx="7526">
                  <c:v>0.48299999999999998</c:v>
                </c:pt>
                <c:pt idx="7527">
                  <c:v>0.48299999999999998</c:v>
                </c:pt>
                <c:pt idx="7528">
                  <c:v>0.48299999999999998</c:v>
                </c:pt>
                <c:pt idx="7529">
                  <c:v>0.48299999999999998</c:v>
                </c:pt>
                <c:pt idx="7530">
                  <c:v>0.48299999999999998</c:v>
                </c:pt>
                <c:pt idx="7531">
                  <c:v>0.48299999999999998</c:v>
                </c:pt>
                <c:pt idx="7532">
                  <c:v>0.48299999999999998</c:v>
                </c:pt>
                <c:pt idx="7533">
                  <c:v>0.48299999999999998</c:v>
                </c:pt>
                <c:pt idx="7534">
                  <c:v>0.48299999999999998</c:v>
                </c:pt>
                <c:pt idx="7535">
                  <c:v>0.48299999999999998</c:v>
                </c:pt>
                <c:pt idx="7536">
                  <c:v>0.48299999999999998</c:v>
                </c:pt>
                <c:pt idx="7537">
                  <c:v>0.48299999999999998</c:v>
                </c:pt>
                <c:pt idx="7538">
                  <c:v>0.48299999999999998</c:v>
                </c:pt>
                <c:pt idx="7539">
                  <c:v>0.48299999999999998</c:v>
                </c:pt>
                <c:pt idx="7540">
                  <c:v>0.48299999999999998</c:v>
                </c:pt>
                <c:pt idx="7541">
                  <c:v>0.48299999999999998</c:v>
                </c:pt>
                <c:pt idx="7542">
                  <c:v>0.48299999999999998</c:v>
                </c:pt>
                <c:pt idx="7543">
                  <c:v>0.48299999999999998</c:v>
                </c:pt>
                <c:pt idx="7544">
                  <c:v>0.48199999999999998</c:v>
                </c:pt>
                <c:pt idx="7545">
                  <c:v>0.48199999999999998</c:v>
                </c:pt>
                <c:pt idx="7546">
                  <c:v>0.48199999999999998</c:v>
                </c:pt>
                <c:pt idx="7547">
                  <c:v>0.48199999999999998</c:v>
                </c:pt>
                <c:pt idx="7548">
                  <c:v>0.48199999999999998</c:v>
                </c:pt>
                <c:pt idx="7549">
                  <c:v>0.48199999999999998</c:v>
                </c:pt>
                <c:pt idx="7550">
                  <c:v>0.48199999999999998</c:v>
                </c:pt>
                <c:pt idx="7551">
                  <c:v>0.48199999999999998</c:v>
                </c:pt>
                <c:pt idx="7552">
                  <c:v>0.48199999999999998</c:v>
                </c:pt>
                <c:pt idx="7553">
                  <c:v>0.48199999999999998</c:v>
                </c:pt>
                <c:pt idx="7554">
                  <c:v>0.48199999999999998</c:v>
                </c:pt>
                <c:pt idx="7555">
                  <c:v>0.48199999999999998</c:v>
                </c:pt>
                <c:pt idx="7556">
                  <c:v>0.48199999999999998</c:v>
                </c:pt>
                <c:pt idx="7557">
                  <c:v>0.48199999999999998</c:v>
                </c:pt>
                <c:pt idx="7558">
                  <c:v>0.48199999999999998</c:v>
                </c:pt>
                <c:pt idx="7559">
                  <c:v>0.48199999999999998</c:v>
                </c:pt>
                <c:pt idx="7560">
                  <c:v>0.48199999999999998</c:v>
                </c:pt>
                <c:pt idx="7561">
                  <c:v>0.48199999999999998</c:v>
                </c:pt>
                <c:pt idx="7562">
                  <c:v>0.48199999999999998</c:v>
                </c:pt>
                <c:pt idx="7563">
                  <c:v>0.48199999999999998</c:v>
                </c:pt>
                <c:pt idx="7564">
                  <c:v>0.48199999999999998</c:v>
                </c:pt>
                <c:pt idx="7565">
                  <c:v>0.48199999999999998</c:v>
                </c:pt>
                <c:pt idx="7566">
                  <c:v>0.48199999999999998</c:v>
                </c:pt>
                <c:pt idx="7567">
                  <c:v>0.48199999999999998</c:v>
                </c:pt>
                <c:pt idx="7568">
                  <c:v>0.48099999999999998</c:v>
                </c:pt>
                <c:pt idx="7569">
                  <c:v>0.48099999999999998</c:v>
                </c:pt>
                <c:pt idx="7570">
                  <c:v>0.48099999999999998</c:v>
                </c:pt>
                <c:pt idx="7571">
                  <c:v>0.48099999999999998</c:v>
                </c:pt>
                <c:pt idx="7572">
                  <c:v>0.48099999999999998</c:v>
                </c:pt>
                <c:pt idx="7573">
                  <c:v>0.48099999999999998</c:v>
                </c:pt>
                <c:pt idx="7574">
                  <c:v>0.48099999999999998</c:v>
                </c:pt>
                <c:pt idx="7575">
                  <c:v>0.48099999999999998</c:v>
                </c:pt>
                <c:pt idx="7576">
                  <c:v>0.48099999999999998</c:v>
                </c:pt>
                <c:pt idx="7577">
                  <c:v>0.48099999999999998</c:v>
                </c:pt>
                <c:pt idx="7578">
                  <c:v>0.48099999999999998</c:v>
                </c:pt>
                <c:pt idx="7579">
                  <c:v>0.48099999999999998</c:v>
                </c:pt>
                <c:pt idx="7580">
                  <c:v>0.48099999999999998</c:v>
                </c:pt>
                <c:pt idx="7581">
                  <c:v>0.48099999999999998</c:v>
                </c:pt>
                <c:pt idx="7582">
                  <c:v>0.48099999999999998</c:v>
                </c:pt>
                <c:pt idx="7583">
                  <c:v>0.48099999999999998</c:v>
                </c:pt>
                <c:pt idx="7584">
                  <c:v>0.48099999999999998</c:v>
                </c:pt>
                <c:pt idx="7585">
                  <c:v>0.48099999999999998</c:v>
                </c:pt>
                <c:pt idx="7586">
                  <c:v>0.48099999999999998</c:v>
                </c:pt>
                <c:pt idx="7587">
                  <c:v>0.48</c:v>
                </c:pt>
                <c:pt idx="7588">
                  <c:v>0.48</c:v>
                </c:pt>
                <c:pt idx="7589">
                  <c:v>0.48</c:v>
                </c:pt>
                <c:pt idx="7590">
                  <c:v>0.48</c:v>
                </c:pt>
                <c:pt idx="7591">
                  <c:v>0.48</c:v>
                </c:pt>
                <c:pt idx="7592">
                  <c:v>0.48</c:v>
                </c:pt>
                <c:pt idx="7593">
                  <c:v>0.48</c:v>
                </c:pt>
                <c:pt idx="7594">
                  <c:v>0.48</c:v>
                </c:pt>
                <c:pt idx="7595">
                  <c:v>0.48</c:v>
                </c:pt>
                <c:pt idx="7596">
                  <c:v>0.48</c:v>
                </c:pt>
                <c:pt idx="7597">
                  <c:v>0.48</c:v>
                </c:pt>
                <c:pt idx="7598">
                  <c:v>0.48</c:v>
                </c:pt>
                <c:pt idx="7599">
                  <c:v>0.48</c:v>
                </c:pt>
                <c:pt idx="7600">
                  <c:v>0.48</c:v>
                </c:pt>
                <c:pt idx="7601">
                  <c:v>0.48</c:v>
                </c:pt>
                <c:pt idx="7602">
                  <c:v>0.48</c:v>
                </c:pt>
                <c:pt idx="7603">
                  <c:v>0.48</c:v>
                </c:pt>
                <c:pt idx="7604">
                  <c:v>0.48</c:v>
                </c:pt>
                <c:pt idx="7605">
                  <c:v>0.47899999999999998</c:v>
                </c:pt>
                <c:pt idx="7606">
                  <c:v>0.47899999999999998</c:v>
                </c:pt>
                <c:pt idx="7607">
                  <c:v>0.47899999999999998</c:v>
                </c:pt>
                <c:pt idx="7608">
                  <c:v>0.47899999999999998</c:v>
                </c:pt>
                <c:pt idx="7609">
                  <c:v>0.47899999999999998</c:v>
                </c:pt>
                <c:pt idx="7610">
                  <c:v>0.47899999999999998</c:v>
                </c:pt>
                <c:pt idx="7611">
                  <c:v>0.47899999999999998</c:v>
                </c:pt>
                <c:pt idx="7612">
                  <c:v>0.47899999999999998</c:v>
                </c:pt>
                <c:pt idx="7613">
                  <c:v>0.47899999999999998</c:v>
                </c:pt>
                <c:pt idx="7614">
                  <c:v>0.47899999999999998</c:v>
                </c:pt>
                <c:pt idx="7615">
                  <c:v>0.47899999999999998</c:v>
                </c:pt>
                <c:pt idx="7616">
                  <c:v>0.47899999999999998</c:v>
                </c:pt>
                <c:pt idx="7617">
                  <c:v>0.47899999999999998</c:v>
                </c:pt>
                <c:pt idx="7618">
                  <c:v>0.47899999999999998</c:v>
                </c:pt>
                <c:pt idx="7619">
                  <c:v>0.47899999999999998</c:v>
                </c:pt>
                <c:pt idx="7620">
                  <c:v>0.47899999999999998</c:v>
                </c:pt>
                <c:pt idx="7621">
                  <c:v>0.47899999999999998</c:v>
                </c:pt>
                <c:pt idx="7622">
                  <c:v>0.47899999999999998</c:v>
                </c:pt>
                <c:pt idx="7623">
                  <c:v>0.47799999999999998</c:v>
                </c:pt>
                <c:pt idx="7624">
                  <c:v>0.47799999999999998</c:v>
                </c:pt>
                <c:pt idx="7625">
                  <c:v>0.47799999999999998</c:v>
                </c:pt>
                <c:pt idx="7626">
                  <c:v>0.47799999999999998</c:v>
                </c:pt>
                <c:pt idx="7627">
                  <c:v>0.47799999999999998</c:v>
                </c:pt>
                <c:pt idx="7628">
                  <c:v>0.47799999999999998</c:v>
                </c:pt>
                <c:pt idx="7629">
                  <c:v>0.47799999999999998</c:v>
                </c:pt>
                <c:pt idx="7630">
                  <c:v>0.47799999999999998</c:v>
                </c:pt>
                <c:pt idx="7631">
                  <c:v>0.47799999999999998</c:v>
                </c:pt>
                <c:pt idx="7632">
                  <c:v>0.47799999999999998</c:v>
                </c:pt>
                <c:pt idx="7633">
                  <c:v>0.47799999999999998</c:v>
                </c:pt>
                <c:pt idx="7634">
                  <c:v>0.47799999999999998</c:v>
                </c:pt>
                <c:pt idx="7635">
                  <c:v>0.47799999999999998</c:v>
                </c:pt>
                <c:pt idx="7636">
                  <c:v>0.47799999999999998</c:v>
                </c:pt>
                <c:pt idx="7637">
                  <c:v>0.47799999999999998</c:v>
                </c:pt>
                <c:pt idx="7638">
                  <c:v>0.47799999999999998</c:v>
                </c:pt>
                <c:pt idx="7639">
                  <c:v>0.47799999999999998</c:v>
                </c:pt>
                <c:pt idx="7640">
                  <c:v>0.47799999999999998</c:v>
                </c:pt>
                <c:pt idx="7641">
                  <c:v>0.47799999999999998</c:v>
                </c:pt>
                <c:pt idx="7642">
                  <c:v>0.47799999999999998</c:v>
                </c:pt>
                <c:pt idx="7643">
                  <c:v>0.47799999999999998</c:v>
                </c:pt>
                <c:pt idx="7644">
                  <c:v>0.47799999999999998</c:v>
                </c:pt>
                <c:pt idx="7645">
                  <c:v>0.47799999999999998</c:v>
                </c:pt>
                <c:pt idx="7646">
                  <c:v>0.47699999999999998</c:v>
                </c:pt>
                <c:pt idx="7647">
                  <c:v>0.47699999999999998</c:v>
                </c:pt>
                <c:pt idx="7648">
                  <c:v>0.47699999999999998</c:v>
                </c:pt>
                <c:pt idx="7649">
                  <c:v>0.47699999999999998</c:v>
                </c:pt>
                <c:pt idx="7650">
                  <c:v>0.47699999999999998</c:v>
                </c:pt>
                <c:pt idx="7651">
                  <c:v>0.47699999999999998</c:v>
                </c:pt>
                <c:pt idx="7652">
                  <c:v>0.47699999999999998</c:v>
                </c:pt>
                <c:pt idx="7653">
                  <c:v>0.47699999999999998</c:v>
                </c:pt>
                <c:pt idx="7654">
                  <c:v>0.47699999999999998</c:v>
                </c:pt>
                <c:pt idx="7655">
                  <c:v>0.47699999999999998</c:v>
                </c:pt>
                <c:pt idx="7656">
                  <c:v>0.47699999999999998</c:v>
                </c:pt>
                <c:pt idx="7657">
                  <c:v>0.47699999999999998</c:v>
                </c:pt>
                <c:pt idx="7658">
                  <c:v>0.47699999999999998</c:v>
                </c:pt>
                <c:pt idx="7659">
                  <c:v>0.47699999999999998</c:v>
                </c:pt>
                <c:pt idx="7660">
                  <c:v>0.47699999999999998</c:v>
                </c:pt>
                <c:pt idx="7661">
                  <c:v>0.47599999999999998</c:v>
                </c:pt>
                <c:pt idx="7662">
                  <c:v>0.47599999999999998</c:v>
                </c:pt>
                <c:pt idx="7663">
                  <c:v>0.47599999999999998</c:v>
                </c:pt>
                <c:pt idx="7664">
                  <c:v>0.47599999999999998</c:v>
                </c:pt>
                <c:pt idx="7665">
                  <c:v>0.47599999999999998</c:v>
                </c:pt>
                <c:pt idx="7666">
                  <c:v>0.47599999999999998</c:v>
                </c:pt>
                <c:pt idx="7667">
                  <c:v>0.47599999999999998</c:v>
                </c:pt>
                <c:pt idx="7668">
                  <c:v>0.47599999999999998</c:v>
                </c:pt>
                <c:pt idx="7669">
                  <c:v>0.47599999999999998</c:v>
                </c:pt>
                <c:pt idx="7670">
                  <c:v>0.47599999999999998</c:v>
                </c:pt>
                <c:pt idx="7671">
                  <c:v>0.47599999999999998</c:v>
                </c:pt>
                <c:pt idx="7672">
                  <c:v>0.47599999999999998</c:v>
                </c:pt>
                <c:pt idx="7673">
                  <c:v>0.47599999999999998</c:v>
                </c:pt>
                <c:pt idx="7674">
                  <c:v>0.47599999999999998</c:v>
                </c:pt>
                <c:pt idx="7675">
                  <c:v>0.47599999999999998</c:v>
                </c:pt>
                <c:pt idx="7676">
                  <c:v>0.47599999999999998</c:v>
                </c:pt>
                <c:pt idx="7677">
                  <c:v>0.47599999999999998</c:v>
                </c:pt>
                <c:pt idx="7678">
                  <c:v>0.47599999999999998</c:v>
                </c:pt>
                <c:pt idx="7679">
                  <c:v>0.47599999999999998</c:v>
                </c:pt>
                <c:pt idx="7680">
                  <c:v>0.47599999999999998</c:v>
                </c:pt>
                <c:pt idx="7681">
                  <c:v>0.47599999999999998</c:v>
                </c:pt>
                <c:pt idx="7682">
                  <c:v>0.47599999999999998</c:v>
                </c:pt>
                <c:pt idx="7683">
                  <c:v>0.47599999999999998</c:v>
                </c:pt>
                <c:pt idx="7684">
                  <c:v>0.47599999999999998</c:v>
                </c:pt>
                <c:pt idx="7685">
                  <c:v>0.47499999999999998</c:v>
                </c:pt>
                <c:pt idx="7686">
                  <c:v>0.47499999999999998</c:v>
                </c:pt>
                <c:pt idx="7687">
                  <c:v>0.47499999999999998</c:v>
                </c:pt>
                <c:pt idx="7688">
                  <c:v>0.47499999999999998</c:v>
                </c:pt>
                <c:pt idx="7689">
                  <c:v>0.47499999999999998</c:v>
                </c:pt>
                <c:pt idx="7690">
                  <c:v>0.47499999999999998</c:v>
                </c:pt>
                <c:pt idx="7691">
                  <c:v>0.47499999999999998</c:v>
                </c:pt>
                <c:pt idx="7692">
                  <c:v>0.47499999999999998</c:v>
                </c:pt>
                <c:pt idx="7693">
                  <c:v>0.47499999999999998</c:v>
                </c:pt>
                <c:pt idx="7694">
                  <c:v>0.47499999999999998</c:v>
                </c:pt>
                <c:pt idx="7695">
                  <c:v>0.47499999999999998</c:v>
                </c:pt>
                <c:pt idx="7696">
                  <c:v>0.47499999999999998</c:v>
                </c:pt>
                <c:pt idx="7697">
                  <c:v>0.47499999999999998</c:v>
                </c:pt>
                <c:pt idx="7698">
                  <c:v>0.47499999999999998</c:v>
                </c:pt>
                <c:pt idx="7699">
                  <c:v>0.47499999999999998</c:v>
                </c:pt>
                <c:pt idx="7700">
                  <c:v>0.47499999999999998</c:v>
                </c:pt>
                <c:pt idx="7701">
                  <c:v>0.47499999999999998</c:v>
                </c:pt>
                <c:pt idx="7702">
                  <c:v>0.47499999999999998</c:v>
                </c:pt>
                <c:pt idx="7703">
                  <c:v>0.47499999999999998</c:v>
                </c:pt>
                <c:pt idx="7704">
                  <c:v>0.47499999999999998</c:v>
                </c:pt>
                <c:pt idx="7705">
                  <c:v>0.47499999999999998</c:v>
                </c:pt>
                <c:pt idx="7706">
                  <c:v>0.47499999999999998</c:v>
                </c:pt>
                <c:pt idx="7707">
                  <c:v>0.47499999999999998</c:v>
                </c:pt>
                <c:pt idx="7708">
                  <c:v>0.47499999999999998</c:v>
                </c:pt>
                <c:pt idx="7709">
                  <c:v>0.47499999999999998</c:v>
                </c:pt>
                <c:pt idx="7710">
                  <c:v>0.47499999999999998</c:v>
                </c:pt>
                <c:pt idx="7711">
                  <c:v>0.47499999999999998</c:v>
                </c:pt>
                <c:pt idx="7712">
                  <c:v>0.47499999999999998</c:v>
                </c:pt>
                <c:pt idx="7713">
                  <c:v>0.47499999999999998</c:v>
                </c:pt>
                <c:pt idx="7714">
                  <c:v>0.47499999999999998</c:v>
                </c:pt>
                <c:pt idx="7715">
                  <c:v>0.47399999999999998</c:v>
                </c:pt>
                <c:pt idx="7716">
                  <c:v>0.47399999999999998</c:v>
                </c:pt>
                <c:pt idx="7717">
                  <c:v>0.47399999999999998</c:v>
                </c:pt>
                <c:pt idx="7718">
                  <c:v>0.47399999999999998</c:v>
                </c:pt>
                <c:pt idx="7719">
                  <c:v>0.47399999999999998</c:v>
                </c:pt>
                <c:pt idx="7720">
                  <c:v>0.47399999999999998</c:v>
                </c:pt>
                <c:pt idx="7721">
                  <c:v>0.47399999999999998</c:v>
                </c:pt>
                <c:pt idx="7722">
                  <c:v>0.47399999999999998</c:v>
                </c:pt>
                <c:pt idx="7723">
                  <c:v>0.47399999999999998</c:v>
                </c:pt>
                <c:pt idx="7724">
                  <c:v>0.47399999999999998</c:v>
                </c:pt>
                <c:pt idx="7725">
                  <c:v>0.47399999999999998</c:v>
                </c:pt>
                <c:pt idx="7726">
                  <c:v>0.47399999999999998</c:v>
                </c:pt>
                <c:pt idx="7727">
                  <c:v>0.47399999999999998</c:v>
                </c:pt>
                <c:pt idx="7728">
                  <c:v>0.47399999999999998</c:v>
                </c:pt>
                <c:pt idx="7729">
                  <c:v>0.47399999999999998</c:v>
                </c:pt>
                <c:pt idx="7730">
                  <c:v>0.47399999999999998</c:v>
                </c:pt>
                <c:pt idx="7731">
                  <c:v>0.47399999999999998</c:v>
                </c:pt>
                <c:pt idx="7732">
                  <c:v>0.47299999999999998</c:v>
                </c:pt>
                <c:pt idx="7733">
                  <c:v>0.47299999999999998</c:v>
                </c:pt>
                <c:pt idx="7734">
                  <c:v>0.47299999999999998</c:v>
                </c:pt>
                <c:pt idx="7735">
                  <c:v>0.47299999999999998</c:v>
                </c:pt>
                <c:pt idx="7736">
                  <c:v>0.47299999999999998</c:v>
                </c:pt>
                <c:pt idx="7737">
                  <c:v>0.47299999999999998</c:v>
                </c:pt>
                <c:pt idx="7738">
                  <c:v>0.47299999999999998</c:v>
                </c:pt>
                <c:pt idx="7739">
                  <c:v>0.47299999999999998</c:v>
                </c:pt>
                <c:pt idx="7740">
                  <c:v>0.47299999999999998</c:v>
                </c:pt>
                <c:pt idx="7741">
                  <c:v>0.47299999999999998</c:v>
                </c:pt>
                <c:pt idx="7742">
                  <c:v>0.47299999999999998</c:v>
                </c:pt>
                <c:pt idx="7743">
                  <c:v>0.47299999999999998</c:v>
                </c:pt>
                <c:pt idx="7744">
                  <c:v>0.47299999999999998</c:v>
                </c:pt>
                <c:pt idx="7745">
                  <c:v>0.47299999999999998</c:v>
                </c:pt>
                <c:pt idx="7746">
                  <c:v>0.47299999999999998</c:v>
                </c:pt>
                <c:pt idx="7747">
                  <c:v>0.47199999999999998</c:v>
                </c:pt>
                <c:pt idx="7748">
                  <c:v>0.47199999999999998</c:v>
                </c:pt>
                <c:pt idx="7749">
                  <c:v>0.47199999999999998</c:v>
                </c:pt>
                <c:pt idx="7750">
                  <c:v>0.47199999999999998</c:v>
                </c:pt>
                <c:pt idx="7751">
                  <c:v>0.47199999999999998</c:v>
                </c:pt>
                <c:pt idx="7752">
                  <c:v>0.47199999999999998</c:v>
                </c:pt>
                <c:pt idx="7753">
                  <c:v>0.47199999999999998</c:v>
                </c:pt>
                <c:pt idx="7754">
                  <c:v>0.47199999999999998</c:v>
                </c:pt>
                <c:pt idx="7755">
                  <c:v>0.47199999999999998</c:v>
                </c:pt>
                <c:pt idx="7756">
                  <c:v>0.47199999999999998</c:v>
                </c:pt>
                <c:pt idx="7757">
                  <c:v>0.47199999999999998</c:v>
                </c:pt>
                <c:pt idx="7758">
                  <c:v>0.47199999999999998</c:v>
                </c:pt>
                <c:pt idx="7759">
                  <c:v>0.47199999999999998</c:v>
                </c:pt>
                <c:pt idx="7760">
                  <c:v>0.47199999999999998</c:v>
                </c:pt>
                <c:pt idx="7761">
                  <c:v>0.47199999999999998</c:v>
                </c:pt>
                <c:pt idx="7762">
                  <c:v>0.47199999999999998</c:v>
                </c:pt>
                <c:pt idx="7763">
                  <c:v>0.47099999999999997</c:v>
                </c:pt>
                <c:pt idx="7764">
                  <c:v>0.47099999999999997</c:v>
                </c:pt>
                <c:pt idx="7765">
                  <c:v>0.47099999999999997</c:v>
                </c:pt>
                <c:pt idx="7766">
                  <c:v>0.47099999999999997</c:v>
                </c:pt>
                <c:pt idx="7767">
                  <c:v>0.47099999999999997</c:v>
                </c:pt>
                <c:pt idx="7768">
                  <c:v>0.47099999999999997</c:v>
                </c:pt>
                <c:pt idx="7769">
                  <c:v>0.47099999999999997</c:v>
                </c:pt>
                <c:pt idx="7770">
                  <c:v>0.47099999999999997</c:v>
                </c:pt>
                <c:pt idx="7771">
                  <c:v>0.47099999999999997</c:v>
                </c:pt>
                <c:pt idx="7772">
                  <c:v>0.47099999999999997</c:v>
                </c:pt>
                <c:pt idx="7773">
                  <c:v>0.47099999999999997</c:v>
                </c:pt>
                <c:pt idx="7774">
                  <c:v>0.47099999999999997</c:v>
                </c:pt>
                <c:pt idx="7775">
                  <c:v>0.47099999999999997</c:v>
                </c:pt>
                <c:pt idx="7776">
                  <c:v>0.47099999999999997</c:v>
                </c:pt>
                <c:pt idx="7777">
                  <c:v>0.47099999999999997</c:v>
                </c:pt>
                <c:pt idx="7778">
                  <c:v>0.47099999999999997</c:v>
                </c:pt>
                <c:pt idx="7779">
                  <c:v>0.47099999999999997</c:v>
                </c:pt>
                <c:pt idx="7780">
                  <c:v>0.47099999999999997</c:v>
                </c:pt>
                <c:pt idx="7781">
                  <c:v>0.47099999999999997</c:v>
                </c:pt>
                <c:pt idx="7782">
                  <c:v>0.47099999999999997</c:v>
                </c:pt>
                <c:pt idx="7783">
                  <c:v>0.47099999999999997</c:v>
                </c:pt>
                <c:pt idx="7784">
                  <c:v>0.47</c:v>
                </c:pt>
                <c:pt idx="7785">
                  <c:v>0.47</c:v>
                </c:pt>
                <c:pt idx="7786">
                  <c:v>0.47</c:v>
                </c:pt>
                <c:pt idx="7787">
                  <c:v>0.47</c:v>
                </c:pt>
                <c:pt idx="7788">
                  <c:v>0.47</c:v>
                </c:pt>
                <c:pt idx="7789">
                  <c:v>0.47</c:v>
                </c:pt>
                <c:pt idx="7790">
                  <c:v>0.47</c:v>
                </c:pt>
                <c:pt idx="7791">
                  <c:v>0.47</c:v>
                </c:pt>
                <c:pt idx="7792">
                  <c:v>0.47</c:v>
                </c:pt>
                <c:pt idx="7793">
                  <c:v>0.47</c:v>
                </c:pt>
                <c:pt idx="7794">
                  <c:v>0.47</c:v>
                </c:pt>
                <c:pt idx="7795">
                  <c:v>0.47</c:v>
                </c:pt>
                <c:pt idx="7796">
                  <c:v>0.47</c:v>
                </c:pt>
                <c:pt idx="7797">
                  <c:v>0.47</c:v>
                </c:pt>
                <c:pt idx="7798">
                  <c:v>0.47</c:v>
                </c:pt>
                <c:pt idx="7799">
                  <c:v>0.47</c:v>
                </c:pt>
                <c:pt idx="7800">
                  <c:v>0.47</c:v>
                </c:pt>
                <c:pt idx="7801">
                  <c:v>0.47</c:v>
                </c:pt>
                <c:pt idx="7802">
                  <c:v>0.47</c:v>
                </c:pt>
                <c:pt idx="7803">
                  <c:v>0.47</c:v>
                </c:pt>
                <c:pt idx="7804">
                  <c:v>0.47</c:v>
                </c:pt>
                <c:pt idx="7805">
                  <c:v>0.46899999999999997</c:v>
                </c:pt>
                <c:pt idx="7806">
                  <c:v>0.46899999999999997</c:v>
                </c:pt>
                <c:pt idx="7807">
                  <c:v>0.46899999999999997</c:v>
                </c:pt>
                <c:pt idx="7808">
                  <c:v>0.46899999999999997</c:v>
                </c:pt>
                <c:pt idx="7809">
                  <c:v>0.46899999999999997</c:v>
                </c:pt>
                <c:pt idx="7810">
                  <c:v>0.46899999999999997</c:v>
                </c:pt>
                <c:pt idx="7811">
                  <c:v>0.46899999999999997</c:v>
                </c:pt>
                <c:pt idx="7812">
                  <c:v>0.46899999999999997</c:v>
                </c:pt>
                <c:pt idx="7813">
                  <c:v>0.46899999999999997</c:v>
                </c:pt>
                <c:pt idx="7814">
                  <c:v>0.46899999999999997</c:v>
                </c:pt>
                <c:pt idx="7815">
                  <c:v>0.46899999999999997</c:v>
                </c:pt>
                <c:pt idx="7816">
                  <c:v>0.46899999999999997</c:v>
                </c:pt>
                <c:pt idx="7817">
                  <c:v>0.46899999999999997</c:v>
                </c:pt>
                <c:pt idx="7818">
                  <c:v>0.46800000000000003</c:v>
                </c:pt>
                <c:pt idx="7819">
                  <c:v>0.46800000000000003</c:v>
                </c:pt>
                <c:pt idx="7820">
                  <c:v>0.46800000000000003</c:v>
                </c:pt>
                <c:pt idx="7821">
                  <c:v>0.46800000000000003</c:v>
                </c:pt>
                <c:pt idx="7822">
                  <c:v>0.46800000000000003</c:v>
                </c:pt>
                <c:pt idx="7823">
                  <c:v>0.46800000000000003</c:v>
                </c:pt>
                <c:pt idx="7824">
                  <c:v>0.46800000000000003</c:v>
                </c:pt>
                <c:pt idx="7825">
                  <c:v>0.46800000000000003</c:v>
                </c:pt>
                <c:pt idx="7826">
                  <c:v>0.46800000000000003</c:v>
                </c:pt>
                <c:pt idx="7827">
                  <c:v>0.46800000000000003</c:v>
                </c:pt>
                <c:pt idx="7828">
                  <c:v>0.46800000000000003</c:v>
                </c:pt>
                <c:pt idx="7829">
                  <c:v>0.46800000000000003</c:v>
                </c:pt>
                <c:pt idx="7830">
                  <c:v>0.46800000000000003</c:v>
                </c:pt>
                <c:pt idx="7831">
                  <c:v>0.46800000000000003</c:v>
                </c:pt>
                <c:pt idx="7832">
                  <c:v>0.46800000000000003</c:v>
                </c:pt>
                <c:pt idx="7833">
                  <c:v>0.46800000000000003</c:v>
                </c:pt>
                <c:pt idx="7834">
                  <c:v>0.46800000000000003</c:v>
                </c:pt>
                <c:pt idx="7835">
                  <c:v>0.46800000000000003</c:v>
                </c:pt>
                <c:pt idx="7836">
                  <c:v>0.46800000000000003</c:v>
                </c:pt>
                <c:pt idx="7837">
                  <c:v>0.46800000000000003</c:v>
                </c:pt>
                <c:pt idx="7838">
                  <c:v>0.46800000000000003</c:v>
                </c:pt>
                <c:pt idx="7839">
                  <c:v>0.46800000000000003</c:v>
                </c:pt>
                <c:pt idx="7840">
                  <c:v>0.46800000000000003</c:v>
                </c:pt>
                <c:pt idx="7841">
                  <c:v>0.46800000000000003</c:v>
                </c:pt>
                <c:pt idx="7842">
                  <c:v>0.46800000000000003</c:v>
                </c:pt>
                <c:pt idx="7843">
                  <c:v>0.46800000000000003</c:v>
                </c:pt>
                <c:pt idx="7844">
                  <c:v>0.46700000000000003</c:v>
                </c:pt>
                <c:pt idx="7845">
                  <c:v>0.46700000000000003</c:v>
                </c:pt>
                <c:pt idx="7846">
                  <c:v>0.46700000000000003</c:v>
                </c:pt>
                <c:pt idx="7847">
                  <c:v>0.46700000000000003</c:v>
                </c:pt>
                <c:pt idx="7848">
                  <c:v>0.46700000000000003</c:v>
                </c:pt>
                <c:pt idx="7849">
                  <c:v>0.46700000000000003</c:v>
                </c:pt>
                <c:pt idx="7850">
                  <c:v>0.46700000000000003</c:v>
                </c:pt>
                <c:pt idx="7851">
                  <c:v>0.46700000000000003</c:v>
                </c:pt>
                <c:pt idx="7852">
                  <c:v>0.46700000000000003</c:v>
                </c:pt>
                <c:pt idx="7853">
                  <c:v>0.46700000000000003</c:v>
                </c:pt>
                <c:pt idx="7854">
                  <c:v>0.46700000000000003</c:v>
                </c:pt>
                <c:pt idx="7855">
                  <c:v>0.46700000000000003</c:v>
                </c:pt>
                <c:pt idx="7856">
                  <c:v>0.46700000000000003</c:v>
                </c:pt>
                <c:pt idx="7857">
                  <c:v>0.46700000000000003</c:v>
                </c:pt>
                <c:pt idx="7858">
                  <c:v>0.46700000000000003</c:v>
                </c:pt>
                <c:pt idx="7859">
                  <c:v>0.46600000000000003</c:v>
                </c:pt>
                <c:pt idx="7860">
                  <c:v>0.46600000000000003</c:v>
                </c:pt>
                <c:pt idx="7861">
                  <c:v>0.46600000000000003</c:v>
                </c:pt>
                <c:pt idx="7862">
                  <c:v>0.46600000000000003</c:v>
                </c:pt>
                <c:pt idx="7863">
                  <c:v>0.46600000000000003</c:v>
                </c:pt>
                <c:pt idx="7864">
                  <c:v>0.46600000000000003</c:v>
                </c:pt>
                <c:pt idx="7865">
                  <c:v>0.46600000000000003</c:v>
                </c:pt>
                <c:pt idx="7866">
                  <c:v>0.46600000000000003</c:v>
                </c:pt>
                <c:pt idx="7867">
                  <c:v>0.46600000000000003</c:v>
                </c:pt>
                <c:pt idx="7868">
                  <c:v>0.46600000000000003</c:v>
                </c:pt>
                <c:pt idx="7869">
                  <c:v>0.46600000000000003</c:v>
                </c:pt>
                <c:pt idx="7870">
                  <c:v>0.46600000000000003</c:v>
                </c:pt>
                <c:pt idx="7871">
                  <c:v>0.46600000000000003</c:v>
                </c:pt>
                <c:pt idx="7872">
                  <c:v>0.46600000000000003</c:v>
                </c:pt>
                <c:pt idx="7873">
                  <c:v>0.46600000000000003</c:v>
                </c:pt>
                <c:pt idx="7874">
                  <c:v>0.46600000000000003</c:v>
                </c:pt>
                <c:pt idx="7875">
                  <c:v>0.46600000000000003</c:v>
                </c:pt>
                <c:pt idx="7876">
                  <c:v>0.46600000000000003</c:v>
                </c:pt>
                <c:pt idx="7877">
                  <c:v>0.46500000000000002</c:v>
                </c:pt>
                <c:pt idx="7878">
                  <c:v>0.46500000000000002</c:v>
                </c:pt>
                <c:pt idx="7879">
                  <c:v>0.46500000000000002</c:v>
                </c:pt>
                <c:pt idx="7880">
                  <c:v>0.46500000000000002</c:v>
                </c:pt>
                <c:pt idx="7881">
                  <c:v>0.46500000000000002</c:v>
                </c:pt>
                <c:pt idx="7882">
                  <c:v>0.46500000000000002</c:v>
                </c:pt>
                <c:pt idx="7883">
                  <c:v>0.46500000000000002</c:v>
                </c:pt>
                <c:pt idx="7884">
                  <c:v>0.46500000000000002</c:v>
                </c:pt>
                <c:pt idx="7885">
                  <c:v>0.46500000000000002</c:v>
                </c:pt>
                <c:pt idx="7886">
                  <c:v>0.46500000000000002</c:v>
                </c:pt>
                <c:pt idx="7887">
                  <c:v>0.46500000000000002</c:v>
                </c:pt>
                <c:pt idx="7888">
                  <c:v>0.46500000000000002</c:v>
                </c:pt>
                <c:pt idx="7889">
                  <c:v>0.46500000000000002</c:v>
                </c:pt>
                <c:pt idx="7890">
                  <c:v>0.46500000000000002</c:v>
                </c:pt>
                <c:pt idx="7891">
                  <c:v>0.46500000000000002</c:v>
                </c:pt>
                <c:pt idx="7892">
                  <c:v>0.46500000000000002</c:v>
                </c:pt>
                <c:pt idx="7893">
                  <c:v>0.46500000000000002</c:v>
                </c:pt>
                <c:pt idx="7894">
                  <c:v>0.46500000000000002</c:v>
                </c:pt>
                <c:pt idx="7895">
                  <c:v>0.46500000000000002</c:v>
                </c:pt>
                <c:pt idx="7896">
                  <c:v>0.46500000000000002</c:v>
                </c:pt>
                <c:pt idx="7897">
                  <c:v>0.46500000000000002</c:v>
                </c:pt>
                <c:pt idx="7898">
                  <c:v>0.46500000000000002</c:v>
                </c:pt>
                <c:pt idx="7899">
                  <c:v>0.46500000000000002</c:v>
                </c:pt>
                <c:pt idx="7900">
                  <c:v>0.46500000000000002</c:v>
                </c:pt>
                <c:pt idx="7901">
                  <c:v>0.46500000000000002</c:v>
                </c:pt>
                <c:pt idx="7902">
                  <c:v>0.46500000000000002</c:v>
                </c:pt>
                <c:pt idx="7903">
                  <c:v>0.46500000000000002</c:v>
                </c:pt>
                <c:pt idx="7904">
                  <c:v>0.46500000000000002</c:v>
                </c:pt>
                <c:pt idx="7905">
                  <c:v>0.46500000000000002</c:v>
                </c:pt>
                <c:pt idx="7906">
                  <c:v>0.46500000000000002</c:v>
                </c:pt>
                <c:pt idx="7907">
                  <c:v>0.46500000000000002</c:v>
                </c:pt>
                <c:pt idx="7908">
                  <c:v>0.46500000000000002</c:v>
                </c:pt>
                <c:pt idx="7909">
                  <c:v>0.46500000000000002</c:v>
                </c:pt>
                <c:pt idx="7910">
                  <c:v>0.46500000000000002</c:v>
                </c:pt>
                <c:pt idx="7911">
                  <c:v>0.46500000000000002</c:v>
                </c:pt>
                <c:pt idx="7912">
                  <c:v>0.46500000000000002</c:v>
                </c:pt>
                <c:pt idx="7913">
                  <c:v>0.46500000000000002</c:v>
                </c:pt>
                <c:pt idx="7914">
                  <c:v>0.46400000000000002</c:v>
                </c:pt>
                <c:pt idx="7915">
                  <c:v>0.46400000000000002</c:v>
                </c:pt>
                <c:pt idx="7916">
                  <c:v>0.46400000000000002</c:v>
                </c:pt>
                <c:pt idx="7917">
                  <c:v>0.46400000000000002</c:v>
                </c:pt>
                <c:pt idx="7918">
                  <c:v>0.46400000000000002</c:v>
                </c:pt>
                <c:pt idx="7919">
                  <c:v>0.46400000000000002</c:v>
                </c:pt>
                <c:pt idx="7920">
                  <c:v>0.46400000000000002</c:v>
                </c:pt>
                <c:pt idx="7921">
                  <c:v>0.46400000000000002</c:v>
                </c:pt>
                <c:pt idx="7922">
                  <c:v>0.46400000000000002</c:v>
                </c:pt>
                <c:pt idx="7923">
                  <c:v>0.46400000000000002</c:v>
                </c:pt>
                <c:pt idx="7924">
                  <c:v>0.46400000000000002</c:v>
                </c:pt>
                <c:pt idx="7925">
                  <c:v>0.46400000000000002</c:v>
                </c:pt>
                <c:pt idx="7926">
                  <c:v>0.46400000000000002</c:v>
                </c:pt>
                <c:pt idx="7927">
                  <c:v>0.46400000000000002</c:v>
                </c:pt>
                <c:pt idx="7928">
                  <c:v>0.46400000000000002</c:v>
                </c:pt>
                <c:pt idx="7929">
                  <c:v>0.46400000000000002</c:v>
                </c:pt>
                <c:pt idx="7930">
                  <c:v>0.46400000000000002</c:v>
                </c:pt>
                <c:pt idx="7931">
                  <c:v>0.46400000000000002</c:v>
                </c:pt>
                <c:pt idx="7932">
                  <c:v>0.46400000000000002</c:v>
                </c:pt>
                <c:pt idx="7933">
                  <c:v>0.46400000000000002</c:v>
                </c:pt>
                <c:pt idx="7934">
                  <c:v>0.46400000000000002</c:v>
                </c:pt>
                <c:pt idx="7935">
                  <c:v>0.46300000000000002</c:v>
                </c:pt>
                <c:pt idx="7936">
                  <c:v>0.46300000000000002</c:v>
                </c:pt>
                <c:pt idx="7937">
                  <c:v>0.46300000000000002</c:v>
                </c:pt>
                <c:pt idx="7938">
                  <c:v>0.46300000000000002</c:v>
                </c:pt>
                <c:pt idx="7939">
                  <c:v>0.46300000000000002</c:v>
                </c:pt>
                <c:pt idx="7940">
                  <c:v>0.46300000000000002</c:v>
                </c:pt>
                <c:pt idx="7941">
                  <c:v>0.46300000000000002</c:v>
                </c:pt>
                <c:pt idx="7942">
                  <c:v>0.46300000000000002</c:v>
                </c:pt>
                <c:pt idx="7943">
                  <c:v>0.46300000000000002</c:v>
                </c:pt>
                <c:pt idx="7944">
                  <c:v>0.46300000000000002</c:v>
                </c:pt>
                <c:pt idx="7945">
                  <c:v>0.46300000000000002</c:v>
                </c:pt>
                <c:pt idx="7946">
                  <c:v>0.46300000000000002</c:v>
                </c:pt>
                <c:pt idx="7947">
                  <c:v>0.46300000000000002</c:v>
                </c:pt>
                <c:pt idx="7948">
                  <c:v>0.46300000000000002</c:v>
                </c:pt>
                <c:pt idx="7949">
                  <c:v>0.46300000000000002</c:v>
                </c:pt>
                <c:pt idx="7950">
                  <c:v>0.46300000000000002</c:v>
                </c:pt>
                <c:pt idx="7951">
                  <c:v>0.46300000000000002</c:v>
                </c:pt>
                <c:pt idx="7952">
                  <c:v>0.46200000000000002</c:v>
                </c:pt>
                <c:pt idx="7953">
                  <c:v>0.46200000000000002</c:v>
                </c:pt>
                <c:pt idx="7954">
                  <c:v>0.46200000000000002</c:v>
                </c:pt>
                <c:pt idx="7955">
                  <c:v>0.46200000000000002</c:v>
                </c:pt>
                <c:pt idx="7956">
                  <c:v>0.46200000000000002</c:v>
                </c:pt>
                <c:pt idx="7957">
                  <c:v>0.46200000000000002</c:v>
                </c:pt>
                <c:pt idx="7958">
                  <c:v>0.46200000000000002</c:v>
                </c:pt>
                <c:pt idx="7959">
                  <c:v>0.46200000000000002</c:v>
                </c:pt>
                <c:pt idx="7960">
                  <c:v>0.46200000000000002</c:v>
                </c:pt>
                <c:pt idx="7961">
                  <c:v>0.46200000000000002</c:v>
                </c:pt>
                <c:pt idx="7962">
                  <c:v>0.46200000000000002</c:v>
                </c:pt>
                <c:pt idx="7963">
                  <c:v>0.46200000000000002</c:v>
                </c:pt>
                <c:pt idx="7964">
                  <c:v>0.46200000000000002</c:v>
                </c:pt>
                <c:pt idx="7965">
                  <c:v>0.46200000000000002</c:v>
                </c:pt>
                <c:pt idx="7966">
                  <c:v>0.46200000000000002</c:v>
                </c:pt>
                <c:pt idx="7967">
                  <c:v>0.46200000000000002</c:v>
                </c:pt>
                <c:pt idx="7968">
                  <c:v>0.46200000000000002</c:v>
                </c:pt>
                <c:pt idx="7969">
                  <c:v>0.46200000000000002</c:v>
                </c:pt>
                <c:pt idx="7970">
                  <c:v>0.46100000000000002</c:v>
                </c:pt>
                <c:pt idx="7971">
                  <c:v>0.46100000000000002</c:v>
                </c:pt>
                <c:pt idx="7972">
                  <c:v>0.46100000000000002</c:v>
                </c:pt>
                <c:pt idx="7973">
                  <c:v>0.46100000000000002</c:v>
                </c:pt>
                <c:pt idx="7974">
                  <c:v>0.46100000000000002</c:v>
                </c:pt>
                <c:pt idx="7975">
                  <c:v>0.46100000000000002</c:v>
                </c:pt>
                <c:pt idx="7976">
                  <c:v>0.46100000000000002</c:v>
                </c:pt>
                <c:pt idx="7977">
                  <c:v>0.46100000000000002</c:v>
                </c:pt>
                <c:pt idx="7978">
                  <c:v>0.46100000000000002</c:v>
                </c:pt>
                <c:pt idx="7979">
                  <c:v>0.46100000000000002</c:v>
                </c:pt>
                <c:pt idx="7980">
                  <c:v>0.46100000000000002</c:v>
                </c:pt>
                <c:pt idx="7981">
                  <c:v>0.46100000000000002</c:v>
                </c:pt>
                <c:pt idx="7982">
                  <c:v>0.46100000000000002</c:v>
                </c:pt>
                <c:pt idx="7983">
                  <c:v>0.46100000000000002</c:v>
                </c:pt>
                <c:pt idx="7984">
                  <c:v>0.46100000000000002</c:v>
                </c:pt>
                <c:pt idx="7985">
                  <c:v>0.46100000000000002</c:v>
                </c:pt>
                <c:pt idx="7986">
                  <c:v>0.46100000000000002</c:v>
                </c:pt>
                <c:pt idx="7987">
                  <c:v>0.46100000000000002</c:v>
                </c:pt>
                <c:pt idx="7988">
                  <c:v>0.46100000000000002</c:v>
                </c:pt>
                <c:pt idx="7989">
                  <c:v>0.46100000000000002</c:v>
                </c:pt>
                <c:pt idx="7990">
                  <c:v>0.46100000000000002</c:v>
                </c:pt>
                <c:pt idx="7991">
                  <c:v>0.46100000000000002</c:v>
                </c:pt>
                <c:pt idx="7992">
                  <c:v>0.46100000000000002</c:v>
                </c:pt>
                <c:pt idx="7993">
                  <c:v>0.46100000000000002</c:v>
                </c:pt>
                <c:pt idx="7994">
                  <c:v>0.46100000000000002</c:v>
                </c:pt>
                <c:pt idx="7995">
                  <c:v>0.46100000000000002</c:v>
                </c:pt>
                <c:pt idx="7996">
                  <c:v>0.46100000000000002</c:v>
                </c:pt>
                <c:pt idx="7997">
                  <c:v>0.46</c:v>
                </c:pt>
                <c:pt idx="7998">
                  <c:v>0.46</c:v>
                </c:pt>
                <c:pt idx="7999">
                  <c:v>0.46</c:v>
                </c:pt>
                <c:pt idx="8000">
                  <c:v>0.46</c:v>
                </c:pt>
                <c:pt idx="8001">
                  <c:v>0.46</c:v>
                </c:pt>
                <c:pt idx="8002">
                  <c:v>0.46</c:v>
                </c:pt>
                <c:pt idx="8003">
                  <c:v>0.46</c:v>
                </c:pt>
                <c:pt idx="8004">
                  <c:v>0.46</c:v>
                </c:pt>
                <c:pt idx="8005">
                  <c:v>0.46</c:v>
                </c:pt>
                <c:pt idx="8006">
                  <c:v>0.46</c:v>
                </c:pt>
                <c:pt idx="8007">
                  <c:v>0.46</c:v>
                </c:pt>
                <c:pt idx="8008">
                  <c:v>0.46</c:v>
                </c:pt>
                <c:pt idx="8009">
                  <c:v>0.46</c:v>
                </c:pt>
                <c:pt idx="8010">
                  <c:v>0.46</c:v>
                </c:pt>
                <c:pt idx="8011">
                  <c:v>0.46</c:v>
                </c:pt>
                <c:pt idx="8012">
                  <c:v>0.46</c:v>
                </c:pt>
                <c:pt idx="8013">
                  <c:v>0.46</c:v>
                </c:pt>
                <c:pt idx="8014">
                  <c:v>0.45900000000000002</c:v>
                </c:pt>
                <c:pt idx="8015">
                  <c:v>0.45900000000000002</c:v>
                </c:pt>
                <c:pt idx="8016">
                  <c:v>0.45900000000000002</c:v>
                </c:pt>
                <c:pt idx="8017">
                  <c:v>0.45900000000000002</c:v>
                </c:pt>
                <c:pt idx="8018">
                  <c:v>0.45900000000000002</c:v>
                </c:pt>
                <c:pt idx="8019">
                  <c:v>0.45900000000000002</c:v>
                </c:pt>
                <c:pt idx="8020">
                  <c:v>0.45900000000000002</c:v>
                </c:pt>
                <c:pt idx="8021">
                  <c:v>0.45900000000000002</c:v>
                </c:pt>
                <c:pt idx="8022">
                  <c:v>0.45900000000000002</c:v>
                </c:pt>
                <c:pt idx="8023">
                  <c:v>0.45900000000000002</c:v>
                </c:pt>
                <c:pt idx="8024">
                  <c:v>0.45900000000000002</c:v>
                </c:pt>
                <c:pt idx="8025">
                  <c:v>0.45900000000000002</c:v>
                </c:pt>
                <c:pt idx="8026">
                  <c:v>0.45900000000000002</c:v>
                </c:pt>
                <c:pt idx="8027">
                  <c:v>0.45900000000000002</c:v>
                </c:pt>
                <c:pt idx="8028">
                  <c:v>0.45900000000000002</c:v>
                </c:pt>
                <c:pt idx="8029">
                  <c:v>0.45900000000000002</c:v>
                </c:pt>
                <c:pt idx="8030">
                  <c:v>0.45900000000000002</c:v>
                </c:pt>
                <c:pt idx="8031">
                  <c:v>0.45900000000000002</c:v>
                </c:pt>
                <c:pt idx="8032">
                  <c:v>0.45900000000000002</c:v>
                </c:pt>
                <c:pt idx="8033">
                  <c:v>0.45900000000000002</c:v>
                </c:pt>
                <c:pt idx="8034">
                  <c:v>0.45900000000000002</c:v>
                </c:pt>
                <c:pt idx="8035">
                  <c:v>0.45900000000000002</c:v>
                </c:pt>
                <c:pt idx="8036">
                  <c:v>0.45900000000000002</c:v>
                </c:pt>
                <c:pt idx="8037">
                  <c:v>0.45900000000000002</c:v>
                </c:pt>
                <c:pt idx="8038">
                  <c:v>0.45900000000000002</c:v>
                </c:pt>
                <c:pt idx="8039">
                  <c:v>0.45900000000000002</c:v>
                </c:pt>
                <c:pt idx="8040">
                  <c:v>0.45900000000000002</c:v>
                </c:pt>
                <c:pt idx="8041">
                  <c:v>0.45900000000000002</c:v>
                </c:pt>
                <c:pt idx="8042">
                  <c:v>0.45900000000000002</c:v>
                </c:pt>
                <c:pt idx="8043">
                  <c:v>0.45800000000000002</c:v>
                </c:pt>
                <c:pt idx="8044">
                  <c:v>0.45800000000000002</c:v>
                </c:pt>
                <c:pt idx="8045">
                  <c:v>0.45800000000000002</c:v>
                </c:pt>
                <c:pt idx="8046">
                  <c:v>0.45800000000000002</c:v>
                </c:pt>
                <c:pt idx="8047">
                  <c:v>0.45800000000000002</c:v>
                </c:pt>
                <c:pt idx="8048">
                  <c:v>0.45800000000000002</c:v>
                </c:pt>
                <c:pt idx="8049">
                  <c:v>0.45800000000000002</c:v>
                </c:pt>
                <c:pt idx="8050">
                  <c:v>0.45800000000000002</c:v>
                </c:pt>
                <c:pt idx="8051">
                  <c:v>0.45800000000000002</c:v>
                </c:pt>
                <c:pt idx="8052">
                  <c:v>0.45800000000000002</c:v>
                </c:pt>
                <c:pt idx="8053">
                  <c:v>0.45800000000000002</c:v>
                </c:pt>
                <c:pt idx="8054">
                  <c:v>0.45800000000000002</c:v>
                </c:pt>
                <c:pt idx="8055">
                  <c:v>0.45800000000000002</c:v>
                </c:pt>
                <c:pt idx="8056">
                  <c:v>0.45800000000000002</c:v>
                </c:pt>
                <c:pt idx="8057">
                  <c:v>0.45800000000000002</c:v>
                </c:pt>
                <c:pt idx="8058">
                  <c:v>0.45800000000000002</c:v>
                </c:pt>
                <c:pt idx="8059">
                  <c:v>0.45800000000000002</c:v>
                </c:pt>
                <c:pt idx="8060">
                  <c:v>0.45800000000000002</c:v>
                </c:pt>
                <c:pt idx="8061">
                  <c:v>0.45800000000000002</c:v>
                </c:pt>
                <c:pt idx="8062">
                  <c:v>0.45700000000000002</c:v>
                </c:pt>
                <c:pt idx="8063">
                  <c:v>0.45700000000000002</c:v>
                </c:pt>
                <c:pt idx="8064">
                  <c:v>0.45700000000000002</c:v>
                </c:pt>
                <c:pt idx="8065">
                  <c:v>0.45700000000000002</c:v>
                </c:pt>
                <c:pt idx="8066">
                  <c:v>0.45700000000000002</c:v>
                </c:pt>
                <c:pt idx="8067">
                  <c:v>0.45700000000000002</c:v>
                </c:pt>
                <c:pt idx="8068">
                  <c:v>0.45700000000000002</c:v>
                </c:pt>
                <c:pt idx="8069">
                  <c:v>0.45700000000000002</c:v>
                </c:pt>
                <c:pt idx="8070">
                  <c:v>0.45700000000000002</c:v>
                </c:pt>
                <c:pt idx="8071">
                  <c:v>0.45700000000000002</c:v>
                </c:pt>
                <c:pt idx="8072">
                  <c:v>0.45700000000000002</c:v>
                </c:pt>
                <c:pt idx="8073">
                  <c:v>0.45700000000000002</c:v>
                </c:pt>
                <c:pt idx="8074">
                  <c:v>0.45700000000000002</c:v>
                </c:pt>
                <c:pt idx="8075">
                  <c:v>0.45700000000000002</c:v>
                </c:pt>
                <c:pt idx="8076">
                  <c:v>0.45700000000000002</c:v>
                </c:pt>
                <c:pt idx="8077">
                  <c:v>0.45700000000000002</c:v>
                </c:pt>
                <c:pt idx="8078">
                  <c:v>0.45700000000000002</c:v>
                </c:pt>
                <c:pt idx="8079">
                  <c:v>0.45700000000000002</c:v>
                </c:pt>
                <c:pt idx="8080">
                  <c:v>0.45600000000000002</c:v>
                </c:pt>
                <c:pt idx="8081">
                  <c:v>0.45600000000000002</c:v>
                </c:pt>
                <c:pt idx="8082">
                  <c:v>0.45600000000000002</c:v>
                </c:pt>
                <c:pt idx="8083">
                  <c:v>0.45600000000000002</c:v>
                </c:pt>
                <c:pt idx="8084">
                  <c:v>0.45600000000000002</c:v>
                </c:pt>
                <c:pt idx="8085">
                  <c:v>0.45600000000000002</c:v>
                </c:pt>
                <c:pt idx="8086">
                  <c:v>0.45600000000000002</c:v>
                </c:pt>
                <c:pt idx="8087">
                  <c:v>0.45600000000000002</c:v>
                </c:pt>
                <c:pt idx="8088">
                  <c:v>0.45600000000000002</c:v>
                </c:pt>
                <c:pt idx="8089">
                  <c:v>0.45600000000000002</c:v>
                </c:pt>
                <c:pt idx="8090">
                  <c:v>0.45600000000000002</c:v>
                </c:pt>
                <c:pt idx="8091">
                  <c:v>0.45600000000000002</c:v>
                </c:pt>
                <c:pt idx="8092">
                  <c:v>0.45600000000000002</c:v>
                </c:pt>
                <c:pt idx="8093">
                  <c:v>0.45600000000000002</c:v>
                </c:pt>
                <c:pt idx="8094">
                  <c:v>0.45600000000000002</c:v>
                </c:pt>
                <c:pt idx="8095">
                  <c:v>0.45600000000000002</c:v>
                </c:pt>
                <c:pt idx="8096">
                  <c:v>0.45600000000000002</c:v>
                </c:pt>
                <c:pt idx="8097">
                  <c:v>0.45600000000000002</c:v>
                </c:pt>
                <c:pt idx="8098">
                  <c:v>0.45600000000000002</c:v>
                </c:pt>
                <c:pt idx="8099">
                  <c:v>0.45600000000000002</c:v>
                </c:pt>
                <c:pt idx="8100">
                  <c:v>0.45500000000000002</c:v>
                </c:pt>
                <c:pt idx="8101">
                  <c:v>0.45500000000000002</c:v>
                </c:pt>
                <c:pt idx="8102">
                  <c:v>0.45500000000000002</c:v>
                </c:pt>
                <c:pt idx="8103">
                  <c:v>0.45500000000000002</c:v>
                </c:pt>
                <c:pt idx="8104">
                  <c:v>0.45500000000000002</c:v>
                </c:pt>
                <c:pt idx="8105">
                  <c:v>0.45500000000000002</c:v>
                </c:pt>
                <c:pt idx="8106">
                  <c:v>0.45500000000000002</c:v>
                </c:pt>
                <c:pt idx="8107">
                  <c:v>0.45500000000000002</c:v>
                </c:pt>
                <c:pt idx="8108">
                  <c:v>0.45500000000000002</c:v>
                </c:pt>
                <c:pt idx="8109">
                  <c:v>0.45500000000000002</c:v>
                </c:pt>
                <c:pt idx="8110">
                  <c:v>0.45500000000000002</c:v>
                </c:pt>
                <c:pt idx="8111">
                  <c:v>0.45500000000000002</c:v>
                </c:pt>
                <c:pt idx="8112">
                  <c:v>0.45500000000000002</c:v>
                </c:pt>
                <c:pt idx="8113">
                  <c:v>0.45500000000000002</c:v>
                </c:pt>
                <c:pt idx="8114">
                  <c:v>0.45500000000000002</c:v>
                </c:pt>
                <c:pt idx="8115">
                  <c:v>0.45500000000000002</c:v>
                </c:pt>
                <c:pt idx="8116">
                  <c:v>0.45500000000000002</c:v>
                </c:pt>
                <c:pt idx="8117">
                  <c:v>0.45500000000000002</c:v>
                </c:pt>
                <c:pt idx="8118">
                  <c:v>0.45500000000000002</c:v>
                </c:pt>
                <c:pt idx="8119">
                  <c:v>0.45500000000000002</c:v>
                </c:pt>
                <c:pt idx="8120">
                  <c:v>0.45500000000000002</c:v>
                </c:pt>
                <c:pt idx="8121">
                  <c:v>0.45500000000000002</c:v>
                </c:pt>
                <c:pt idx="8122">
                  <c:v>0.45500000000000002</c:v>
                </c:pt>
                <c:pt idx="8123">
                  <c:v>0.45500000000000002</c:v>
                </c:pt>
                <c:pt idx="8124">
                  <c:v>0.45500000000000002</c:v>
                </c:pt>
                <c:pt idx="8125">
                  <c:v>0.45500000000000002</c:v>
                </c:pt>
                <c:pt idx="8126">
                  <c:v>0.45500000000000002</c:v>
                </c:pt>
                <c:pt idx="8127">
                  <c:v>0.45500000000000002</c:v>
                </c:pt>
                <c:pt idx="8128">
                  <c:v>0.45500000000000002</c:v>
                </c:pt>
                <c:pt idx="8129">
                  <c:v>0.45500000000000002</c:v>
                </c:pt>
                <c:pt idx="8130">
                  <c:v>0.45400000000000001</c:v>
                </c:pt>
                <c:pt idx="8131">
                  <c:v>0.45400000000000001</c:v>
                </c:pt>
                <c:pt idx="8132">
                  <c:v>0.45400000000000001</c:v>
                </c:pt>
                <c:pt idx="8133">
                  <c:v>0.45400000000000001</c:v>
                </c:pt>
                <c:pt idx="8134">
                  <c:v>0.45400000000000001</c:v>
                </c:pt>
                <c:pt idx="8135">
                  <c:v>0.45400000000000001</c:v>
                </c:pt>
                <c:pt idx="8136">
                  <c:v>0.45400000000000001</c:v>
                </c:pt>
                <c:pt idx="8137">
                  <c:v>0.45400000000000001</c:v>
                </c:pt>
                <c:pt idx="8138">
                  <c:v>0.45400000000000001</c:v>
                </c:pt>
                <c:pt idx="8139">
                  <c:v>0.45400000000000001</c:v>
                </c:pt>
                <c:pt idx="8140">
                  <c:v>0.45400000000000001</c:v>
                </c:pt>
                <c:pt idx="8141">
                  <c:v>0.45400000000000001</c:v>
                </c:pt>
                <c:pt idx="8142">
                  <c:v>0.45400000000000001</c:v>
                </c:pt>
                <c:pt idx="8143">
                  <c:v>0.45400000000000001</c:v>
                </c:pt>
                <c:pt idx="8144">
                  <c:v>0.45400000000000001</c:v>
                </c:pt>
                <c:pt idx="8145">
                  <c:v>0.45400000000000001</c:v>
                </c:pt>
                <c:pt idx="8146">
                  <c:v>0.45400000000000001</c:v>
                </c:pt>
                <c:pt idx="8147">
                  <c:v>0.45400000000000001</c:v>
                </c:pt>
                <c:pt idx="8148">
                  <c:v>0.45400000000000001</c:v>
                </c:pt>
                <c:pt idx="8149">
                  <c:v>0.45400000000000001</c:v>
                </c:pt>
                <c:pt idx="8150">
                  <c:v>0.45400000000000001</c:v>
                </c:pt>
                <c:pt idx="8151">
                  <c:v>0.45400000000000001</c:v>
                </c:pt>
                <c:pt idx="8152">
                  <c:v>0.45300000000000001</c:v>
                </c:pt>
                <c:pt idx="8153">
                  <c:v>0.45300000000000001</c:v>
                </c:pt>
                <c:pt idx="8154">
                  <c:v>0.45300000000000001</c:v>
                </c:pt>
                <c:pt idx="8155">
                  <c:v>0.45300000000000001</c:v>
                </c:pt>
                <c:pt idx="8156">
                  <c:v>0.45300000000000001</c:v>
                </c:pt>
                <c:pt idx="8157">
                  <c:v>0.45300000000000001</c:v>
                </c:pt>
                <c:pt idx="8158">
                  <c:v>0.45300000000000001</c:v>
                </c:pt>
                <c:pt idx="8159">
                  <c:v>0.45300000000000001</c:v>
                </c:pt>
                <c:pt idx="8160">
                  <c:v>0.45300000000000001</c:v>
                </c:pt>
                <c:pt idx="8161">
                  <c:v>0.45300000000000001</c:v>
                </c:pt>
                <c:pt idx="8162">
                  <c:v>0.45300000000000001</c:v>
                </c:pt>
                <c:pt idx="8163">
                  <c:v>0.45300000000000001</c:v>
                </c:pt>
                <c:pt idx="8164">
                  <c:v>0.45300000000000001</c:v>
                </c:pt>
                <c:pt idx="8165">
                  <c:v>0.45300000000000001</c:v>
                </c:pt>
                <c:pt idx="8166">
                  <c:v>0.45300000000000001</c:v>
                </c:pt>
                <c:pt idx="8167">
                  <c:v>0.45300000000000001</c:v>
                </c:pt>
                <c:pt idx="8168">
                  <c:v>0.45300000000000001</c:v>
                </c:pt>
                <c:pt idx="8169">
                  <c:v>0.45300000000000001</c:v>
                </c:pt>
                <c:pt idx="8170">
                  <c:v>0.45300000000000001</c:v>
                </c:pt>
                <c:pt idx="8171">
                  <c:v>0.45300000000000001</c:v>
                </c:pt>
                <c:pt idx="8172">
                  <c:v>0.45300000000000001</c:v>
                </c:pt>
                <c:pt idx="8173">
                  <c:v>0.45300000000000001</c:v>
                </c:pt>
                <c:pt idx="8174">
                  <c:v>0.45200000000000001</c:v>
                </c:pt>
                <c:pt idx="8175">
                  <c:v>0.45200000000000001</c:v>
                </c:pt>
                <c:pt idx="8176">
                  <c:v>0.45200000000000001</c:v>
                </c:pt>
                <c:pt idx="8177">
                  <c:v>0.45200000000000001</c:v>
                </c:pt>
                <c:pt idx="8178">
                  <c:v>0.45200000000000001</c:v>
                </c:pt>
                <c:pt idx="8179">
                  <c:v>0.45200000000000001</c:v>
                </c:pt>
                <c:pt idx="8180">
                  <c:v>0.45200000000000001</c:v>
                </c:pt>
                <c:pt idx="8181">
                  <c:v>0.45200000000000001</c:v>
                </c:pt>
                <c:pt idx="8182">
                  <c:v>0.45200000000000001</c:v>
                </c:pt>
                <c:pt idx="8183">
                  <c:v>0.45200000000000001</c:v>
                </c:pt>
                <c:pt idx="8184">
                  <c:v>0.45200000000000001</c:v>
                </c:pt>
                <c:pt idx="8185">
                  <c:v>0.45200000000000001</c:v>
                </c:pt>
                <c:pt idx="8186">
                  <c:v>0.45200000000000001</c:v>
                </c:pt>
                <c:pt idx="8187">
                  <c:v>0.45200000000000001</c:v>
                </c:pt>
                <c:pt idx="8188">
                  <c:v>0.45200000000000001</c:v>
                </c:pt>
                <c:pt idx="8189">
                  <c:v>0.45200000000000001</c:v>
                </c:pt>
                <c:pt idx="8190">
                  <c:v>0.45200000000000001</c:v>
                </c:pt>
                <c:pt idx="8191">
                  <c:v>0.45200000000000001</c:v>
                </c:pt>
                <c:pt idx="8192">
                  <c:v>0.45100000000000001</c:v>
                </c:pt>
                <c:pt idx="8193">
                  <c:v>0.45100000000000001</c:v>
                </c:pt>
                <c:pt idx="8194">
                  <c:v>0.45100000000000001</c:v>
                </c:pt>
                <c:pt idx="8195">
                  <c:v>0.45100000000000001</c:v>
                </c:pt>
                <c:pt idx="8196">
                  <c:v>0.45100000000000001</c:v>
                </c:pt>
                <c:pt idx="8197">
                  <c:v>0.45100000000000001</c:v>
                </c:pt>
                <c:pt idx="8198">
                  <c:v>0.45100000000000001</c:v>
                </c:pt>
                <c:pt idx="8199">
                  <c:v>0.45100000000000001</c:v>
                </c:pt>
                <c:pt idx="8200">
                  <c:v>0.45100000000000001</c:v>
                </c:pt>
                <c:pt idx="8201">
                  <c:v>0.45100000000000001</c:v>
                </c:pt>
                <c:pt idx="8202">
                  <c:v>0.45100000000000001</c:v>
                </c:pt>
                <c:pt idx="8203">
                  <c:v>0.45100000000000001</c:v>
                </c:pt>
                <c:pt idx="8204">
                  <c:v>0.45100000000000001</c:v>
                </c:pt>
                <c:pt idx="8205">
                  <c:v>0.45100000000000001</c:v>
                </c:pt>
                <c:pt idx="8206">
                  <c:v>0.45100000000000001</c:v>
                </c:pt>
                <c:pt idx="8207">
                  <c:v>0.45100000000000001</c:v>
                </c:pt>
                <c:pt idx="8208">
                  <c:v>0.45100000000000001</c:v>
                </c:pt>
                <c:pt idx="8209">
                  <c:v>0.45100000000000001</c:v>
                </c:pt>
                <c:pt idx="8210">
                  <c:v>0.45100000000000001</c:v>
                </c:pt>
                <c:pt idx="8211">
                  <c:v>0.45100000000000001</c:v>
                </c:pt>
                <c:pt idx="8212">
                  <c:v>0.45100000000000001</c:v>
                </c:pt>
                <c:pt idx="8213">
                  <c:v>0.45100000000000001</c:v>
                </c:pt>
                <c:pt idx="8214">
                  <c:v>0.45100000000000001</c:v>
                </c:pt>
                <c:pt idx="8215">
                  <c:v>0.45100000000000001</c:v>
                </c:pt>
                <c:pt idx="8216">
                  <c:v>0.45100000000000001</c:v>
                </c:pt>
                <c:pt idx="8217">
                  <c:v>0.45100000000000001</c:v>
                </c:pt>
                <c:pt idx="8218">
                  <c:v>0.45100000000000001</c:v>
                </c:pt>
                <c:pt idx="8219">
                  <c:v>0.45100000000000001</c:v>
                </c:pt>
                <c:pt idx="8220">
                  <c:v>0.45100000000000001</c:v>
                </c:pt>
                <c:pt idx="8221">
                  <c:v>0.45100000000000001</c:v>
                </c:pt>
                <c:pt idx="8222">
                  <c:v>0.45</c:v>
                </c:pt>
                <c:pt idx="8223">
                  <c:v>0.45</c:v>
                </c:pt>
                <c:pt idx="8224">
                  <c:v>0.45</c:v>
                </c:pt>
                <c:pt idx="8225">
                  <c:v>0.45</c:v>
                </c:pt>
                <c:pt idx="8226">
                  <c:v>0.45</c:v>
                </c:pt>
                <c:pt idx="8227">
                  <c:v>0.45</c:v>
                </c:pt>
                <c:pt idx="8228">
                  <c:v>0.45</c:v>
                </c:pt>
                <c:pt idx="8229">
                  <c:v>0.45</c:v>
                </c:pt>
                <c:pt idx="8230">
                  <c:v>0.45</c:v>
                </c:pt>
                <c:pt idx="8231">
                  <c:v>0.45</c:v>
                </c:pt>
                <c:pt idx="8232">
                  <c:v>0.45</c:v>
                </c:pt>
                <c:pt idx="8233">
                  <c:v>0.45</c:v>
                </c:pt>
                <c:pt idx="8234">
                  <c:v>0.45</c:v>
                </c:pt>
                <c:pt idx="8235">
                  <c:v>0.45</c:v>
                </c:pt>
                <c:pt idx="8236">
                  <c:v>0.45</c:v>
                </c:pt>
                <c:pt idx="8237">
                  <c:v>0.45</c:v>
                </c:pt>
                <c:pt idx="8238">
                  <c:v>0.45</c:v>
                </c:pt>
                <c:pt idx="8239">
                  <c:v>0.45</c:v>
                </c:pt>
                <c:pt idx="8240">
                  <c:v>0.45</c:v>
                </c:pt>
                <c:pt idx="8241">
                  <c:v>0.45</c:v>
                </c:pt>
                <c:pt idx="8242">
                  <c:v>0.45</c:v>
                </c:pt>
                <c:pt idx="8243">
                  <c:v>0.44900000000000001</c:v>
                </c:pt>
                <c:pt idx="8244">
                  <c:v>0.44900000000000001</c:v>
                </c:pt>
                <c:pt idx="8245">
                  <c:v>0.44900000000000001</c:v>
                </c:pt>
                <c:pt idx="8246">
                  <c:v>0.44900000000000001</c:v>
                </c:pt>
                <c:pt idx="8247">
                  <c:v>0.44900000000000001</c:v>
                </c:pt>
                <c:pt idx="8248">
                  <c:v>0.44900000000000001</c:v>
                </c:pt>
                <c:pt idx="8249">
                  <c:v>0.44900000000000001</c:v>
                </c:pt>
                <c:pt idx="8250">
                  <c:v>0.44900000000000001</c:v>
                </c:pt>
                <c:pt idx="8251">
                  <c:v>0.44900000000000001</c:v>
                </c:pt>
                <c:pt idx="8252">
                  <c:v>0.44900000000000001</c:v>
                </c:pt>
                <c:pt idx="8253">
                  <c:v>0.44900000000000001</c:v>
                </c:pt>
                <c:pt idx="8254">
                  <c:v>0.44900000000000001</c:v>
                </c:pt>
                <c:pt idx="8255">
                  <c:v>0.44900000000000001</c:v>
                </c:pt>
                <c:pt idx="8256">
                  <c:v>0.44900000000000001</c:v>
                </c:pt>
                <c:pt idx="8257">
                  <c:v>0.44900000000000001</c:v>
                </c:pt>
                <c:pt idx="8258">
                  <c:v>0.44900000000000001</c:v>
                </c:pt>
                <c:pt idx="8259">
                  <c:v>0.44900000000000001</c:v>
                </c:pt>
                <c:pt idx="8260">
                  <c:v>0.44900000000000001</c:v>
                </c:pt>
                <c:pt idx="8261">
                  <c:v>0.44900000000000001</c:v>
                </c:pt>
                <c:pt idx="8262">
                  <c:v>0.44900000000000001</c:v>
                </c:pt>
                <c:pt idx="8263">
                  <c:v>0.44900000000000001</c:v>
                </c:pt>
                <c:pt idx="8264">
                  <c:v>0.44900000000000001</c:v>
                </c:pt>
                <c:pt idx="8265">
                  <c:v>0.44900000000000001</c:v>
                </c:pt>
                <c:pt idx="8266">
                  <c:v>0.44900000000000001</c:v>
                </c:pt>
                <c:pt idx="8267">
                  <c:v>0.44900000000000001</c:v>
                </c:pt>
                <c:pt idx="8268">
                  <c:v>0.44900000000000001</c:v>
                </c:pt>
                <c:pt idx="8269">
                  <c:v>0.44900000000000001</c:v>
                </c:pt>
                <c:pt idx="8270">
                  <c:v>0.44900000000000001</c:v>
                </c:pt>
                <c:pt idx="8271">
                  <c:v>0.44900000000000001</c:v>
                </c:pt>
                <c:pt idx="8272">
                  <c:v>0.44900000000000001</c:v>
                </c:pt>
                <c:pt idx="8273">
                  <c:v>0.44900000000000001</c:v>
                </c:pt>
                <c:pt idx="8274">
                  <c:v>0.44900000000000001</c:v>
                </c:pt>
                <c:pt idx="8275">
                  <c:v>0.44900000000000001</c:v>
                </c:pt>
                <c:pt idx="8276">
                  <c:v>0.44900000000000001</c:v>
                </c:pt>
                <c:pt idx="8277">
                  <c:v>0.44900000000000001</c:v>
                </c:pt>
                <c:pt idx="8278">
                  <c:v>0.44900000000000001</c:v>
                </c:pt>
                <c:pt idx="8279">
                  <c:v>0.44900000000000001</c:v>
                </c:pt>
                <c:pt idx="8280">
                  <c:v>0.44900000000000001</c:v>
                </c:pt>
                <c:pt idx="8281">
                  <c:v>0.44900000000000001</c:v>
                </c:pt>
                <c:pt idx="8282">
                  <c:v>0.44900000000000001</c:v>
                </c:pt>
                <c:pt idx="8283">
                  <c:v>0.44900000000000001</c:v>
                </c:pt>
                <c:pt idx="8284">
                  <c:v>0.44800000000000001</c:v>
                </c:pt>
                <c:pt idx="8285">
                  <c:v>0.44800000000000001</c:v>
                </c:pt>
                <c:pt idx="8286">
                  <c:v>0.44800000000000001</c:v>
                </c:pt>
                <c:pt idx="8287">
                  <c:v>0.44800000000000001</c:v>
                </c:pt>
                <c:pt idx="8288">
                  <c:v>0.44800000000000001</c:v>
                </c:pt>
                <c:pt idx="8289">
                  <c:v>0.44800000000000001</c:v>
                </c:pt>
                <c:pt idx="8290">
                  <c:v>0.44800000000000001</c:v>
                </c:pt>
                <c:pt idx="8291">
                  <c:v>0.44800000000000001</c:v>
                </c:pt>
                <c:pt idx="8292">
                  <c:v>0.44800000000000001</c:v>
                </c:pt>
                <c:pt idx="8293">
                  <c:v>0.44800000000000001</c:v>
                </c:pt>
                <c:pt idx="8294">
                  <c:v>0.44800000000000001</c:v>
                </c:pt>
                <c:pt idx="8295">
                  <c:v>0.44800000000000001</c:v>
                </c:pt>
                <c:pt idx="8296">
                  <c:v>0.44800000000000001</c:v>
                </c:pt>
                <c:pt idx="8297">
                  <c:v>0.44800000000000001</c:v>
                </c:pt>
                <c:pt idx="8298">
                  <c:v>0.44800000000000001</c:v>
                </c:pt>
                <c:pt idx="8299">
                  <c:v>0.44800000000000001</c:v>
                </c:pt>
                <c:pt idx="8300">
                  <c:v>0.44800000000000001</c:v>
                </c:pt>
                <c:pt idx="8301">
                  <c:v>0.44800000000000001</c:v>
                </c:pt>
                <c:pt idx="8302">
                  <c:v>0.44800000000000001</c:v>
                </c:pt>
                <c:pt idx="8303">
                  <c:v>0.44800000000000001</c:v>
                </c:pt>
                <c:pt idx="8304">
                  <c:v>0.44800000000000001</c:v>
                </c:pt>
                <c:pt idx="8305">
                  <c:v>0.44800000000000001</c:v>
                </c:pt>
                <c:pt idx="8306">
                  <c:v>0.44700000000000001</c:v>
                </c:pt>
                <c:pt idx="8307">
                  <c:v>0.44700000000000001</c:v>
                </c:pt>
                <c:pt idx="8308">
                  <c:v>0.44700000000000001</c:v>
                </c:pt>
                <c:pt idx="8309">
                  <c:v>0.44700000000000001</c:v>
                </c:pt>
                <c:pt idx="8310">
                  <c:v>0.44700000000000001</c:v>
                </c:pt>
                <c:pt idx="8311">
                  <c:v>0.44700000000000001</c:v>
                </c:pt>
                <c:pt idx="8312">
                  <c:v>0.44700000000000001</c:v>
                </c:pt>
                <c:pt idx="8313">
                  <c:v>0.44700000000000001</c:v>
                </c:pt>
                <c:pt idx="8314">
                  <c:v>0.44700000000000001</c:v>
                </c:pt>
                <c:pt idx="8315">
                  <c:v>0.44700000000000001</c:v>
                </c:pt>
                <c:pt idx="8316">
                  <c:v>0.44700000000000001</c:v>
                </c:pt>
                <c:pt idx="8317">
                  <c:v>0.44700000000000001</c:v>
                </c:pt>
                <c:pt idx="8318">
                  <c:v>0.44700000000000001</c:v>
                </c:pt>
                <c:pt idx="8319">
                  <c:v>0.44700000000000001</c:v>
                </c:pt>
                <c:pt idx="8320">
                  <c:v>0.44700000000000001</c:v>
                </c:pt>
                <c:pt idx="8321">
                  <c:v>0.44700000000000001</c:v>
                </c:pt>
                <c:pt idx="8322">
                  <c:v>0.44700000000000001</c:v>
                </c:pt>
                <c:pt idx="8323">
                  <c:v>0.44700000000000001</c:v>
                </c:pt>
                <c:pt idx="8324">
                  <c:v>0.44700000000000001</c:v>
                </c:pt>
                <c:pt idx="8325">
                  <c:v>0.44700000000000001</c:v>
                </c:pt>
                <c:pt idx="8326">
                  <c:v>0.44700000000000001</c:v>
                </c:pt>
                <c:pt idx="8327">
                  <c:v>0.44700000000000001</c:v>
                </c:pt>
                <c:pt idx="8328">
                  <c:v>0.44700000000000001</c:v>
                </c:pt>
                <c:pt idx="8329">
                  <c:v>0.44700000000000001</c:v>
                </c:pt>
                <c:pt idx="8330">
                  <c:v>0.44700000000000001</c:v>
                </c:pt>
                <c:pt idx="8331">
                  <c:v>0.44700000000000001</c:v>
                </c:pt>
                <c:pt idx="8332">
                  <c:v>0.44700000000000001</c:v>
                </c:pt>
                <c:pt idx="8333">
                  <c:v>0.44600000000000001</c:v>
                </c:pt>
                <c:pt idx="8334">
                  <c:v>0.44600000000000001</c:v>
                </c:pt>
                <c:pt idx="8335">
                  <c:v>0.44600000000000001</c:v>
                </c:pt>
                <c:pt idx="8336">
                  <c:v>0.44600000000000001</c:v>
                </c:pt>
                <c:pt idx="8337">
                  <c:v>0.44600000000000001</c:v>
                </c:pt>
                <c:pt idx="8338">
                  <c:v>0.44600000000000001</c:v>
                </c:pt>
                <c:pt idx="8339">
                  <c:v>0.44600000000000001</c:v>
                </c:pt>
                <c:pt idx="8340">
                  <c:v>0.44600000000000001</c:v>
                </c:pt>
                <c:pt idx="8341">
                  <c:v>0.44600000000000001</c:v>
                </c:pt>
                <c:pt idx="8342">
                  <c:v>0.44600000000000001</c:v>
                </c:pt>
                <c:pt idx="8343">
                  <c:v>0.44600000000000001</c:v>
                </c:pt>
                <c:pt idx="8344">
                  <c:v>0.44600000000000001</c:v>
                </c:pt>
                <c:pt idx="8345">
                  <c:v>0.44600000000000001</c:v>
                </c:pt>
                <c:pt idx="8346">
                  <c:v>0.44600000000000001</c:v>
                </c:pt>
                <c:pt idx="8347">
                  <c:v>0.44600000000000001</c:v>
                </c:pt>
                <c:pt idx="8348">
                  <c:v>0.44600000000000001</c:v>
                </c:pt>
                <c:pt idx="8349">
                  <c:v>0.44600000000000001</c:v>
                </c:pt>
                <c:pt idx="8350">
                  <c:v>0.44600000000000001</c:v>
                </c:pt>
                <c:pt idx="8351">
                  <c:v>0.44600000000000001</c:v>
                </c:pt>
                <c:pt idx="8352">
                  <c:v>0.44600000000000001</c:v>
                </c:pt>
                <c:pt idx="8353">
                  <c:v>0.44600000000000001</c:v>
                </c:pt>
                <c:pt idx="8354">
                  <c:v>0.44600000000000001</c:v>
                </c:pt>
                <c:pt idx="8355">
                  <c:v>0.44600000000000001</c:v>
                </c:pt>
                <c:pt idx="8356">
                  <c:v>0.44600000000000001</c:v>
                </c:pt>
                <c:pt idx="8357">
                  <c:v>0.44600000000000001</c:v>
                </c:pt>
                <c:pt idx="8358">
                  <c:v>0.44500000000000001</c:v>
                </c:pt>
                <c:pt idx="8359">
                  <c:v>0.44500000000000001</c:v>
                </c:pt>
                <c:pt idx="8360">
                  <c:v>0.44500000000000001</c:v>
                </c:pt>
                <c:pt idx="8361">
                  <c:v>0.44500000000000001</c:v>
                </c:pt>
                <c:pt idx="8362">
                  <c:v>0.44500000000000001</c:v>
                </c:pt>
                <c:pt idx="8363">
                  <c:v>0.44500000000000001</c:v>
                </c:pt>
                <c:pt idx="8364">
                  <c:v>0.44500000000000001</c:v>
                </c:pt>
                <c:pt idx="8365">
                  <c:v>0.44500000000000001</c:v>
                </c:pt>
                <c:pt idx="8366">
                  <c:v>0.44500000000000001</c:v>
                </c:pt>
                <c:pt idx="8367">
                  <c:v>0.44500000000000001</c:v>
                </c:pt>
                <c:pt idx="8368">
                  <c:v>0.44500000000000001</c:v>
                </c:pt>
                <c:pt idx="8369">
                  <c:v>0.44500000000000001</c:v>
                </c:pt>
                <c:pt idx="8370">
                  <c:v>0.44500000000000001</c:v>
                </c:pt>
                <c:pt idx="8371">
                  <c:v>0.44500000000000001</c:v>
                </c:pt>
                <c:pt idx="8372">
                  <c:v>0.44500000000000001</c:v>
                </c:pt>
                <c:pt idx="8373">
                  <c:v>0.44500000000000001</c:v>
                </c:pt>
                <c:pt idx="8374">
                  <c:v>0.44500000000000001</c:v>
                </c:pt>
                <c:pt idx="8375">
                  <c:v>0.44500000000000001</c:v>
                </c:pt>
                <c:pt idx="8376">
                  <c:v>0.44500000000000001</c:v>
                </c:pt>
                <c:pt idx="8377">
                  <c:v>0.44500000000000001</c:v>
                </c:pt>
                <c:pt idx="8378">
                  <c:v>0.44500000000000001</c:v>
                </c:pt>
                <c:pt idx="8379">
                  <c:v>0.44500000000000001</c:v>
                </c:pt>
                <c:pt idx="8380">
                  <c:v>0.44500000000000001</c:v>
                </c:pt>
                <c:pt idx="8381">
                  <c:v>0.44500000000000001</c:v>
                </c:pt>
                <c:pt idx="8382">
                  <c:v>0.44500000000000001</c:v>
                </c:pt>
                <c:pt idx="8383">
                  <c:v>0.44500000000000001</c:v>
                </c:pt>
                <c:pt idx="8384">
                  <c:v>0.44500000000000001</c:v>
                </c:pt>
                <c:pt idx="8385">
                  <c:v>0.44400000000000001</c:v>
                </c:pt>
                <c:pt idx="8386">
                  <c:v>0.44400000000000001</c:v>
                </c:pt>
                <c:pt idx="8387">
                  <c:v>0.44400000000000001</c:v>
                </c:pt>
                <c:pt idx="8388">
                  <c:v>0.44400000000000001</c:v>
                </c:pt>
                <c:pt idx="8389">
                  <c:v>0.44400000000000001</c:v>
                </c:pt>
                <c:pt idx="8390">
                  <c:v>0.44400000000000001</c:v>
                </c:pt>
                <c:pt idx="8391">
                  <c:v>0.44400000000000001</c:v>
                </c:pt>
                <c:pt idx="8392">
                  <c:v>0.44400000000000001</c:v>
                </c:pt>
                <c:pt idx="8393">
                  <c:v>0.44400000000000001</c:v>
                </c:pt>
                <c:pt idx="8394">
                  <c:v>0.44400000000000001</c:v>
                </c:pt>
                <c:pt idx="8395">
                  <c:v>0.44400000000000001</c:v>
                </c:pt>
                <c:pt idx="8396">
                  <c:v>0.44400000000000001</c:v>
                </c:pt>
                <c:pt idx="8397">
                  <c:v>0.44400000000000001</c:v>
                </c:pt>
                <c:pt idx="8398">
                  <c:v>0.44400000000000001</c:v>
                </c:pt>
                <c:pt idx="8399">
                  <c:v>0.44400000000000001</c:v>
                </c:pt>
                <c:pt idx="8400">
                  <c:v>0.44400000000000001</c:v>
                </c:pt>
                <c:pt idx="8401">
                  <c:v>0.443</c:v>
                </c:pt>
                <c:pt idx="8402">
                  <c:v>0.443</c:v>
                </c:pt>
                <c:pt idx="8403">
                  <c:v>0.443</c:v>
                </c:pt>
                <c:pt idx="8404">
                  <c:v>0.443</c:v>
                </c:pt>
                <c:pt idx="8405">
                  <c:v>0.443</c:v>
                </c:pt>
                <c:pt idx="8406">
                  <c:v>0.443</c:v>
                </c:pt>
                <c:pt idx="8407">
                  <c:v>0.443</c:v>
                </c:pt>
                <c:pt idx="8408">
                  <c:v>0.443</c:v>
                </c:pt>
                <c:pt idx="8409">
                  <c:v>0.443</c:v>
                </c:pt>
                <c:pt idx="8410">
                  <c:v>0.443</c:v>
                </c:pt>
                <c:pt idx="8411">
                  <c:v>0.443</c:v>
                </c:pt>
                <c:pt idx="8412">
                  <c:v>0.443</c:v>
                </c:pt>
                <c:pt idx="8413">
                  <c:v>0.443</c:v>
                </c:pt>
                <c:pt idx="8414">
                  <c:v>0.443</c:v>
                </c:pt>
                <c:pt idx="8415">
                  <c:v>0.443</c:v>
                </c:pt>
                <c:pt idx="8416">
                  <c:v>0.443</c:v>
                </c:pt>
                <c:pt idx="8417">
                  <c:v>0.443</c:v>
                </c:pt>
                <c:pt idx="8418">
                  <c:v>0.443</c:v>
                </c:pt>
                <c:pt idx="8419">
                  <c:v>0.443</c:v>
                </c:pt>
                <c:pt idx="8420">
                  <c:v>0.443</c:v>
                </c:pt>
                <c:pt idx="8421">
                  <c:v>0.442</c:v>
                </c:pt>
                <c:pt idx="8422">
                  <c:v>0.442</c:v>
                </c:pt>
                <c:pt idx="8423">
                  <c:v>0.442</c:v>
                </c:pt>
                <c:pt idx="8424">
                  <c:v>0.442</c:v>
                </c:pt>
                <c:pt idx="8425">
                  <c:v>0.442</c:v>
                </c:pt>
                <c:pt idx="8426">
                  <c:v>0.442</c:v>
                </c:pt>
                <c:pt idx="8427">
                  <c:v>0.442</c:v>
                </c:pt>
                <c:pt idx="8428">
                  <c:v>0.442</c:v>
                </c:pt>
                <c:pt idx="8429">
                  <c:v>0.442</c:v>
                </c:pt>
                <c:pt idx="8430">
                  <c:v>0.442</c:v>
                </c:pt>
                <c:pt idx="8431">
                  <c:v>0.442</c:v>
                </c:pt>
                <c:pt idx="8432">
                  <c:v>0.442</c:v>
                </c:pt>
                <c:pt idx="8433">
                  <c:v>0.442</c:v>
                </c:pt>
                <c:pt idx="8434">
                  <c:v>0.442</c:v>
                </c:pt>
                <c:pt idx="8435">
                  <c:v>0.442</c:v>
                </c:pt>
                <c:pt idx="8436">
                  <c:v>0.442</c:v>
                </c:pt>
                <c:pt idx="8437">
                  <c:v>0.442</c:v>
                </c:pt>
                <c:pt idx="8438">
                  <c:v>0.442</c:v>
                </c:pt>
                <c:pt idx="8439">
                  <c:v>0.442</c:v>
                </c:pt>
                <c:pt idx="8440">
                  <c:v>0.442</c:v>
                </c:pt>
                <c:pt idx="8441">
                  <c:v>0.442</c:v>
                </c:pt>
                <c:pt idx="8442">
                  <c:v>0.442</c:v>
                </c:pt>
                <c:pt idx="8443">
                  <c:v>0.442</c:v>
                </c:pt>
                <c:pt idx="8444">
                  <c:v>0.442</c:v>
                </c:pt>
                <c:pt idx="8445">
                  <c:v>0.442</c:v>
                </c:pt>
                <c:pt idx="8446">
                  <c:v>0.442</c:v>
                </c:pt>
                <c:pt idx="8447">
                  <c:v>0.442</c:v>
                </c:pt>
                <c:pt idx="8448">
                  <c:v>0.442</c:v>
                </c:pt>
                <c:pt idx="8449">
                  <c:v>0.441</c:v>
                </c:pt>
                <c:pt idx="8450">
                  <c:v>0.441</c:v>
                </c:pt>
                <c:pt idx="8451">
                  <c:v>0.441</c:v>
                </c:pt>
                <c:pt idx="8452">
                  <c:v>0.441</c:v>
                </c:pt>
                <c:pt idx="8453">
                  <c:v>0.441</c:v>
                </c:pt>
                <c:pt idx="8454">
                  <c:v>0.441</c:v>
                </c:pt>
                <c:pt idx="8455">
                  <c:v>0.441</c:v>
                </c:pt>
                <c:pt idx="8456">
                  <c:v>0.441</c:v>
                </c:pt>
                <c:pt idx="8457">
                  <c:v>0.441</c:v>
                </c:pt>
                <c:pt idx="8458">
                  <c:v>0.441</c:v>
                </c:pt>
                <c:pt idx="8459">
                  <c:v>0.441</c:v>
                </c:pt>
                <c:pt idx="8460">
                  <c:v>0.441</c:v>
                </c:pt>
                <c:pt idx="8461">
                  <c:v>0.441</c:v>
                </c:pt>
                <c:pt idx="8462">
                  <c:v>0.441</c:v>
                </c:pt>
                <c:pt idx="8463">
                  <c:v>0.441</c:v>
                </c:pt>
                <c:pt idx="8464">
                  <c:v>0.441</c:v>
                </c:pt>
                <c:pt idx="8465">
                  <c:v>0.441</c:v>
                </c:pt>
                <c:pt idx="8466">
                  <c:v>0.441</c:v>
                </c:pt>
                <c:pt idx="8467">
                  <c:v>0.441</c:v>
                </c:pt>
                <c:pt idx="8468">
                  <c:v>0.441</c:v>
                </c:pt>
                <c:pt idx="8469">
                  <c:v>0.441</c:v>
                </c:pt>
                <c:pt idx="8470">
                  <c:v>0.441</c:v>
                </c:pt>
                <c:pt idx="8471">
                  <c:v>0.441</c:v>
                </c:pt>
                <c:pt idx="8472">
                  <c:v>0.441</c:v>
                </c:pt>
                <c:pt idx="8473">
                  <c:v>0.441</c:v>
                </c:pt>
                <c:pt idx="8474">
                  <c:v>0.441</c:v>
                </c:pt>
                <c:pt idx="8475">
                  <c:v>0.441</c:v>
                </c:pt>
                <c:pt idx="8476">
                  <c:v>0.441</c:v>
                </c:pt>
                <c:pt idx="8477">
                  <c:v>0.44</c:v>
                </c:pt>
                <c:pt idx="8478">
                  <c:v>0.44</c:v>
                </c:pt>
                <c:pt idx="8479">
                  <c:v>0.44</c:v>
                </c:pt>
                <c:pt idx="8480">
                  <c:v>0.44</c:v>
                </c:pt>
                <c:pt idx="8481">
                  <c:v>0.44</c:v>
                </c:pt>
                <c:pt idx="8482">
                  <c:v>0.44</c:v>
                </c:pt>
                <c:pt idx="8483">
                  <c:v>0.44</c:v>
                </c:pt>
                <c:pt idx="8484">
                  <c:v>0.44</c:v>
                </c:pt>
                <c:pt idx="8485">
                  <c:v>0.44</c:v>
                </c:pt>
                <c:pt idx="8486">
                  <c:v>0.44</c:v>
                </c:pt>
                <c:pt idx="8487">
                  <c:v>0.44</c:v>
                </c:pt>
                <c:pt idx="8488">
                  <c:v>0.44</c:v>
                </c:pt>
                <c:pt idx="8489">
                  <c:v>0.44</c:v>
                </c:pt>
                <c:pt idx="8490">
                  <c:v>0.44</c:v>
                </c:pt>
                <c:pt idx="8491">
                  <c:v>0.44</c:v>
                </c:pt>
                <c:pt idx="8492">
                  <c:v>0.44</c:v>
                </c:pt>
                <c:pt idx="8493">
                  <c:v>0.44</c:v>
                </c:pt>
                <c:pt idx="8494">
                  <c:v>0.44</c:v>
                </c:pt>
                <c:pt idx="8495">
                  <c:v>0.44</c:v>
                </c:pt>
                <c:pt idx="8496">
                  <c:v>0.44</c:v>
                </c:pt>
                <c:pt idx="8497">
                  <c:v>0.44</c:v>
                </c:pt>
                <c:pt idx="8498">
                  <c:v>0.44</c:v>
                </c:pt>
                <c:pt idx="8499">
                  <c:v>0.44</c:v>
                </c:pt>
                <c:pt idx="8500">
                  <c:v>0.439</c:v>
                </c:pt>
                <c:pt idx="8501">
                  <c:v>0.439</c:v>
                </c:pt>
                <c:pt idx="8502">
                  <c:v>0.439</c:v>
                </c:pt>
                <c:pt idx="8503">
                  <c:v>0.439</c:v>
                </c:pt>
                <c:pt idx="8504">
                  <c:v>0.439</c:v>
                </c:pt>
                <c:pt idx="8505">
                  <c:v>0.439</c:v>
                </c:pt>
                <c:pt idx="8506">
                  <c:v>0.439</c:v>
                </c:pt>
                <c:pt idx="8507">
                  <c:v>0.439</c:v>
                </c:pt>
                <c:pt idx="8508">
                  <c:v>0.439</c:v>
                </c:pt>
                <c:pt idx="8509">
                  <c:v>0.439</c:v>
                </c:pt>
                <c:pt idx="8510">
                  <c:v>0.439</c:v>
                </c:pt>
                <c:pt idx="8511">
                  <c:v>0.439</c:v>
                </c:pt>
                <c:pt idx="8512">
                  <c:v>0.439</c:v>
                </c:pt>
                <c:pt idx="8513">
                  <c:v>0.439</c:v>
                </c:pt>
                <c:pt idx="8514">
                  <c:v>0.439</c:v>
                </c:pt>
                <c:pt idx="8515">
                  <c:v>0.439</c:v>
                </c:pt>
                <c:pt idx="8516">
                  <c:v>0.439</c:v>
                </c:pt>
                <c:pt idx="8517">
                  <c:v>0.439</c:v>
                </c:pt>
                <c:pt idx="8518">
                  <c:v>0.439</c:v>
                </c:pt>
                <c:pt idx="8519">
                  <c:v>0.439</c:v>
                </c:pt>
                <c:pt idx="8520">
                  <c:v>0.439</c:v>
                </c:pt>
                <c:pt idx="8521">
                  <c:v>0.439</c:v>
                </c:pt>
                <c:pt idx="8522">
                  <c:v>0.439</c:v>
                </c:pt>
                <c:pt idx="8523">
                  <c:v>0.439</c:v>
                </c:pt>
                <c:pt idx="8524">
                  <c:v>0.439</c:v>
                </c:pt>
                <c:pt idx="8525">
                  <c:v>0.439</c:v>
                </c:pt>
                <c:pt idx="8526">
                  <c:v>0.439</c:v>
                </c:pt>
                <c:pt idx="8527">
                  <c:v>0.438</c:v>
                </c:pt>
                <c:pt idx="8528">
                  <c:v>0.438</c:v>
                </c:pt>
                <c:pt idx="8529">
                  <c:v>0.438</c:v>
                </c:pt>
                <c:pt idx="8530">
                  <c:v>0.438</c:v>
                </c:pt>
                <c:pt idx="8531">
                  <c:v>0.438</c:v>
                </c:pt>
                <c:pt idx="8532">
                  <c:v>0.438</c:v>
                </c:pt>
                <c:pt idx="8533">
                  <c:v>0.438</c:v>
                </c:pt>
                <c:pt idx="8534">
                  <c:v>0.438</c:v>
                </c:pt>
                <c:pt idx="8535">
                  <c:v>0.438</c:v>
                </c:pt>
                <c:pt idx="8536">
                  <c:v>0.438</c:v>
                </c:pt>
                <c:pt idx="8537">
                  <c:v>0.438</c:v>
                </c:pt>
                <c:pt idx="8538">
                  <c:v>0.438</c:v>
                </c:pt>
                <c:pt idx="8539">
                  <c:v>0.438</c:v>
                </c:pt>
                <c:pt idx="8540">
                  <c:v>0.438</c:v>
                </c:pt>
                <c:pt idx="8541">
                  <c:v>0.438</c:v>
                </c:pt>
                <c:pt idx="8542">
                  <c:v>0.438</c:v>
                </c:pt>
                <c:pt idx="8543">
                  <c:v>0.438</c:v>
                </c:pt>
                <c:pt idx="8544">
                  <c:v>0.438</c:v>
                </c:pt>
                <c:pt idx="8545">
                  <c:v>0.438</c:v>
                </c:pt>
                <c:pt idx="8546">
                  <c:v>0.438</c:v>
                </c:pt>
                <c:pt idx="8547">
                  <c:v>0.438</c:v>
                </c:pt>
                <c:pt idx="8548">
                  <c:v>0.438</c:v>
                </c:pt>
                <c:pt idx="8549">
                  <c:v>0.437</c:v>
                </c:pt>
                <c:pt idx="8550">
                  <c:v>0.437</c:v>
                </c:pt>
                <c:pt idx="8551">
                  <c:v>0.437</c:v>
                </c:pt>
                <c:pt idx="8552">
                  <c:v>0.437</c:v>
                </c:pt>
                <c:pt idx="8553">
                  <c:v>0.437</c:v>
                </c:pt>
                <c:pt idx="8554">
                  <c:v>0.437</c:v>
                </c:pt>
                <c:pt idx="8555">
                  <c:v>0.437</c:v>
                </c:pt>
                <c:pt idx="8556">
                  <c:v>0.437</c:v>
                </c:pt>
                <c:pt idx="8557">
                  <c:v>0.437</c:v>
                </c:pt>
                <c:pt idx="8558">
                  <c:v>0.437</c:v>
                </c:pt>
                <c:pt idx="8559">
                  <c:v>0.437</c:v>
                </c:pt>
                <c:pt idx="8560">
                  <c:v>0.437</c:v>
                </c:pt>
                <c:pt idx="8561">
                  <c:v>0.437</c:v>
                </c:pt>
                <c:pt idx="8562">
                  <c:v>0.437</c:v>
                </c:pt>
                <c:pt idx="8563">
                  <c:v>0.437</c:v>
                </c:pt>
                <c:pt idx="8564">
                  <c:v>0.437</c:v>
                </c:pt>
                <c:pt idx="8565">
                  <c:v>0.437</c:v>
                </c:pt>
                <c:pt idx="8566">
                  <c:v>0.437</c:v>
                </c:pt>
                <c:pt idx="8567">
                  <c:v>0.437</c:v>
                </c:pt>
                <c:pt idx="8568">
                  <c:v>0.437</c:v>
                </c:pt>
                <c:pt idx="8569">
                  <c:v>0.437</c:v>
                </c:pt>
                <c:pt idx="8570">
                  <c:v>0.437</c:v>
                </c:pt>
                <c:pt idx="8571">
                  <c:v>0.437</c:v>
                </c:pt>
                <c:pt idx="8572">
                  <c:v>0.437</c:v>
                </c:pt>
                <c:pt idx="8573">
                  <c:v>0.436</c:v>
                </c:pt>
                <c:pt idx="8574">
                  <c:v>0.436</c:v>
                </c:pt>
                <c:pt idx="8575">
                  <c:v>0.436</c:v>
                </c:pt>
                <c:pt idx="8576">
                  <c:v>0.436</c:v>
                </c:pt>
                <c:pt idx="8577">
                  <c:v>0.436</c:v>
                </c:pt>
                <c:pt idx="8578">
                  <c:v>0.436</c:v>
                </c:pt>
                <c:pt idx="8579">
                  <c:v>0.436</c:v>
                </c:pt>
                <c:pt idx="8580">
                  <c:v>0.436</c:v>
                </c:pt>
                <c:pt idx="8581">
                  <c:v>0.436</c:v>
                </c:pt>
                <c:pt idx="8582">
                  <c:v>0.436</c:v>
                </c:pt>
                <c:pt idx="8583">
                  <c:v>0.436</c:v>
                </c:pt>
                <c:pt idx="8584">
                  <c:v>0.436</c:v>
                </c:pt>
                <c:pt idx="8585">
                  <c:v>0.436</c:v>
                </c:pt>
                <c:pt idx="8586">
                  <c:v>0.436</c:v>
                </c:pt>
                <c:pt idx="8587">
                  <c:v>0.436</c:v>
                </c:pt>
                <c:pt idx="8588">
                  <c:v>0.436</c:v>
                </c:pt>
                <c:pt idx="8589">
                  <c:v>0.436</c:v>
                </c:pt>
                <c:pt idx="8590">
                  <c:v>0.436</c:v>
                </c:pt>
                <c:pt idx="8591">
                  <c:v>0.436</c:v>
                </c:pt>
                <c:pt idx="8592">
                  <c:v>0.436</c:v>
                </c:pt>
                <c:pt idx="8593">
                  <c:v>0.436</c:v>
                </c:pt>
                <c:pt idx="8594">
                  <c:v>0.436</c:v>
                </c:pt>
                <c:pt idx="8595">
                  <c:v>0.436</c:v>
                </c:pt>
                <c:pt idx="8596">
                  <c:v>0.436</c:v>
                </c:pt>
                <c:pt idx="8597">
                  <c:v>0.436</c:v>
                </c:pt>
                <c:pt idx="8598">
                  <c:v>0.436</c:v>
                </c:pt>
                <c:pt idx="8599">
                  <c:v>0.436</c:v>
                </c:pt>
                <c:pt idx="8600">
                  <c:v>0.436</c:v>
                </c:pt>
                <c:pt idx="8601">
                  <c:v>0.436</c:v>
                </c:pt>
                <c:pt idx="8602">
                  <c:v>0.435</c:v>
                </c:pt>
                <c:pt idx="8603">
                  <c:v>0.435</c:v>
                </c:pt>
                <c:pt idx="8604">
                  <c:v>0.435</c:v>
                </c:pt>
                <c:pt idx="8605">
                  <c:v>0.435</c:v>
                </c:pt>
                <c:pt idx="8606">
                  <c:v>0.435</c:v>
                </c:pt>
                <c:pt idx="8607">
                  <c:v>0.435</c:v>
                </c:pt>
                <c:pt idx="8608">
                  <c:v>0.435</c:v>
                </c:pt>
                <c:pt idx="8609">
                  <c:v>0.435</c:v>
                </c:pt>
                <c:pt idx="8610">
                  <c:v>0.435</c:v>
                </c:pt>
                <c:pt idx="8611">
                  <c:v>0.435</c:v>
                </c:pt>
                <c:pt idx="8612">
                  <c:v>0.435</c:v>
                </c:pt>
                <c:pt idx="8613">
                  <c:v>0.435</c:v>
                </c:pt>
                <c:pt idx="8614">
                  <c:v>0.435</c:v>
                </c:pt>
                <c:pt idx="8615">
                  <c:v>0.435</c:v>
                </c:pt>
                <c:pt idx="8616">
                  <c:v>0.435</c:v>
                </c:pt>
                <c:pt idx="8617">
                  <c:v>0.435</c:v>
                </c:pt>
                <c:pt idx="8618">
                  <c:v>0.435</c:v>
                </c:pt>
                <c:pt idx="8619">
                  <c:v>0.435</c:v>
                </c:pt>
                <c:pt idx="8620">
                  <c:v>0.435</c:v>
                </c:pt>
                <c:pt idx="8621">
                  <c:v>0.435</c:v>
                </c:pt>
                <c:pt idx="8622">
                  <c:v>0.435</c:v>
                </c:pt>
                <c:pt idx="8623">
                  <c:v>0.435</c:v>
                </c:pt>
                <c:pt idx="8624">
                  <c:v>0.435</c:v>
                </c:pt>
                <c:pt idx="8625">
                  <c:v>0.435</c:v>
                </c:pt>
                <c:pt idx="8626">
                  <c:v>0.435</c:v>
                </c:pt>
                <c:pt idx="8627">
                  <c:v>0.435</c:v>
                </c:pt>
                <c:pt idx="8628">
                  <c:v>0.435</c:v>
                </c:pt>
                <c:pt idx="8629">
                  <c:v>0.435</c:v>
                </c:pt>
                <c:pt idx="8630">
                  <c:v>0.435</c:v>
                </c:pt>
                <c:pt idx="8631">
                  <c:v>0.435</c:v>
                </c:pt>
                <c:pt idx="8632">
                  <c:v>0.435</c:v>
                </c:pt>
                <c:pt idx="8633">
                  <c:v>0.435</c:v>
                </c:pt>
                <c:pt idx="8634">
                  <c:v>0.435</c:v>
                </c:pt>
                <c:pt idx="8635">
                  <c:v>0.434</c:v>
                </c:pt>
                <c:pt idx="8636">
                  <c:v>0.434</c:v>
                </c:pt>
                <c:pt idx="8637">
                  <c:v>0.434</c:v>
                </c:pt>
                <c:pt idx="8638">
                  <c:v>0.434</c:v>
                </c:pt>
                <c:pt idx="8639">
                  <c:v>0.434</c:v>
                </c:pt>
                <c:pt idx="8640">
                  <c:v>0.434</c:v>
                </c:pt>
                <c:pt idx="8641">
                  <c:v>0.434</c:v>
                </c:pt>
                <c:pt idx="8642">
                  <c:v>0.434</c:v>
                </c:pt>
                <c:pt idx="8643">
                  <c:v>0.434</c:v>
                </c:pt>
                <c:pt idx="8644">
                  <c:v>0.434</c:v>
                </c:pt>
                <c:pt idx="8645">
                  <c:v>0.434</c:v>
                </c:pt>
                <c:pt idx="8646">
                  <c:v>0.434</c:v>
                </c:pt>
                <c:pt idx="8647">
                  <c:v>0.434</c:v>
                </c:pt>
                <c:pt idx="8648">
                  <c:v>0.434</c:v>
                </c:pt>
                <c:pt idx="8649">
                  <c:v>0.434</c:v>
                </c:pt>
                <c:pt idx="8650">
                  <c:v>0.434</c:v>
                </c:pt>
                <c:pt idx="8651">
                  <c:v>0.434</c:v>
                </c:pt>
                <c:pt idx="8652">
                  <c:v>0.434</c:v>
                </c:pt>
                <c:pt idx="8653">
                  <c:v>0.434</c:v>
                </c:pt>
                <c:pt idx="8654">
                  <c:v>0.434</c:v>
                </c:pt>
                <c:pt idx="8655">
                  <c:v>0.434</c:v>
                </c:pt>
                <c:pt idx="8656">
                  <c:v>0.434</c:v>
                </c:pt>
                <c:pt idx="8657">
                  <c:v>0.433</c:v>
                </c:pt>
                <c:pt idx="8658">
                  <c:v>0.433</c:v>
                </c:pt>
                <c:pt idx="8659">
                  <c:v>0.433</c:v>
                </c:pt>
                <c:pt idx="8660">
                  <c:v>0.433</c:v>
                </c:pt>
                <c:pt idx="8661">
                  <c:v>0.433</c:v>
                </c:pt>
                <c:pt idx="8662">
                  <c:v>0.433</c:v>
                </c:pt>
                <c:pt idx="8663">
                  <c:v>0.433</c:v>
                </c:pt>
                <c:pt idx="8664">
                  <c:v>0.433</c:v>
                </c:pt>
                <c:pt idx="8665">
                  <c:v>0.433</c:v>
                </c:pt>
                <c:pt idx="8666">
                  <c:v>0.433</c:v>
                </c:pt>
                <c:pt idx="8667">
                  <c:v>0.433</c:v>
                </c:pt>
                <c:pt idx="8668">
                  <c:v>0.433</c:v>
                </c:pt>
                <c:pt idx="8669">
                  <c:v>0.433</c:v>
                </c:pt>
                <c:pt idx="8670">
                  <c:v>0.433</c:v>
                </c:pt>
                <c:pt idx="8671">
                  <c:v>0.433</c:v>
                </c:pt>
                <c:pt idx="8672">
                  <c:v>0.433</c:v>
                </c:pt>
                <c:pt idx="8673">
                  <c:v>0.433</c:v>
                </c:pt>
                <c:pt idx="8674">
                  <c:v>0.433</c:v>
                </c:pt>
                <c:pt idx="8675">
                  <c:v>0.432</c:v>
                </c:pt>
                <c:pt idx="8676">
                  <c:v>0.432</c:v>
                </c:pt>
                <c:pt idx="8677">
                  <c:v>0.432</c:v>
                </c:pt>
                <c:pt idx="8678">
                  <c:v>0.432</c:v>
                </c:pt>
                <c:pt idx="8679">
                  <c:v>0.432</c:v>
                </c:pt>
                <c:pt idx="8680">
                  <c:v>0.432</c:v>
                </c:pt>
                <c:pt idx="8681">
                  <c:v>0.432</c:v>
                </c:pt>
                <c:pt idx="8682">
                  <c:v>0.432</c:v>
                </c:pt>
                <c:pt idx="8683">
                  <c:v>0.432</c:v>
                </c:pt>
                <c:pt idx="8684">
                  <c:v>0.432</c:v>
                </c:pt>
                <c:pt idx="8685">
                  <c:v>0.432</c:v>
                </c:pt>
                <c:pt idx="8686">
                  <c:v>0.432</c:v>
                </c:pt>
                <c:pt idx="8687">
                  <c:v>0.432</c:v>
                </c:pt>
                <c:pt idx="8688">
                  <c:v>0.432</c:v>
                </c:pt>
                <c:pt idx="8689">
                  <c:v>0.432</c:v>
                </c:pt>
                <c:pt idx="8690">
                  <c:v>0.432</c:v>
                </c:pt>
                <c:pt idx="8691">
                  <c:v>0.432</c:v>
                </c:pt>
                <c:pt idx="8692">
                  <c:v>0.432</c:v>
                </c:pt>
                <c:pt idx="8693">
                  <c:v>0.432</c:v>
                </c:pt>
                <c:pt idx="8694">
                  <c:v>0.432</c:v>
                </c:pt>
                <c:pt idx="8695">
                  <c:v>0.432</c:v>
                </c:pt>
                <c:pt idx="8696">
                  <c:v>0.432</c:v>
                </c:pt>
                <c:pt idx="8697">
                  <c:v>0.432</c:v>
                </c:pt>
                <c:pt idx="8698">
                  <c:v>0.432</c:v>
                </c:pt>
                <c:pt idx="8699">
                  <c:v>0.432</c:v>
                </c:pt>
                <c:pt idx="8700">
                  <c:v>0.432</c:v>
                </c:pt>
                <c:pt idx="8701">
                  <c:v>0.43099999999999999</c:v>
                </c:pt>
                <c:pt idx="8702">
                  <c:v>0.43099999999999999</c:v>
                </c:pt>
                <c:pt idx="8703">
                  <c:v>0.43099999999999999</c:v>
                </c:pt>
                <c:pt idx="8704">
                  <c:v>0.43099999999999999</c:v>
                </c:pt>
                <c:pt idx="8705">
                  <c:v>0.43099999999999999</c:v>
                </c:pt>
                <c:pt idx="8706">
                  <c:v>0.43099999999999999</c:v>
                </c:pt>
                <c:pt idx="8707">
                  <c:v>0.43099999999999999</c:v>
                </c:pt>
                <c:pt idx="8708">
                  <c:v>0.43099999999999999</c:v>
                </c:pt>
                <c:pt idx="8709">
                  <c:v>0.43099999999999999</c:v>
                </c:pt>
                <c:pt idx="8710">
                  <c:v>0.43099999999999999</c:v>
                </c:pt>
                <c:pt idx="8711">
                  <c:v>0.43099999999999999</c:v>
                </c:pt>
                <c:pt idx="8712">
                  <c:v>0.43099999999999999</c:v>
                </c:pt>
                <c:pt idx="8713">
                  <c:v>0.43099999999999999</c:v>
                </c:pt>
                <c:pt idx="8714">
                  <c:v>0.43099999999999999</c:v>
                </c:pt>
                <c:pt idx="8715">
                  <c:v>0.43099999999999999</c:v>
                </c:pt>
                <c:pt idx="8716">
                  <c:v>0.43099999999999999</c:v>
                </c:pt>
                <c:pt idx="8717">
                  <c:v>0.43099999999999999</c:v>
                </c:pt>
                <c:pt idx="8718">
                  <c:v>0.43099999999999999</c:v>
                </c:pt>
                <c:pt idx="8719">
                  <c:v>0.43099999999999999</c:v>
                </c:pt>
                <c:pt idx="8720">
                  <c:v>0.43099999999999999</c:v>
                </c:pt>
                <c:pt idx="8721">
                  <c:v>0.43099999999999999</c:v>
                </c:pt>
                <c:pt idx="8722">
                  <c:v>0.43099999999999999</c:v>
                </c:pt>
                <c:pt idx="8723">
                  <c:v>0.43099999999999999</c:v>
                </c:pt>
                <c:pt idx="8724">
                  <c:v>0.43099999999999999</c:v>
                </c:pt>
                <c:pt idx="8725">
                  <c:v>0.43099999999999999</c:v>
                </c:pt>
                <c:pt idx="8726">
                  <c:v>0.43099999999999999</c:v>
                </c:pt>
                <c:pt idx="8727">
                  <c:v>0.43</c:v>
                </c:pt>
                <c:pt idx="8728">
                  <c:v>0.43</c:v>
                </c:pt>
                <c:pt idx="8729">
                  <c:v>0.43</c:v>
                </c:pt>
                <c:pt idx="8730">
                  <c:v>0.43</c:v>
                </c:pt>
                <c:pt idx="8731">
                  <c:v>0.43</c:v>
                </c:pt>
                <c:pt idx="8732">
                  <c:v>0.43</c:v>
                </c:pt>
                <c:pt idx="8733">
                  <c:v>0.43</c:v>
                </c:pt>
                <c:pt idx="8734">
                  <c:v>0.43</c:v>
                </c:pt>
                <c:pt idx="8735">
                  <c:v>0.43</c:v>
                </c:pt>
                <c:pt idx="8736">
                  <c:v>0.43</c:v>
                </c:pt>
                <c:pt idx="8737">
                  <c:v>0.43</c:v>
                </c:pt>
                <c:pt idx="8738">
                  <c:v>0.43</c:v>
                </c:pt>
                <c:pt idx="8739">
                  <c:v>0.43</c:v>
                </c:pt>
                <c:pt idx="8740">
                  <c:v>0.43</c:v>
                </c:pt>
                <c:pt idx="8741">
                  <c:v>0.43</c:v>
                </c:pt>
                <c:pt idx="8742">
                  <c:v>0.43</c:v>
                </c:pt>
                <c:pt idx="8743">
                  <c:v>0.43</c:v>
                </c:pt>
                <c:pt idx="8744">
                  <c:v>0.43</c:v>
                </c:pt>
                <c:pt idx="8745">
                  <c:v>0.43</c:v>
                </c:pt>
                <c:pt idx="8746">
                  <c:v>0.43</c:v>
                </c:pt>
                <c:pt idx="8747">
                  <c:v>0.43</c:v>
                </c:pt>
                <c:pt idx="8748">
                  <c:v>0.43</c:v>
                </c:pt>
                <c:pt idx="8749">
                  <c:v>0.43</c:v>
                </c:pt>
                <c:pt idx="8750">
                  <c:v>0.43</c:v>
                </c:pt>
                <c:pt idx="8751">
                  <c:v>0.43</c:v>
                </c:pt>
                <c:pt idx="8752">
                  <c:v>0.42899999999999999</c:v>
                </c:pt>
                <c:pt idx="8753">
                  <c:v>0.42899999999999999</c:v>
                </c:pt>
                <c:pt idx="8754">
                  <c:v>0.42899999999999999</c:v>
                </c:pt>
                <c:pt idx="8755">
                  <c:v>0.42899999999999999</c:v>
                </c:pt>
                <c:pt idx="8756">
                  <c:v>0.42899999999999999</c:v>
                </c:pt>
                <c:pt idx="8757">
                  <c:v>0.42899999999999999</c:v>
                </c:pt>
                <c:pt idx="8758">
                  <c:v>0.42899999999999999</c:v>
                </c:pt>
                <c:pt idx="8759">
                  <c:v>0.42899999999999999</c:v>
                </c:pt>
                <c:pt idx="8760">
                  <c:v>0.42899999999999999</c:v>
                </c:pt>
                <c:pt idx="8761">
                  <c:v>0.42899999999999999</c:v>
                </c:pt>
                <c:pt idx="8762">
                  <c:v>0.42899999999999999</c:v>
                </c:pt>
                <c:pt idx="8763">
                  <c:v>0.42899999999999999</c:v>
                </c:pt>
                <c:pt idx="8764">
                  <c:v>0.42899999999999999</c:v>
                </c:pt>
                <c:pt idx="8765">
                  <c:v>0.42899999999999999</c:v>
                </c:pt>
                <c:pt idx="8766">
                  <c:v>0.42899999999999999</c:v>
                </c:pt>
                <c:pt idx="8767">
                  <c:v>0.42899999999999999</c:v>
                </c:pt>
                <c:pt idx="8768">
                  <c:v>0.42899999999999999</c:v>
                </c:pt>
                <c:pt idx="8769">
                  <c:v>0.42899999999999999</c:v>
                </c:pt>
                <c:pt idx="8770">
                  <c:v>0.42899999999999999</c:v>
                </c:pt>
                <c:pt idx="8771">
                  <c:v>0.42899999999999999</c:v>
                </c:pt>
                <c:pt idx="8772">
                  <c:v>0.42899999999999999</c:v>
                </c:pt>
                <c:pt idx="8773">
                  <c:v>0.42899999999999999</c:v>
                </c:pt>
                <c:pt idx="8774">
                  <c:v>0.42899999999999999</c:v>
                </c:pt>
                <c:pt idx="8775">
                  <c:v>0.42899999999999999</c:v>
                </c:pt>
                <c:pt idx="8776">
                  <c:v>0.42899999999999999</c:v>
                </c:pt>
                <c:pt idx="8777">
                  <c:v>0.42899999999999999</c:v>
                </c:pt>
                <c:pt idx="8778">
                  <c:v>0.42899999999999999</c:v>
                </c:pt>
                <c:pt idx="8779">
                  <c:v>0.42899999999999999</c:v>
                </c:pt>
                <c:pt idx="8780">
                  <c:v>0.42799999999999999</c:v>
                </c:pt>
                <c:pt idx="8781">
                  <c:v>0.42799999999999999</c:v>
                </c:pt>
                <c:pt idx="8782">
                  <c:v>0.42799999999999999</c:v>
                </c:pt>
                <c:pt idx="8783">
                  <c:v>0.42799999999999999</c:v>
                </c:pt>
                <c:pt idx="8784">
                  <c:v>0.42799999999999999</c:v>
                </c:pt>
                <c:pt idx="8785">
                  <c:v>0.42799999999999999</c:v>
                </c:pt>
                <c:pt idx="8786">
                  <c:v>0.42799999999999999</c:v>
                </c:pt>
                <c:pt idx="8787">
                  <c:v>0.42799999999999999</c:v>
                </c:pt>
                <c:pt idx="8788">
                  <c:v>0.42799999999999999</c:v>
                </c:pt>
                <c:pt idx="8789">
                  <c:v>0.42799999999999999</c:v>
                </c:pt>
                <c:pt idx="8790">
                  <c:v>0.42799999999999999</c:v>
                </c:pt>
                <c:pt idx="8791">
                  <c:v>0.42799999999999999</c:v>
                </c:pt>
                <c:pt idx="8792">
                  <c:v>0.42799999999999999</c:v>
                </c:pt>
                <c:pt idx="8793">
                  <c:v>0.42799999999999999</c:v>
                </c:pt>
                <c:pt idx="8794">
                  <c:v>0.42799999999999999</c:v>
                </c:pt>
                <c:pt idx="8795">
                  <c:v>0.42799999999999999</c:v>
                </c:pt>
                <c:pt idx="8796">
                  <c:v>0.42799999999999999</c:v>
                </c:pt>
                <c:pt idx="8797">
                  <c:v>0.42799999999999999</c:v>
                </c:pt>
                <c:pt idx="8798">
                  <c:v>0.42799999999999999</c:v>
                </c:pt>
                <c:pt idx="8799">
                  <c:v>0.42799999999999999</c:v>
                </c:pt>
                <c:pt idx="8800">
                  <c:v>0.42799999999999999</c:v>
                </c:pt>
                <c:pt idx="8801">
                  <c:v>0.42799999999999999</c:v>
                </c:pt>
                <c:pt idx="8802">
                  <c:v>0.42799999999999999</c:v>
                </c:pt>
                <c:pt idx="8803">
                  <c:v>0.42799999999999999</c:v>
                </c:pt>
                <c:pt idx="8804">
                  <c:v>0.42799999999999999</c:v>
                </c:pt>
                <c:pt idx="8805">
                  <c:v>0.42699999999999999</c:v>
                </c:pt>
                <c:pt idx="8806">
                  <c:v>0.42699999999999999</c:v>
                </c:pt>
                <c:pt idx="8807">
                  <c:v>0.42699999999999999</c:v>
                </c:pt>
                <c:pt idx="8808">
                  <c:v>0.42699999999999999</c:v>
                </c:pt>
                <c:pt idx="8809">
                  <c:v>0.42699999999999999</c:v>
                </c:pt>
                <c:pt idx="8810">
                  <c:v>0.42699999999999999</c:v>
                </c:pt>
                <c:pt idx="8811">
                  <c:v>0.42699999999999999</c:v>
                </c:pt>
                <c:pt idx="8812">
                  <c:v>0.42699999999999999</c:v>
                </c:pt>
                <c:pt idx="8813">
                  <c:v>0.42699999999999999</c:v>
                </c:pt>
                <c:pt idx="8814">
                  <c:v>0.42699999999999999</c:v>
                </c:pt>
                <c:pt idx="8815">
                  <c:v>0.42699999999999999</c:v>
                </c:pt>
                <c:pt idx="8816">
                  <c:v>0.42699999999999999</c:v>
                </c:pt>
                <c:pt idx="8817">
                  <c:v>0.42699999999999999</c:v>
                </c:pt>
                <c:pt idx="8818">
                  <c:v>0.42699999999999999</c:v>
                </c:pt>
                <c:pt idx="8819">
                  <c:v>0.42699999999999999</c:v>
                </c:pt>
                <c:pt idx="8820">
                  <c:v>0.42699999999999999</c:v>
                </c:pt>
                <c:pt idx="8821">
                  <c:v>0.42699999999999999</c:v>
                </c:pt>
                <c:pt idx="8822">
                  <c:v>0.42699999999999999</c:v>
                </c:pt>
                <c:pt idx="8823">
                  <c:v>0.42699999999999999</c:v>
                </c:pt>
                <c:pt idx="8824">
                  <c:v>0.42699999999999999</c:v>
                </c:pt>
                <c:pt idx="8825">
                  <c:v>0.42699999999999999</c:v>
                </c:pt>
                <c:pt idx="8826">
                  <c:v>0.42699999999999999</c:v>
                </c:pt>
                <c:pt idx="8827">
                  <c:v>0.42699999999999999</c:v>
                </c:pt>
                <c:pt idx="8828">
                  <c:v>0.42699999999999999</c:v>
                </c:pt>
                <c:pt idx="8829">
                  <c:v>0.42599999999999999</c:v>
                </c:pt>
                <c:pt idx="8830">
                  <c:v>0.42599999999999999</c:v>
                </c:pt>
                <c:pt idx="8831">
                  <c:v>0.42599999999999999</c:v>
                </c:pt>
                <c:pt idx="8832">
                  <c:v>0.42599999999999999</c:v>
                </c:pt>
                <c:pt idx="8833">
                  <c:v>0.42599999999999999</c:v>
                </c:pt>
                <c:pt idx="8834">
                  <c:v>0.42599999999999999</c:v>
                </c:pt>
                <c:pt idx="8835">
                  <c:v>0.42599999999999999</c:v>
                </c:pt>
                <c:pt idx="8836">
                  <c:v>0.42599999999999999</c:v>
                </c:pt>
                <c:pt idx="8837">
                  <c:v>0.42599999999999999</c:v>
                </c:pt>
                <c:pt idx="8838">
                  <c:v>0.42599999999999999</c:v>
                </c:pt>
                <c:pt idx="8839">
                  <c:v>0.42599999999999999</c:v>
                </c:pt>
                <c:pt idx="8840">
                  <c:v>0.42599999999999999</c:v>
                </c:pt>
                <c:pt idx="8841">
                  <c:v>0.42599999999999999</c:v>
                </c:pt>
                <c:pt idx="8842">
                  <c:v>0.42599999999999999</c:v>
                </c:pt>
                <c:pt idx="8843">
                  <c:v>0.42599999999999999</c:v>
                </c:pt>
                <c:pt idx="8844">
                  <c:v>0.42599999999999999</c:v>
                </c:pt>
                <c:pt idx="8845">
                  <c:v>0.42599999999999999</c:v>
                </c:pt>
                <c:pt idx="8846">
                  <c:v>0.42599999999999999</c:v>
                </c:pt>
                <c:pt idx="8847">
                  <c:v>0.42599999999999999</c:v>
                </c:pt>
                <c:pt idx="8848">
                  <c:v>0.42599999999999999</c:v>
                </c:pt>
                <c:pt idx="8849">
                  <c:v>0.42499999999999999</c:v>
                </c:pt>
                <c:pt idx="8850">
                  <c:v>0.42499999999999999</c:v>
                </c:pt>
                <c:pt idx="8851">
                  <c:v>0.42499999999999999</c:v>
                </c:pt>
                <c:pt idx="8852">
                  <c:v>0.42499999999999999</c:v>
                </c:pt>
                <c:pt idx="8853">
                  <c:v>0.42499999999999999</c:v>
                </c:pt>
                <c:pt idx="8854">
                  <c:v>0.42499999999999999</c:v>
                </c:pt>
                <c:pt idx="8855">
                  <c:v>0.42499999999999999</c:v>
                </c:pt>
                <c:pt idx="8856">
                  <c:v>0.42499999999999999</c:v>
                </c:pt>
                <c:pt idx="8857">
                  <c:v>0.42499999999999999</c:v>
                </c:pt>
                <c:pt idx="8858">
                  <c:v>0.42499999999999999</c:v>
                </c:pt>
                <c:pt idx="8859">
                  <c:v>0.42499999999999999</c:v>
                </c:pt>
                <c:pt idx="8860">
                  <c:v>0.42499999999999999</c:v>
                </c:pt>
                <c:pt idx="8861">
                  <c:v>0.42499999999999999</c:v>
                </c:pt>
                <c:pt idx="8862">
                  <c:v>0.42499999999999999</c:v>
                </c:pt>
                <c:pt idx="8863">
                  <c:v>0.42499999999999999</c:v>
                </c:pt>
                <c:pt idx="8864">
                  <c:v>0.42499999999999999</c:v>
                </c:pt>
                <c:pt idx="8865">
                  <c:v>0.42499999999999999</c:v>
                </c:pt>
                <c:pt idx="8866">
                  <c:v>0.42499999999999999</c:v>
                </c:pt>
                <c:pt idx="8867">
                  <c:v>0.42499999999999999</c:v>
                </c:pt>
                <c:pt idx="8868">
                  <c:v>0.42499999999999999</c:v>
                </c:pt>
                <c:pt idx="8869">
                  <c:v>0.42499999999999999</c:v>
                </c:pt>
                <c:pt idx="8870">
                  <c:v>0.42499999999999999</c:v>
                </c:pt>
                <c:pt idx="8871">
                  <c:v>0.42499999999999999</c:v>
                </c:pt>
                <c:pt idx="8872">
                  <c:v>0.42499999999999999</c:v>
                </c:pt>
                <c:pt idx="8873">
                  <c:v>0.42499999999999999</c:v>
                </c:pt>
                <c:pt idx="8874">
                  <c:v>0.42499999999999999</c:v>
                </c:pt>
                <c:pt idx="8875">
                  <c:v>0.42499999999999999</c:v>
                </c:pt>
                <c:pt idx="8876">
                  <c:v>0.42499999999999999</c:v>
                </c:pt>
                <c:pt idx="8877">
                  <c:v>0.42499999999999999</c:v>
                </c:pt>
                <c:pt idx="8878">
                  <c:v>0.42499999999999999</c:v>
                </c:pt>
                <c:pt idx="8879">
                  <c:v>0.42499999999999999</c:v>
                </c:pt>
                <c:pt idx="8880">
                  <c:v>0.42399999999999999</c:v>
                </c:pt>
                <c:pt idx="8881">
                  <c:v>0.42399999999999999</c:v>
                </c:pt>
                <c:pt idx="8882">
                  <c:v>0.42399999999999999</c:v>
                </c:pt>
                <c:pt idx="8883">
                  <c:v>0.42399999999999999</c:v>
                </c:pt>
                <c:pt idx="8884">
                  <c:v>0.42399999999999999</c:v>
                </c:pt>
                <c:pt idx="8885">
                  <c:v>0.42399999999999999</c:v>
                </c:pt>
                <c:pt idx="8886">
                  <c:v>0.42399999999999999</c:v>
                </c:pt>
                <c:pt idx="8887">
                  <c:v>0.42399999999999999</c:v>
                </c:pt>
                <c:pt idx="8888">
                  <c:v>0.42399999999999999</c:v>
                </c:pt>
                <c:pt idx="8889">
                  <c:v>0.42399999999999999</c:v>
                </c:pt>
                <c:pt idx="8890">
                  <c:v>0.42399999999999999</c:v>
                </c:pt>
                <c:pt idx="8891">
                  <c:v>0.42399999999999999</c:v>
                </c:pt>
                <c:pt idx="8892">
                  <c:v>0.42399999999999999</c:v>
                </c:pt>
                <c:pt idx="8893">
                  <c:v>0.42399999999999999</c:v>
                </c:pt>
                <c:pt idx="8894">
                  <c:v>0.42399999999999999</c:v>
                </c:pt>
                <c:pt idx="8895">
                  <c:v>0.42399999999999999</c:v>
                </c:pt>
                <c:pt idx="8896">
                  <c:v>0.42399999999999999</c:v>
                </c:pt>
                <c:pt idx="8897">
                  <c:v>0.42399999999999999</c:v>
                </c:pt>
                <c:pt idx="8898">
                  <c:v>0.42399999999999999</c:v>
                </c:pt>
                <c:pt idx="8899">
                  <c:v>0.42399999999999999</c:v>
                </c:pt>
                <c:pt idx="8900">
                  <c:v>0.42399999999999999</c:v>
                </c:pt>
                <c:pt idx="8901">
                  <c:v>0.42399999999999999</c:v>
                </c:pt>
                <c:pt idx="8902">
                  <c:v>0.42399999999999999</c:v>
                </c:pt>
                <c:pt idx="8903">
                  <c:v>0.42399999999999999</c:v>
                </c:pt>
                <c:pt idx="8904">
                  <c:v>0.42399999999999999</c:v>
                </c:pt>
                <c:pt idx="8905">
                  <c:v>0.42399999999999999</c:v>
                </c:pt>
                <c:pt idx="8906">
                  <c:v>0.42399999999999999</c:v>
                </c:pt>
                <c:pt idx="8907">
                  <c:v>0.42399999999999999</c:v>
                </c:pt>
                <c:pt idx="8908">
                  <c:v>0.42399999999999999</c:v>
                </c:pt>
                <c:pt idx="8909">
                  <c:v>0.42399999999999999</c:v>
                </c:pt>
                <c:pt idx="8910">
                  <c:v>0.42399999999999999</c:v>
                </c:pt>
                <c:pt idx="8911">
                  <c:v>0.42399999999999999</c:v>
                </c:pt>
                <c:pt idx="8912">
                  <c:v>0.42399999999999999</c:v>
                </c:pt>
                <c:pt idx="8913">
                  <c:v>0.42399999999999999</c:v>
                </c:pt>
                <c:pt idx="8914">
                  <c:v>0.42399999999999999</c:v>
                </c:pt>
                <c:pt idx="8915">
                  <c:v>0.42399999999999999</c:v>
                </c:pt>
                <c:pt idx="8916">
                  <c:v>0.42399999999999999</c:v>
                </c:pt>
                <c:pt idx="8917">
                  <c:v>0.42399999999999999</c:v>
                </c:pt>
                <c:pt idx="8918">
                  <c:v>0.42299999999999999</c:v>
                </c:pt>
                <c:pt idx="8919">
                  <c:v>0.42299999999999999</c:v>
                </c:pt>
                <c:pt idx="8920">
                  <c:v>0.42299999999999999</c:v>
                </c:pt>
                <c:pt idx="8921">
                  <c:v>0.42299999999999999</c:v>
                </c:pt>
                <c:pt idx="8922">
                  <c:v>0.42299999999999999</c:v>
                </c:pt>
                <c:pt idx="8923">
                  <c:v>0.42299999999999999</c:v>
                </c:pt>
                <c:pt idx="8924">
                  <c:v>0.42299999999999999</c:v>
                </c:pt>
                <c:pt idx="8925">
                  <c:v>0.42299999999999999</c:v>
                </c:pt>
                <c:pt idx="8926">
                  <c:v>0.42299999999999999</c:v>
                </c:pt>
                <c:pt idx="8927">
                  <c:v>0.42299999999999999</c:v>
                </c:pt>
                <c:pt idx="8928">
                  <c:v>0.42299999999999999</c:v>
                </c:pt>
                <c:pt idx="8929">
                  <c:v>0.42299999999999999</c:v>
                </c:pt>
                <c:pt idx="8930">
                  <c:v>0.42299999999999999</c:v>
                </c:pt>
                <c:pt idx="8931">
                  <c:v>0.42299999999999999</c:v>
                </c:pt>
                <c:pt idx="8932">
                  <c:v>0.42299999999999999</c:v>
                </c:pt>
                <c:pt idx="8933">
                  <c:v>0.42299999999999999</c:v>
                </c:pt>
                <c:pt idx="8934">
                  <c:v>0.42299999999999999</c:v>
                </c:pt>
                <c:pt idx="8935">
                  <c:v>0.42299999999999999</c:v>
                </c:pt>
                <c:pt idx="8936">
                  <c:v>0.42299999999999999</c:v>
                </c:pt>
                <c:pt idx="8937">
                  <c:v>0.42299999999999999</c:v>
                </c:pt>
                <c:pt idx="8938">
                  <c:v>0.42299999999999999</c:v>
                </c:pt>
                <c:pt idx="8939">
                  <c:v>0.42299999999999999</c:v>
                </c:pt>
                <c:pt idx="8940">
                  <c:v>0.42299999999999999</c:v>
                </c:pt>
                <c:pt idx="8941">
                  <c:v>0.42299999999999999</c:v>
                </c:pt>
                <c:pt idx="8942">
                  <c:v>0.42199999999999999</c:v>
                </c:pt>
                <c:pt idx="8943">
                  <c:v>0.42199999999999999</c:v>
                </c:pt>
                <c:pt idx="8944">
                  <c:v>0.42199999999999999</c:v>
                </c:pt>
                <c:pt idx="8945">
                  <c:v>0.42199999999999999</c:v>
                </c:pt>
                <c:pt idx="8946">
                  <c:v>0.42199999999999999</c:v>
                </c:pt>
                <c:pt idx="8947">
                  <c:v>0.42199999999999999</c:v>
                </c:pt>
                <c:pt idx="8948">
                  <c:v>0.42199999999999999</c:v>
                </c:pt>
                <c:pt idx="8949">
                  <c:v>0.42199999999999999</c:v>
                </c:pt>
                <c:pt idx="8950">
                  <c:v>0.42199999999999999</c:v>
                </c:pt>
                <c:pt idx="8951">
                  <c:v>0.42199999999999999</c:v>
                </c:pt>
                <c:pt idx="8952">
                  <c:v>0.42199999999999999</c:v>
                </c:pt>
                <c:pt idx="8953">
                  <c:v>0.42199999999999999</c:v>
                </c:pt>
                <c:pt idx="8954">
                  <c:v>0.42199999999999999</c:v>
                </c:pt>
                <c:pt idx="8955">
                  <c:v>0.42199999999999999</c:v>
                </c:pt>
                <c:pt idx="8956">
                  <c:v>0.42199999999999999</c:v>
                </c:pt>
                <c:pt idx="8957">
                  <c:v>0.42199999999999999</c:v>
                </c:pt>
                <c:pt idx="8958">
                  <c:v>0.42199999999999999</c:v>
                </c:pt>
                <c:pt idx="8959">
                  <c:v>0.42199999999999999</c:v>
                </c:pt>
                <c:pt idx="8960">
                  <c:v>0.42199999999999999</c:v>
                </c:pt>
                <c:pt idx="8961">
                  <c:v>0.42199999999999999</c:v>
                </c:pt>
                <c:pt idx="8962">
                  <c:v>0.42199999999999999</c:v>
                </c:pt>
                <c:pt idx="8963">
                  <c:v>0.42199999999999999</c:v>
                </c:pt>
                <c:pt idx="8964">
                  <c:v>0.42199999999999999</c:v>
                </c:pt>
                <c:pt idx="8965">
                  <c:v>0.42199999999999999</c:v>
                </c:pt>
                <c:pt idx="8966">
                  <c:v>0.42199999999999999</c:v>
                </c:pt>
                <c:pt idx="8967">
                  <c:v>0.42199999999999999</c:v>
                </c:pt>
                <c:pt idx="8968">
                  <c:v>0.42199999999999999</c:v>
                </c:pt>
                <c:pt idx="8969">
                  <c:v>0.42199999999999999</c:v>
                </c:pt>
                <c:pt idx="8970">
                  <c:v>0.42199999999999999</c:v>
                </c:pt>
                <c:pt idx="8971">
                  <c:v>0.42199999999999999</c:v>
                </c:pt>
                <c:pt idx="8972">
                  <c:v>0.42199999999999999</c:v>
                </c:pt>
                <c:pt idx="8973">
                  <c:v>0.42199999999999999</c:v>
                </c:pt>
                <c:pt idx="8974">
                  <c:v>0.42199999999999999</c:v>
                </c:pt>
                <c:pt idx="8975">
                  <c:v>0.42199999999999999</c:v>
                </c:pt>
                <c:pt idx="8976">
                  <c:v>0.42199999999999999</c:v>
                </c:pt>
                <c:pt idx="8977">
                  <c:v>0.42199999999999999</c:v>
                </c:pt>
                <c:pt idx="8978">
                  <c:v>0.42199999999999999</c:v>
                </c:pt>
                <c:pt idx="8979">
                  <c:v>0.42099999999999999</c:v>
                </c:pt>
                <c:pt idx="8980">
                  <c:v>0.42099999999999999</c:v>
                </c:pt>
                <c:pt idx="8981">
                  <c:v>0.42099999999999999</c:v>
                </c:pt>
                <c:pt idx="8982">
                  <c:v>0.42099999999999999</c:v>
                </c:pt>
                <c:pt idx="8983">
                  <c:v>0.42099999999999999</c:v>
                </c:pt>
                <c:pt idx="8984">
                  <c:v>0.42099999999999999</c:v>
                </c:pt>
                <c:pt idx="8985">
                  <c:v>0.42099999999999999</c:v>
                </c:pt>
                <c:pt idx="8986">
                  <c:v>0.42099999999999999</c:v>
                </c:pt>
                <c:pt idx="8987">
                  <c:v>0.42099999999999999</c:v>
                </c:pt>
                <c:pt idx="8988">
                  <c:v>0.42099999999999999</c:v>
                </c:pt>
                <c:pt idx="8989">
                  <c:v>0.42099999999999999</c:v>
                </c:pt>
                <c:pt idx="8990">
                  <c:v>0.42099999999999999</c:v>
                </c:pt>
                <c:pt idx="8991">
                  <c:v>0.42099999999999999</c:v>
                </c:pt>
                <c:pt idx="8992">
                  <c:v>0.42099999999999999</c:v>
                </c:pt>
                <c:pt idx="8993">
                  <c:v>0.42099999999999999</c:v>
                </c:pt>
                <c:pt idx="8994">
                  <c:v>0.42099999999999999</c:v>
                </c:pt>
                <c:pt idx="8995">
                  <c:v>0.42099999999999999</c:v>
                </c:pt>
                <c:pt idx="8996">
                  <c:v>0.42099999999999999</c:v>
                </c:pt>
                <c:pt idx="8997">
                  <c:v>0.42099999999999999</c:v>
                </c:pt>
                <c:pt idx="8998">
                  <c:v>0.42099999999999999</c:v>
                </c:pt>
                <c:pt idx="8999">
                  <c:v>0.42099999999999999</c:v>
                </c:pt>
                <c:pt idx="9000">
                  <c:v>0.42099999999999999</c:v>
                </c:pt>
                <c:pt idx="9001">
                  <c:v>0.42099999999999999</c:v>
                </c:pt>
                <c:pt idx="9002">
                  <c:v>0.42099999999999999</c:v>
                </c:pt>
                <c:pt idx="9003">
                  <c:v>0.42099999999999999</c:v>
                </c:pt>
                <c:pt idx="9004">
                  <c:v>0.42099999999999999</c:v>
                </c:pt>
                <c:pt idx="9005">
                  <c:v>0.42099999999999999</c:v>
                </c:pt>
                <c:pt idx="9006">
                  <c:v>0.42099999999999999</c:v>
                </c:pt>
                <c:pt idx="9007">
                  <c:v>0.42</c:v>
                </c:pt>
                <c:pt idx="9008">
                  <c:v>0.42</c:v>
                </c:pt>
                <c:pt idx="9009">
                  <c:v>0.42</c:v>
                </c:pt>
                <c:pt idx="9010">
                  <c:v>0.42</c:v>
                </c:pt>
                <c:pt idx="9011">
                  <c:v>0.42</c:v>
                </c:pt>
                <c:pt idx="9012">
                  <c:v>0.42</c:v>
                </c:pt>
                <c:pt idx="9013">
                  <c:v>0.42</c:v>
                </c:pt>
                <c:pt idx="9014">
                  <c:v>0.42</c:v>
                </c:pt>
                <c:pt idx="9015">
                  <c:v>0.42</c:v>
                </c:pt>
                <c:pt idx="9016">
                  <c:v>0.42</c:v>
                </c:pt>
                <c:pt idx="9017">
                  <c:v>0.42</c:v>
                </c:pt>
                <c:pt idx="9018">
                  <c:v>0.42</c:v>
                </c:pt>
                <c:pt idx="9019">
                  <c:v>0.42</c:v>
                </c:pt>
                <c:pt idx="9020">
                  <c:v>0.42</c:v>
                </c:pt>
                <c:pt idx="9021">
                  <c:v>0.42</c:v>
                </c:pt>
                <c:pt idx="9022">
                  <c:v>0.42</c:v>
                </c:pt>
                <c:pt idx="9023">
                  <c:v>0.42</c:v>
                </c:pt>
                <c:pt idx="9024">
                  <c:v>0.42</c:v>
                </c:pt>
                <c:pt idx="9025">
                  <c:v>0.42</c:v>
                </c:pt>
                <c:pt idx="9026">
                  <c:v>0.42</c:v>
                </c:pt>
                <c:pt idx="9027">
                  <c:v>0.42</c:v>
                </c:pt>
                <c:pt idx="9028">
                  <c:v>0.42</c:v>
                </c:pt>
                <c:pt idx="9029">
                  <c:v>0.42</c:v>
                </c:pt>
                <c:pt idx="9030">
                  <c:v>0.42</c:v>
                </c:pt>
                <c:pt idx="9031">
                  <c:v>0.42</c:v>
                </c:pt>
                <c:pt idx="9032">
                  <c:v>0.42</c:v>
                </c:pt>
                <c:pt idx="9033">
                  <c:v>0.42</c:v>
                </c:pt>
                <c:pt idx="9034">
                  <c:v>0.42</c:v>
                </c:pt>
                <c:pt idx="9035">
                  <c:v>0.42</c:v>
                </c:pt>
                <c:pt idx="9036">
                  <c:v>0.41899999999999998</c:v>
                </c:pt>
                <c:pt idx="9037">
                  <c:v>0.41899999999999998</c:v>
                </c:pt>
                <c:pt idx="9038">
                  <c:v>0.41899999999999998</c:v>
                </c:pt>
                <c:pt idx="9039">
                  <c:v>0.41899999999999998</c:v>
                </c:pt>
                <c:pt idx="9040">
                  <c:v>0.41899999999999998</c:v>
                </c:pt>
                <c:pt idx="9041">
                  <c:v>0.41899999999999998</c:v>
                </c:pt>
                <c:pt idx="9042">
                  <c:v>0.41899999999999998</c:v>
                </c:pt>
                <c:pt idx="9043">
                  <c:v>0.41899999999999998</c:v>
                </c:pt>
                <c:pt idx="9044">
                  <c:v>0.41899999999999998</c:v>
                </c:pt>
                <c:pt idx="9045">
                  <c:v>0.41899999999999998</c:v>
                </c:pt>
                <c:pt idx="9046">
                  <c:v>0.41899999999999998</c:v>
                </c:pt>
                <c:pt idx="9047">
                  <c:v>0.41899999999999998</c:v>
                </c:pt>
                <c:pt idx="9048">
                  <c:v>0.41899999999999998</c:v>
                </c:pt>
                <c:pt idx="9049">
                  <c:v>0.41899999999999998</c:v>
                </c:pt>
                <c:pt idx="9050">
                  <c:v>0.41899999999999998</c:v>
                </c:pt>
                <c:pt idx="9051">
                  <c:v>0.41899999999999998</c:v>
                </c:pt>
                <c:pt idx="9052">
                  <c:v>0.41899999999999998</c:v>
                </c:pt>
                <c:pt idx="9053">
                  <c:v>0.41899999999999998</c:v>
                </c:pt>
                <c:pt idx="9054">
                  <c:v>0.41899999999999998</c:v>
                </c:pt>
                <c:pt idx="9055">
                  <c:v>0.41899999999999998</c:v>
                </c:pt>
                <c:pt idx="9056">
                  <c:v>0.41899999999999998</c:v>
                </c:pt>
                <c:pt idx="9057">
                  <c:v>0.41899999999999998</c:v>
                </c:pt>
                <c:pt idx="9058">
                  <c:v>0.41899999999999998</c:v>
                </c:pt>
                <c:pt idx="9059">
                  <c:v>0.41899999999999998</c:v>
                </c:pt>
                <c:pt idx="9060">
                  <c:v>0.41899999999999998</c:v>
                </c:pt>
                <c:pt idx="9061">
                  <c:v>0.41799999999999998</c:v>
                </c:pt>
                <c:pt idx="9062">
                  <c:v>0.41799999999999998</c:v>
                </c:pt>
                <c:pt idx="9063">
                  <c:v>0.41799999999999998</c:v>
                </c:pt>
                <c:pt idx="9064">
                  <c:v>0.41799999999999998</c:v>
                </c:pt>
                <c:pt idx="9065">
                  <c:v>0.41799999999999998</c:v>
                </c:pt>
                <c:pt idx="9066">
                  <c:v>0.41799999999999998</c:v>
                </c:pt>
                <c:pt idx="9067">
                  <c:v>0.41799999999999998</c:v>
                </c:pt>
                <c:pt idx="9068">
                  <c:v>0.41799999999999998</c:v>
                </c:pt>
                <c:pt idx="9069">
                  <c:v>0.41799999999999998</c:v>
                </c:pt>
                <c:pt idx="9070">
                  <c:v>0.41799999999999998</c:v>
                </c:pt>
                <c:pt idx="9071">
                  <c:v>0.41799999999999998</c:v>
                </c:pt>
                <c:pt idx="9072">
                  <c:v>0.41799999999999998</c:v>
                </c:pt>
                <c:pt idx="9073">
                  <c:v>0.41799999999999998</c:v>
                </c:pt>
                <c:pt idx="9074">
                  <c:v>0.41799999999999998</c:v>
                </c:pt>
                <c:pt idx="9075">
                  <c:v>0.41799999999999998</c:v>
                </c:pt>
                <c:pt idx="9076">
                  <c:v>0.41799999999999998</c:v>
                </c:pt>
                <c:pt idx="9077">
                  <c:v>0.41799999999999998</c:v>
                </c:pt>
                <c:pt idx="9078">
                  <c:v>0.41799999999999998</c:v>
                </c:pt>
                <c:pt idx="9079">
                  <c:v>0.41799999999999998</c:v>
                </c:pt>
                <c:pt idx="9080">
                  <c:v>0.41799999999999998</c:v>
                </c:pt>
                <c:pt idx="9081">
                  <c:v>0.41799999999999998</c:v>
                </c:pt>
                <c:pt idx="9082">
                  <c:v>0.41799999999999998</c:v>
                </c:pt>
                <c:pt idx="9083">
                  <c:v>0.41799999999999998</c:v>
                </c:pt>
                <c:pt idx="9084">
                  <c:v>0.41799999999999998</c:v>
                </c:pt>
                <c:pt idx="9085">
                  <c:v>0.41699999999999998</c:v>
                </c:pt>
                <c:pt idx="9086">
                  <c:v>0.41699999999999998</c:v>
                </c:pt>
                <c:pt idx="9087">
                  <c:v>0.41699999999999998</c:v>
                </c:pt>
                <c:pt idx="9088">
                  <c:v>0.41699999999999998</c:v>
                </c:pt>
                <c:pt idx="9089">
                  <c:v>0.41699999999999998</c:v>
                </c:pt>
                <c:pt idx="9090">
                  <c:v>0.41699999999999998</c:v>
                </c:pt>
                <c:pt idx="9091">
                  <c:v>0.41699999999999998</c:v>
                </c:pt>
                <c:pt idx="9092">
                  <c:v>0.41699999999999998</c:v>
                </c:pt>
                <c:pt idx="9093">
                  <c:v>0.41699999999999998</c:v>
                </c:pt>
                <c:pt idx="9094">
                  <c:v>0.41699999999999998</c:v>
                </c:pt>
                <c:pt idx="9095">
                  <c:v>0.41699999999999998</c:v>
                </c:pt>
                <c:pt idx="9096">
                  <c:v>0.41699999999999998</c:v>
                </c:pt>
                <c:pt idx="9097">
                  <c:v>0.41699999999999998</c:v>
                </c:pt>
                <c:pt idx="9098">
                  <c:v>0.41699999999999998</c:v>
                </c:pt>
                <c:pt idx="9099">
                  <c:v>0.41699999999999998</c:v>
                </c:pt>
                <c:pt idx="9100">
                  <c:v>0.41699999999999998</c:v>
                </c:pt>
                <c:pt idx="9101">
                  <c:v>0.41699999999999998</c:v>
                </c:pt>
                <c:pt idx="9102">
                  <c:v>0.41699999999999998</c:v>
                </c:pt>
                <c:pt idx="9103">
                  <c:v>0.41699999999999998</c:v>
                </c:pt>
                <c:pt idx="9104">
                  <c:v>0.41699999999999998</c:v>
                </c:pt>
                <c:pt idx="9105">
                  <c:v>0.41699999999999998</c:v>
                </c:pt>
                <c:pt idx="9106">
                  <c:v>0.41699999999999998</c:v>
                </c:pt>
                <c:pt idx="9107">
                  <c:v>0.41699999999999998</c:v>
                </c:pt>
                <c:pt idx="9108">
                  <c:v>0.41699999999999998</c:v>
                </c:pt>
                <c:pt idx="9109">
                  <c:v>0.41699999999999998</c:v>
                </c:pt>
                <c:pt idx="9110">
                  <c:v>0.41699999999999998</c:v>
                </c:pt>
                <c:pt idx="9111">
                  <c:v>0.41699999999999998</c:v>
                </c:pt>
                <c:pt idx="9112">
                  <c:v>0.41699999999999998</c:v>
                </c:pt>
                <c:pt idx="9113">
                  <c:v>0.41699999999999998</c:v>
                </c:pt>
                <c:pt idx="9114">
                  <c:v>0.41699999999999998</c:v>
                </c:pt>
                <c:pt idx="9115">
                  <c:v>0.41699999999999998</c:v>
                </c:pt>
                <c:pt idx="9116">
                  <c:v>0.41699999999999998</c:v>
                </c:pt>
                <c:pt idx="9117">
                  <c:v>0.41699999999999998</c:v>
                </c:pt>
                <c:pt idx="9118">
                  <c:v>0.41699999999999998</c:v>
                </c:pt>
                <c:pt idx="9119">
                  <c:v>0.41699999999999998</c:v>
                </c:pt>
                <c:pt idx="9120">
                  <c:v>0.41699999999999998</c:v>
                </c:pt>
                <c:pt idx="9121">
                  <c:v>0.41699999999999998</c:v>
                </c:pt>
                <c:pt idx="9122">
                  <c:v>0.41699999999999998</c:v>
                </c:pt>
                <c:pt idx="9123">
                  <c:v>0.41599999999999998</c:v>
                </c:pt>
                <c:pt idx="9124">
                  <c:v>0.41599999999999998</c:v>
                </c:pt>
                <c:pt idx="9125">
                  <c:v>0.41599999999999998</c:v>
                </c:pt>
                <c:pt idx="9126">
                  <c:v>0.41599999999999998</c:v>
                </c:pt>
                <c:pt idx="9127">
                  <c:v>0.41599999999999998</c:v>
                </c:pt>
                <c:pt idx="9128">
                  <c:v>0.41599999999999998</c:v>
                </c:pt>
                <c:pt idx="9129">
                  <c:v>0.41599999999999998</c:v>
                </c:pt>
                <c:pt idx="9130">
                  <c:v>0.41599999999999998</c:v>
                </c:pt>
                <c:pt idx="9131">
                  <c:v>0.41599999999999998</c:v>
                </c:pt>
                <c:pt idx="9132">
                  <c:v>0.41599999999999998</c:v>
                </c:pt>
                <c:pt idx="9133">
                  <c:v>0.41599999999999998</c:v>
                </c:pt>
                <c:pt idx="9134">
                  <c:v>0.41599999999999998</c:v>
                </c:pt>
                <c:pt idx="9135">
                  <c:v>0.41599999999999998</c:v>
                </c:pt>
                <c:pt idx="9136">
                  <c:v>0.41599999999999998</c:v>
                </c:pt>
                <c:pt idx="9137">
                  <c:v>0.41599999999999998</c:v>
                </c:pt>
                <c:pt idx="9138">
                  <c:v>0.41599999999999998</c:v>
                </c:pt>
                <c:pt idx="9139">
                  <c:v>0.41599999999999998</c:v>
                </c:pt>
                <c:pt idx="9140">
                  <c:v>0.41599999999999998</c:v>
                </c:pt>
                <c:pt idx="9141">
                  <c:v>0.41599999999999998</c:v>
                </c:pt>
                <c:pt idx="9142">
                  <c:v>0.41599999999999998</c:v>
                </c:pt>
                <c:pt idx="9143">
                  <c:v>0.41599999999999998</c:v>
                </c:pt>
                <c:pt idx="9144">
                  <c:v>0.41599999999999998</c:v>
                </c:pt>
                <c:pt idx="9145">
                  <c:v>0.41599999999999998</c:v>
                </c:pt>
                <c:pt idx="9146">
                  <c:v>0.41599999999999998</c:v>
                </c:pt>
                <c:pt idx="9147">
                  <c:v>0.41599999999999998</c:v>
                </c:pt>
                <c:pt idx="9148">
                  <c:v>0.41599999999999998</c:v>
                </c:pt>
                <c:pt idx="9149">
                  <c:v>0.41599999999999998</c:v>
                </c:pt>
                <c:pt idx="9150">
                  <c:v>0.41599999999999998</c:v>
                </c:pt>
                <c:pt idx="9151">
                  <c:v>0.41599999999999998</c:v>
                </c:pt>
                <c:pt idx="9152">
                  <c:v>0.41599999999999998</c:v>
                </c:pt>
                <c:pt idx="9153">
                  <c:v>0.41599999999999998</c:v>
                </c:pt>
                <c:pt idx="9154">
                  <c:v>0.41599999999999998</c:v>
                </c:pt>
                <c:pt idx="9155">
                  <c:v>0.41599999999999998</c:v>
                </c:pt>
                <c:pt idx="9156">
                  <c:v>0.41599999999999998</c:v>
                </c:pt>
                <c:pt idx="9157">
                  <c:v>0.41599999999999998</c:v>
                </c:pt>
                <c:pt idx="9158">
                  <c:v>0.41599999999999998</c:v>
                </c:pt>
                <c:pt idx="9159">
                  <c:v>0.41599999999999998</c:v>
                </c:pt>
                <c:pt idx="9160">
                  <c:v>0.41499999999999998</c:v>
                </c:pt>
                <c:pt idx="9161">
                  <c:v>0.41499999999999998</c:v>
                </c:pt>
                <c:pt idx="9162">
                  <c:v>0.41499999999999998</c:v>
                </c:pt>
                <c:pt idx="9163">
                  <c:v>0.41499999999999998</c:v>
                </c:pt>
                <c:pt idx="9164">
                  <c:v>0.41499999999999998</c:v>
                </c:pt>
                <c:pt idx="9165">
                  <c:v>0.41499999999999998</c:v>
                </c:pt>
                <c:pt idx="9166">
                  <c:v>0.41499999999999998</c:v>
                </c:pt>
                <c:pt idx="9167">
                  <c:v>0.41499999999999998</c:v>
                </c:pt>
                <c:pt idx="9168">
                  <c:v>0.41499999999999998</c:v>
                </c:pt>
                <c:pt idx="9169">
                  <c:v>0.41499999999999998</c:v>
                </c:pt>
                <c:pt idx="9170">
                  <c:v>0.41499999999999998</c:v>
                </c:pt>
                <c:pt idx="9171">
                  <c:v>0.41499999999999998</c:v>
                </c:pt>
                <c:pt idx="9172">
                  <c:v>0.41499999999999998</c:v>
                </c:pt>
                <c:pt idx="9173">
                  <c:v>0.41499999999999998</c:v>
                </c:pt>
                <c:pt idx="9174">
                  <c:v>0.41499999999999998</c:v>
                </c:pt>
                <c:pt idx="9175">
                  <c:v>0.41499999999999998</c:v>
                </c:pt>
                <c:pt idx="9176">
                  <c:v>0.41499999999999998</c:v>
                </c:pt>
                <c:pt idx="9177">
                  <c:v>0.41499999999999998</c:v>
                </c:pt>
                <c:pt idx="9178">
                  <c:v>0.41499999999999998</c:v>
                </c:pt>
                <c:pt idx="9179">
                  <c:v>0.41499999999999998</c:v>
                </c:pt>
                <c:pt idx="9180">
                  <c:v>0.41499999999999998</c:v>
                </c:pt>
                <c:pt idx="9181">
                  <c:v>0.41499999999999998</c:v>
                </c:pt>
                <c:pt idx="9182">
                  <c:v>0.41499999999999998</c:v>
                </c:pt>
                <c:pt idx="9183">
                  <c:v>0.41499999999999998</c:v>
                </c:pt>
                <c:pt idx="9184">
                  <c:v>0.41499999999999998</c:v>
                </c:pt>
                <c:pt idx="9185">
                  <c:v>0.41499999999999998</c:v>
                </c:pt>
                <c:pt idx="9186">
                  <c:v>0.41499999999999998</c:v>
                </c:pt>
                <c:pt idx="9187">
                  <c:v>0.41499999999999998</c:v>
                </c:pt>
                <c:pt idx="9188">
                  <c:v>0.41399999999999998</c:v>
                </c:pt>
                <c:pt idx="9189">
                  <c:v>0.41399999999999998</c:v>
                </c:pt>
                <c:pt idx="9190">
                  <c:v>0.41399999999999998</c:v>
                </c:pt>
                <c:pt idx="9191">
                  <c:v>0.41399999999999998</c:v>
                </c:pt>
                <c:pt idx="9192">
                  <c:v>0.41399999999999998</c:v>
                </c:pt>
                <c:pt idx="9193">
                  <c:v>0.41399999999999998</c:v>
                </c:pt>
                <c:pt idx="9194">
                  <c:v>0.41399999999999998</c:v>
                </c:pt>
                <c:pt idx="9195">
                  <c:v>0.41399999999999998</c:v>
                </c:pt>
                <c:pt idx="9196">
                  <c:v>0.41399999999999998</c:v>
                </c:pt>
                <c:pt idx="9197">
                  <c:v>0.41399999999999998</c:v>
                </c:pt>
                <c:pt idx="9198">
                  <c:v>0.41399999999999998</c:v>
                </c:pt>
                <c:pt idx="9199">
                  <c:v>0.41399999999999998</c:v>
                </c:pt>
                <c:pt idx="9200">
                  <c:v>0.41399999999999998</c:v>
                </c:pt>
                <c:pt idx="9201">
                  <c:v>0.41399999999999998</c:v>
                </c:pt>
                <c:pt idx="9202">
                  <c:v>0.41399999999999998</c:v>
                </c:pt>
                <c:pt idx="9203">
                  <c:v>0.41399999999999998</c:v>
                </c:pt>
                <c:pt idx="9204">
                  <c:v>0.41399999999999998</c:v>
                </c:pt>
                <c:pt idx="9205">
                  <c:v>0.41399999999999998</c:v>
                </c:pt>
                <c:pt idx="9206">
                  <c:v>0.41399999999999998</c:v>
                </c:pt>
                <c:pt idx="9207">
                  <c:v>0.41399999999999998</c:v>
                </c:pt>
                <c:pt idx="9208">
                  <c:v>0.41399999999999998</c:v>
                </c:pt>
                <c:pt idx="9209">
                  <c:v>0.41399999999999998</c:v>
                </c:pt>
                <c:pt idx="9210">
                  <c:v>0.41399999999999998</c:v>
                </c:pt>
                <c:pt idx="9211">
                  <c:v>0.41399999999999998</c:v>
                </c:pt>
                <c:pt idx="9212">
                  <c:v>0.41399999999999998</c:v>
                </c:pt>
                <c:pt idx="9213">
                  <c:v>0.41399999999999998</c:v>
                </c:pt>
                <c:pt idx="9214">
                  <c:v>0.41399999999999998</c:v>
                </c:pt>
                <c:pt idx="9215">
                  <c:v>0.41399999999999998</c:v>
                </c:pt>
                <c:pt idx="9216">
                  <c:v>0.41399999999999998</c:v>
                </c:pt>
                <c:pt idx="9217">
                  <c:v>0.41399999999999998</c:v>
                </c:pt>
                <c:pt idx="9218">
                  <c:v>0.41399999999999998</c:v>
                </c:pt>
                <c:pt idx="9219">
                  <c:v>0.41399999999999998</c:v>
                </c:pt>
                <c:pt idx="9220">
                  <c:v>0.41399999999999998</c:v>
                </c:pt>
                <c:pt idx="9221">
                  <c:v>0.41299999999999998</c:v>
                </c:pt>
                <c:pt idx="9222">
                  <c:v>0.41299999999999998</c:v>
                </c:pt>
                <c:pt idx="9223">
                  <c:v>0.41299999999999998</c:v>
                </c:pt>
                <c:pt idx="9224">
                  <c:v>0.41299999999999998</c:v>
                </c:pt>
                <c:pt idx="9225">
                  <c:v>0.41299999999999998</c:v>
                </c:pt>
                <c:pt idx="9226">
                  <c:v>0.41299999999999998</c:v>
                </c:pt>
                <c:pt idx="9227">
                  <c:v>0.41299999999999998</c:v>
                </c:pt>
                <c:pt idx="9228">
                  <c:v>0.41299999999999998</c:v>
                </c:pt>
                <c:pt idx="9229">
                  <c:v>0.41299999999999998</c:v>
                </c:pt>
                <c:pt idx="9230">
                  <c:v>0.41299999999999998</c:v>
                </c:pt>
                <c:pt idx="9231">
                  <c:v>0.41299999999999998</c:v>
                </c:pt>
                <c:pt idx="9232">
                  <c:v>0.41299999999999998</c:v>
                </c:pt>
                <c:pt idx="9233">
                  <c:v>0.41299999999999998</c:v>
                </c:pt>
                <c:pt idx="9234">
                  <c:v>0.41299999999999998</c:v>
                </c:pt>
                <c:pt idx="9235">
                  <c:v>0.41299999999999998</c:v>
                </c:pt>
                <c:pt idx="9236">
                  <c:v>0.41299999999999998</c:v>
                </c:pt>
                <c:pt idx="9237">
                  <c:v>0.41299999999999998</c:v>
                </c:pt>
                <c:pt idx="9238">
                  <c:v>0.41299999999999998</c:v>
                </c:pt>
                <c:pt idx="9239">
                  <c:v>0.41299999999999998</c:v>
                </c:pt>
                <c:pt idx="9240">
                  <c:v>0.41299999999999998</c:v>
                </c:pt>
                <c:pt idx="9241">
                  <c:v>0.41299999999999998</c:v>
                </c:pt>
                <c:pt idx="9242">
                  <c:v>0.41299999999999998</c:v>
                </c:pt>
                <c:pt idx="9243">
                  <c:v>0.41299999999999998</c:v>
                </c:pt>
                <c:pt idx="9244">
                  <c:v>0.41299999999999998</c:v>
                </c:pt>
                <c:pt idx="9245">
                  <c:v>0.41299999999999998</c:v>
                </c:pt>
                <c:pt idx="9246">
                  <c:v>0.41299999999999998</c:v>
                </c:pt>
                <c:pt idx="9247">
                  <c:v>0.41299999999999998</c:v>
                </c:pt>
                <c:pt idx="9248">
                  <c:v>0.41299999999999998</c:v>
                </c:pt>
                <c:pt idx="9249">
                  <c:v>0.41299999999999998</c:v>
                </c:pt>
                <c:pt idx="9250">
                  <c:v>0.41299999999999998</c:v>
                </c:pt>
                <c:pt idx="9251">
                  <c:v>0.41299999999999998</c:v>
                </c:pt>
                <c:pt idx="9252">
                  <c:v>0.41299999999999998</c:v>
                </c:pt>
                <c:pt idx="9253">
                  <c:v>0.41299999999999998</c:v>
                </c:pt>
                <c:pt idx="9254">
                  <c:v>0.41299999999999998</c:v>
                </c:pt>
                <c:pt idx="9255">
                  <c:v>0.41299999999999998</c:v>
                </c:pt>
                <c:pt idx="9256">
                  <c:v>0.41199999999999998</c:v>
                </c:pt>
                <c:pt idx="9257">
                  <c:v>0.41199999999999998</c:v>
                </c:pt>
                <c:pt idx="9258">
                  <c:v>0.41199999999999998</c:v>
                </c:pt>
                <c:pt idx="9259">
                  <c:v>0.41199999999999998</c:v>
                </c:pt>
                <c:pt idx="9260">
                  <c:v>0.41199999999999998</c:v>
                </c:pt>
                <c:pt idx="9261">
                  <c:v>0.41199999999999998</c:v>
                </c:pt>
                <c:pt idx="9262">
                  <c:v>0.41199999999999998</c:v>
                </c:pt>
                <c:pt idx="9263">
                  <c:v>0.41199999999999998</c:v>
                </c:pt>
                <c:pt idx="9264">
                  <c:v>0.41199999999999998</c:v>
                </c:pt>
                <c:pt idx="9265">
                  <c:v>0.41199999999999998</c:v>
                </c:pt>
                <c:pt idx="9266">
                  <c:v>0.41199999999999998</c:v>
                </c:pt>
                <c:pt idx="9267">
                  <c:v>0.41199999999999998</c:v>
                </c:pt>
                <c:pt idx="9268">
                  <c:v>0.41199999999999998</c:v>
                </c:pt>
                <c:pt idx="9269">
                  <c:v>0.41199999999999998</c:v>
                </c:pt>
                <c:pt idx="9270">
                  <c:v>0.41199999999999998</c:v>
                </c:pt>
                <c:pt idx="9271">
                  <c:v>0.41199999999999998</c:v>
                </c:pt>
                <c:pt idx="9272">
                  <c:v>0.41199999999999998</c:v>
                </c:pt>
                <c:pt idx="9273">
                  <c:v>0.41199999999999998</c:v>
                </c:pt>
                <c:pt idx="9274">
                  <c:v>0.41199999999999998</c:v>
                </c:pt>
                <c:pt idx="9275">
                  <c:v>0.41199999999999998</c:v>
                </c:pt>
                <c:pt idx="9276">
                  <c:v>0.41199999999999998</c:v>
                </c:pt>
                <c:pt idx="9277">
                  <c:v>0.41199999999999998</c:v>
                </c:pt>
                <c:pt idx="9278">
                  <c:v>0.41199999999999998</c:v>
                </c:pt>
                <c:pt idx="9279">
                  <c:v>0.41199999999999998</c:v>
                </c:pt>
                <c:pt idx="9280">
                  <c:v>0.41199999999999998</c:v>
                </c:pt>
                <c:pt idx="9281">
                  <c:v>0.41199999999999998</c:v>
                </c:pt>
                <c:pt idx="9282">
                  <c:v>0.41199999999999998</c:v>
                </c:pt>
                <c:pt idx="9283">
                  <c:v>0.41199999999999998</c:v>
                </c:pt>
                <c:pt idx="9284">
                  <c:v>0.41099999999999998</c:v>
                </c:pt>
                <c:pt idx="9285">
                  <c:v>0.41099999999999998</c:v>
                </c:pt>
                <c:pt idx="9286">
                  <c:v>0.41099999999999998</c:v>
                </c:pt>
                <c:pt idx="9287">
                  <c:v>0.41099999999999998</c:v>
                </c:pt>
                <c:pt idx="9288">
                  <c:v>0.41099999999999998</c:v>
                </c:pt>
                <c:pt idx="9289">
                  <c:v>0.41099999999999998</c:v>
                </c:pt>
                <c:pt idx="9290">
                  <c:v>0.41099999999999998</c:v>
                </c:pt>
                <c:pt idx="9291">
                  <c:v>0.41099999999999998</c:v>
                </c:pt>
                <c:pt idx="9292">
                  <c:v>0.41099999999999998</c:v>
                </c:pt>
                <c:pt idx="9293">
                  <c:v>0.41099999999999998</c:v>
                </c:pt>
                <c:pt idx="9294">
                  <c:v>0.41099999999999998</c:v>
                </c:pt>
                <c:pt idx="9295">
                  <c:v>0.41099999999999998</c:v>
                </c:pt>
                <c:pt idx="9296">
                  <c:v>0.41099999999999998</c:v>
                </c:pt>
                <c:pt idx="9297">
                  <c:v>0.41099999999999998</c:v>
                </c:pt>
                <c:pt idx="9298">
                  <c:v>0.41099999999999998</c:v>
                </c:pt>
                <c:pt idx="9299">
                  <c:v>0.41099999999999998</c:v>
                </c:pt>
                <c:pt idx="9300">
                  <c:v>0.41099999999999998</c:v>
                </c:pt>
                <c:pt idx="9301">
                  <c:v>0.41099999999999998</c:v>
                </c:pt>
                <c:pt idx="9302">
                  <c:v>0.41099999999999998</c:v>
                </c:pt>
                <c:pt idx="9303">
                  <c:v>0.41099999999999998</c:v>
                </c:pt>
                <c:pt idx="9304">
                  <c:v>0.41099999999999998</c:v>
                </c:pt>
                <c:pt idx="9305">
                  <c:v>0.41099999999999998</c:v>
                </c:pt>
                <c:pt idx="9306">
                  <c:v>0.41099999999999998</c:v>
                </c:pt>
                <c:pt idx="9307">
                  <c:v>0.41099999999999998</c:v>
                </c:pt>
                <c:pt idx="9308">
                  <c:v>0.41099999999999998</c:v>
                </c:pt>
                <c:pt idx="9309">
                  <c:v>0.41</c:v>
                </c:pt>
                <c:pt idx="9310">
                  <c:v>0.41</c:v>
                </c:pt>
                <c:pt idx="9311">
                  <c:v>0.41</c:v>
                </c:pt>
                <c:pt idx="9312">
                  <c:v>0.41</c:v>
                </c:pt>
                <c:pt idx="9313">
                  <c:v>0.41</c:v>
                </c:pt>
                <c:pt idx="9314">
                  <c:v>0.41</c:v>
                </c:pt>
                <c:pt idx="9315">
                  <c:v>0.41</c:v>
                </c:pt>
                <c:pt idx="9316">
                  <c:v>0.41</c:v>
                </c:pt>
                <c:pt idx="9317">
                  <c:v>0.41</c:v>
                </c:pt>
                <c:pt idx="9318">
                  <c:v>0.41</c:v>
                </c:pt>
                <c:pt idx="9319">
                  <c:v>0.41</c:v>
                </c:pt>
                <c:pt idx="9320">
                  <c:v>0.41</c:v>
                </c:pt>
                <c:pt idx="9321">
                  <c:v>0.41</c:v>
                </c:pt>
                <c:pt idx="9322">
                  <c:v>0.41</c:v>
                </c:pt>
                <c:pt idx="9323">
                  <c:v>0.41</c:v>
                </c:pt>
                <c:pt idx="9324">
                  <c:v>0.41</c:v>
                </c:pt>
                <c:pt idx="9325">
                  <c:v>0.41</c:v>
                </c:pt>
                <c:pt idx="9326">
                  <c:v>0.41</c:v>
                </c:pt>
                <c:pt idx="9327">
                  <c:v>0.41</c:v>
                </c:pt>
                <c:pt idx="9328">
                  <c:v>0.41</c:v>
                </c:pt>
                <c:pt idx="9329">
                  <c:v>0.41</c:v>
                </c:pt>
                <c:pt idx="9330">
                  <c:v>0.41</c:v>
                </c:pt>
                <c:pt idx="9331">
                  <c:v>0.41</c:v>
                </c:pt>
                <c:pt idx="9332">
                  <c:v>0.41</c:v>
                </c:pt>
                <c:pt idx="9333">
                  <c:v>0.41</c:v>
                </c:pt>
                <c:pt idx="9334">
                  <c:v>0.41</c:v>
                </c:pt>
                <c:pt idx="9335">
                  <c:v>0.41</c:v>
                </c:pt>
                <c:pt idx="9336">
                  <c:v>0.41</c:v>
                </c:pt>
                <c:pt idx="9337">
                  <c:v>0.41</c:v>
                </c:pt>
                <c:pt idx="9338">
                  <c:v>0.41</c:v>
                </c:pt>
                <c:pt idx="9339">
                  <c:v>0.41</c:v>
                </c:pt>
                <c:pt idx="9340">
                  <c:v>0.41</c:v>
                </c:pt>
                <c:pt idx="9341">
                  <c:v>0.41</c:v>
                </c:pt>
                <c:pt idx="9342">
                  <c:v>0.41</c:v>
                </c:pt>
                <c:pt idx="9343">
                  <c:v>0.41</c:v>
                </c:pt>
                <c:pt idx="9344">
                  <c:v>0.40899999999999997</c:v>
                </c:pt>
                <c:pt idx="9345">
                  <c:v>0.40899999999999997</c:v>
                </c:pt>
                <c:pt idx="9346">
                  <c:v>0.40899999999999997</c:v>
                </c:pt>
                <c:pt idx="9347">
                  <c:v>0.40899999999999997</c:v>
                </c:pt>
                <c:pt idx="9348">
                  <c:v>0.40899999999999997</c:v>
                </c:pt>
                <c:pt idx="9349">
                  <c:v>0.40899999999999997</c:v>
                </c:pt>
                <c:pt idx="9350">
                  <c:v>0.40899999999999997</c:v>
                </c:pt>
                <c:pt idx="9351">
                  <c:v>0.40899999999999997</c:v>
                </c:pt>
                <c:pt idx="9352">
                  <c:v>0.40899999999999997</c:v>
                </c:pt>
                <c:pt idx="9353">
                  <c:v>0.40899999999999997</c:v>
                </c:pt>
                <c:pt idx="9354">
                  <c:v>0.40899999999999997</c:v>
                </c:pt>
                <c:pt idx="9355">
                  <c:v>0.40899999999999997</c:v>
                </c:pt>
                <c:pt idx="9356">
                  <c:v>0.40899999999999997</c:v>
                </c:pt>
                <c:pt idx="9357">
                  <c:v>0.40899999999999997</c:v>
                </c:pt>
                <c:pt idx="9358">
                  <c:v>0.40899999999999997</c:v>
                </c:pt>
                <c:pt idx="9359">
                  <c:v>0.40899999999999997</c:v>
                </c:pt>
                <c:pt idx="9360">
                  <c:v>0.40899999999999997</c:v>
                </c:pt>
                <c:pt idx="9361">
                  <c:v>0.40899999999999997</c:v>
                </c:pt>
                <c:pt idx="9362">
                  <c:v>0.40899999999999997</c:v>
                </c:pt>
                <c:pt idx="9363">
                  <c:v>0.40899999999999997</c:v>
                </c:pt>
                <c:pt idx="9364">
                  <c:v>0.40899999999999997</c:v>
                </c:pt>
                <c:pt idx="9365">
                  <c:v>0.40899999999999997</c:v>
                </c:pt>
                <c:pt idx="9366">
                  <c:v>0.40899999999999997</c:v>
                </c:pt>
                <c:pt idx="9367">
                  <c:v>0.40899999999999997</c:v>
                </c:pt>
                <c:pt idx="9368">
                  <c:v>0.40799999999999997</c:v>
                </c:pt>
                <c:pt idx="9369">
                  <c:v>0.40799999999999997</c:v>
                </c:pt>
                <c:pt idx="9370">
                  <c:v>0.40799999999999997</c:v>
                </c:pt>
                <c:pt idx="9371">
                  <c:v>0.40799999999999997</c:v>
                </c:pt>
                <c:pt idx="9372">
                  <c:v>0.40799999999999997</c:v>
                </c:pt>
                <c:pt idx="9373">
                  <c:v>0.40799999999999997</c:v>
                </c:pt>
                <c:pt idx="9374">
                  <c:v>0.40799999999999997</c:v>
                </c:pt>
                <c:pt idx="9375">
                  <c:v>0.40799999999999997</c:v>
                </c:pt>
                <c:pt idx="9376">
                  <c:v>0.40799999999999997</c:v>
                </c:pt>
                <c:pt idx="9377">
                  <c:v>0.40799999999999997</c:v>
                </c:pt>
                <c:pt idx="9378">
                  <c:v>0.40799999999999997</c:v>
                </c:pt>
                <c:pt idx="9379">
                  <c:v>0.40799999999999997</c:v>
                </c:pt>
                <c:pt idx="9380">
                  <c:v>0.40799999999999997</c:v>
                </c:pt>
                <c:pt idx="9381">
                  <c:v>0.40799999999999997</c:v>
                </c:pt>
                <c:pt idx="9382">
                  <c:v>0.40799999999999997</c:v>
                </c:pt>
                <c:pt idx="9383">
                  <c:v>0.40799999999999997</c:v>
                </c:pt>
                <c:pt idx="9384">
                  <c:v>0.40799999999999997</c:v>
                </c:pt>
                <c:pt idx="9385">
                  <c:v>0.40799999999999997</c:v>
                </c:pt>
                <c:pt idx="9386">
                  <c:v>0.40799999999999997</c:v>
                </c:pt>
                <c:pt idx="9387">
                  <c:v>0.40799999999999997</c:v>
                </c:pt>
                <c:pt idx="9388">
                  <c:v>0.40799999999999997</c:v>
                </c:pt>
                <c:pt idx="9389">
                  <c:v>0.40799999999999997</c:v>
                </c:pt>
                <c:pt idx="9390">
                  <c:v>0.40799999999999997</c:v>
                </c:pt>
                <c:pt idx="9391">
                  <c:v>0.40799999999999997</c:v>
                </c:pt>
                <c:pt idx="9392">
                  <c:v>0.40799999999999997</c:v>
                </c:pt>
                <c:pt idx="9393">
                  <c:v>0.40799999999999997</c:v>
                </c:pt>
                <c:pt idx="9394">
                  <c:v>0.40799999999999997</c:v>
                </c:pt>
                <c:pt idx="9395">
                  <c:v>0.40799999999999997</c:v>
                </c:pt>
                <c:pt idx="9396">
                  <c:v>0.40799999999999997</c:v>
                </c:pt>
                <c:pt idx="9397">
                  <c:v>0.40799999999999997</c:v>
                </c:pt>
                <c:pt idx="9398">
                  <c:v>0.40699999999999997</c:v>
                </c:pt>
                <c:pt idx="9399">
                  <c:v>0.40699999999999997</c:v>
                </c:pt>
                <c:pt idx="9400">
                  <c:v>0.40699999999999997</c:v>
                </c:pt>
                <c:pt idx="9401">
                  <c:v>0.40699999999999997</c:v>
                </c:pt>
                <c:pt idx="9402">
                  <c:v>0.40699999999999997</c:v>
                </c:pt>
                <c:pt idx="9403">
                  <c:v>0.40699999999999997</c:v>
                </c:pt>
                <c:pt idx="9404">
                  <c:v>0.40699999999999997</c:v>
                </c:pt>
                <c:pt idx="9405">
                  <c:v>0.40699999999999997</c:v>
                </c:pt>
                <c:pt idx="9406">
                  <c:v>0.40699999999999997</c:v>
                </c:pt>
                <c:pt idx="9407">
                  <c:v>0.40699999999999997</c:v>
                </c:pt>
                <c:pt idx="9408">
                  <c:v>0.40699999999999997</c:v>
                </c:pt>
                <c:pt idx="9409">
                  <c:v>0.40699999999999997</c:v>
                </c:pt>
                <c:pt idx="9410">
                  <c:v>0.40699999999999997</c:v>
                </c:pt>
                <c:pt idx="9411">
                  <c:v>0.40699999999999997</c:v>
                </c:pt>
                <c:pt idx="9412">
                  <c:v>0.40699999999999997</c:v>
                </c:pt>
                <c:pt idx="9413">
                  <c:v>0.40699999999999997</c:v>
                </c:pt>
                <c:pt idx="9414">
                  <c:v>0.40699999999999997</c:v>
                </c:pt>
                <c:pt idx="9415">
                  <c:v>0.40699999999999997</c:v>
                </c:pt>
                <c:pt idx="9416">
                  <c:v>0.40699999999999997</c:v>
                </c:pt>
                <c:pt idx="9417">
                  <c:v>0.40699999999999997</c:v>
                </c:pt>
                <c:pt idx="9418">
                  <c:v>0.40699999999999997</c:v>
                </c:pt>
                <c:pt idx="9419">
                  <c:v>0.40699999999999997</c:v>
                </c:pt>
                <c:pt idx="9420">
                  <c:v>0.40699999999999997</c:v>
                </c:pt>
                <c:pt idx="9421">
                  <c:v>0.40699999999999997</c:v>
                </c:pt>
                <c:pt idx="9422">
                  <c:v>0.40699999999999997</c:v>
                </c:pt>
                <c:pt idx="9423">
                  <c:v>0.40699999999999997</c:v>
                </c:pt>
                <c:pt idx="9424">
                  <c:v>0.40699999999999997</c:v>
                </c:pt>
                <c:pt idx="9425">
                  <c:v>0.40699999999999997</c:v>
                </c:pt>
                <c:pt idx="9426">
                  <c:v>0.40699999999999997</c:v>
                </c:pt>
                <c:pt idx="9427">
                  <c:v>0.40600000000000003</c:v>
                </c:pt>
                <c:pt idx="9428">
                  <c:v>0.40600000000000003</c:v>
                </c:pt>
                <c:pt idx="9429">
                  <c:v>0.40600000000000003</c:v>
                </c:pt>
                <c:pt idx="9430">
                  <c:v>0.40600000000000003</c:v>
                </c:pt>
                <c:pt idx="9431">
                  <c:v>0.40600000000000003</c:v>
                </c:pt>
                <c:pt idx="9432">
                  <c:v>0.40600000000000003</c:v>
                </c:pt>
                <c:pt idx="9433">
                  <c:v>0.40600000000000003</c:v>
                </c:pt>
                <c:pt idx="9434">
                  <c:v>0.40600000000000003</c:v>
                </c:pt>
                <c:pt idx="9435">
                  <c:v>0.40600000000000003</c:v>
                </c:pt>
                <c:pt idx="9436">
                  <c:v>0.40600000000000003</c:v>
                </c:pt>
                <c:pt idx="9437">
                  <c:v>0.40600000000000003</c:v>
                </c:pt>
                <c:pt idx="9438">
                  <c:v>0.40600000000000003</c:v>
                </c:pt>
                <c:pt idx="9439">
                  <c:v>0.40600000000000003</c:v>
                </c:pt>
                <c:pt idx="9440">
                  <c:v>0.40600000000000003</c:v>
                </c:pt>
                <c:pt idx="9441">
                  <c:v>0.40600000000000003</c:v>
                </c:pt>
                <c:pt idx="9442">
                  <c:v>0.40600000000000003</c:v>
                </c:pt>
                <c:pt idx="9443">
                  <c:v>0.40600000000000003</c:v>
                </c:pt>
                <c:pt idx="9444">
                  <c:v>0.40600000000000003</c:v>
                </c:pt>
                <c:pt idx="9445">
                  <c:v>0.40600000000000003</c:v>
                </c:pt>
                <c:pt idx="9446">
                  <c:v>0.40600000000000003</c:v>
                </c:pt>
                <c:pt idx="9447">
                  <c:v>0.40600000000000003</c:v>
                </c:pt>
                <c:pt idx="9448">
                  <c:v>0.40600000000000003</c:v>
                </c:pt>
                <c:pt idx="9449">
                  <c:v>0.40600000000000003</c:v>
                </c:pt>
                <c:pt idx="9450">
                  <c:v>0.40600000000000003</c:v>
                </c:pt>
                <c:pt idx="9451">
                  <c:v>0.40600000000000003</c:v>
                </c:pt>
                <c:pt idx="9452">
                  <c:v>0.40600000000000003</c:v>
                </c:pt>
                <c:pt idx="9453">
                  <c:v>0.40600000000000003</c:v>
                </c:pt>
                <c:pt idx="9454">
                  <c:v>0.40600000000000003</c:v>
                </c:pt>
                <c:pt idx="9455">
                  <c:v>0.40600000000000003</c:v>
                </c:pt>
                <c:pt idx="9456">
                  <c:v>0.40600000000000003</c:v>
                </c:pt>
                <c:pt idx="9457">
                  <c:v>0.40600000000000003</c:v>
                </c:pt>
                <c:pt idx="9458">
                  <c:v>0.40600000000000003</c:v>
                </c:pt>
                <c:pt idx="9459">
                  <c:v>0.40600000000000003</c:v>
                </c:pt>
                <c:pt idx="9460">
                  <c:v>0.40600000000000003</c:v>
                </c:pt>
                <c:pt idx="9461">
                  <c:v>0.40600000000000003</c:v>
                </c:pt>
                <c:pt idx="9462">
                  <c:v>0.40600000000000003</c:v>
                </c:pt>
                <c:pt idx="9463">
                  <c:v>0.40600000000000003</c:v>
                </c:pt>
                <c:pt idx="9464">
                  <c:v>0.40500000000000003</c:v>
                </c:pt>
                <c:pt idx="9465">
                  <c:v>0.40500000000000003</c:v>
                </c:pt>
                <c:pt idx="9466">
                  <c:v>0.40500000000000003</c:v>
                </c:pt>
                <c:pt idx="9467">
                  <c:v>0.40500000000000003</c:v>
                </c:pt>
                <c:pt idx="9468">
                  <c:v>0.40500000000000003</c:v>
                </c:pt>
                <c:pt idx="9469">
                  <c:v>0.40500000000000003</c:v>
                </c:pt>
                <c:pt idx="9470">
                  <c:v>0.40500000000000003</c:v>
                </c:pt>
                <c:pt idx="9471">
                  <c:v>0.40500000000000003</c:v>
                </c:pt>
                <c:pt idx="9472">
                  <c:v>0.40500000000000003</c:v>
                </c:pt>
                <c:pt idx="9473">
                  <c:v>0.40500000000000003</c:v>
                </c:pt>
                <c:pt idx="9474">
                  <c:v>0.40500000000000003</c:v>
                </c:pt>
                <c:pt idx="9475">
                  <c:v>0.40500000000000003</c:v>
                </c:pt>
                <c:pt idx="9476">
                  <c:v>0.40500000000000003</c:v>
                </c:pt>
                <c:pt idx="9477">
                  <c:v>0.40500000000000003</c:v>
                </c:pt>
                <c:pt idx="9478">
                  <c:v>0.40500000000000003</c:v>
                </c:pt>
                <c:pt idx="9479">
                  <c:v>0.40500000000000003</c:v>
                </c:pt>
                <c:pt idx="9480">
                  <c:v>0.40500000000000003</c:v>
                </c:pt>
                <c:pt idx="9481">
                  <c:v>0.40500000000000003</c:v>
                </c:pt>
                <c:pt idx="9482">
                  <c:v>0.40500000000000003</c:v>
                </c:pt>
                <c:pt idx="9483">
                  <c:v>0.40500000000000003</c:v>
                </c:pt>
                <c:pt idx="9484">
                  <c:v>0.40500000000000003</c:v>
                </c:pt>
                <c:pt idx="9485">
                  <c:v>0.40500000000000003</c:v>
                </c:pt>
                <c:pt idx="9486">
                  <c:v>0.40500000000000003</c:v>
                </c:pt>
                <c:pt idx="9487">
                  <c:v>0.40500000000000003</c:v>
                </c:pt>
                <c:pt idx="9488">
                  <c:v>0.40500000000000003</c:v>
                </c:pt>
                <c:pt idx="9489">
                  <c:v>0.40500000000000003</c:v>
                </c:pt>
                <c:pt idx="9490">
                  <c:v>0.40500000000000003</c:v>
                </c:pt>
                <c:pt idx="9491">
                  <c:v>0.40500000000000003</c:v>
                </c:pt>
                <c:pt idx="9492">
                  <c:v>0.40500000000000003</c:v>
                </c:pt>
                <c:pt idx="9493">
                  <c:v>0.40500000000000003</c:v>
                </c:pt>
                <c:pt idx="9494">
                  <c:v>0.40500000000000003</c:v>
                </c:pt>
                <c:pt idx="9495">
                  <c:v>0.40500000000000003</c:v>
                </c:pt>
                <c:pt idx="9496">
                  <c:v>0.40500000000000003</c:v>
                </c:pt>
                <c:pt idx="9497">
                  <c:v>0.40500000000000003</c:v>
                </c:pt>
                <c:pt idx="9498">
                  <c:v>0.40500000000000003</c:v>
                </c:pt>
                <c:pt idx="9499">
                  <c:v>0.40500000000000003</c:v>
                </c:pt>
                <c:pt idx="9500">
                  <c:v>0.40500000000000003</c:v>
                </c:pt>
                <c:pt idx="9501">
                  <c:v>0.40500000000000003</c:v>
                </c:pt>
                <c:pt idx="9502">
                  <c:v>0.40500000000000003</c:v>
                </c:pt>
                <c:pt idx="9503">
                  <c:v>0.40500000000000003</c:v>
                </c:pt>
                <c:pt idx="9504">
                  <c:v>0.40400000000000003</c:v>
                </c:pt>
                <c:pt idx="9505">
                  <c:v>0.40400000000000003</c:v>
                </c:pt>
                <c:pt idx="9506">
                  <c:v>0.40400000000000003</c:v>
                </c:pt>
                <c:pt idx="9507">
                  <c:v>0.40400000000000003</c:v>
                </c:pt>
                <c:pt idx="9508">
                  <c:v>0.40400000000000003</c:v>
                </c:pt>
                <c:pt idx="9509">
                  <c:v>0.40400000000000003</c:v>
                </c:pt>
                <c:pt idx="9510">
                  <c:v>0.40400000000000003</c:v>
                </c:pt>
                <c:pt idx="9511">
                  <c:v>0.40400000000000003</c:v>
                </c:pt>
                <c:pt idx="9512">
                  <c:v>0.40400000000000003</c:v>
                </c:pt>
                <c:pt idx="9513">
                  <c:v>0.40400000000000003</c:v>
                </c:pt>
                <c:pt idx="9514">
                  <c:v>0.40400000000000003</c:v>
                </c:pt>
                <c:pt idx="9515">
                  <c:v>0.40400000000000003</c:v>
                </c:pt>
                <c:pt idx="9516">
                  <c:v>0.40400000000000003</c:v>
                </c:pt>
                <c:pt idx="9517">
                  <c:v>0.40400000000000003</c:v>
                </c:pt>
                <c:pt idx="9518">
                  <c:v>0.40400000000000003</c:v>
                </c:pt>
                <c:pt idx="9519">
                  <c:v>0.40400000000000003</c:v>
                </c:pt>
                <c:pt idx="9520">
                  <c:v>0.40400000000000003</c:v>
                </c:pt>
                <c:pt idx="9521">
                  <c:v>0.40400000000000003</c:v>
                </c:pt>
                <c:pt idx="9522">
                  <c:v>0.40400000000000003</c:v>
                </c:pt>
                <c:pt idx="9523">
                  <c:v>0.40400000000000003</c:v>
                </c:pt>
                <c:pt idx="9524">
                  <c:v>0.40400000000000003</c:v>
                </c:pt>
                <c:pt idx="9525">
                  <c:v>0.40400000000000003</c:v>
                </c:pt>
                <c:pt idx="9526">
                  <c:v>0.40400000000000003</c:v>
                </c:pt>
                <c:pt idx="9527">
                  <c:v>0.40400000000000003</c:v>
                </c:pt>
                <c:pt idx="9528">
                  <c:v>0.40400000000000003</c:v>
                </c:pt>
                <c:pt idx="9529">
                  <c:v>0.40400000000000003</c:v>
                </c:pt>
                <c:pt idx="9530">
                  <c:v>0.40400000000000003</c:v>
                </c:pt>
                <c:pt idx="9531">
                  <c:v>0.40400000000000003</c:v>
                </c:pt>
                <c:pt idx="9532">
                  <c:v>0.40300000000000002</c:v>
                </c:pt>
                <c:pt idx="9533">
                  <c:v>0.40300000000000002</c:v>
                </c:pt>
                <c:pt idx="9534">
                  <c:v>0.40300000000000002</c:v>
                </c:pt>
                <c:pt idx="9535">
                  <c:v>0.40300000000000002</c:v>
                </c:pt>
                <c:pt idx="9536">
                  <c:v>0.40300000000000002</c:v>
                </c:pt>
                <c:pt idx="9537">
                  <c:v>0.40300000000000002</c:v>
                </c:pt>
                <c:pt idx="9538">
                  <c:v>0.40300000000000002</c:v>
                </c:pt>
                <c:pt idx="9539">
                  <c:v>0.40300000000000002</c:v>
                </c:pt>
                <c:pt idx="9540">
                  <c:v>0.40300000000000002</c:v>
                </c:pt>
                <c:pt idx="9541">
                  <c:v>0.40300000000000002</c:v>
                </c:pt>
                <c:pt idx="9542">
                  <c:v>0.40300000000000002</c:v>
                </c:pt>
                <c:pt idx="9543">
                  <c:v>0.40300000000000002</c:v>
                </c:pt>
                <c:pt idx="9544">
                  <c:v>0.40300000000000002</c:v>
                </c:pt>
                <c:pt idx="9545">
                  <c:v>0.40300000000000002</c:v>
                </c:pt>
                <c:pt idx="9546">
                  <c:v>0.40300000000000002</c:v>
                </c:pt>
                <c:pt idx="9547">
                  <c:v>0.40300000000000002</c:v>
                </c:pt>
                <c:pt idx="9548">
                  <c:v>0.40300000000000002</c:v>
                </c:pt>
                <c:pt idx="9549">
                  <c:v>0.40300000000000002</c:v>
                </c:pt>
                <c:pt idx="9550">
                  <c:v>0.40300000000000002</c:v>
                </c:pt>
                <c:pt idx="9551">
                  <c:v>0.40300000000000002</c:v>
                </c:pt>
                <c:pt idx="9552">
                  <c:v>0.40300000000000002</c:v>
                </c:pt>
                <c:pt idx="9553">
                  <c:v>0.40300000000000002</c:v>
                </c:pt>
                <c:pt idx="9554">
                  <c:v>0.40300000000000002</c:v>
                </c:pt>
                <c:pt idx="9555">
                  <c:v>0.40300000000000002</c:v>
                </c:pt>
                <c:pt idx="9556">
                  <c:v>0.40300000000000002</c:v>
                </c:pt>
                <c:pt idx="9557">
                  <c:v>0.40300000000000002</c:v>
                </c:pt>
                <c:pt idx="9558">
                  <c:v>0.40300000000000002</c:v>
                </c:pt>
                <c:pt idx="9559">
                  <c:v>0.40300000000000002</c:v>
                </c:pt>
                <c:pt idx="9560">
                  <c:v>0.40300000000000002</c:v>
                </c:pt>
                <c:pt idx="9561">
                  <c:v>0.40300000000000002</c:v>
                </c:pt>
                <c:pt idx="9562">
                  <c:v>0.40300000000000002</c:v>
                </c:pt>
                <c:pt idx="9563">
                  <c:v>0.40300000000000002</c:v>
                </c:pt>
                <c:pt idx="9564">
                  <c:v>0.40300000000000002</c:v>
                </c:pt>
                <c:pt idx="9565">
                  <c:v>0.40300000000000002</c:v>
                </c:pt>
                <c:pt idx="9566">
                  <c:v>0.40300000000000002</c:v>
                </c:pt>
                <c:pt idx="9567">
                  <c:v>0.40300000000000002</c:v>
                </c:pt>
                <c:pt idx="9568">
                  <c:v>0.40300000000000002</c:v>
                </c:pt>
                <c:pt idx="9569">
                  <c:v>0.40200000000000002</c:v>
                </c:pt>
                <c:pt idx="9570">
                  <c:v>0.40200000000000002</c:v>
                </c:pt>
                <c:pt idx="9571">
                  <c:v>0.40200000000000002</c:v>
                </c:pt>
                <c:pt idx="9572">
                  <c:v>0.40200000000000002</c:v>
                </c:pt>
                <c:pt idx="9573">
                  <c:v>0.40200000000000002</c:v>
                </c:pt>
                <c:pt idx="9574">
                  <c:v>0.40200000000000002</c:v>
                </c:pt>
                <c:pt idx="9575">
                  <c:v>0.40200000000000002</c:v>
                </c:pt>
                <c:pt idx="9576">
                  <c:v>0.40200000000000002</c:v>
                </c:pt>
                <c:pt idx="9577">
                  <c:v>0.40200000000000002</c:v>
                </c:pt>
                <c:pt idx="9578">
                  <c:v>0.40200000000000002</c:v>
                </c:pt>
                <c:pt idx="9579">
                  <c:v>0.40200000000000002</c:v>
                </c:pt>
                <c:pt idx="9580">
                  <c:v>0.40200000000000002</c:v>
                </c:pt>
                <c:pt idx="9581">
                  <c:v>0.40200000000000002</c:v>
                </c:pt>
                <c:pt idx="9582">
                  <c:v>0.40200000000000002</c:v>
                </c:pt>
                <c:pt idx="9583">
                  <c:v>0.40200000000000002</c:v>
                </c:pt>
                <c:pt idx="9584">
                  <c:v>0.40200000000000002</c:v>
                </c:pt>
                <c:pt idx="9585">
                  <c:v>0.40200000000000002</c:v>
                </c:pt>
                <c:pt idx="9586">
                  <c:v>0.40200000000000002</c:v>
                </c:pt>
                <c:pt idx="9587">
                  <c:v>0.40200000000000002</c:v>
                </c:pt>
                <c:pt idx="9588">
                  <c:v>0.40200000000000002</c:v>
                </c:pt>
                <c:pt idx="9589">
                  <c:v>0.40200000000000002</c:v>
                </c:pt>
                <c:pt idx="9590">
                  <c:v>0.40200000000000002</c:v>
                </c:pt>
                <c:pt idx="9591">
                  <c:v>0.40200000000000002</c:v>
                </c:pt>
                <c:pt idx="9592">
                  <c:v>0.40200000000000002</c:v>
                </c:pt>
                <c:pt idx="9593">
                  <c:v>0.40200000000000002</c:v>
                </c:pt>
                <c:pt idx="9594">
                  <c:v>0.40200000000000002</c:v>
                </c:pt>
                <c:pt idx="9595">
                  <c:v>0.40200000000000002</c:v>
                </c:pt>
                <c:pt idx="9596">
                  <c:v>0.40200000000000002</c:v>
                </c:pt>
                <c:pt idx="9597">
                  <c:v>0.40200000000000002</c:v>
                </c:pt>
                <c:pt idx="9598">
                  <c:v>0.40200000000000002</c:v>
                </c:pt>
                <c:pt idx="9599">
                  <c:v>0.40200000000000002</c:v>
                </c:pt>
                <c:pt idx="9600">
                  <c:v>0.40200000000000002</c:v>
                </c:pt>
                <c:pt idx="9601">
                  <c:v>0.40200000000000002</c:v>
                </c:pt>
                <c:pt idx="9602">
                  <c:v>0.40200000000000002</c:v>
                </c:pt>
                <c:pt idx="9603">
                  <c:v>0.40200000000000002</c:v>
                </c:pt>
                <c:pt idx="9604">
                  <c:v>0.40200000000000002</c:v>
                </c:pt>
                <c:pt idx="9605">
                  <c:v>0.40200000000000002</c:v>
                </c:pt>
                <c:pt idx="9606">
                  <c:v>0.40200000000000002</c:v>
                </c:pt>
                <c:pt idx="9607">
                  <c:v>0.40200000000000002</c:v>
                </c:pt>
                <c:pt idx="9608">
                  <c:v>0.40200000000000002</c:v>
                </c:pt>
                <c:pt idx="9609">
                  <c:v>0.40200000000000002</c:v>
                </c:pt>
                <c:pt idx="9610">
                  <c:v>0.40100000000000002</c:v>
                </c:pt>
                <c:pt idx="9611">
                  <c:v>0.40100000000000002</c:v>
                </c:pt>
                <c:pt idx="9612">
                  <c:v>0.40100000000000002</c:v>
                </c:pt>
                <c:pt idx="9613">
                  <c:v>0.40100000000000002</c:v>
                </c:pt>
                <c:pt idx="9614">
                  <c:v>0.40100000000000002</c:v>
                </c:pt>
                <c:pt idx="9615">
                  <c:v>0.40100000000000002</c:v>
                </c:pt>
                <c:pt idx="9616">
                  <c:v>0.40100000000000002</c:v>
                </c:pt>
                <c:pt idx="9617">
                  <c:v>0.40100000000000002</c:v>
                </c:pt>
                <c:pt idx="9618">
                  <c:v>0.40100000000000002</c:v>
                </c:pt>
                <c:pt idx="9619">
                  <c:v>0.40100000000000002</c:v>
                </c:pt>
                <c:pt idx="9620">
                  <c:v>0.40100000000000002</c:v>
                </c:pt>
                <c:pt idx="9621">
                  <c:v>0.40100000000000002</c:v>
                </c:pt>
                <c:pt idx="9622">
                  <c:v>0.40100000000000002</c:v>
                </c:pt>
                <c:pt idx="9623">
                  <c:v>0.40100000000000002</c:v>
                </c:pt>
                <c:pt idx="9624">
                  <c:v>0.40100000000000002</c:v>
                </c:pt>
                <c:pt idx="9625">
                  <c:v>0.40100000000000002</c:v>
                </c:pt>
                <c:pt idx="9626">
                  <c:v>0.40100000000000002</c:v>
                </c:pt>
                <c:pt idx="9627">
                  <c:v>0.40100000000000002</c:v>
                </c:pt>
                <c:pt idx="9628">
                  <c:v>0.40100000000000002</c:v>
                </c:pt>
                <c:pt idx="9629">
                  <c:v>0.40100000000000002</c:v>
                </c:pt>
                <c:pt idx="9630">
                  <c:v>0.40100000000000002</c:v>
                </c:pt>
                <c:pt idx="9631">
                  <c:v>0.40100000000000002</c:v>
                </c:pt>
                <c:pt idx="9632">
                  <c:v>0.40100000000000002</c:v>
                </c:pt>
                <c:pt idx="9633">
                  <c:v>0.40100000000000002</c:v>
                </c:pt>
                <c:pt idx="9634">
                  <c:v>0.40100000000000002</c:v>
                </c:pt>
                <c:pt idx="9635">
                  <c:v>0.40100000000000002</c:v>
                </c:pt>
                <c:pt idx="9636">
                  <c:v>0.4</c:v>
                </c:pt>
                <c:pt idx="9637">
                  <c:v>0.4</c:v>
                </c:pt>
                <c:pt idx="9638">
                  <c:v>0.4</c:v>
                </c:pt>
                <c:pt idx="9639">
                  <c:v>0.4</c:v>
                </c:pt>
                <c:pt idx="9640">
                  <c:v>0.4</c:v>
                </c:pt>
                <c:pt idx="9641">
                  <c:v>0.4</c:v>
                </c:pt>
                <c:pt idx="9642">
                  <c:v>0.4</c:v>
                </c:pt>
                <c:pt idx="9643">
                  <c:v>0.4</c:v>
                </c:pt>
                <c:pt idx="9644">
                  <c:v>0.4</c:v>
                </c:pt>
                <c:pt idx="9645">
                  <c:v>0.4</c:v>
                </c:pt>
                <c:pt idx="9646">
                  <c:v>0.4</c:v>
                </c:pt>
                <c:pt idx="9647">
                  <c:v>0.4</c:v>
                </c:pt>
                <c:pt idx="9648">
                  <c:v>0.4</c:v>
                </c:pt>
                <c:pt idx="9649">
                  <c:v>0.4</c:v>
                </c:pt>
                <c:pt idx="9650">
                  <c:v>0.4</c:v>
                </c:pt>
                <c:pt idx="9651">
                  <c:v>0.4</c:v>
                </c:pt>
                <c:pt idx="9652">
                  <c:v>0.4</c:v>
                </c:pt>
                <c:pt idx="9653">
                  <c:v>0.4</c:v>
                </c:pt>
                <c:pt idx="9654">
                  <c:v>0.4</c:v>
                </c:pt>
                <c:pt idx="9655">
                  <c:v>0.4</c:v>
                </c:pt>
                <c:pt idx="9656">
                  <c:v>0.4</c:v>
                </c:pt>
                <c:pt idx="9657">
                  <c:v>0.4</c:v>
                </c:pt>
                <c:pt idx="9658">
                  <c:v>0.4</c:v>
                </c:pt>
                <c:pt idx="9659">
                  <c:v>0.4</c:v>
                </c:pt>
                <c:pt idx="9660">
                  <c:v>0.4</c:v>
                </c:pt>
                <c:pt idx="9661">
                  <c:v>0.4</c:v>
                </c:pt>
                <c:pt idx="9662">
                  <c:v>0.4</c:v>
                </c:pt>
                <c:pt idx="9663">
                  <c:v>0.4</c:v>
                </c:pt>
                <c:pt idx="9664">
                  <c:v>0.4</c:v>
                </c:pt>
                <c:pt idx="9665">
                  <c:v>0.4</c:v>
                </c:pt>
                <c:pt idx="9666">
                  <c:v>0.4</c:v>
                </c:pt>
                <c:pt idx="9667">
                  <c:v>0.4</c:v>
                </c:pt>
                <c:pt idx="9668">
                  <c:v>0.4</c:v>
                </c:pt>
                <c:pt idx="9669">
                  <c:v>0.4</c:v>
                </c:pt>
                <c:pt idx="9670">
                  <c:v>0.4</c:v>
                </c:pt>
                <c:pt idx="9671">
                  <c:v>0.4</c:v>
                </c:pt>
                <c:pt idx="9672">
                  <c:v>0.4</c:v>
                </c:pt>
                <c:pt idx="9673">
                  <c:v>0.4</c:v>
                </c:pt>
                <c:pt idx="9674">
                  <c:v>0.39900000000000002</c:v>
                </c:pt>
                <c:pt idx="9675">
                  <c:v>0.39900000000000002</c:v>
                </c:pt>
                <c:pt idx="9676">
                  <c:v>0.39900000000000002</c:v>
                </c:pt>
                <c:pt idx="9677">
                  <c:v>0.39900000000000002</c:v>
                </c:pt>
                <c:pt idx="9678">
                  <c:v>0.39900000000000002</c:v>
                </c:pt>
                <c:pt idx="9679">
                  <c:v>0.39900000000000002</c:v>
                </c:pt>
                <c:pt idx="9680">
                  <c:v>0.39900000000000002</c:v>
                </c:pt>
                <c:pt idx="9681">
                  <c:v>0.39900000000000002</c:v>
                </c:pt>
                <c:pt idx="9682">
                  <c:v>0.39900000000000002</c:v>
                </c:pt>
                <c:pt idx="9683">
                  <c:v>0.39900000000000002</c:v>
                </c:pt>
                <c:pt idx="9684">
                  <c:v>0.39900000000000002</c:v>
                </c:pt>
                <c:pt idx="9685">
                  <c:v>0.39900000000000002</c:v>
                </c:pt>
                <c:pt idx="9686">
                  <c:v>0.39900000000000002</c:v>
                </c:pt>
                <c:pt idx="9687">
                  <c:v>0.39900000000000002</c:v>
                </c:pt>
                <c:pt idx="9688">
                  <c:v>0.39900000000000002</c:v>
                </c:pt>
                <c:pt idx="9689">
                  <c:v>0.39900000000000002</c:v>
                </c:pt>
                <c:pt idx="9690">
                  <c:v>0.39900000000000002</c:v>
                </c:pt>
                <c:pt idx="9691">
                  <c:v>0.39900000000000002</c:v>
                </c:pt>
                <c:pt idx="9692">
                  <c:v>0.39900000000000002</c:v>
                </c:pt>
                <c:pt idx="9693">
                  <c:v>0.39900000000000002</c:v>
                </c:pt>
                <c:pt idx="9694">
                  <c:v>0.39900000000000002</c:v>
                </c:pt>
                <c:pt idx="9695">
                  <c:v>0.39900000000000002</c:v>
                </c:pt>
                <c:pt idx="9696">
                  <c:v>0.39900000000000002</c:v>
                </c:pt>
                <c:pt idx="9697">
                  <c:v>0.39900000000000002</c:v>
                </c:pt>
                <c:pt idx="9698">
                  <c:v>0.39900000000000002</c:v>
                </c:pt>
                <c:pt idx="9699">
                  <c:v>0.39900000000000002</c:v>
                </c:pt>
                <c:pt idx="9700">
                  <c:v>0.39900000000000002</c:v>
                </c:pt>
                <c:pt idx="9701">
                  <c:v>0.39900000000000002</c:v>
                </c:pt>
                <c:pt idx="9702">
                  <c:v>0.39800000000000002</c:v>
                </c:pt>
                <c:pt idx="9703">
                  <c:v>0.39800000000000002</c:v>
                </c:pt>
                <c:pt idx="9704">
                  <c:v>0.39800000000000002</c:v>
                </c:pt>
                <c:pt idx="9705">
                  <c:v>0.39800000000000002</c:v>
                </c:pt>
                <c:pt idx="9706">
                  <c:v>0.39800000000000002</c:v>
                </c:pt>
                <c:pt idx="9707">
                  <c:v>0.39800000000000002</c:v>
                </c:pt>
                <c:pt idx="9708">
                  <c:v>0.39800000000000002</c:v>
                </c:pt>
                <c:pt idx="9709">
                  <c:v>0.39800000000000002</c:v>
                </c:pt>
                <c:pt idx="9710">
                  <c:v>0.39800000000000002</c:v>
                </c:pt>
                <c:pt idx="9711">
                  <c:v>0.39800000000000002</c:v>
                </c:pt>
                <c:pt idx="9712">
                  <c:v>0.39800000000000002</c:v>
                </c:pt>
                <c:pt idx="9713">
                  <c:v>0.39800000000000002</c:v>
                </c:pt>
                <c:pt idx="9714">
                  <c:v>0.39800000000000002</c:v>
                </c:pt>
                <c:pt idx="9715">
                  <c:v>0.39800000000000002</c:v>
                </c:pt>
                <c:pt idx="9716">
                  <c:v>0.39800000000000002</c:v>
                </c:pt>
                <c:pt idx="9717">
                  <c:v>0.39800000000000002</c:v>
                </c:pt>
                <c:pt idx="9718">
                  <c:v>0.39800000000000002</c:v>
                </c:pt>
                <c:pt idx="9719">
                  <c:v>0.39800000000000002</c:v>
                </c:pt>
                <c:pt idx="9720">
                  <c:v>0.39800000000000002</c:v>
                </c:pt>
                <c:pt idx="9721">
                  <c:v>0.39800000000000002</c:v>
                </c:pt>
                <c:pt idx="9722">
                  <c:v>0.39800000000000002</c:v>
                </c:pt>
                <c:pt idx="9723">
                  <c:v>0.39800000000000002</c:v>
                </c:pt>
                <c:pt idx="9724">
                  <c:v>0.39800000000000002</c:v>
                </c:pt>
                <c:pt idx="9725">
                  <c:v>0.39800000000000002</c:v>
                </c:pt>
                <c:pt idx="9726">
                  <c:v>0.39800000000000002</c:v>
                </c:pt>
                <c:pt idx="9727">
                  <c:v>0.39800000000000002</c:v>
                </c:pt>
                <c:pt idx="9728">
                  <c:v>0.39800000000000002</c:v>
                </c:pt>
                <c:pt idx="9729">
                  <c:v>0.39800000000000002</c:v>
                </c:pt>
                <c:pt idx="9730">
                  <c:v>0.39700000000000002</c:v>
                </c:pt>
                <c:pt idx="9731">
                  <c:v>0.39700000000000002</c:v>
                </c:pt>
                <c:pt idx="9732">
                  <c:v>0.39700000000000002</c:v>
                </c:pt>
                <c:pt idx="9733">
                  <c:v>0.39700000000000002</c:v>
                </c:pt>
                <c:pt idx="9734">
                  <c:v>0.39700000000000002</c:v>
                </c:pt>
                <c:pt idx="9735">
                  <c:v>0.39700000000000002</c:v>
                </c:pt>
                <c:pt idx="9736">
                  <c:v>0.39700000000000002</c:v>
                </c:pt>
                <c:pt idx="9737">
                  <c:v>0.39700000000000002</c:v>
                </c:pt>
                <c:pt idx="9738">
                  <c:v>0.39700000000000002</c:v>
                </c:pt>
                <c:pt idx="9739">
                  <c:v>0.39700000000000002</c:v>
                </c:pt>
                <c:pt idx="9740">
                  <c:v>0.39700000000000002</c:v>
                </c:pt>
                <c:pt idx="9741">
                  <c:v>0.39700000000000002</c:v>
                </c:pt>
                <c:pt idx="9742">
                  <c:v>0.39700000000000002</c:v>
                </c:pt>
                <c:pt idx="9743">
                  <c:v>0.39700000000000002</c:v>
                </c:pt>
                <c:pt idx="9744">
                  <c:v>0.39700000000000002</c:v>
                </c:pt>
                <c:pt idx="9745">
                  <c:v>0.39700000000000002</c:v>
                </c:pt>
                <c:pt idx="9746">
                  <c:v>0.39700000000000002</c:v>
                </c:pt>
                <c:pt idx="9747">
                  <c:v>0.39700000000000002</c:v>
                </c:pt>
                <c:pt idx="9748">
                  <c:v>0.39700000000000002</c:v>
                </c:pt>
                <c:pt idx="9749">
                  <c:v>0.39700000000000002</c:v>
                </c:pt>
                <c:pt idx="9750">
                  <c:v>0.39700000000000002</c:v>
                </c:pt>
                <c:pt idx="9751">
                  <c:v>0.39700000000000002</c:v>
                </c:pt>
                <c:pt idx="9752">
                  <c:v>0.39700000000000002</c:v>
                </c:pt>
                <c:pt idx="9753">
                  <c:v>0.39700000000000002</c:v>
                </c:pt>
                <c:pt idx="9754">
                  <c:v>0.39700000000000002</c:v>
                </c:pt>
                <c:pt idx="9755">
                  <c:v>0.39700000000000002</c:v>
                </c:pt>
                <c:pt idx="9756">
                  <c:v>0.39700000000000002</c:v>
                </c:pt>
                <c:pt idx="9757">
                  <c:v>0.39700000000000002</c:v>
                </c:pt>
                <c:pt idx="9758">
                  <c:v>0.39600000000000002</c:v>
                </c:pt>
                <c:pt idx="9759">
                  <c:v>0.39600000000000002</c:v>
                </c:pt>
                <c:pt idx="9760">
                  <c:v>0.39600000000000002</c:v>
                </c:pt>
                <c:pt idx="9761">
                  <c:v>0.39600000000000002</c:v>
                </c:pt>
                <c:pt idx="9762">
                  <c:v>0.39600000000000002</c:v>
                </c:pt>
                <c:pt idx="9763">
                  <c:v>0.39600000000000002</c:v>
                </c:pt>
                <c:pt idx="9764">
                  <c:v>0.39600000000000002</c:v>
                </c:pt>
                <c:pt idx="9765">
                  <c:v>0.39600000000000002</c:v>
                </c:pt>
                <c:pt idx="9766">
                  <c:v>0.39600000000000002</c:v>
                </c:pt>
                <c:pt idx="9767">
                  <c:v>0.39600000000000002</c:v>
                </c:pt>
                <c:pt idx="9768">
                  <c:v>0.39600000000000002</c:v>
                </c:pt>
                <c:pt idx="9769">
                  <c:v>0.39600000000000002</c:v>
                </c:pt>
                <c:pt idx="9770">
                  <c:v>0.39600000000000002</c:v>
                </c:pt>
                <c:pt idx="9771">
                  <c:v>0.39600000000000002</c:v>
                </c:pt>
                <c:pt idx="9772">
                  <c:v>0.39600000000000002</c:v>
                </c:pt>
                <c:pt idx="9773">
                  <c:v>0.39600000000000002</c:v>
                </c:pt>
                <c:pt idx="9774">
                  <c:v>0.39600000000000002</c:v>
                </c:pt>
                <c:pt idx="9775">
                  <c:v>0.39600000000000002</c:v>
                </c:pt>
                <c:pt idx="9776">
                  <c:v>0.39600000000000002</c:v>
                </c:pt>
                <c:pt idx="9777">
                  <c:v>0.39600000000000002</c:v>
                </c:pt>
                <c:pt idx="9778">
                  <c:v>0.39600000000000002</c:v>
                </c:pt>
                <c:pt idx="9779">
                  <c:v>0.39600000000000002</c:v>
                </c:pt>
                <c:pt idx="9780">
                  <c:v>0.39600000000000002</c:v>
                </c:pt>
                <c:pt idx="9781">
                  <c:v>0.39600000000000002</c:v>
                </c:pt>
                <c:pt idx="9782">
                  <c:v>0.39600000000000002</c:v>
                </c:pt>
                <c:pt idx="9783">
                  <c:v>0.39600000000000002</c:v>
                </c:pt>
                <c:pt idx="9784">
                  <c:v>0.39600000000000002</c:v>
                </c:pt>
                <c:pt idx="9785">
                  <c:v>0.39600000000000002</c:v>
                </c:pt>
                <c:pt idx="9786">
                  <c:v>0.39600000000000002</c:v>
                </c:pt>
                <c:pt idx="9787">
                  <c:v>0.39600000000000002</c:v>
                </c:pt>
                <c:pt idx="9788">
                  <c:v>0.39600000000000002</c:v>
                </c:pt>
                <c:pt idx="9789">
                  <c:v>0.39600000000000002</c:v>
                </c:pt>
                <c:pt idx="9790">
                  <c:v>0.39600000000000002</c:v>
                </c:pt>
                <c:pt idx="9791">
                  <c:v>0.39600000000000002</c:v>
                </c:pt>
                <c:pt idx="9792">
                  <c:v>0.39600000000000002</c:v>
                </c:pt>
                <c:pt idx="9793">
                  <c:v>0.39600000000000002</c:v>
                </c:pt>
                <c:pt idx="9794">
                  <c:v>0.39600000000000002</c:v>
                </c:pt>
                <c:pt idx="9795">
                  <c:v>0.39500000000000002</c:v>
                </c:pt>
                <c:pt idx="9796">
                  <c:v>0.39500000000000002</c:v>
                </c:pt>
                <c:pt idx="9797">
                  <c:v>0.39500000000000002</c:v>
                </c:pt>
                <c:pt idx="9798">
                  <c:v>0.39500000000000002</c:v>
                </c:pt>
                <c:pt idx="9799">
                  <c:v>0.39500000000000002</c:v>
                </c:pt>
                <c:pt idx="9800">
                  <c:v>0.39500000000000002</c:v>
                </c:pt>
                <c:pt idx="9801">
                  <c:v>0.39500000000000002</c:v>
                </c:pt>
                <c:pt idx="9802">
                  <c:v>0.39500000000000002</c:v>
                </c:pt>
                <c:pt idx="9803">
                  <c:v>0.39500000000000002</c:v>
                </c:pt>
                <c:pt idx="9804">
                  <c:v>0.39500000000000002</c:v>
                </c:pt>
                <c:pt idx="9805">
                  <c:v>0.39500000000000002</c:v>
                </c:pt>
                <c:pt idx="9806">
                  <c:v>0.39500000000000002</c:v>
                </c:pt>
                <c:pt idx="9807">
                  <c:v>0.39500000000000002</c:v>
                </c:pt>
                <c:pt idx="9808">
                  <c:v>0.39500000000000002</c:v>
                </c:pt>
                <c:pt idx="9809">
                  <c:v>0.39500000000000002</c:v>
                </c:pt>
                <c:pt idx="9810">
                  <c:v>0.39500000000000002</c:v>
                </c:pt>
                <c:pt idx="9811">
                  <c:v>0.39500000000000002</c:v>
                </c:pt>
                <c:pt idx="9812">
                  <c:v>0.39500000000000002</c:v>
                </c:pt>
                <c:pt idx="9813">
                  <c:v>0.39500000000000002</c:v>
                </c:pt>
                <c:pt idx="9814">
                  <c:v>0.39500000000000002</c:v>
                </c:pt>
                <c:pt idx="9815">
                  <c:v>0.39500000000000002</c:v>
                </c:pt>
                <c:pt idx="9816">
                  <c:v>0.39500000000000002</c:v>
                </c:pt>
                <c:pt idx="9817">
                  <c:v>0.39500000000000002</c:v>
                </c:pt>
                <c:pt idx="9818">
                  <c:v>0.39500000000000002</c:v>
                </c:pt>
                <c:pt idx="9819">
                  <c:v>0.39500000000000002</c:v>
                </c:pt>
                <c:pt idx="9820">
                  <c:v>0.39500000000000002</c:v>
                </c:pt>
                <c:pt idx="9821">
                  <c:v>0.39500000000000002</c:v>
                </c:pt>
                <c:pt idx="9822">
                  <c:v>0.39500000000000002</c:v>
                </c:pt>
                <c:pt idx="9823">
                  <c:v>0.39500000000000002</c:v>
                </c:pt>
                <c:pt idx="9824">
                  <c:v>0.39500000000000002</c:v>
                </c:pt>
                <c:pt idx="9825">
                  <c:v>0.39500000000000002</c:v>
                </c:pt>
                <c:pt idx="9826">
                  <c:v>0.39500000000000002</c:v>
                </c:pt>
                <c:pt idx="9827">
                  <c:v>0.39500000000000002</c:v>
                </c:pt>
                <c:pt idx="9828">
                  <c:v>0.39400000000000002</c:v>
                </c:pt>
                <c:pt idx="9829">
                  <c:v>0.39400000000000002</c:v>
                </c:pt>
                <c:pt idx="9830">
                  <c:v>0.39400000000000002</c:v>
                </c:pt>
                <c:pt idx="9831">
                  <c:v>0.39400000000000002</c:v>
                </c:pt>
                <c:pt idx="9832">
                  <c:v>0.39400000000000002</c:v>
                </c:pt>
                <c:pt idx="9833">
                  <c:v>0.39400000000000002</c:v>
                </c:pt>
                <c:pt idx="9834">
                  <c:v>0.39400000000000002</c:v>
                </c:pt>
                <c:pt idx="9835">
                  <c:v>0.39400000000000002</c:v>
                </c:pt>
                <c:pt idx="9836">
                  <c:v>0.39400000000000002</c:v>
                </c:pt>
                <c:pt idx="9837">
                  <c:v>0.39400000000000002</c:v>
                </c:pt>
                <c:pt idx="9838">
                  <c:v>0.39400000000000002</c:v>
                </c:pt>
                <c:pt idx="9839">
                  <c:v>0.39400000000000002</c:v>
                </c:pt>
                <c:pt idx="9840">
                  <c:v>0.39400000000000002</c:v>
                </c:pt>
                <c:pt idx="9841">
                  <c:v>0.39400000000000002</c:v>
                </c:pt>
                <c:pt idx="9842">
                  <c:v>0.39400000000000002</c:v>
                </c:pt>
                <c:pt idx="9843">
                  <c:v>0.39400000000000002</c:v>
                </c:pt>
                <c:pt idx="9844">
                  <c:v>0.39400000000000002</c:v>
                </c:pt>
                <c:pt idx="9845">
                  <c:v>0.39400000000000002</c:v>
                </c:pt>
                <c:pt idx="9846">
                  <c:v>0.39400000000000002</c:v>
                </c:pt>
                <c:pt idx="9847">
                  <c:v>0.39400000000000002</c:v>
                </c:pt>
                <c:pt idx="9848">
                  <c:v>0.39400000000000002</c:v>
                </c:pt>
                <c:pt idx="9849">
                  <c:v>0.39400000000000002</c:v>
                </c:pt>
                <c:pt idx="9850">
                  <c:v>0.39400000000000002</c:v>
                </c:pt>
                <c:pt idx="9851">
                  <c:v>0.39400000000000002</c:v>
                </c:pt>
                <c:pt idx="9852">
                  <c:v>0.39400000000000002</c:v>
                </c:pt>
                <c:pt idx="9853">
                  <c:v>0.39400000000000002</c:v>
                </c:pt>
                <c:pt idx="9854">
                  <c:v>0.39400000000000002</c:v>
                </c:pt>
                <c:pt idx="9855">
                  <c:v>0.39400000000000002</c:v>
                </c:pt>
                <c:pt idx="9856">
                  <c:v>0.39400000000000002</c:v>
                </c:pt>
                <c:pt idx="9857">
                  <c:v>0.39400000000000002</c:v>
                </c:pt>
                <c:pt idx="9858">
                  <c:v>0.39400000000000002</c:v>
                </c:pt>
                <c:pt idx="9859">
                  <c:v>0.39400000000000002</c:v>
                </c:pt>
                <c:pt idx="9860">
                  <c:v>0.39400000000000002</c:v>
                </c:pt>
                <c:pt idx="9861">
                  <c:v>0.39300000000000002</c:v>
                </c:pt>
                <c:pt idx="9862">
                  <c:v>0.39300000000000002</c:v>
                </c:pt>
                <c:pt idx="9863">
                  <c:v>0.39300000000000002</c:v>
                </c:pt>
                <c:pt idx="9864">
                  <c:v>0.39300000000000002</c:v>
                </c:pt>
                <c:pt idx="9865">
                  <c:v>0.39300000000000002</c:v>
                </c:pt>
                <c:pt idx="9866">
                  <c:v>0.39300000000000002</c:v>
                </c:pt>
                <c:pt idx="9867">
                  <c:v>0.39300000000000002</c:v>
                </c:pt>
                <c:pt idx="9868">
                  <c:v>0.39300000000000002</c:v>
                </c:pt>
                <c:pt idx="9869">
                  <c:v>0.39300000000000002</c:v>
                </c:pt>
                <c:pt idx="9870">
                  <c:v>0.39300000000000002</c:v>
                </c:pt>
                <c:pt idx="9871">
                  <c:v>0.39300000000000002</c:v>
                </c:pt>
                <c:pt idx="9872">
                  <c:v>0.39300000000000002</c:v>
                </c:pt>
                <c:pt idx="9873">
                  <c:v>0.39300000000000002</c:v>
                </c:pt>
                <c:pt idx="9874">
                  <c:v>0.39300000000000002</c:v>
                </c:pt>
                <c:pt idx="9875">
                  <c:v>0.39300000000000002</c:v>
                </c:pt>
                <c:pt idx="9876">
                  <c:v>0.39300000000000002</c:v>
                </c:pt>
                <c:pt idx="9877">
                  <c:v>0.39300000000000002</c:v>
                </c:pt>
                <c:pt idx="9878">
                  <c:v>0.39300000000000002</c:v>
                </c:pt>
                <c:pt idx="9879">
                  <c:v>0.39300000000000002</c:v>
                </c:pt>
                <c:pt idx="9880">
                  <c:v>0.39300000000000002</c:v>
                </c:pt>
                <c:pt idx="9881">
                  <c:v>0.39300000000000002</c:v>
                </c:pt>
                <c:pt idx="9882">
                  <c:v>0.39300000000000002</c:v>
                </c:pt>
                <c:pt idx="9883">
                  <c:v>0.39300000000000002</c:v>
                </c:pt>
                <c:pt idx="9884">
                  <c:v>0.39300000000000002</c:v>
                </c:pt>
                <c:pt idx="9885">
                  <c:v>0.39300000000000002</c:v>
                </c:pt>
                <c:pt idx="9886">
                  <c:v>0.39300000000000002</c:v>
                </c:pt>
                <c:pt idx="9887">
                  <c:v>0.39300000000000002</c:v>
                </c:pt>
                <c:pt idx="9888">
                  <c:v>0.39300000000000002</c:v>
                </c:pt>
                <c:pt idx="9889">
                  <c:v>0.39300000000000002</c:v>
                </c:pt>
                <c:pt idx="9890">
                  <c:v>0.39200000000000002</c:v>
                </c:pt>
                <c:pt idx="9891">
                  <c:v>0.39200000000000002</c:v>
                </c:pt>
                <c:pt idx="9892">
                  <c:v>0.39200000000000002</c:v>
                </c:pt>
                <c:pt idx="9893">
                  <c:v>0.39200000000000002</c:v>
                </c:pt>
                <c:pt idx="9894">
                  <c:v>0.39200000000000002</c:v>
                </c:pt>
                <c:pt idx="9895">
                  <c:v>0.39200000000000002</c:v>
                </c:pt>
                <c:pt idx="9896">
                  <c:v>0.39200000000000002</c:v>
                </c:pt>
                <c:pt idx="9897">
                  <c:v>0.39200000000000002</c:v>
                </c:pt>
                <c:pt idx="9898">
                  <c:v>0.39200000000000002</c:v>
                </c:pt>
                <c:pt idx="9899">
                  <c:v>0.39200000000000002</c:v>
                </c:pt>
                <c:pt idx="9900">
                  <c:v>0.39200000000000002</c:v>
                </c:pt>
                <c:pt idx="9901">
                  <c:v>0.39200000000000002</c:v>
                </c:pt>
                <c:pt idx="9902">
                  <c:v>0.39200000000000002</c:v>
                </c:pt>
                <c:pt idx="9903">
                  <c:v>0.39200000000000002</c:v>
                </c:pt>
                <c:pt idx="9904">
                  <c:v>0.39200000000000002</c:v>
                </c:pt>
                <c:pt idx="9905">
                  <c:v>0.39200000000000002</c:v>
                </c:pt>
                <c:pt idx="9906">
                  <c:v>0.39200000000000002</c:v>
                </c:pt>
                <c:pt idx="9907">
                  <c:v>0.39200000000000002</c:v>
                </c:pt>
                <c:pt idx="9908">
                  <c:v>0.39200000000000002</c:v>
                </c:pt>
                <c:pt idx="9909">
                  <c:v>0.39200000000000002</c:v>
                </c:pt>
                <c:pt idx="9910">
                  <c:v>0.39200000000000002</c:v>
                </c:pt>
                <c:pt idx="9911">
                  <c:v>0.39200000000000002</c:v>
                </c:pt>
                <c:pt idx="9912">
                  <c:v>0.39200000000000002</c:v>
                </c:pt>
                <c:pt idx="9913">
                  <c:v>0.39200000000000002</c:v>
                </c:pt>
                <c:pt idx="9914">
                  <c:v>0.39200000000000002</c:v>
                </c:pt>
                <c:pt idx="9915">
                  <c:v>0.39200000000000002</c:v>
                </c:pt>
                <c:pt idx="9916">
                  <c:v>0.39200000000000002</c:v>
                </c:pt>
                <c:pt idx="9917">
                  <c:v>0.39200000000000002</c:v>
                </c:pt>
                <c:pt idx="9918">
                  <c:v>0.39200000000000002</c:v>
                </c:pt>
                <c:pt idx="9919">
                  <c:v>0.39100000000000001</c:v>
                </c:pt>
                <c:pt idx="9920">
                  <c:v>0.39100000000000001</c:v>
                </c:pt>
                <c:pt idx="9921">
                  <c:v>0.39100000000000001</c:v>
                </c:pt>
                <c:pt idx="9922">
                  <c:v>0.39100000000000001</c:v>
                </c:pt>
                <c:pt idx="9923">
                  <c:v>0.39100000000000001</c:v>
                </c:pt>
                <c:pt idx="9924">
                  <c:v>0.39100000000000001</c:v>
                </c:pt>
                <c:pt idx="9925">
                  <c:v>0.39100000000000001</c:v>
                </c:pt>
                <c:pt idx="9926">
                  <c:v>0.39100000000000001</c:v>
                </c:pt>
                <c:pt idx="9927">
                  <c:v>0.39100000000000001</c:v>
                </c:pt>
                <c:pt idx="9928">
                  <c:v>0.39100000000000001</c:v>
                </c:pt>
                <c:pt idx="9929">
                  <c:v>0.39100000000000001</c:v>
                </c:pt>
                <c:pt idx="9930">
                  <c:v>0.39100000000000001</c:v>
                </c:pt>
                <c:pt idx="9931">
                  <c:v>0.39100000000000001</c:v>
                </c:pt>
                <c:pt idx="9932">
                  <c:v>0.39100000000000001</c:v>
                </c:pt>
                <c:pt idx="9933">
                  <c:v>0.39100000000000001</c:v>
                </c:pt>
                <c:pt idx="9934">
                  <c:v>0.39100000000000001</c:v>
                </c:pt>
                <c:pt idx="9935">
                  <c:v>0.39100000000000001</c:v>
                </c:pt>
                <c:pt idx="9936">
                  <c:v>0.39100000000000001</c:v>
                </c:pt>
                <c:pt idx="9937">
                  <c:v>0.39100000000000001</c:v>
                </c:pt>
                <c:pt idx="9938">
                  <c:v>0.39100000000000001</c:v>
                </c:pt>
                <c:pt idx="9939">
                  <c:v>0.39100000000000001</c:v>
                </c:pt>
                <c:pt idx="9940">
                  <c:v>0.39100000000000001</c:v>
                </c:pt>
                <c:pt idx="9941">
                  <c:v>0.39100000000000001</c:v>
                </c:pt>
                <c:pt idx="9942">
                  <c:v>0.39100000000000001</c:v>
                </c:pt>
                <c:pt idx="9943">
                  <c:v>0.39100000000000001</c:v>
                </c:pt>
                <c:pt idx="9944">
                  <c:v>0.39</c:v>
                </c:pt>
                <c:pt idx="9945">
                  <c:v>0.39</c:v>
                </c:pt>
                <c:pt idx="9946">
                  <c:v>0.39</c:v>
                </c:pt>
                <c:pt idx="9947">
                  <c:v>0.39</c:v>
                </c:pt>
                <c:pt idx="9948">
                  <c:v>0.39</c:v>
                </c:pt>
                <c:pt idx="9949">
                  <c:v>0.39</c:v>
                </c:pt>
                <c:pt idx="9950">
                  <c:v>0.39</c:v>
                </c:pt>
                <c:pt idx="9951">
                  <c:v>0.39</c:v>
                </c:pt>
                <c:pt idx="9952">
                  <c:v>0.39</c:v>
                </c:pt>
                <c:pt idx="9953">
                  <c:v>0.39</c:v>
                </c:pt>
                <c:pt idx="9954">
                  <c:v>0.39</c:v>
                </c:pt>
                <c:pt idx="9955">
                  <c:v>0.39</c:v>
                </c:pt>
                <c:pt idx="9956">
                  <c:v>0.39</c:v>
                </c:pt>
                <c:pt idx="9957">
                  <c:v>0.39</c:v>
                </c:pt>
                <c:pt idx="9958">
                  <c:v>0.39</c:v>
                </c:pt>
                <c:pt idx="9959">
                  <c:v>0.39</c:v>
                </c:pt>
                <c:pt idx="9960">
                  <c:v>0.39</c:v>
                </c:pt>
                <c:pt idx="9961">
                  <c:v>0.39</c:v>
                </c:pt>
                <c:pt idx="9962">
                  <c:v>0.39</c:v>
                </c:pt>
                <c:pt idx="9963">
                  <c:v>0.39</c:v>
                </c:pt>
                <c:pt idx="9964">
                  <c:v>0.39</c:v>
                </c:pt>
                <c:pt idx="9965">
                  <c:v>0.39</c:v>
                </c:pt>
                <c:pt idx="9966">
                  <c:v>0.39</c:v>
                </c:pt>
                <c:pt idx="9967">
                  <c:v>0.39</c:v>
                </c:pt>
                <c:pt idx="9968">
                  <c:v>0.39</c:v>
                </c:pt>
                <c:pt idx="9969">
                  <c:v>0.39</c:v>
                </c:pt>
                <c:pt idx="9970">
                  <c:v>0.39</c:v>
                </c:pt>
                <c:pt idx="9971">
                  <c:v>0.39</c:v>
                </c:pt>
                <c:pt idx="9972">
                  <c:v>0.39</c:v>
                </c:pt>
                <c:pt idx="9973">
                  <c:v>0.39</c:v>
                </c:pt>
                <c:pt idx="9974">
                  <c:v>0.39</c:v>
                </c:pt>
                <c:pt idx="9975">
                  <c:v>0.39</c:v>
                </c:pt>
                <c:pt idx="9976">
                  <c:v>0.39</c:v>
                </c:pt>
                <c:pt idx="9977">
                  <c:v>0.39</c:v>
                </c:pt>
                <c:pt idx="9978">
                  <c:v>0.39</c:v>
                </c:pt>
                <c:pt idx="9979">
                  <c:v>0.38900000000000001</c:v>
                </c:pt>
                <c:pt idx="9980">
                  <c:v>0.38900000000000001</c:v>
                </c:pt>
                <c:pt idx="9981">
                  <c:v>0.38900000000000001</c:v>
                </c:pt>
                <c:pt idx="9982">
                  <c:v>0.38900000000000001</c:v>
                </c:pt>
                <c:pt idx="9983">
                  <c:v>0.38900000000000001</c:v>
                </c:pt>
                <c:pt idx="9984">
                  <c:v>0.38900000000000001</c:v>
                </c:pt>
                <c:pt idx="9985">
                  <c:v>0.38900000000000001</c:v>
                </c:pt>
                <c:pt idx="9986">
                  <c:v>0.38900000000000001</c:v>
                </c:pt>
                <c:pt idx="9987">
                  <c:v>0.38900000000000001</c:v>
                </c:pt>
                <c:pt idx="9988">
                  <c:v>0.38900000000000001</c:v>
                </c:pt>
                <c:pt idx="9989">
                  <c:v>0.38900000000000001</c:v>
                </c:pt>
                <c:pt idx="9990">
                  <c:v>0.38900000000000001</c:v>
                </c:pt>
                <c:pt idx="9991">
                  <c:v>0.38900000000000001</c:v>
                </c:pt>
                <c:pt idx="9992">
                  <c:v>0.38900000000000001</c:v>
                </c:pt>
                <c:pt idx="9993">
                  <c:v>0.38900000000000001</c:v>
                </c:pt>
                <c:pt idx="9994">
                  <c:v>0.38900000000000001</c:v>
                </c:pt>
                <c:pt idx="9995">
                  <c:v>0.38900000000000001</c:v>
                </c:pt>
                <c:pt idx="9996">
                  <c:v>0.38900000000000001</c:v>
                </c:pt>
                <c:pt idx="9997">
                  <c:v>0.38900000000000001</c:v>
                </c:pt>
                <c:pt idx="9998">
                  <c:v>0.38900000000000001</c:v>
                </c:pt>
                <c:pt idx="9999">
                  <c:v>0.38900000000000001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78C-4698-8328-5593BDFCC468}"/>
            </c:ext>
          </c:extLst>
        </c:ser>
        <c:ser>
          <c:idx val="12"/>
          <c:order val="2"/>
          <c:tx>
            <c:strRef>
              <c:f>socrit!$N$1</c:f>
              <c:strCache>
                <c:ptCount val="1"/>
                <c:pt idx="0">
                  <c:v>_2010: R² = 0.9932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chemeClr val="accent3"/>
              </a:solidFill>
              <a:ln>
                <a:noFill/>
              </a:ln>
            </c:spPr>
          </c:marker>
          <c:trendline>
            <c:trendlineType val="power"/>
            <c:dispRSqr val="0"/>
            <c:dispEq val="0"/>
          </c:trendline>
          <c:trendline>
            <c:trendlineType val="power"/>
            <c:dispRSqr val="0"/>
            <c:dispEq val="0"/>
          </c:trendline>
          <c:xVal>
            <c:strRef>
              <c:f>socrit!$A$2:$A$10001</c:f>
              <c:strCache>
                <c:ptCount val="10000"/>
                <c:pt idx="0">
                  <c:v>n1</c:v>
                </c:pt>
                <c:pt idx="1">
                  <c:v>n2</c:v>
                </c:pt>
                <c:pt idx="2">
                  <c:v>n3</c:v>
                </c:pt>
                <c:pt idx="3">
                  <c:v>n4</c:v>
                </c:pt>
                <c:pt idx="4">
                  <c:v>n5</c:v>
                </c:pt>
                <c:pt idx="5">
                  <c:v>n6</c:v>
                </c:pt>
                <c:pt idx="6">
                  <c:v>n7</c:v>
                </c:pt>
                <c:pt idx="7">
                  <c:v>n8</c:v>
                </c:pt>
                <c:pt idx="8">
                  <c:v>n9</c:v>
                </c:pt>
                <c:pt idx="9">
                  <c:v>n10</c:v>
                </c:pt>
                <c:pt idx="10">
                  <c:v>n11</c:v>
                </c:pt>
                <c:pt idx="11">
                  <c:v>n12</c:v>
                </c:pt>
                <c:pt idx="12">
                  <c:v>n13</c:v>
                </c:pt>
                <c:pt idx="13">
                  <c:v>n14</c:v>
                </c:pt>
                <c:pt idx="14">
                  <c:v>n15</c:v>
                </c:pt>
                <c:pt idx="15">
                  <c:v>n16</c:v>
                </c:pt>
                <c:pt idx="16">
                  <c:v>n17</c:v>
                </c:pt>
                <c:pt idx="17">
                  <c:v>n18</c:v>
                </c:pt>
                <c:pt idx="18">
                  <c:v>n19</c:v>
                </c:pt>
                <c:pt idx="19">
                  <c:v>n20</c:v>
                </c:pt>
                <c:pt idx="20">
                  <c:v>n21</c:v>
                </c:pt>
                <c:pt idx="21">
                  <c:v>n22</c:v>
                </c:pt>
                <c:pt idx="22">
                  <c:v>n23</c:v>
                </c:pt>
                <c:pt idx="23">
                  <c:v>n24</c:v>
                </c:pt>
                <c:pt idx="24">
                  <c:v>n25</c:v>
                </c:pt>
                <c:pt idx="25">
                  <c:v>n26</c:v>
                </c:pt>
                <c:pt idx="26">
                  <c:v>n27</c:v>
                </c:pt>
                <c:pt idx="27">
                  <c:v>n28</c:v>
                </c:pt>
                <c:pt idx="28">
                  <c:v>n29</c:v>
                </c:pt>
                <c:pt idx="29">
                  <c:v>n30</c:v>
                </c:pt>
                <c:pt idx="30">
                  <c:v>n31</c:v>
                </c:pt>
                <c:pt idx="31">
                  <c:v>n32</c:v>
                </c:pt>
                <c:pt idx="32">
                  <c:v>n33</c:v>
                </c:pt>
                <c:pt idx="33">
                  <c:v>n34</c:v>
                </c:pt>
                <c:pt idx="34">
                  <c:v>n35</c:v>
                </c:pt>
                <c:pt idx="35">
                  <c:v>n36</c:v>
                </c:pt>
                <c:pt idx="36">
                  <c:v>n37</c:v>
                </c:pt>
                <c:pt idx="37">
                  <c:v>n38</c:v>
                </c:pt>
                <c:pt idx="38">
                  <c:v>n39</c:v>
                </c:pt>
                <c:pt idx="39">
                  <c:v>n40</c:v>
                </c:pt>
                <c:pt idx="40">
                  <c:v>n41</c:v>
                </c:pt>
                <c:pt idx="41">
                  <c:v>n42</c:v>
                </c:pt>
                <c:pt idx="42">
                  <c:v>n43</c:v>
                </c:pt>
                <c:pt idx="43">
                  <c:v>n44</c:v>
                </c:pt>
                <c:pt idx="44">
                  <c:v>n45</c:v>
                </c:pt>
                <c:pt idx="45">
                  <c:v>n46</c:v>
                </c:pt>
                <c:pt idx="46">
                  <c:v>n47</c:v>
                </c:pt>
                <c:pt idx="47">
                  <c:v>n48</c:v>
                </c:pt>
                <c:pt idx="48">
                  <c:v>n49</c:v>
                </c:pt>
                <c:pt idx="49">
                  <c:v>n50</c:v>
                </c:pt>
                <c:pt idx="50">
                  <c:v>n51</c:v>
                </c:pt>
                <c:pt idx="51">
                  <c:v>n52</c:v>
                </c:pt>
                <c:pt idx="52">
                  <c:v>n53</c:v>
                </c:pt>
                <c:pt idx="53">
                  <c:v>n54</c:v>
                </c:pt>
                <c:pt idx="54">
                  <c:v>n55</c:v>
                </c:pt>
                <c:pt idx="55">
                  <c:v>n56</c:v>
                </c:pt>
                <c:pt idx="56">
                  <c:v>n57</c:v>
                </c:pt>
                <c:pt idx="57">
                  <c:v>n58</c:v>
                </c:pt>
                <c:pt idx="58">
                  <c:v>n59</c:v>
                </c:pt>
                <c:pt idx="59">
                  <c:v>n60</c:v>
                </c:pt>
                <c:pt idx="60">
                  <c:v>n61</c:v>
                </c:pt>
                <c:pt idx="61">
                  <c:v>n62</c:v>
                </c:pt>
                <c:pt idx="62">
                  <c:v>n63</c:v>
                </c:pt>
                <c:pt idx="63">
                  <c:v>n64</c:v>
                </c:pt>
                <c:pt idx="64">
                  <c:v>n65</c:v>
                </c:pt>
                <c:pt idx="65">
                  <c:v>n66</c:v>
                </c:pt>
                <c:pt idx="66">
                  <c:v>n67</c:v>
                </c:pt>
                <c:pt idx="67">
                  <c:v>n68</c:v>
                </c:pt>
                <c:pt idx="68">
                  <c:v>n69</c:v>
                </c:pt>
                <c:pt idx="69">
                  <c:v>n70</c:v>
                </c:pt>
                <c:pt idx="70">
                  <c:v>n71</c:v>
                </c:pt>
                <c:pt idx="71">
                  <c:v>n72</c:v>
                </c:pt>
                <c:pt idx="72">
                  <c:v>n73</c:v>
                </c:pt>
                <c:pt idx="73">
                  <c:v>n74</c:v>
                </c:pt>
                <c:pt idx="74">
                  <c:v>n75</c:v>
                </c:pt>
                <c:pt idx="75">
                  <c:v>n76</c:v>
                </c:pt>
                <c:pt idx="76">
                  <c:v>n77</c:v>
                </c:pt>
                <c:pt idx="77">
                  <c:v>n78</c:v>
                </c:pt>
                <c:pt idx="78">
                  <c:v>n79</c:v>
                </c:pt>
                <c:pt idx="79">
                  <c:v>n80</c:v>
                </c:pt>
                <c:pt idx="80">
                  <c:v>n81</c:v>
                </c:pt>
                <c:pt idx="81">
                  <c:v>n82</c:v>
                </c:pt>
                <c:pt idx="82">
                  <c:v>n83</c:v>
                </c:pt>
                <c:pt idx="83">
                  <c:v>n84</c:v>
                </c:pt>
                <c:pt idx="84">
                  <c:v>n85</c:v>
                </c:pt>
                <c:pt idx="85">
                  <c:v>n86</c:v>
                </c:pt>
                <c:pt idx="86">
                  <c:v>n87</c:v>
                </c:pt>
                <c:pt idx="87">
                  <c:v>n88</c:v>
                </c:pt>
                <c:pt idx="88">
                  <c:v>n89</c:v>
                </c:pt>
                <c:pt idx="89">
                  <c:v>n90</c:v>
                </c:pt>
                <c:pt idx="90">
                  <c:v>n91</c:v>
                </c:pt>
                <c:pt idx="91">
                  <c:v>n92</c:v>
                </c:pt>
                <c:pt idx="92">
                  <c:v>n93</c:v>
                </c:pt>
                <c:pt idx="93">
                  <c:v>n94</c:v>
                </c:pt>
                <c:pt idx="94">
                  <c:v>n95</c:v>
                </c:pt>
                <c:pt idx="95">
                  <c:v>n96</c:v>
                </c:pt>
                <c:pt idx="96">
                  <c:v>n97</c:v>
                </c:pt>
                <c:pt idx="97">
                  <c:v>n98</c:v>
                </c:pt>
                <c:pt idx="98">
                  <c:v>n99</c:v>
                </c:pt>
                <c:pt idx="99">
                  <c:v>n100</c:v>
                </c:pt>
                <c:pt idx="100">
                  <c:v>n101</c:v>
                </c:pt>
                <c:pt idx="101">
                  <c:v>n102</c:v>
                </c:pt>
                <c:pt idx="102">
                  <c:v>n103</c:v>
                </c:pt>
                <c:pt idx="103">
                  <c:v>n104</c:v>
                </c:pt>
                <c:pt idx="104">
                  <c:v>n105</c:v>
                </c:pt>
                <c:pt idx="105">
                  <c:v>n106</c:v>
                </c:pt>
                <c:pt idx="106">
                  <c:v>n107</c:v>
                </c:pt>
                <c:pt idx="107">
                  <c:v>n108</c:v>
                </c:pt>
                <c:pt idx="108">
                  <c:v>n109</c:v>
                </c:pt>
                <c:pt idx="109">
                  <c:v>n110</c:v>
                </c:pt>
                <c:pt idx="110">
                  <c:v>n111</c:v>
                </c:pt>
                <c:pt idx="111">
                  <c:v>n112</c:v>
                </c:pt>
                <c:pt idx="112">
                  <c:v>n113</c:v>
                </c:pt>
                <c:pt idx="113">
                  <c:v>n114</c:v>
                </c:pt>
                <c:pt idx="114">
                  <c:v>n115</c:v>
                </c:pt>
                <c:pt idx="115">
                  <c:v>n116</c:v>
                </c:pt>
                <c:pt idx="116">
                  <c:v>n117</c:v>
                </c:pt>
                <c:pt idx="117">
                  <c:v>n118</c:v>
                </c:pt>
                <c:pt idx="118">
                  <c:v>n119</c:v>
                </c:pt>
                <c:pt idx="119">
                  <c:v>n120</c:v>
                </c:pt>
                <c:pt idx="120">
                  <c:v>n121</c:v>
                </c:pt>
                <c:pt idx="121">
                  <c:v>n122</c:v>
                </c:pt>
                <c:pt idx="122">
                  <c:v>n123</c:v>
                </c:pt>
                <c:pt idx="123">
                  <c:v>n124</c:v>
                </c:pt>
                <c:pt idx="124">
                  <c:v>n125</c:v>
                </c:pt>
                <c:pt idx="125">
                  <c:v>n126</c:v>
                </c:pt>
                <c:pt idx="126">
                  <c:v>n127</c:v>
                </c:pt>
                <c:pt idx="127">
                  <c:v>n128</c:v>
                </c:pt>
                <c:pt idx="128">
                  <c:v>n129</c:v>
                </c:pt>
                <c:pt idx="129">
                  <c:v>n130</c:v>
                </c:pt>
                <c:pt idx="130">
                  <c:v>n131</c:v>
                </c:pt>
                <c:pt idx="131">
                  <c:v>n132</c:v>
                </c:pt>
                <c:pt idx="132">
                  <c:v>n133</c:v>
                </c:pt>
                <c:pt idx="133">
                  <c:v>n134</c:v>
                </c:pt>
                <c:pt idx="134">
                  <c:v>n135</c:v>
                </c:pt>
                <c:pt idx="135">
                  <c:v>n136</c:v>
                </c:pt>
                <c:pt idx="136">
                  <c:v>n137</c:v>
                </c:pt>
                <c:pt idx="137">
                  <c:v>n138</c:v>
                </c:pt>
                <c:pt idx="138">
                  <c:v>n139</c:v>
                </c:pt>
                <c:pt idx="139">
                  <c:v>n140</c:v>
                </c:pt>
                <c:pt idx="140">
                  <c:v>n141</c:v>
                </c:pt>
                <c:pt idx="141">
                  <c:v>n142</c:v>
                </c:pt>
                <c:pt idx="142">
                  <c:v>n143</c:v>
                </c:pt>
                <c:pt idx="143">
                  <c:v>n144</c:v>
                </c:pt>
                <c:pt idx="144">
                  <c:v>n145</c:v>
                </c:pt>
                <c:pt idx="145">
                  <c:v>n146</c:v>
                </c:pt>
                <c:pt idx="146">
                  <c:v>n147</c:v>
                </c:pt>
                <c:pt idx="147">
                  <c:v>n148</c:v>
                </c:pt>
                <c:pt idx="148">
                  <c:v>n149</c:v>
                </c:pt>
                <c:pt idx="149">
                  <c:v>n150</c:v>
                </c:pt>
                <c:pt idx="150">
                  <c:v>n151</c:v>
                </c:pt>
                <c:pt idx="151">
                  <c:v>n152</c:v>
                </c:pt>
                <c:pt idx="152">
                  <c:v>n153</c:v>
                </c:pt>
                <c:pt idx="153">
                  <c:v>n154</c:v>
                </c:pt>
                <c:pt idx="154">
                  <c:v>n155</c:v>
                </c:pt>
                <c:pt idx="155">
                  <c:v>n156</c:v>
                </c:pt>
                <c:pt idx="156">
                  <c:v>n157</c:v>
                </c:pt>
                <c:pt idx="157">
                  <c:v>n158</c:v>
                </c:pt>
                <c:pt idx="158">
                  <c:v>n159</c:v>
                </c:pt>
                <c:pt idx="159">
                  <c:v>n160</c:v>
                </c:pt>
                <c:pt idx="160">
                  <c:v>n161</c:v>
                </c:pt>
                <c:pt idx="161">
                  <c:v>n162</c:v>
                </c:pt>
                <c:pt idx="162">
                  <c:v>n163</c:v>
                </c:pt>
                <c:pt idx="163">
                  <c:v>n164</c:v>
                </c:pt>
                <c:pt idx="164">
                  <c:v>n165</c:v>
                </c:pt>
                <c:pt idx="165">
                  <c:v>n166</c:v>
                </c:pt>
                <c:pt idx="166">
                  <c:v>n167</c:v>
                </c:pt>
                <c:pt idx="167">
                  <c:v>n168</c:v>
                </c:pt>
                <c:pt idx="168">
                  <c:v>n169</c:v>
                </c:pt>
                <c:pt idx="169">
                  <c:v>n170</c:v>
                </c:pt>
                <c:pt idx="170">
                  <c:v>n171</c:v>
                </c:pt>
                <c:pt idx="171">
                  <c:v>n172</c:v>
                </c:pt>
                <c:pt idx="172">
                  <c:v>n173</c:v>
                </c:pt>
                <c:pt idx="173">
                  <c:v>n174</c:v>
                </c:pt>
                <c:pt idx="174">
                  <c:v>n175</c:v>
                </c:pt>
                <c:pt idx="175">
                  <c:v>n176</c:v>
                </c:pt>
                <c:pt idx="176">
                  <c:v>n177</c:v>
                </c:pt>
                <c:pt idx="177">
                  <c:v>n178</c:v>
                </c:pt>
                <c:pt idx="178">
                  <c:v>n179</c:v>
                </c:pt>
                <c:pt idx="179">
                  <c:v>n180</c:v>
                </c:pt>
                <c:pt idx="180">
                  <c:v>n181</c:v>
                </c:pt>
                <c:pt idx="181">
                  <c:v>n182</c:v>
                </c:pt>
                <c:pt idx="182">
                  <c:v>n183</c:v>
                </c:pt>
                <c:pt idx="183">
                  <c:v>n184</c:v>
                </c:pt>
                <c:pt idx="184">
                  <c:v>n185</c:v>
                </c:pt>
                <c:pt idx="185">
                  <c:v>n186</c:v>
                </c:pt>
                <c:pt idx="186">
                  <c:v>n187</c:v>
                </c:pt>
                <c:pt idx="187">
                  <c:v>n188</c:v>
                </c:pt>
                <c:pt idx="188">
                  <c:v>n189</c:v>
                </c:pt>
                <c:pt idx="189">
                  <c:v>n190</c:v>
                </c:pt>
                <c:pt idx="190">
                  <c:v>n191</c:v>
                </c:pt>
                <c:pt idx="191">
                  <c:v>n192</c:v>
                </c:pt>
                <c:pt idx="192">
                  <c:v>n193</c:v>
                </c:pt>
                <c:pt idx="193">
                  <c:v>n194</c:v>
                </c:pt>
                <c:pt idx="194">
                  <c:v>n195</c:v>
                </c:pt>
                <c:pt idx="195">
                  <c:v>n196</c:v>
                </c:pt>
                <c:pt idx="196">
                  <c:v>n197</c:v>
                </c:pt>
                <c:pt idx="197">
                  <c:v>n198</c:v>
                </c:pt>
                <c:pt idx="198">
                  <c:v>n199</c:v>
                </c:pt>
                <c:pt idx="199">
                  <c:v>n200</c:v>
                </c:pt>
                <c:pt idx="200">
                  <c:v>n201</c:v>
                </c:pt>
                <c:pt idx="201">
                  <c:v>n202</c:v>
                </c:pt>
                <c:pt idx="202">
                  <c:v>n203</c:v>
                </c:pt>
                <c:pt idx="203">
                  <c:v>n204</c:v>
                </c:pt>
                <c:pt idx="204">
                  <c:v>n205</c:v>
                </c:pt>
                <c:pt idx="205">
                  <c:v>n206</c:v>
                </c:pt>
                <c:pt idx="206">
                  <c:v>n207</c:v>
                </c:pt>
                <c:pt idx="207">
                  <c:v>n208</c:v>
                </c:pt>
                <c:pt idx="208">
                  <c:v>n209</c:v>
                </c:pt>
                <c:pt idx="209">
                  <c:v>n210</c:v>
                </c:pt>
                <c:pt idx="210">
                  <c:v>n211</c:v>
                </c:pt>
                <c:pt idx="211">
                  <c:v>n212</c:v>
                </c:pt>
                <c:pt idx="212">
                  <c:v>n213</c:v>
                </c:pt>
                <c:pt idx="213">
                  <c:v>n214</c:v>
                </c:pt>
                <c:pt idx="214">
                  <c:v>n215</c:v>
                </c:pt>
                <c:pt idx="215">
                  <c:v>n216</c:v>
                </c:pt>
                <c:pt idx="216">
                  <c:v>n217</c:v>
                </c:pt>
                <c:pt idx="217">
                  <c:v>n218</c:v>
                </c:pt>
                <c:pt idx="218">
                  <c:v>n219</c:v>
                </c:pt>
                <c:pt idx="219">
                  <c:v>n220</c:v>
                </c:pt>
                <c:pt idx="220">
                  <c:v>n221</c:v>
                </c:pt>
                <c:pt idx="221">
                  <c:v>n222</c:v>
                </c:pt>
                <c:pt idx="222">
                  <c:v>n223</c:v>
                </c:pt>
                <c:pt idx="223">
                  <c:v>n224</c:v>
                </c:pt>
                <c:pt idx="224">
                  <c:v>n225</c:v>
                </c:pt>
                <c:pt idx="225">
                  <c:v>n226</c:v>
                </c:pt>
                <c:pt idx="226">
                  <c:v>n227</c:v>
                </c:pt>
                <c:pt idx="227">
                  <c:v>n228</c:v>
                </c:pt>
                <c:pt idx="228">
                  <c:v>n229</c:v>
                </c:pt>
                <c:pt idx="229">
                  <c:v>n230</c:v>
                </c:pt>
                <c:pt idx="230">
                  <c:v>n231</c:v>
                </c:pt>
                <c:pt idx="231">
                  <c:v>n232</c:v>
                </c:pt>
                <c:pt idx="232">
                  <c:v>n233</c:v>
                </c:pt>
                <c:pt idx="233">
                  <c:v>n234</c:v>
                </c:pt>
                <c:pt idx="234">
                  <c:v>n235</c:v>
                </c:pt>
                <c:pt idx="235">
                  <c:v>n236</c:v>
                </c:pt>
                <c:pt idx="236">
                  <c:v>n237</c:v>
                </c:pt>
                <c:pt idx="237">
                  <c:v>n238</c:v>
                </c:pt>
                <c:pt idx="238">
                  <c:v>n239</c:v>
                </c:pt>
                <c:pt idx="239">
                  <c:v>n240</c:v>
                </c:pt>
                <c:pt idx="240">
                  <c:v>n241</c:v>
                </c:pt>
                <c:pt idx="241">
                  <c:v>n242</c:v>
                </c:pt>
                <c:pt idx="242">
                  <c:v>n243</c:v>
                </c:pt>
                <c:pt idx="243">
                  <c:v>n244</c:v>
                </c:pt>
                <c:pt idx="244">
                  <c:v>n245</c:v>
                </c:pt>
                <c:pt idx="245">
                  <c:v>n246</c:v>
                </c:pt>
                <c:pt idx="246">
                  <c:v>n247</c:v>
                </c:pt>
                <c:pt idx="247">
                  <c:v>n248</c:v>
                </c:pt>
                <c:pt idx="248">
                  <c:v>n249</c:v>
                </c:pt>
                <c:pt idx="249">
                  <c:v>n250</c:v>
                </c:pt>
                <c:pt idx="250">
                  <c:v>n251</c:v>
                </c:pt>
                <c:pt idx="251">
                  <c:v>n252</c:v>
                </c:pt>
                <c:pt idx="252">
                  <c:v>n253</c:v>
                </c:pt>
                <c:pt idx="253">
                  <c:v>n254</c:v>
                </c:pt>
                <c:pt idx="254">
                  <c:v>n255</c:v>
                </c:pt>
                <c:pt idx="255">
                  <c:v>n256</c:v>
                </c:pt>
                <c:pt idx="256">
                  <c:v>n257</c:v>
                </c:pt>
                <c:pt idx="257">
                  <c:v>n258</c:v>
                </c:pt>
                <c:pt idx="258">
                  <c:v>n259</c:v>
                </c:pt>
                <c:pt idx="259">
                  <c:v>n260</c:v>
                </c:pt>
                <c:pt idx="260">
                  <c:v>n261</c:v>
                </c:pt>
                <c:pt idx="261">
                  <c:v>n262</c:v>
                </c:pt>
                <c:pt idx="262">
                  <c:v>n263</c:v>
                </c:pt>
                <c:pt idx="263">
                  <c:v>n264</c:v>
                </c:pt>
                <c:pt idx="264">
                  <c:v>n265</c:v>
                </c:pt>
                <c:pt idx="265">
                  <c:v>n266</c:v>
                </c:pt>
                <c:pt idx="266">
                  <c:v>n267</c:v>
                </c:pt>
                <c:pt idx="267">
                  <c:v>n268</c:v>
                </c:pt>
                <c:pt idx="268">
                  <c:v>n269</c:v>
                </c:pt>
                <c:pt idx="269">
                  <c:v>n270</c:v>
                </c:pt>
                <c:pt idx="270">
                  <c:v>n271</c:v>
                </c:pt>
                <c:pt idx="271">
                  <c:v>n272</c:v>
                </c:pt>
                <c:pt idx="272">
                  <c:v>n273</c:v>
                </c:pt>
                <c:pt idx="273">
                  <c:v>n274</c:v>
                </c:pt>
                <c:pt idx="274">
                  <c:v>n275</c:v>
                </c:pt>
                <c:pt idx="275">
                  <c:v>n276</c:v>
                </c:pt>
                <c:pt idx="276">
                  <c:v>n277</c:v>
                </c:pt>
                <c:pt idx="277">
                  <c:v>n278</c:v>
                </c:pt>
                <c:pt idx="278">
                  <c:v>n279</c:v>
                </c:pt>
                <c:pt idx="279">
                  <c:v>n280</c:v>
                </c:pt>
                <c:pt idx="280">
                  <c:v>n281</c:v>
                </c:pt>
                <c:pt idx="281">
                  <c:v>n282</c:v>
                </c:pt>
                <c:pt idx="282">
                  <c:v>n283</c:v>
                </c:pt>
                <c:pt idx="283">
                  <c:v>n284</c:v>
                </c:pt>
                <c:pt idx="284">
                  <c:v>n285</c:v>
                </c:pt>
                <c:pt idx="285">
                  <c:v>n286</c:v>
                </c:pt>
                <c:pt idx="286">
                  <c:v>n287</c:v>
                </c:pt>
                <c:pt idx="287">
                  <c:v>n288</c:v>
                </c:pt>
                <c:pt idx="288">
                  <c:v>n289</c:v>
                </c:pt>
                <c:pt idx="289">
                  <c:v>n290</c:v>
                </c:pt>
                <c:pt idx="290">
                  <c:v>n291</c:v>
                </c:pt>
                <c:pt idx="291">
                  <c:v>n292</c:v>
                </c:pt>
                <c:pt idx="292">
                  <c:v>n293</c:v>
                </c:pt>
                <c:pt idx="293">
                  <c:v>n294</c:v>
                </c:pt>
                <c:pt idx="294">
                  <c:v>n295</c:v>
                </c:pt>
                <c:pt idx="295">
                  <c:v>n296</c:v>
                </c:pt>
                <c:pt idx="296">
                  <c:v>n297</c:v>
                </c:pt>
                <c:pt idx="297">
                  <c:v>n298</c:v>
                </c:pt>
                <c:pt idx="298">
                  <c:v>n299</c:v>
                </c:pt>
                <c:pt idx="299">
                  <c:v>n300</c:v>
                </c:pt>
                <c:pt idx="300">
                  <c:v>n301</c:v>
                </c:pt>
                <c:pt idx="301">
                  <c:v>n302</c:v>
                </c:pt>
                <c:pt idx="302">
                  <c:v>n303</c:v>
                </c:pt>
                <c:pt idx="303">
                  <c:v>n304</c:v>
                </c:pt>
                <c:pt idx="304">
                  <c:v>n305</c:v>
                </c:pt>
                <c:pt idx="305">
                  <c:v>n306</c:v>
                </c:pt>
                <c:pt idx="306">
                  <c:v>n307</c:v>
                </c:pt>
                <c:pt idx="307">
                  <c:v>n308</c:v>
                </c:pt>
                <c:pt idx="308">
                  <c:v>n309</c:v>
                </c:pt>
                <c:pt idx="309">
                  <c:v>n310</c:v>
                </c:pt>
                <c:pt idx="310">
                  <c:v>n311</c:v>
                </c:pt>
                <c:pt idx="311">
                  <c:v>n312</c:v>
                </c:pt>
                <c:pt idx="312">
                  <c:v>n313</c:v>
                </c:pt>
                <c:pt idx="313">
                  <c:v>n314</c:v>
                </c:pt>
                <c:pt idx="314">
                  <c:v>n315</c:v>
                </c:pt>
                <c:pt idx="315">
                  <c:v>n316</c:v>
                </c:pt>
                <c:pt idx="316">
                  <c:v>n317</c:v>
                </c:pt>
                <c:pt idx="317">
                  <c:v>n318</c:v>
                </c:pt>
                <c:pt idx="318">
                  <c:v>n319</c:v>
                </c:pt>
                <c:pt idx="319">
                  <c:v>n320</c:v>
                </c:pt>
                <c:pt idx="320">
                  <c:v>n321</c:v>
                </c:pt>
                <c:pt idx="321">
                  <c:v>n322</c:v>
                </c:pt>
                <c:pt idx="322">
                  <c:v>n323</c:v>
                </c:pt>
                <c:pt idx="323">
                  <c:v>n324</c:v>
                </c:pt>
                <c:pt idx="324">
                  <c:v>n325</c:v>
                </c:pt>
                <c:pt idx="325">
                  <c:v>n326</c:v>
                </c:pt>
                <c:pt idx="326">
                  <c:v>n327</c:v>
                </c:pt>
                <c:pt idx="327">
                  <c:v>n328</c:v>
                </c:pt>
                <c:pt idx="328">
                  <c:v>n329</c:v>
                </c:pt>
                <c:pt idx="329">
                  <c:v>n330</c:v>
                </c:pt>
                <c:pt idx="330">
                  <c:v>n331</c:v>
                </c:pt>
                <c:pt idx="331">
                  <c:v>n332</c:v>
                </c:pt>
                <c:pt idx="332">
                  <c:v>n333</c:v>
                </c:pt>
                <c:pt idx="333">
                  <c:v>n334</c:v>
                </c:pt>
                <c:pt idx="334">
                  <c:v>n335</c:v>
                </c:pt>
                <c:pt idx="335">
                  <c:v>n336</c:v>
                </c:pt>
                <c:pt idx="336">
                  <c:v>n337</c:v>
                </c:pt>
                <c:pt idx="337">
                  <c:v>n338</c:v>
                </c:pt>
                <c:pt idx="338">
                  <c:v>n339</c:v>
                </c:pt>
                <c:pt idx="339">
                  <c:v>n340</c:v>
                </c:pt>
                <c:pt idx="340">
                  <c:v>n341</c:v>
                </c:pt>
                <c:pt idx="341">
                  <c:v>n342</c:v>
                </c:pt>
                <c:pt idx="342">
                  <c:v>n343</c:v>
                </c:pt>
                <c:pt idx="343">
                  <c:v>n344</c:v>
                </c:pt>
                <c:pt idx="344">
                  <c:v>n345</c:v>
                </c:pt>
                <c:pt idx="345">
                  <c:v>n346</c:v>
                </c:pt>
                <c:pt idx="346">
                  <c:v>n347</c:v>
                </c:pt>
                <c:pt idx="347">
                  <c:v>n348</c:v>
                </c:pt>
                <c:pt idx="348">
                  <c:v>n349</c:v>
                </c:pt>
                <c:pt idx="349">
                  <c:v>n350</c:v>
                </c:pt>
                <c:pt idx="350">
                  <c:v>n351</c:v>
                </c:pt>
                <c:pt idx="351">
                  <c:v>n352</c:v>
                </c:pt>
                <c:pt idx="352">
                  <c:v>n353</c:v>
                </c:pt>
                <c:pt idx="353">
                  <c:v>n354</c:v>
                </c:pt>
                <c:pt idx="354">
                  <c:v>n355</c:v>
                </c:pt>
                <c:pt idx="355">
                  <c:v>n356</c:v>
                </c:pt>
                <c:pt idx="356">
                  <c:v>n357</c:v>
                </c:pt>
                <c:pt idx="357">
                  <c:v>n358</c:v>
                </c:pt>
                <c:pt idx="358">
                  <c:v>n359</c:v>
                </c:pt>
                <c:pt idx="359">
                  <c:v>n360</c:v>
                </c:pt>
                <c:pt idx="360">
                  <c:v>n361</c:v>
                </c:pt>
                <c:pt idx="361">
                  <c:v>n362</c:v>
                </c:pt>
                <c:pt idx="362">
                  <c:v>n363</c:v>
                </c:pt>
                <c:pt idx="363">
                  <c:v>n364</c:v>
                </c:pt>
                <c:pt idx="364">
                  <c:v>n365</c:v>
                </c:pt>
                <c:pt idx="365">
                  <c:v>n366</c:v>
                </c:pt>
                <c:pt idx="366">
                  <c:v>n367</c:v>
                </c:pt>
                <c:pt idx="367">
                  <c:v>n368</c:v>
                </c:pt>
                <c:pt idx="368">
                  <c:v>n369</c:v>
                </c:pt>
                <c:pt idx="369">
                  <c:v>n370</c:v>
                </c:pt>
                <c:pt idx="370">
                  <c:v>n371</c:v>
                </c:pt>
                <c:pt idx="371">
                  <c:v>n372</c:v>
                </c:pt>
                <c:pt idx="372">
                  <c:v>n373</c:v>
                </c:pt>
                <c:pt idx="373">
                  <c:v>n374</c:v>
                </c:pt>
                <c:pt idx="374">
                  <c:v>n375</c:v>
                </c:pt>
                <c:pt idx="375">
                  <c:v>n376</c:v>
                </c:pt>
                <c:pt idx="376">
                  <c:v>n377</c:v>
                </c:pt>
                <c:pt idx="377">
                  <c:v>n378</c:v>
                </c:pt>
                <c:pt idx="378">
                  <c:v>n379</c:v>
                </c:pt>
                <c:pt idx="379">
                  <c:v>n380</c:v>
                </c:pt>
                <c:pt idx="380">
                  <c:v>n381</c:v>
                </c:pt>
                <c:pt idx="381">
                  <c:v>n382</c:v>
                </c:pt>
                <c:pt idx="382">
                  <c:v>n383</c:v>
                </c:pt>
                <c:pt idx="383">
                  <c:v>n384</c:v>
                </c:pt>
                <c:pt idx="384">
                  <c:v>n385</c:v>
                </c:pt>
                <c:pt idx="385">
                  <c:v>n386</c:v>
                </c:pt>
                <c:pt idx="386">
                  <c:v>n387</c:v>
                </c:pt>
                <c:pt idx="387">
                  <c:v>n388</c:v>
                </c:pt>
                <c:pt idx="388">
                  <c:v>n389</c:v>
                </c:pt>
                <c:pt idx="389">
                  <c:v>n390</c:v>
                </c:pt>
                <c:pt idx="390">
                  <c:v>n391</c:v>
                </c:pt>
                <c:pt idx="391">
                  <c:v>n392</c:v>
                </c:pt>
                <c:pt idx="392">
                  <c:v>n393</c:v>
                </c:pt>
                <c:pt idx="393">
                  <c:v>n394</c:v>
                </c:pt>
                <c:pt idx="394">
                  <c:v>n395</c:v>
                </c:pt>
                <c:pt idx="395">
                  <c:v>n396</c:v>
                </c:pt>
                <c:pt idx="396">
                  <c:v>n397</c:v>
                </c:pt>
                <c:pt idx="397">
                  <c:v>n398</c:v>
                </c:pt>
                <c:pt idx="398">
                  <c:v>n399</c:v>
                </c:pt>
                <c:pt idx="399">
                  <c:v>n400</c:v>
                </c:pt>
                <c:pt idx="400">
                  <c:v>n401</c:v>
                </c:pt>
                <c:pt idx="401">
                  <c:v>n402</c:v>
                </c:pt>
                <c:pt idx="402">
                  <c:v>n403</c:v>
                </c:pt>
                <c:pt idx="403">
                  <c:v>n404</c:v>
                </c:pt>
                <c:pt idx="404">
                  <c:v>n405</c:v>
                </c:pt>
                <c:pt idx="405">
                  <c:v>n406</c:v>
                </c:pt>
                <c:pt idx="406">
                  <c:v>n407</c:v>
                </c:pt>
                <c:pt idx="407">
                  <c:v>n408</c:v>
                </c:pt>
                <c:pt idx="408">
                  <c:v>n409</c:v>
                </c:pt>
                <c:pt idx="409">
                  <c:v>n410</c:v>
                </c:pt>
                <c:pt idx="410">
                  <c:v>n411</c:v>
                </c:pt>
                <c:pt idx="411">
                  <c:v>n412</c:v>
                </c:pt>
                <c:pt idx="412">
                  <c:v>n413</c:v>
                </c:pt>
                <c:pt idx="413">
                  <c:v>n414</c:v>
                </c:pt>
                <c:pt idx="414">
                  <c:v>n415</c:v>
                </c:pt>
                <c:pt idx="415">
                  <c:v>n416</c:v>
                </c:pt>
                <c:pt idx="416">
                  <c:v>n417</c:v>
                </c:pt>
                <c:pt idx="417">
                  <c:v>n418</c:v>
                </c:pt>
                <c:pt idx="418">
                  <c:v>n419</c:v>
                </c:pt>
                <c:pt idx="419">
                  <c:v>n420</c:v>
                </c:pt>
                <c:pt idx="420">
                  <c:v>n421</c:v>
                </c:pt>
                <c:pt idx="421">
                  <c:v>n422</c:v>
                </c:pt>
                <c:pt idx="422">
                  <c:v>n423</c:v>
                </c:pt>
                <c:pt idx="423">
                  <c:v>n424</c:v>
                </c:pt>
                <c:pt idx="424">
                  <c:v>n425</c:v>
                </c:pt>
                <c:pt idx="425">
                  <c:v>n426</c:v>
                </c:pt>
                <c:pt idx="426">
                  <c:v>n427</c:v>
                </c:pt>
                <c:pt idx="427">
                  <c:v>n428</c:v>
                </c:pt>
                <c:pt idx="428">
                  <c:v>n429</c:v>
                </c:pt>
                <c:pt idx="429">
                  <c:v>n430</c:v>
                </c:pt>
                <c:pt idx="430">
                  <c:v>n431</c:v>
                </c:pt>
                <c:pt idx="431">
                  <c:v>n432</c:v>
                </c:pt>
                <c:pt idx="432">
                  <c:v>n433</c:v>
                </c:pt>
                <c:pt idx="433">
                  <c:v>n434</c:v>
                </c:pt>
                <c:pt idx="434">
                  <c:v>n435</c:v>
                </c:pt>
                <c:pt idx="435">
                  <c:v>n436</c:v>
                </c:pt>
                <c:pt idx="436">
                  <c:v>n437</c:v>
                </c:pt>
                <c:pt idx="437">
                  <c:v>n438</c:v>
                </c:pt>
                <c:pt idx="438">
                  <c:v>n439</c:v>
                </c:pt>
                <c:pt idx="439">
                  <c:v>n440</c:v>
                </c:pt>
                <c:pt idx="440">
                  <c:v>n441</c:v>
                </c:pt>
                <c:pt idx="441">
                  <c:v>n442</c:v>
                </c:pt>
                <c:pt idx="442">
                  <c:v>n443</c:v>
                </c:pt>
                <c:pt idx="443">
                  <c:v>n444</c:v>
                </c:pt>
                <c:pt idx="444">
                  <c:v>n445</c:v>
                </c:pt>
                <c:pt idx="445">
                  <c:v>n446</c:v>
                </c:pt>
                <c:pt idx="446">
                  <c:v>n447</c:v>
                </c:pt>
                <c:pt idx="447">
                  <c:v>n448</c:v>
                </c:pt>
                <c:pt idx="448">
                  <c:v>n449</c:v>
                </c:pt>
                <c:pt idx="449">
                  <c:v>n450</c:v>
                </c:pt>
                <c:pt idx="450">
                  <c:v>n451</c:v>
                </c:pt>
                <c:pt idx="451">
                  <c:v>n452</c:v>
                </c:pt>
                <c:pt idx="452">
                  <c:v>n453</c:v>
                </c:pt>
                <c:pt idx="453">
                  <c:v>n454</c:v>
                </c:pt>
                <c:pt idx="454">
                  <c:v>n455</c:v>
                </c:pt>
                <c:pt idx="455">
                  <c:v>n456</c:v>
                </c:pt>
                <c:pt idx="456">
                  <c:v>n457</c:v>
                </c:pt>
                <c:pt idx="457">
                  <c:v>n458</c:v>
                </c:pt>
                <c:pt idx="458">
                  <c:v>n459</c:v>
                </c:pt>
                <c:pt idx="459">
                  <c:v>n460</c:v>
                </c:pt>
                <c:pt idx="460">
                  <c:v>n461</c:v>
                </c:pt>
                <c:pt idx="461">
                  <c:v>n462</c:v>
                </c:pt>
                <c:pt idx="462">
                  <c:v>n463</c:v>
                </c:pt>
                <c:pt idx="463">
                  <c:v>n464</c:v>
                </c:pt>
                <c:pt idx="464">
                  <c:v>n465</c:v>
                </c:pt>
                <c:pt idx="465">
                  <c:v>n466</c:v>
                </c:pt>
                <c:pt idx="466">
                  <c:v>n467</c:v>
                </c:pt>
                <c:pt idx="467">
                  <c:v>n468</c:v>
                </c:pt>
                <c:pt idx="468">
                  <c:v>n469</c:v>
                </c:pt>
                <c:pt idx="469">
                  <c:v>n470</c:v>
                </c:pt>
                <c:pt idx="470">
                  <c:v>n471</c:v>
                </c:pt>
                <c:pt idx="471">
                  <c:v>n472</c:v>
                </c:pt>
                <c:pt idx="472">
                  <c:v>n473</c:v>
                </c:pt>
                <c:pt idx="473">
                  <c:v>n474</c:v>
                </c:pt>
                <c:pt idx="474">
                  <c:v>n475</c:v>
                </c:pt>
                <c:pt idx="475">
                  <c:v>n476</c:v>
                </c:pt>
                <c:pt idx="476">
                  <c:v>n477</c:v>
                </c:pt>
                <c:pt idx="477">
                  <c:v>n478</c:v>
                </c:pt>
                <c:pt idx="478">
                  <c:v>n479</c:v>
                </c:pt>
                <c:pt idx="479">
                  <c:v>n480</c:v>
                </c:pt>
                <c:pt idx="480">
                  <c:v>n481</c:v>
                </c:pt>
                <c:pt idx="481">
                  <c:v>n482</c:v>
                </c:pt>
                <c:pt idx="482">
                  <c:v>n483</c:v>
                </c:pt>
                <c:pt idx="483">
                  <c:v>n484</c:v>
                </c:pt>
                <c:pt idx="484">
                  <c:v>n485</c:v>
                </c:pt>
                <c:pt idx="485">
                  <c:v>n486</c:v>
                </c:pt>
                <c:pt idx="486">
                  <c:v>n487</c:v>
                </c:pt>
                <c:pt idx="487">
                  <c:v>n488</c:v>
                </c:pt>
                <c:pt idx="488">
                  <c:v>n489</c:v>
                </c:pt>
                <c:pt idx="489">
                  <c:v>n490</c:v>
                </c:pt>
                <c:pt idx="490">
                  <c:v>n491</c:v>
                </c:pt>
                <c:pt idx="491">
                  <c:v>n492</c:v>
                </c:pt>
                <c:pt idx="492">
                  <c:v>n493</c:v>
                </c:pt>
                <c:pt idx="493">
                  <c:v>n494</c:v>
                </c:pt>
                <c:pt idx="494">
                  <c:v>n495</c:v>
                </c:pt>
                <c:pt idx="495">
                  <c:v>n496</c:v>
                </c:pt>
                <c:pt idx="496">
                  <c:v>n497</c:v>
                </c:pt>
                <c:pt idx="497">
                  <c:v>n498</c:v>
                </c:pt>
                <c:pt idx="498">
                  <c:v>n499</c:v>
                </c:pt>
                <c:pt idx="499">
                  <c:v>n500</c:v>
                </c:pt>
                <c:pt idx="500">
                  <c:v>n501</c:v>
                </c:pt>
                <c:pt idx="501">
                  <c:v>n502</c:v>
                </c:pt>
                <c:pt idx="502">
                  <c:v>n503</c:v>
                </c:pt>
                <c:pt idx="503">
                  <c:v>n504</c:v>
                </c:pt>
                <c:pt idx="504">
                  <c:v>n505</c:v>
                </c:pt>
                <c:pt idx="505">
                  <c:v>n506</c:v>
                </c:pt>
                <c:pt idx="506">
                  <c:v>n507</c:v>
                </c:pt>
                <c:pt idx="507">
                  <c:v>n508</c:v>
                </c:pt>
                <c:pt idx="508">
                  <c:v>n509</c:v>
                </c:pt>
                <c:pt idx="509">
                  <c:v>n510</c:v>
                </c:pt>
                <c:pt idx="510">
                  <c:v>n511</c:v>
                </c:pt>
                <c:pt idx="511">
                  <c:v>n512</c:v>
                </c:pt>
                <c:pt idx="512">
                  <c:v>n513</c:v>
                </c:pt>
                <c:pt idx="513">
                  <c:v>n514</c:v>
                </c:pt>
                <c:pt idx="514">
                  <c:v>n515</c:v>
                </c:pt>
                <c:pt idx="515">
                  <c:v>n516</c:v>
                </c:pt>
                <c:pt idx="516">
                  <c:v>n517</c:v>
                </c:pt>
                <c:pt idx="517">
                  <c:v>n518</c:v>
                </c:pt>
                <c:pt idx="518">
                  <c:v>n519</c:v>
                </c:pt>
                <c:pt idx="519">
                  <c:v>n520</c:v>
                </c:pt>
                <c:pt idx="520">
                  <c:v>n521</c:v>
                </c:pt>
                <c:pt idx="521">
                  <c:v>n522</c:v>
                </c:pt>
                <c:pt idx="522">
                  <c:v>n523</c:v>
                </c:pt>
                <c:pt idx="523">
                  <c:v>n524</c:v>
                </c:pt>
                <c:pt idx="524">
                  <c:v>n525</c:v>
                </c:pt>
                <c:pt idx="525">
                  <c:v>n526</c:v>
                </c:pt>
                <c:pt idx="526">
                  <c:v>n527</c:v>
                </c:pt>
                <c:pt idx="527">
                  <c:v>n528</c:v>
                </c:pt>
                <c:pt idx="528">
                  <c:v>n529</c:v>
                </c:pt>
                <c:pt idx="529">
                  <c:v>n530</c:v>
                </c:pt>
                <c:pt idx="530">
                  <c:v>n531</c:v>
                </c:pt>
                <c:pt idx="531">
                  <c:v>n532</c:v>
                </c:pt>
                <c:pt idx="532">
                  <c:v>n533</c:v>
                </c:pt>
                <c:pt idx="533">
                  <c:v>n534</c:v>
                </c:pt>
                <c:pt idx="534">
                  <c:v>n535</c:v>
                </c:pt>
                <c:pt idx="535">
                  <c:v>n536</c:v>
                </c:pt>
                <c:pt idx="536">
                  <c:v>n537</c:v>
                </c:pt>
                <c:pt idx="537">
                  <c:v>n538</c:v>
                </c:pt>
                <c:pt idx="538">
                  <c:v>n539</c:v>
                </c:pt>
                <c:pt idx="539">
                  <c:v>n540</c:v>
                </c:pt>
                <c:pt idx="540">
                  <c:v>n541</c:v>
                </c:pt>
                <c:pt idx="541">
                  <c:v>n542</c:v>
                </c:pt>
                <c:pt idx="542">
                  <c:v>n543</c:v>
                </c:pt>
                <c:pt idx="543">
                  <c:v>n544</c:v>
                </c:pt>
                <c:pt idx="544">
                  <c:v>n545</c:v>
                </c:pt>
                <c:pt idx="545">
                  <c:v>n546</c:v>
                </c:pt>
                <c:pt idx="546">
                  <c:v>n547</c:v>
                </c:pt>
                <c:pt idx="547">
                  <c:v>n548</c:v>
                </c:pt>
                <c:pt idx="548">
                  <c:v>n549</c:v>
                </c:pt>
                <c:pt idx="549">
                  <c:v>n550</c:v>
                </c:pt>
                <c:pt idx="550">
                  <c:v>n551</c:v>
                </c:pt>
                <c:pt idx="551">
                  <c:v>n552</c:v>
                </c:pt>
                <c:pt idx="552">
                  <c:v>n553</c:v>
                </c:pt>
                <c:pt idx="553">
                  <c:v>n554</c:v>
                </c:pt>
                <c:pt idx="554">
                  <c:v>n555</c:v>
                </c:pt>
                <c:pt idx="555">
                  <c:v>n556</c:v>
                </c:pt>
                <c:pt idx="556">
                  <c:v>n557</c:v>
                </c:pt>
                <c:pt idx="557">
                  <c:v>n558</c:v>
                </c:pt>
                <c:pt idx="558">
                  <c:v>n559</c:v>
                </c:pt>
                <c:pt idx="559">
                  <c:v>n560</c:v>
                </c:pt>
                <c:pt idx="560">
                  <c:v>n561</c:v>
                </c:pt>
                <c:pt idx="561">
                  <c:v>n562</c:v>
                </c:pt>
                <c:pt idx="562">
                  <c:v>n563</c:v>
                </c:pt>
                <c:pt idx="563">
                  <c:v>n564</c:v>
                </c:pt>
                <c:pt idx="564">
                  <c:v>n565</c:v>
                </c:pt>
                <c:pt idx="565">
                  <c:v>n566</c:v>
                </c:pt>
                <c:pt idx="566">
                  <c:v>n567</c:v>
                </c:pt>
                <c:pt idx="567">
                  <c:v>n568</c:v>
                </c:pt>
                <c:pt idx="568">
                  <c:v>n569</c:v>
                </c:pt>
                <c:pt idx="569">
                  <c:v>n570</c:v>
                </c:pt>
                <c:pt idx="570">
                  <c:v>n571</c:v>
                </c:pt>
                <c:pt idx="571">
                  <c:v>n572</c:v>
                </c:pt>
                <c:pt idx="572">
                  <c:v>n573</c:v>
                </c:pt>
                <c:pt idx="573">
                  <c:v>n574</c:v>
                </c:pt>
                <c:pt idx="574">
                  <c:v>n575</c:v>
                </c:pt>
                <c:pt idx="575">
                  <c:v>n576</c:v>
                </c:pt>
                <c:pt idx="576">
                  <c:v>n577</c:v>
                </c:pt>
                <c:pt idx="577">
                  <c:v>n578</c:v>
                </c:pt>
                <c:pt idx="578">
                  <c:v>n579</c:v>
                </c:pt>
                <c:pt idx="579">
                  <c:v>n580</c:v>
                </c:pt>
                <c:pt idx="580">
                  <c:v>n581</c:v>
                </c:pt>
                <c:pt idx="581">
                  <c:v>n582</c:v>
                </c:pt>
                <c:pt idx="582">
                  <c:v>n583</c:v>
                </c:pt>
                <c:pt idx="583">
                  <c:v>n584</c:v>
                </c:pt>
                <c:pt idx="584">
                  <c:v>n585</c:v>
                </c:pt>
                <c:pt idx="585">
                  <c:v>n586</c:v>
                </c:pt>
                <c:pt idx="586">
                  <c:v>n587</c:v>
                </c:pt>
                <c:pt idx="587">
                  <c:v>n588</c:v>
                </c:pt>
                <c:pt idx="588">
                  <c:v>n589</c:v>
                </c:pt>
                <c:pt idx="589">
                  <c:v>n590</c:v>
                </c:pt>
                <c:pt idx="590">
                  <c:v>n591</c:v>
                </c:pt>
                <c:pt idx="591">
                  <c:v>n592</c:v>
                </c:pt>
                <c:pt idx="592">
                  <c:v>n593</c:v>
                </c:pt>
                <c:pt idx="593">
                  <c:v>n594</c:v>
                </c:pt>
                <c:pt idx="594">
                  <c:v>n595</c:v>
                </c:pt>
                <c:pt idx="595">
                  <c:v>n596</c:v>
                </c:pt>
                <c:pt idx="596">
                  <c:v>n597</c:v>
                </c:pt>
                <c:pt idx="597">
                  <c:v>n598</c:v>
                </c:pt>
                <c:pt idx="598">
                  <c:v>n599</c:v>
                </c:pt>
                <c:pt idx="599">
                  <c:v>n600</c:v>
                </c:pt>
                <c:pt idx="600">
                  <c:v>n601</c:v>
                </c:pt>
                <c:pt idx="601">
                  <c:v>n602</c:v>
                </c:pt>
                <c:pt idx="602">
                  <c:v>n603</c:v>
                </c:pt>
                <c:pt idx="603">
                  <c:v>n604</c:v>
                </c:pt>
                <c:pt idx="604">
                  <c:v>n605</c:v>
                </c:pt>
                <c:pt idx="605">
                  <c:v>n606</c:v>
                </c:pt>
                <c:pt idx="606">
                  <c:v>n607</c:v>
                </c:pt>
                <c:pt idx="607">
                  <c:v>n608</c:v>
                </c:pt>
                <c:pt idx="608">
                  <c:v>n609</c:v>
                </c:pt>
                <c:pt idx="609">
                  <c:v>n610</c:v>
                </c:pt>
                <c:pt idx="610">
                  <c:v>n611</c:v>
                </c:pt>
                <c:pt idx="611">
                  <c:v>n612</c:v>
                </c:pt>
                <c:pt idx="612">
                  <c:v>n613</c:v>
                </c:pt>
                <c:pt idx="613">
                  <c:v>n614</c:v>
                </c:pt>
                <c:pt idx="614">
                  <c:v>n615</c:v>
                </c:pt>
                <c:pt idx="615">
                  <c:v>n616</c:v>
                </c:pt>
                <c:pt idx="616">
                  <c:v>n617</c:v>
                </c:pt>
                <c:pt idx="617">
                  <c:v>n618</c:v>
                </c:pt>
                <c:pt idx="618">
                  <c:v>n619</c:v>
                </c:pt>
                <c:pt idx="619">
                  <c:v>n620</c:v>
                </c:pt>
                <c:pt idx="620">
                  <c:v>n621</c:v>
                </c:pt>
                <c:pt idx="621">
                  <c:v>n622</c:v>
                </c:pt>
                <c:pt idx="622">
                  <c:v>n623</c:v>
                </c:pt>
                <c:pt idx="623">
                  <c:v>n624</c:v>
                </c:pt>
                <c:pt idx="624">
                  <c:v>n625</c:v>
                </c:pt>
                <c:pt idx="625">
                  <c:v>n626</c:v>
                </c:pt>
                <c:pt idx="626">
                  <c:v>n627</c:v>
                </c:pt>
                <c:pt idx="627">
                  <c:v>n628</c:v>
                </c:pt>
                <c:pt idx="628">
                  <c:v>n629</c:v>
                </c:pt>
                <c:pt idx="629">
                  <c:v>n630</c:v>
                </c:pt>
                <c:pt idx="630">
                  <c:v>n631</c:v>
                </c:pt>
                <c:pt idx="631">
                  <c:v>n632</c:v>
                </c:pt>
                <c:pt idx="632">
                  <c:v>n633</c:v>
                </c:pt>
                <c:pt idx="633">
                  <c:v>n634</c:v>
                </c:pt>
                <c:pt idx="634">
                  <c:v>n635</c:v>
                </c:pt>
                <c:pt idx="635">
                  <c:v>n636</c:v>
                </c:pt>
                <c:pt idx="636">
                  <c:v>n637</c:v>
                </c:pt>
                <c:pt idx="637">
                  <c:v>n638</c:v>
                </c:pt>
                <c:pt idx="638">
                  <c:v>n639</c:v>
                </c:pt>
                <c:pt idx="639">
                  <c:v>n640</c:v>
                </c:pt>
                <c:pt idx="640">
                  <c:v>n641</c:v>
                </c:pt>
                <c:pt idx="641">
                  <c:v>n642</c:v>
                </c:pt>
                <c:pt idx="642">
                  <c:v>n643</c:v>
                </c:pt>
                <c:pt idx="643">
                  <c:v>n644</c:v>
                </c:pt>
                <c:pt idx="644">
                  <c:v>n645</c:v>
                </c:pt>
                <c:pt idx="645">
                  <c:v>n646</c:v>
                </c:pt>
                <c:pt idx="646">
                  <c:v>n647</c:v>
                </c:pt>
                <c:pt idx="647">
                  <c:v>n648</c:v>
                </c:pt>
                <c:pt idx="648">
                  <c:v>n649</c:v>
                </c:pt>
                <c:pt idx="649">
                  <c:v>n650</c:v>
                </c:pt>
                <c:pt idx="650">
                  <c:v>n651</c:v>
                </c:pt>
                <c:pt idx="651">
                  <c:v>n652</c:v>
                </c:pt>
                <c:pt idx="652">
                  <c:v>n653</c:v>
                </c:pt>
                <c:pt idx="653">
                  <c:v>n654</c:v>
                </c:pt>
                <c:pt idx="654">
                  <c:v>n655</c:v>
                </c:pt>
                <c:pt idx="655">
                  <c:v>n656</c:v>
                </c:pt>
                <c:pt idx="656">
                  <c:v>n657</c:v>
                </c:pt>
                <c:pt idx="657">
                  <c:v>n658</c:v>
                </c:pt>
                <c:pt idx="658">
                  <c:v>n659</c:v>
                </c:pt>
                <c:pt idx="659">
                  <c:v>n660</c:v>
                </c:pt>
                <c:pt idx="660">
                  <c:v>n661</c:v>
                </c:pt>
                <c:pt idx="661">
                  <c:v>n662</c:v>
                </c:pt>
                <c:pt idx="662">
                  <c:v>n663</c:v>
                </c:pt>
                <c:pt idx="663">
                  <c:v>n664</c:v>
                </c:pt>
                <c:pt idx="664">
                  <c:v>n665</c:v>
                </c:pt>
                <c:pt idx="665">
                  <c:v>n666</c:v>
                </c:pt>
                <c:pt idx="666">
                  <c:v>n667</c:v>
                </c:pt>
                <c:pt idx="667">
                  <c:v>n668</c:v>
                </c:pt>
                <c:pt idx="668">
                  <c:v>n669</c:v>
                </c:pt>
                <c:pt idx="669">
                  <c:v>n670</c:v>
                </c:pt>
                <c:pt idx="670">
                  <c:v>n671</c:v>
                </c:pt>
                <c:pt idx="671">
                  <c:v>n672</c:v>
                </c:pt>
                <c:pt idx="672">
                  <c:v>n673</c:v>
                </c:pt>
                <c:pt idx="673">
                  <c:v>n674</c:v>
                </c:pt>
                <c:pt idx="674">
                  <c:v>n675</c:v>
                </c:pt>
                <c:pt idx="675">
                  <c:v>n676</c:v>
                </c:pt>
                <c:pt idx="676">
                  <c:v>n677</c:v>
                </c:pt>
                <c:pt idx="677">
                  <c:v>n678</c:v>
                </c:pt>
                <c:pt idx="678">
                  <c:v>n679</c:v>
                </c:pt>
                <c:pt idx="679">
                  <c:v>n680</c:v>
                </c:pt>
                <c:pt idx="680">
                  <c:v>n681</c:v>
                </c:pt>
                <c:pt idx="681">
                  <c:v>n682</c:v>
                </c:pt>
                <c:pt idx="682">
                  <c:v>n683</c:v>
                </c:pt>
                <c:pt idx="683">
                  <c:v>n684</c:v>
                </c:pt>
                <c:pt idx="684">
                  <c:v>n685</c:v>
                </c:pt>
                <c:pt idx="685">
                  <c:v>n686</c:v>
                </c:pt>
                <c:pt idx="686">
                  <c:v>n687</c:v>
                </c:pt>
                <c:pt idx="687">
                  <c:v>n688</c:v>
                </c:pt>
                <c:pt idx="688">
                  <c:v>n689</c:v>
                </c:pt>
                <c:pt idx="689">
                  <c:v>n690</c:v>
                </c:pt>
                <c:pt idx="690">
                  <c:v>n691</c:v>
                </c:pt>
                <c:pt idx="691">
                  <c:v>n692</c:v>
                </c:pt>
                <c:pt idx="692">
                  <c:v>n693</c:v>
                </c:pt>
                <c:pt idx="693">
                  <c:v>n694</c:v>
                </c:pt>
                <c:pt idx="694">
                  <c:v>n695</c:v>
                </c:pt>
                <c:pt idx="695">
                  <c:v>n696</c:v>
                </c:pt>
                <c:pt idx="696">
                  <c:v>n697</c:v>
                </c:pt>
                <c:pt idx="697">
                  <c:v>n698</c:v>
                </c:pt>
                <c:pt idx="698">
                  <c:v>n699</c:v>
                </c:pt>
                <c:pt idx="699">
                  <c:v>n700</c:v>
                </c:pt>
                <c:pt idx="700">
                  <c:v>n701</c:v>
                </c:pt>
                <c:pt idx="701">
                  <c:v>n702</c:v>
                </c:pt>
                <c:pt idx="702">
                  <c:v>n703</c:v>
                </c:pt>
                <c:pt idx="703">
                  <c:v>n704</c:v>
                </c:pt>
                <c:pt idx="704">
                  <c:v>n705</c:v>
                </c:pt>
                <c:pt idx="705">
                  <c:v>n706</c:v>
                </c:pt>
                <c:pt idx="706">
                  <c:v>n707</c:v>
                </c:pt>
                <c:pt idx="707">
                  <c:v>n708</c:v>
                </c:pt>
                <c:pt idx="708">
                  <c:v>n709</c:v>
                </c:pt>
                <c:pt idx="709">
                  <c:v>n710</c:v>
                </c:pt>
                <c:pt idx="710">
                  <c:v>n711</c:v>
                </c:pt>
                <c:pt idx="711">
                  <c:v>n712</c:v>
                </c:pt>
                <c:pt idx="712">
                  <c:v>n713</c:v>
                </c:pt>
                <c:pt idx="713">
                  <c:v>n714</c:v>
                </c:pt>
                <c:pt idx="714">
                  <c:v>n715</c:v>
                </c:pt>
                <c:pt idx="715">
                  <c:v>n716</c:v>
                </c:pt>
                <c:pt idx="716">
                  <c:v>n717</c:v>
                </c:pt>
                <c:pt idx="717">
                  <c:v>n718</c:v>
                </c:pt>
                <c:pt idx="718">
                  <c:v>n719</c:v>
                </c:pt>
                <c:pt idx="719">
                  <c:v>n720</c:v>
                </c:pt>
                <c:pt idx="720">
                  <c:v>n721</c:v>
                </c:pt>
                <c:pt idx="721">
                  <c:v>n722</c:v>
                </c:pt>
                <c:pt idx="722">
                  <c:v>n723</c:v>
                </c:pt>
                <c:pt idx="723">
                  <c:v>n724</c:v>
                </c:pt>
                <c:pt idx="724">
                  <c:v>n725</c:v>
                </c:pt>
                <c:pt idx="725">
                  <c:v>n726</c:v>
                </c:pt>
                <c:pt idx="726">
                  <c:v>n727</c:v>
                </c:pt>
                <c:pt idx="727">
                  <c:v>n728</c:v>
                </c:pt>
                <c:pt idx="728">
                  <c:v>n729</c:v>
                </c:pt>
                <c:pt idx="729">
                  <c:v>n730</c:v>
                </c:pt>
                <c:pt idx="730">
                  <c:v>n731</c:v>
                </c:pt>
                <c:pt idx="731">
                  <c:v>n732</c:v>
                </c:pt>
                <c:pt idx="732">
                  <c:v>n733</c:v>
                </c:pt>
                <c:pt idx="733">
                  <c:v>n734</c:v>
                </c:pt>
                <c:pt idx="734">
                  <c:v>n735</c:v>
                </c:pt>
                <c:pt idx="735">
                  <c:v>n736</c:v>
                </c:pt>
                <c:pt idx="736">
                  <c:v>n737</c:v>
                </c:pt>
                <c:pt idx="737">
                  <c:v>n738</c:v>
                </c:pt>
                <c:pt idx="738">
                  <c:v>n739</c:v>
                </c:pt>
                <c:pt idx="739">
                  <c:v>n740</c:v>
                </c:pt>
                <c:pt idx="740">
                  <c:v>n741</c:v>
                </c:pt>
                <c:pt idx="741">
                  <c:v>n742</c:v>
                </c:pt>
                <c:pt idx="742">
                  <c:v>n743</c:v>
                </c:pt>
                <c:pt idx="743">
                  <c:v>n744</c:v>
                </c:pt>
                <c:pt idx="744">
                  <c:v>n745</c:v>
                </c:pt>
                <c:pt idx="745">
                  <c:v>n746</c:v>
                </c:pt>
                <c:pt idx="746">
                  <c:v>n747</c:v>
                </c:pt>
                <c:pt idx="747">
                  <c:v>n748</c:v>
                </c:pt>
                <c:pt idx="748">
                  <c:v>n749</c:v>
                </c:pt>
                <c:pt idx="749">
                  <c:v>n750</c:v>
                </c:pt>
                <c:pt idx="750">
                  <c:v>n751</c:v>
                </c:pt>
                <c:pt idx="751">
                  <c:v>n752</c:v>
                </c:pt>
                <c:pt idx="752">
                  <c:v>n753</c:v>
                </c:pt>
                <c:pt idx="753">
                  <c:v>n754</c:v>
                </c:pt>
                <c:pt idx="754">
                  <c:v>n755</c:v>
                </c:pt>
                <c:pt idx="755">
                  <c:v>n756</c:v>
                </c:pt>
                <c:pt idx="756">
                  <c:v>n757</c:v>
                </c:pt>
                <c:pt idx="757">
                  <c:v>n758</c:v>
                </c:pt>
                <c:pt idx="758">
                  <c:v>n759</c:v>
                </c:pt>
                <c:pt idx="759">
                  <c:v>n760</c:v>
                </c:pt>
                <c:pt idx="760">
                  <c:v>n761</c:v>
                </c:pt>
                <c:pt idx="761">
                  <c:v>n762</c:v>
                </c:pt>
                <c:pt idx="762">
                  <c:v>n763</c:v>
                </c:pt>
                <c:pt idx="763">
                  <c:v>n764</c:v>
                </c:pt>
                <c:pt idx="764">
                  <c:v>n765</c:v>
                </c:pt>
                <c:pt idx="765">
                  <c:v>n766</c:v>
                </c:pt>
                <c:pt idx="766">
                  <c:v>n767</c:v>
                </c:pt>
                <c:pt idx="767">
                  <c:v>n768</c:v>
                </c:pt>
                <c:pt idx="768">
                  <c:v>n769</c:v>
                </c:pt>
                <c:pt idx="769">
                  <c:v>n770</c:v>
                </c:pt>
                <c:pt idx="770">
                  <c:v>n771</c:v>
                </c:pt>
                <c:pt idx="771">
                  <c:v>n772</c:v>
                </c:pt>
                <c:pt idx="772">
                  <c:v>n773</c:v>
                </c:pt>
                <c:pt idx="773">
                  <c:v>n774</c:v>
                </c:pt>
                <c:pt idx="774">
                  <c:v>n775</c:v>
                </c:pt>
                <c:pt idx="775">
                  <c:v>n776</c:v>
                </c:pt>
                <c:pt idx="776">
                  <c:v>n777</c:v>
                </c:pt>
                <c:pt idx="777">
                  <c:v>n778</c:v>
                </c:pt>
                <c:pt idx="778">
                  <c:v>n779</c:v>
                </c:pt>
                <c:pt idx="779">
                  <c:v>n780</c:v>
                </c:pt>
                <c:pt idx="780">
                  <c:v>n781</c:v>
                </c:pt>
                <c:pt idx="781">
                  <c:v>n782</c:v>
                </c:pt>
                <c:pt idx="782">
                  <c:v>n783</c:v>
                </c:pt>
                <c:pt idx="783">
                  <c:v>n784</c:v>
                </c:pt>
                <c:pt idx="784">
                  <c:v>n785</c:v>
                </c:pt>
                <c:pt idx="785">
                  <c:v>n786</c:v>
                </c:pt>
                <c:pt idx="786">
                  <c:v>n787</c:v>
                </c:pt>
                <c:pt idx="787">
                  <c:v>n788</c:v>
                </c:pt>
                <c:pt idx="788">
                  <c:v>n789</c:v>
                </c:pt>
                <c:pt idx="789">
                  <c:v>n790</c:v>
                </c:pt>
                <c:pt idx="790">
                  <c:v>n791</c:v>
                </c:pt>
                <c:pt idx="791">
                  <c:v>n792</c:v>
                </c:pt>
                <c:pt idx="792">
                  <c:v>n793</c:v>
                </c:pt>
                <c:pt idx="793">
                  <c:v>n794</c:v>
                </c:pt>
                <c:pt idx="794">
                  <c:v>n795</c:v>
                </c:pt>
                <c:pt idx="795">
                  <c:v>n796</c:v>
                </c:pt>
                <c:pt idx="796">
                  <c:v>n797</c:v>
                </c:pt>
                <c:pt idx="797">
                  <c:v>n798</c:v>
                </c:pt>
                <c:pt idx="798">
                  <c:v>n799</c:v>
                </c:pt>
                <c:pt idx="799">
                  <c:v>n800</c:v>
                </c:pt>
                <c:pt idx="800">
                  <c:v>n801</c:v>
                </c:pt>
                <c:pt idx="801">
                  <c:v>n802</c:v>
                </c:pt>
                <c:pt idx="802">
                  <c:v>n803</c:v>
                </c:pt>
                <c:pt idx="803">
                  <c:v>n804</c:v>
                </c:pt>
                <c:pt idx="804">
                  <c:v>n805</c:v>
                </c:pt>
                <c:pt idx="805">
                  <c:v>n806</c:v>
                </c:pt>
                <c:pt idx="806">
                  <c:v>n807</c:v>
                </c:pt>
                <c:pt idx="807">
                  <c:v>n808</c:v>
                </c:pt>
                <c:pt idx="808">
                  <c:v>n809</c:v>
                </c:pt>
                <c:pt idx="809">
                  <c:v>n810</c:v>
                </c:pt>
                <c:pt idx="810">
                  <c:v>n811</c:v>
                </c:pt>
                <c:pt idx="811">
                  <c:v>n812</c:v>
                </c:pt>
                <c:pt idx="812">
                  <c:v>n813</c:v>
                </c:pt>
                <c:pt idx="813">
                  <c:v>n814</c:v>
                </c:pt>
                <c:pt idx="814">
                  <c:v>n815</c:v>
                </c:pt>
                <c:pt idx="815">
                  <c:v>n816</c:v>
                </c:pt>
                <c:pt idx="816">
                  <c:v>n817</c:v>
                </c:pt>
                <c:pt idx="817">
                  <c:v>n818</c:v>
                </c:pt>
                <c:pt idx="818">
                  <c:v>n819</c:v>
                </c:pt>
                <c:pt idx="819">
                  <c:v>n820</c:v>
                </c:pt>
                <c:pt idx="820">
                  <c:v>n821</c:v>
                </c:pt>
                <c:pt idx="821">
                  <c:v>n822</c:v>
                </c:pt>
                <c:pt idx="822">
                  <c:v>n823</c:v>
                </c:pt>
                <c:pt idx="823">
                  <c:v>n824</c:v>
                </c:pt>
                <c:pt idx="824">
                  <c:v>n825</c:v>
                </c:pt>
                <c:pt idx="825">
                  <c:v>n826</c:v>
                </c:pt>
                <c:pt idx="826">
                  <c:v>n827</c:v>
                </c:pt>
                <c:pt idx="827">
                  <c:v>n828</c:v>
                </c:pt>
                <c:pt idx="828">
                  <c:v>n829</c:v>
                </c:pt>
                <c:pt idx="829">
                  <c:v>n830</c:v>
                </c:pt>
                <c:pt idx="830">
                  <c:v>n831</c:v>
                </c:pt>
                <c:pt idx="831">
                  <c:v>n832</c:v>
                </c:pt>
                <c:pt idx="832">
                  <c:v>n833</c:v>
                </c:pt>
                <c:pt idx="833">
                  <c:v>n834</c:v>
                </c:pt>
                <c:pt idx="834">
                  <c:v>n835</c:v>
                </c:pt>
                <c:pt idx="835">
                  <c:v>n836</c:v>
                </c:pt>
                <c:pt idx="836">
                  <c:v>n837</c:v>
                </c:pt>
                <c:pt idx="837">
                  <c:v>n838</c:v>
                </c:pt>
                <c:pt idx="838">
                  <c:v>n839</c:v>
                </c:pt>
                <c:pt idx="839">
                  <c:v>n840</c:v>
                </c:pt>
                <c:pt idx="840">
                  <c:v>n841</c:v>
                </c:pt>
                <c:pt idx="841">
                  <c:v>n842</c:v>
                </c:pt>
                <c:pt idx="842">
                  <c:v>n843</c:v>
                </c:pt>
                <c:pt idx="843">
                  <c:v>n844</c:v>
                </c:pt>
                <c:pt idx="844">
                  <c:v>n845</c:v>
                </c:pt>
                <c:pt idx="845">
                  <c:v>n846</c:v>
                </c:pt>
                <c:pt idx="846">
                  <c:v>n847</c:v>
                </c:pt>
                <c:pt idx="847">
                  <c:v>n848</c:v>
                </c:pt>
                <c:pt idx="848">
                  <c:v>n849</c:v>
                </c:pt>
                <c:pt idx="849">
                  <c:v>n850</c:v>
                </c:pt>
                <c:pt idx="850">
                  <c:v>n851</c:v>
                </c:pt>
                <c:pt idx="851">
                  <c:v>n852</c:v>
                </c:pt>
                <c:pt idx="852">
                  <c:v>n853</c:v>
                </c:pt>
                <c:pt idx="853">
                  <c:v>n854</c:v>
                </c:pt>
                <c:pt idx="854">
                  <c:v>n855</c:v>
                </c:pt>
                <c:pt idx="855">
                  <c:v>n856</c:v>
                </c:pt>
                <c:pt idx="856">
                  <c:v>n857</c:v>
                </c:pt>
                <c:pt idx="857">
                  <c:v>n858</c:v>
                </c:pt>
                <c:pt idx="858">
                  <c:v>n859</c:v>
                </c:pt>
                <c:pt idx="859">
                  <c:v>n860</c:v>
                </c:pt>
                <c:pt idx="860">
                  <c:v>n861</c:v>
                </c:pt>
                <c:pt idx="861">
                  <c:v>n862</c:v>
                </c:pt>
                <c:pt idx="862">
                  <c:v>n863</c:v>
                </c:pt>
                <c:pt idx="863">
                  <c:v>n864</c:v>
                </c:pt>
                <c:pt idx="864">
                  <c:v>n865</c:v>
                </c:pt>
                <c:pt idx="865">
                  <c:v>n866</c:v>
                </c:pt>
                <c:pt idx="866">
                  <c:v>n867</c:v>
                </c:pt>
                <c:pt idx="867">
                  <c:v>n868</c:v>
                </c:pt>
                <c:pt idx="868">
                  <c:v>n869</c:v>
                </c:pt>
                <c:pt idx="869">
                  <c:v>n870</c:v>
                </c:pt>
                <c:pt idx="870">
                  <c:v>n871</c:v>
                </c:pt>
                <c:pt idx="871">
                  <c:v>n872</c:v>
                </c:pt>
                <c:pt idx="872">
                  <c:v>n873</c:v>
                </c:pt>
                <c:pt idx="873">
                  <c:v>n874</c:v>
                </c:pt>
                <c:pt idx="874">
                  <c:v>n875</c:v>
                </c:pt>
                <c:pt idx="875">
                  <c:v>n876</c:v>
                </c:pt>
                <c:pt idx="876">
                  <c:v>n877</c:v>
                </c:pt>
                <c:pt idx="877">
                  <c:v>n878</c:v>
                </c:pt>
                <c:pt idx="878">
                  <c:v>n879</c:v>
                </c:pt>
                <c:pt idx="879">
                  <c:v>n880</c:v>
                </c:pt>
                <c:pt idx="880">
                  <c:v>n881</c:v>
                </c:pt>
                <c:pt idx="881">
                  <c:v>n882</c:v>
                </c:pt>
                <c:pt idx="882">
                  <c:v>n883</c:v>
                </c:pt>
                <c:pt idx="883">
                  <c:v>n884</c:v>
                </c:pt>
                <c:pt idx="884">
                  <c:v>n885</c:v>
                </c:pt>
                <c:pt idx="885">
                  <c:v>n886</c:v>
                </c:pt>
                <c:pt idx="886">
                  <c:v>n887</c:v>
                </c:pt>
                <c:pt idx="887">
                  <c:v>n888</c:v>
                </c:pt>
                <c:pt idx="888">
                  <c:v>n889</c:v>
                </c:pt>
                <c:pt idx="889">
                  <c:v>n890</c:v>
                </c:pt>
                <c:pt idx="890">
                  <c:v>n891</c:v>
                </c:pt>
                <c:pt idx="891">
                  <c:v>n892</c:v>
                </c:pt>
                <c:pt idx="892">
                  <c:v>n893</c:v>
                </c:pt>
                <c:pt idx="893">
                  <c:v>n894</c:v>
                </c:pt>
                <c:pt idx="894">
                  <c:v>n895</c:v>
                </c:pt>
                <c:pt idx="895">
                  <c:v>n896</c:v>
                </c:pt>
                <c:pt idx="896">
                  <c:v>n897</c:v>
                </c:pt>
                <c:pt idx="897">
                  <c:v>n898</c:v>
                </c:pt>
                <c:pt idx="898">
                  <c:v>n899</c:v>
                </c:pt>
                <c:pt idx="899">
                  <c:v>n900</c:v>
                </c:pt>
                <c:pt idx="900">
                  <c:v>n901</c:v>
                </c:pt>
                <c:pt idx="901">
                  <c:v>n902</c:v>
                </c:pt>
                <c:pt idx="902">
                  <c:v>n903</c:v>
                </c:pt>
                <c:pt idx="903">
                  <c:v>n904</c:v>
                </c:pt>
                <c:pt idx="904">
                  <c:v>n905</c:v>
                </c:pt>
                <c:pt idx="905">
                  <c:v>n906</c:v>
                </c:pt>
                <c:pt idx="906">
                  <c:v>n907</c:v>
                </c:pt>
                <c:pt idx="907">
                  <c:v>n908</c:v>
                </c:pt>
                <c:pt idx="908">
                  <c:v>n909</c:v>
                </c:pt>
                <c:pt idx="909">
                  <c:v>n910</c:v>
                </c:pt>
                <c:pt idx="910">
                  <c:v>n911</c:v>
                </c:pt>
                <c:pt idx="911">
                  <c:v>n912</c:v>
                </c:pt>
                <c:pt idx="912">
                  <c:v>n913</c:v>
                </c:pt>
                <c:pt idx="913">
                  <c:v>n914</c:v>
                </c:pt>
                <c:pt idx="914">
                  <c:v>n915</c:v>
                </c:pt>
                <c:pt idx="915">
                  <c:v>n916</c:v>
                </c:pt>
                <c:pt idx="916">
                  <c:v>n917</c:v>
                </c:pt>
                <c:pt idx="917">
                  <c:v>n918</c:v>
                </c:pt>
                <c:pt idx="918">
                  <c:v>n919</c:v>
                </c:pt>
                <c:pt idx="919">
                  <c:v>n920</c:v>
                </c:pt>
                <c:pt idx="920">
                  <c:v>n921</c:v>
                </c:pt>
                <c:pt idx="921">
                  <c:v>n922</c:v>
                </c:pt>
                <c:pt idx="922">
                  <c:v>n923</c:v>
                </c:pt>
                <c:pt idx="923">
                  <c:v>n924</c:v>
                </c:pt>
                <c:pt idx="924">
                  <c:v>n925</c:v>
                </c:pt>
                <c:pt idx="925">
                  <c:v>n926</c:v>
                </c:pt>
                <c:pt idx="926">
                  <c:v>n927</c:v>
                </c:pt>
                <c:pt idx="927">
                  <c:v>n928</c:v>
                </c:pt>
                <c:pt idx="928">
                  <c:v>n929</c:v>
                </c:pt>
                <c:pt idx="929">
                  <c:v>n930</c:v>
                </c:pt>
                <c:pt idx="930">
                  <c:v>n931</c:v>
                </c:pt>
                <c:pt idx="931">
                  <c:v>n932</c:v>
                </c:pt>
                <c:pt idx="932">
                  <c:v>n933</c:v>
                </c:pt>
                <c:pt idx="933">
                  <c:v>n934</c:v>
                </c:pt>
                <c:pt idx="934">
                  <c:v>n935</c:v>
                </c:pt>
                <c:pt idx="935">
                  <c:v>n936</c:v>
                </c:pt>
                <c:pt idx="936">
                  <c:v>n937</c:v>
                </c:pt>
                <c:pt idx="937">
                  <c:v>n938</c:v>
                </c:pt>
                <c:pt idx="938">
                  <c:v>n939</c:v>
                </c:pt>
                <c:pt idx="939">
                  <c:v>n940</c:v>
                </c:pt>
                <c:pt idx="940">
                  <c:v>n941</c:v>
                </c:pt>
                <c:pt idx="941">
                  <c:v>n942</c:v>
                </c:pt>
                <c:pt idx="942">
                  <c:v>n943</c:v>
                </c:pt>
                <c:pt idx="943">
                  <c:v>n944</c:v>
                </c:pt>
                <c:pt idx="944">
                  <c:v>n945</c:v>
                </c:pt>
                <c:pt idx="945">
                  <c:v>n946</c:v>
                </c:pt>
                <c:pt idx="946">
                  <c:v>n947</c:v>
                </c:pt>
                <c:pt idx="947">
                  <c:v>n948</c:v>
                </c:pt>
                <c:pt idx="948">
                  <c:v>n949</c:v>
                </c:pt>
                <c:pt idx="949">
                  <c:v>n950</c:v>
                </c:pt>
                <c:pt idx="950">
                  <c:v>n951</c:v>
                </c:pt>
                <c:pt idx="951">
                  <c:v>n952</c:v>
                </c:pt>
                <c:pt idx="952">
                  <c:v>n953</c:v>
                </c:pt>
                <c:pt idx="953">
                  <c:v>n954</c:v>
                </c:pt>
                <c:pt idx="954">
                  <c:v>n955</c:v>
                </c:pt>
                <c:pt idx="955">
                  <c:v>n956</c:v>
                </c:pt>
                <c:pt idx="956">
                  <c:v>n957</c:v>
                </c:pt>
                <c:pt idx="957">
                  <c:v>n958</c:v>
                </c:pt>
                <c:pt idx="958">
                  <c:v>n959</c:v>
                </c:pt>
                <c:pt idx="959">
                  <c:v>n960</c:v>
                </c:pt>
                <c:pt idx="960">
                  <c:v>n961</c:v>
                </c:pt>
                <c:pt idx="961">
                  <c:v>n962</c:v>
                </c:pt>
                <c:pt idx="962">
                  <c:v>n963</c:v>
                </c:pt>
                <c:pt idx="963">
                  <c:v>n964</c:v>
                </c:pt>
                <c:pt idx="964">
                  <c:v>n965</c:v>
                </c:pt>
                <c:pt idx="965">
                  <c:v>n966</c:v>
                </c:pt>
                <c:pt idx="966">
                  <c:v>n967</c:v>
                </c:pt>
                <c:pt idx="967">
                  <c:v>n968</c:v>
                </c:pt>
                <c:pt idx="968">
                  <c:v>n969</c:v>
                </c:pt>
                <c:pt idx="969">
                  <c:v>n970</c:v>
                </c:pt>
                <c:pt idx="970">
                  <c:v>n971</c:v>
                </c:pt>
                <c:pt idx="971">
                  <c:v>n972</c:v>
                </c:pt>
                <c:pt idx="972">
                  <c:v>n973</c:v>
                </c:pt>
                <c:pt idx="973">
                  <c:v>n974</c:v>
                </c:pt>
                <c:pt idx="974">
                  <c:v>n975</c:v>
                </c:pt>
                <c:pt idx="975">
                  <c:v>n976</c:v>
                </c:pt>
                <c:pt idx="976">
                  <c:v>n977</c:v>
                </c:pt>
                <c:pt idx="977">
                  <c:v>n978</c:v>
                </c:pt>
                <c:pt idx="978">
                  <c:v>n979</c:v>
                </c:pt>
                <c:pt idx="979">
                  <c:v>n980</c:v>
                </c:pt>
                <c:pt idx="980">
                  <c:v>n981</c:v>
                </c:pt>
                <c:pt idx="981">
                  <c:v>n982</c:v>
                </c:pt>
                <c:pt idx="982">
                  <c:v>n983</c:v>
                </c:pt>
                <c:pt idx="983">
                  <c:v>n984</c:v>
                </c:pt>
                <c:pt idx="984">
                  <c:v>n985</c:v>
                </c:pt>
                <c:pt idx="985">
                  <c:v>n986</c:v>
                </c:pt>
                <c:pt idx="986">
                  <c:v>n987</c:v>
                </c:pt>
                <c:pt idx="987">
                  <c:v>n988</c:v>
                </c:pt>
                <c:pt idx="988">
                  <c:v>n989</c:v>
                </c:pt>
                <c:pt idx="989">
                  <c:v>n990</c:v>
                </c:pt>
                <c:pt idx="990">
                  <c:v>n991</c:v>
                </c:pt>
                <c:pt idx="991">
                  <c:v>n992</c:v>
                </c:pt>
                <c:pt idx="992">
                  <c:v>n993</c:v>
                </c:pt>
                <c:pt idx="993">
                  <c:v>n994</c:v>
                </c:pt>
                <c:pt idx="994">
                  <c:v>n995</c:v>
                </c:pt>
                <c:pt idx="995">
                  <c:v>n996</c:v>
                </c:pt>
                <c:pt idx="996">
                  <c:v>n997</c:v>
                </c:pt>
                <c:pt idx="997">
                  <c:v>n998</c:v>
                </c:pt>
                <c:pt idx="998">
                  <c:v>n999</c:v>
                </c:pt>
                <c:pt idx="999">
                  <c:v>n1000</c:v>
                </c:pt>
                <c:pt idx="1000">
                  <c:v>n1001</c:v>
                </c:pt>
                <c:pt idx="1001">
                  <c:v>n1002</c:v>
                </c:pt>
                <c:pt idx="1002">
                  <c:v>n1003</c:v>
                </c:pt>
                <c:pt idx="1003">
                  <c:v>n1004</c:v>
                </c:pt>
                <c:pt idx="1004">
                  <c:v>n1005</c:v>
                </c:pt>
                <c:pt idx="1005">
                  <c:v>n1006</c:v>
                </c:pt>
                <c:pt idx="1006">
                  <c:v>n1007</c:v>
                </c:pt>
                <c:pt idx="1007">
                  <c:v>n1008</c:v>
                </c:pt>
                <c:pt idx="1008">
                  <c:v>n1009</c:v>
                </c:pt>
                <c:pt idx="1009">
                  <c:v>n1010</c:v>
                </c:pt>
                <c:pt idx="1010">
                  <c:v>n1011</c:v>
                </c:pt>
                <c:pt idx="1011">
                  <c:v>n1012</c:v>
                </c:pt>
                <c:pt idx="1012">
                  <c:v>n1013</c:v>
                </c:pt>
                <c:pt idx="1013">
                  <c:v>n1014</c:v>
                </c:pt>
                <c:pt idx="1014">
                  <c:v>n1015</c:v>
                </c:pt>
                <c:pt idx="1015">
                  <c:v>n1016</c:v>
                </c:pt>
                <c:pt idx="1016">
                  <c:v>n1017</c:v>
                </c:pt>
                <c:pt idx="1017">
                  <c:v>n1018</c:v>
                </c:pt>
                <c:pt idx="1018">
                  <c:v>n1019</c:v>
                </c:pt>
                <c:pt idx="1019">
                  <c:v>n1020</c:v>
                </c:pt>
                <c:pt idx="1020">
                  <c:v>n1021</c:v>
                </c:pt>
                <c:pt idx="1021">
                  <c:v>n1022</c:v>
                </c:pt>
                <c:pt idx="1022">
                  <c:v>n1023</c:v>
                </c:pt>
                <c:pt idx="1023">
                  <c:v>n1024</c:v>
                </c:pt>
                <c:pt idx="1024">
                  <c:v>n1025</c:v>
                </c:pt>
                <c:pt idx="1025">
                  <c:v>n1026</c:v>
                </c:pt>
                <c:pt idx="1026">
                  <c:v>n1027</c:v>
                </c:pt>
                <c:pt idx="1027">
                  <c:v>n1028</c:v>
                </c:pt>
                <c:pt idx="1028">
                  <c:v>n1029</c:v>
                </c:pt>
                <c:pt idx="1029">
                  <c:v>n1030</c:v>
                </c:pt>
                <c:pt idx="1030">
                  <c:v>n1031</c:v>
                </c:pt>
                <c:pt idx="1031">
                  <c:v>n1032</c:v>
                </c:pt>
                <c:pt idx="1032">
                  <c:v>n1033</c:v>
                </c:pt>
                <c:pt idx="1033">
                  <c:v>n1034</c:v>
                </c:pt>
                <c:pt idx="1034">
                  <c:v>n1035</c:v>
                </c:pt>
                <c:pt idx="1035">
                  <c:v>n1036</c:v>
                </c:pt>
                <c:pt idx="1036">
                  <c:v>n1037</c:v>
                </c:pt>
                <c:pt idx="1037">
                  <c:v>n1038</c:v>
                </c:pt>
                <c:pt idx="1038">
                  <c:v>n1039</c:v>
                </c:pt>
                <c:pt idx="1039">
                  <c:v>n1040</c:v>
                </c:pt>
                <c:pt idx="1040">
                  <c:v>n1041</c:v>
                </c:pt>
                <c:pt idx="1041">
                  <c:v>n1042</c:v>
                </c:pt>
                <c:pt idx="1042">
                  <c:v>n1043</c:v>
                </c:pt>
                <c:pt idx="1043">
                  <c:v>n1044</c:v>
                </c:pt>
                <c:pt idx="1044">
                  <c:v>n1045</c:v>
                </c:pt>
                <c:pt idx="1045">
                  <c:v>n1046</c:v>
                </c:pt>
                <c:pt idx="1046">
                  <c:v>n1047</c:v>
                </c:pt>
                <c:pt idx="1047">
                  <c:v>n1048</c:v>
                </c:pt>
                <c:pt idx="1048">
                  <c:v>n1049</c:v>
                </c:pt>
                <c:pt idx="1049">
                  <c:v>n1050</c:v>
                </c:pt>
                <c:pt idx="1050">
                  <c:v>n1051</c:v>
                </c:pt>
                <c:pt idx="1051">
                  <c:v>n1052</c:v>
                </c:pt>
                <c:pt idx="1052">
                  <c:v>n1053</c:v>
                </c:pt>
                <c:pt idx="1053">
                  <c:v>n1054</c:v>
                </c:pt>
                <c:pt idx="1054">
                  <c:v>n1055</c:v>
                </c:pt>
                <c:pt idx="1055">
                  <c:v>n1056</c:v>
                </c:pt>
                <c:pt idx="1056">
                  <c:v>n1057</c:v>
                </c:pt>
                <c:pt idx="1057">
                  <c:v>n1058</c:v>
                </c:pt>
                <c:pt idx="1058">
                  <c:v>n1059</c:v>
                </c:pt>
                <c:pt idx="1059">
                  <c:v>n1060</c:v>
                </c:pt>
                <c:pt idx="1060">
                  <c:v>n1061</c:v>
                </c:pt>
                <c:pt idx="1061">
                  <c:v>n1062</c:v>
                </c:pt>
                <c:pt idx="1062">
                  <c:v>n1063</c:v>
                </c:pt>
                <c:pt idx="1063">
                  <c:v>n1064</c:v>
                </c:pt>
                <c:pt idx="1064">
                  <c:v>n1065</c:v>
                </c:pt>
                <c:pt idx="1065">
                  <c:v>n1066</c:v>
                </c:pt>
                <c:pt idx="1066">
                  <c:v>n1067</c:v>
                </c:pt>
                <c:pt idx="1067">
                  <c:v>n1068</c:v>
                </c:pt>
                <c:pt idx="1068">
                  <c:v>n1069</c:v>
                </c:pt>
                <c:pt idx="1069">
                  <c:v>n1070</c:v>
                </c:pt>
                <c:pt idx="1070">
                  <c:v>n1071</c:v>
                </c:pt>
                <c:pt idx="1071">
                  <c:v>n1072</c:v>
                </c:pt>
                <c:pt idx="1072">
                  <c:v>n1073</c:v>
                </c:pt>
                <c:pt idx="1073">
                  <c:v>n1074</c:v>
                </c:pt>
                <c:pt idx="1074">
                  <c:v>n1075</c:v>
                </c:pt>
                <c:pt idx="1075">
                  <c:v>n1076</c:v>
                </c:pt>
                <c:pt idx="1076">
                  <c:v>n1077</c:v>
                </c:pt>
                <c:pt idx="1077">
                  <c:v>n1078</c:v>
                </c:pt>
                <c:pt idx="1078">
                  <c:v>n1079</c:v>
                </c:pt>
                <c:pt idx="1079">
                  <c:v>n1080</c:v>
                </c:pt>
                <c:pt idx="1080">
                  <c:v>n1081</c:v>
                </c:pt>
                <c:pt idx="1081">
                  <c:v>n1082</c:v>
                </c:pt>
                <c:pt idx="1082">
                  <c:v>n1083</c:v>
                </c:pt>
                <c:pt idx="1083">
                  <c:v>n1084</c:v>
                </c:pt>
                <c:pt idx="1084">
                  <c:v>n1085</c:v>
                </c:pt>
                <c:pt idx="1085">
                  <c:v>n1086</c:v>
                </c:pt>
                <c:pt idx="1086">
                  <c:v>n1087</c:v>
                </c:pt>
                <c:pt idx="1087">
                  <c:v>n1088</c:v>
                </c:pt>
                <c:pt idx="1088">
                  <c:v>n1089</c:v>
                </c:pt>
                <c:pt idx="1089">
                  <c:v>n1090</c:v>
                </c:pt>
                <c:pt idx="1090">
                  <c:v>n1091</c:v>
                </c:pt>
                <c:pt idx="1091">
                  <c:v>n1092</c:v>
                </c:pt>
                <c:pt idx="1092">
                  <c:v>n1093</c:v>
                </c:pt>
                <c:pt idx="1093">
                  <c:v>n1094</c:v>
                </c:pt>
                <c:pt idx="1094">
                  <c:v>n1095</c:v>
                </c:pt>
                <c:pt idx="1095">
                  <c:v>n1096</c:v>
                </c:pt>
                <c:pt idx="1096">
                  <c:v>n1097</c:v>
                </c:pt>
                <c:pt idx="1097">
                  <c:v>n1098</c:v>
                </c:pt>
                <c:pt idx="1098">
                  <c:v>n1099</c:v>
                </c:pt>
                <c:pt idx="1099">
                  <c:v>n1100</c:v>
                </c:pt>
                <c:pt idx="1100">
                  <c:v>n1101</c:v>
                </c:pt>
                <c:pt idx="1101">
                  <c:v>n1102</c:v>
                </c:pt>
                <c:pt idx="1102">
                  <c:v>n1103</c:v>
                </c:pt>
                <c:pt idx="1103">
                  <c:v>n1104</c:v>
                </c:pt>
                <c:pt idx="1104">
                  <c:v>n1105</c:v>
                </c:pt>
                <c:pt idx="1105">
                  <c:v>n1106</c:v>
                </c:pt>
                <c:pt idx="1106">
                  <c:v>n1107</c:v>
                </c:pt>
                <c:pt idx="1107">
                  <c:v>n1108</c:v>
                </c:pt>
                <c:pt idx="1108">
                  <c:v>n1109</c:v>
                </c:pt>
                <c:pt idx="1109">
                  <c:v>n1110</c:v>
                </c:pt>
                <c:pt idx="1110">
                  <c:v>n1111</c:v>
                </c:pt>
                <c:pt idx="1111">
                  <c:v>n1112</c:v>
                </c:pt>
                <c:pt idx="1112">
                  <c:v>n1113</c:v>
                </c:pt>
                <c:pt idx="1113">
                  <c:v>n1114</c:v>
                </c:pt>
                <c:pt idx="1114">
                  <c:v>n1115</c:v>
                </c:pt>
                <c:pt idx="1115">
                  <c:v>n1116</c:v>
                </c:pt>
                <c:pt idx="1116">
                  <c:v>n1117</c:v>
                </c:pt>
                <c:pt idx="1117">
                  <c:v>n1118</c:v>
                </c:pt>
                <c:pt idx="1118">
                  <c:v>n1119</c:v>
                </c:pt>
                <c:pt idx="1119">
                  <c:v>n1120</c:v>
                </c:pt>
                <c:pt idx="1120">
                  <c:v>n1121</c:v>
                </c:pt>
                <c:pt idx="1121">
                  <c:v>n1122</c:v>
                </c:pt>
                <c:pt idx="1122">
                  <c:v>n1123</c:v>
                </c:pt>
                <c:pt idx="1123">
                  <c:v>n1124</c:v>
                </c:pt>
                <c:pt idx="1124">
                  <c:v>n1125</c:v>
                </c:pt>
                <c:pt idx="1125">
                  <c:v>n1126</c:v>
                </c:pt>
                <c:pt idx="1126">
                  <c:v>n1127</c:v>
                </c:pt>
                <c:pt idx="1127">
                  <c:v>n1128</c:v>
                </c:pt>
                <c:pt idx="1128">
                  <c:v>n1129</c:v>
                </c:pt>
                <c:pt idx="1129">
                  <c:v>n1130</c:v>
                </c:pt>
                <c:pt idx="1130">
                  <c:v>n1131</c:v>
                </c:pt>
                <c:pt idx="1131">
                  <c:v>n1132</c:v>
                </c:pt>
                <c:pt idx="1132">
                  <c:v>n1133</c:v>
                </c:pt>
                <c:pt idx="1133">
                  <c:v>n1134</c:v>
                </c:pt>
                <c:pt idx="1134">
                  <c:v>n1135</c:v>
                </c:pt>
                <c:pt idx="1135">
                  <c:v>n1136</c:v>
                </c:pt>
                <c:pt idx="1136">
                  <c:v>n1137</c:v>
                </c:pt>
                <c:pt idx="1137">
                  <c:v>n1138</c:v>
                </c:pt>
                <c:pt idx="1138">
                  <c:v>n1139</c:v>
                </c:pt>
                <c:pt idx="1139">
                  <c:v>n1140</c:v>
                </c:pt>
                <c:pt idx="1140">
                  <c:v>n1141</c:v>
                </c:pt>
                <c:pt idx="1141">
                  <c:v>n1142</c:v>
                </c:pt>
                <c:pt idx="1142">
                  <c:v>n1143</c:v>
                </c:pt>
                <c:pt idx="1143">
                  <c:v>n1144</c:v>
                </c:pt>
                <c:pt idx="1144">
                  <c:v>n1145</c:v>
                </c:pt>
                <c:pt idx="1145">
                  <c:v>n1146</c:v>
                </c:pt>
                <c:pt idx="1146">
                  <c:v>n1147</c:v>
                </c:pt>
                <c:pt idx="1147">
                  <c:v>n1148</c:v>
                </c:pt>
                <c:pt idx="1148">
                  <c:v>n1149</c:v>
                </c:pt>
                <c:pt idx="1149">
                  <c:v>n1150</c:v>
                </c:pt>
                <c:pt idx="1150">
                  <c:v>n1151</c:v>
                </c:pt>
                <c:pt idx="1151">
                  <c:v>n1152</c:v>
                </c:pt>
                <c:pt idx="1152">
                  <c:v>n1153</c:v>
                </c:pt>
                <c:pt idx="1153">
                  <c:v>n1154</c:v>
                </c:pt>
                <c:pt idx="1154">
                  <c:v>n1155</c:v>
                </c:pt>
                <c:pt idx="1155">
                  <c:v>n1156</c:v>
                </c:pt>
                <c:pt idx="1156">
                  <c:v>n1157</c:v>
                </c:pt>
                <c:pt idx="1157">
                  <c:v>n1158</c:v>
                </c:pt>
                <c:pt idx="1158">
                  <c:v>n1159</c:v>
                </c:pt>
                <c:pt idx="1159">
                  <c:v>n1160</c:v>
                </c:pt>
                <c:pt idx="1160">
                  <c:v>n1161</c:v>
                </c:pt>
                <c:pt idx="1161">
                  <c:v>n1162</c:v>
                </c:pt>
                <c:pt idx="1162">
                  <c:v>n1163</c:v>
                </c:pt>
                <c:pt idx="1163">
                  <c:v>n1164</c:v>
                </c:pt>
                <c:pt idx="1164">
                  <c:v>n1165</c:v>
                </c:pt>
                <c:pt idx="1165">
                  <c:v>n1166</c:v>
                </c:pt>
                <c:pt idx="1166">
                  <c:v>n1167</c:v>
                </c:pt>
                <c:pt idx="1167">
                  <c:v>n1168</c:v>
                </c:pt>
                <c:pt idx="1168">
                  <c:v>n1169</c:v>
                </c:pt>
                <c:pt idx="1169">
                  <c:v>n1170</c:v>
                </c:pt>
                <c:pt idx="1170">
                  <c:v>n1171</c:v>
                </c:pt>
                <c:pt idx="1171">
                  <c:v>n1172</c:v>
                </c:pt>
                <c:pt idx="1172">
                  <c:v>n1173</c:v>
                </c:pt>
                <c:pt idx="1173">
                  <c:v>n1174</c:v>
                </c:pt>
                <c:pt idx="1174">
                  <c:v>n1175</c:v>
                </c:pt>
                <c:pt idx="1175">
                  <c:v>n1176</c:v>
                </c:pt>
                <c:pt idx="1176">
                  <c:v>n1177</c:v>
                </c:pt>
                <c:pt idx="1177">
                  <c:v>n1178</c:v>
                </c:pt>
                <c:pt idx="1178">
                  <c:v>n1179</c:v>
                </c:pt>
                <c:pt idx="1179">
                  <c:v>n1180</c:v>
                </c:pt>
                <c:pt idx="1180">
                  <c:v>n1181</c:v>
                </c:pt>
                <c:pt idx="1181">
                  <c:v>n1182</c:v>
                </c:pt>
                <c:pt idx="1182">
                  <c:v>n1183</c:v>
                </c:pt>
                <c:pt idx="1183">
                  <c:v>n1184</c:v>
                </c:pt>
                <c:pt idx="1184">
                  <c:v>n1185</c:v>
                </c:pt>
                <c:pt idx="1185">
                  <c:v>n1186</c:v>
                </c:pt>
                <c:pt idx="1186">
                  <c:v>n1187</c:v>
                </c:pt>
                <c:pt idx="1187">
                  <c:v>n1188</c:v>
                </c:pt>
                <c:pt idx="1188">
                  <c:v>n1189</c:v>
                </c:pt>
                <c:pt idx="1189">
                  <c:v>n1190</c:v>
                </c:pt>
                <c:pt idx="1190">
                  <c:v>n1191</c:v>
                </c:pt>
                <c:pt idx="1191">
                  <c:v>n1192</c:v>
                </c:pt>
                <c:pt idx="1192">
                  <c:v>n1193</c:v>
                </c:pt>
                <c:pt idx="1193">
                  <c:v>n1194</c:v>
                </c:pt>
                <c:pt idx="1194">
                  <c:v>n1195</c:v>
                </c:pt>
                <c:pt idx="1195">
                  <c:v>n1196</c:v>
                </c:pt>
                <c:pt idx="1196">
                  <c:v>n1197</c:v>
                </c:pt>
                <c:pt idx="1197">
                  <c:v>n1198</c:v>
                </c:pt>
                <c:pt idx="1198">
                  <c:v>n1199</c:v>
                </c:pt>
                <c:pt idx="1199">
                  <c:v>n1200</c:v>
                </c:pt>
                <c:pt idx="1200">
                  <c:v>n1201</c:v>
                </c:pt>
                <c:pt idx="1201">
                  <c:v>n1202</c:v>
                </c:pt>
                <c:pt idx="1202">
                  <c:v>n1203</c:v>
                </c:pt>
                <c:pt idx="1203">
                  <c:v>n1204</c:v>
                </c:pt>
                <c:pt idx="1204">
                  <c:v>n1205</c:v>
                </c:pt>
                <c:pt idx="1205">
                  <c:v>n1206</c:v>
                </c:pt>
                <c:pt idx="1206">
                  <c:v>n1207</c:v>
                </c:pt>
                <c:pt idx="1207">
                  <c:v>n1208</c:v>
                </c:pt>
                <c:pt idx="1208">
                  <c:v>n1209</c:v>
                </c:pt>
                <c:pt idx="1209">
                  <c:v>n1210</c:v>
                </c:pt>
                <c:pt idx="1210">
                  <c:v>n1211</c:v>
                </c:pt>
                <c:pt idx="1211">
                  <c:v>n1212</c:v>
                </c:pt>
                <c:pt idx="1212">
                  <c:v>n1213</c:v>
                </c:pt>
                <c:pt idx="1213">
                  <c:v>n1214</c:v>
                </c:pt>
                <c:pt idx="1214">
                  <c:v>n1215</c:v>
                </c:pt>
                <c:pt idx="1215">
                  <c:v>n1216</c:v>
                </c:pt>
                <c:pt idx="1216">
                  <c:v>n1217</c:v>
                </c:pt>
                <c:pt idx="1217">
                  <c:v>n1218</c:v>
                </c:pt>
                <c:pt idx="1218">
                  <c:v>n1219</c:v>
                </c:pt>
                <c:pt idx="1219">
                  <c:v>n1220</c:v>
                </c:pt>
                <c:pt idx="1220">
                  <c:v>n1221</c:v>
                </c:pt>
                <c:pt idx="1221">
                  <c:v>n1222</c:v>
                </c:pt>
                <c:pt idx="1222">
                  <c:v>n1223</c:v>
                </c:pt>
                <c:pt idx="1223">
                  <c:v>n1224</c:v>
                </c:pt>
                <c:pt idx="1224">
                  <c:v>n1225</c:v>
                </c:pt>
                <c:pt idx="1225">
                  <c:v>n1226</c:v>
                </c:pt>
                <c:pt idx="1226">
                  <c:v>n1227</c:v>
                </c:pt>
                <c:pt idx="1227">
                  <c:v>n1228</c:v>
                </c:pt>
                <c:pt idx="1228">
                  <c:v>n1229</c:v>
                </c:pt>
                <c:pt idx="1229">
                  <c:v>n1230</c:v>
                </c:pt>
                <c:pt idx="1230">
                  <c:v>n1231</c:v>
                </c:pt>
                <c:pt idx="1231">
                  <c:v>n1232</c:v>
                </c:pt>
                <c:pt idx="1232">
                  <c:v>n1233</c:v>
                </c:pt>
                <c:pt idx="1233">
                  <c:v>n1234</c:v>
                </c:pt>
                <c:pt idx="1234">
                  <c:v>n1235</c:v>
                </c:pt>
                <c:pt idx="1235">
                  <c:v>n1236</c:v>
                </c:pt>
                <c:pt idx="1236">
                  <c:v>n1237</c:v>
                </c:pt>
                <c:pt idx="1237">
                  <c:v>n1238</c:v>
                </c:pt>
                <c:pt idx="1238">
                  <c:v>n1239</c:v>
                </c:pt>
                <c:pt idx="1239">
                  <c:v>n1240</c:v>
                </c:pt>
                <c:pt idx="1240">
                  <c:v>n1241</c:v>
                </c:pt>
                <c:pt idx="1241">
                  <c:v>n1242</c:v>
                </c:pt>
                <c:pt idx="1242">
                  <c:v>n1243</c:v>
                </c:pt>
                <c:pt idx="1243">
                  <c:v>n1244</c:v>
                </c:pt>
                <c:pt idx="1244">
                  <c:v>n1245</c:v>
                </c:pt>
                <c:pt idx="1245">
                  <c:v>n1246</c:v>
                </c:pt>
                <c:pt idx="1246">
                  <c:v>n1247</c:v>
                </c:pt>
                <c:pt idx="1247">
                  <c:v>n1248</c:v>
                </c:pt>
                <c:pt idx="1248">
                  <c:v>n1249</c:v>
                </c:pt>
                <c:pt idx="1249">
                  <c:v>n1250</c:v>
                </c:pt>
                <c:pt idx="1250">
                  <c:v>n1251</c:v>
                </c:pt>
                <c:pt idx="1251">
                  <c:v>n1252</c:v>
                </c:pt>
                <c:pt idx="1252">
                  <c:v>n1253</c:v>
                </c:pt>
                <c:pt idx="1253">
                  <c:v>n1254</c:v>
                </c:pt>
                <c:pt idx="1254">
                  <c:v>n1255</c:v>
                </c:pt>
                <c:pt idx="1255">
                  <c:v>n1256</c:v>
                </c:pt>
                <c:pt idx="1256">
                  <c:v>n1257</c:v>
                </c:pt>
                <c:pt idx="1257">
                  <c:v>n1258</c:v>
                </c:pt>
                <c:pt idx="1258">
                  <c:v>n1259</c:v>
                </c:pt>
                <c:pt idx="1259">
                  <c:v>n1260</c:v>
                </c:pt>
                <c:pt idx="1260">
                  <c:v>n1261</c:v>
                </c:pt>
                <c:pt idx="1261">
                  <c:v>n1262</c:v>
                </c:pt>
                <c:pt idx="1262">
                  <c:v>n1263</c:v>
                </c:pt>
                <c:pt idx="1263">
                  <c:v>n1264</c:v>
                </c:pt>
                <c:pt idx="1264">
                  <c:v>n1265</c:v>
                </c:pt>
                <c:pt idx="1265">
                  <c:v>n1266</c:v>
                </c:pt>
                <c:pt idx="1266">
                  <c:v>n1267</c:v>
                </c:pt>
                <c:pt idx="1267">
                  <c:v>n1268</c:v>
                </c:pt>
                <c:pt idx="1268">
                  <c:v>n1269</c:v>
                </c:pt>
                <c:pt idx="1269">
                  <c:v>n1270</c:v>
                </c:pt>
                <c:pt idx="1270">
                  <c:v>n1271</c:v>
                </c:pt>
                <c:pt idx="1271">
                  <c:v>n1272</c:v>
                </c:pt>
                <c:pt idx="1272">
                  <c:v>n1273</c:v>
                </c:pt>
                <c:pt idx="1273">
                  <c:v>n1274</c:v>
                </c:pt>
                <c:pt idx="1274">
                  <c:v>n1275</c:v>
                </c:pt>
                <c:pt idx="1275">
                  <c:v>n1276</c:v>
                </c:pt>
                <c:pt idx="1276">
                  <c:v>n1277</c:v>
                </c:pt>
                <c:pt idx="1277">
                  <c:v>n1278</c:v>
                </c:pt>
                <c:pt idx="1278">
                  <c:v>n1279</c:v>
                </c:pt>
                <c:pt idx="1279">
                  <c:v>n1280</c:v>
                </c:pt>
                <c:pt idx="1280">
                  <c:v>n1281</c:v>
                </c:pt>
                <c:pt idx="1281">
                  <c:v>n1282</c:v>
                </c:pt>
                <c:pt idx="1282">
                  <c:v>n1283</c:v>
                </c:pt>
                <c:pt idx="1283">
                  <c:v>n1284</c:v>
                </c:pt>
                <c:pt idx="1284">
                  <c:v>n1285</c:v>
                </c:pt>
                <c:pt idx="1285">
                  <c:v>n1286</c:v>
                </c:pt>
                <c:pt idx="1286">
                  <c:v>n1287</c:v>
                </c:pt>
                <c:pt idx="1287">
                  <c:v>n1288</c:v>
                </c:pt>
                <c:pt idx="1288">
                  <c:v>n1289</c:v>
                </c:pt>
                <c:pt idx="1289">
                  <c:v>n1290</c:v>
                </c:pt>
                <c:pt idx="1290">
                  <c:v>n1291</c:v>
                </c:pt>
                <c:pt idx="1291">
                  <c:v>n1292</c:v>
                </c:pt>
                <c:pt idx="1292">
                  <c:v>n1293</c:v>
                </c:pt>
                <c:pt idx="1293">
                  <c:v>n1294</c:v>
                </c:pt>
                <c:pt idx="1294">
                  <c:v>n1295</c:v>
                </c:pt>
                <c:pt idx="1295">
                  <c:v>n1296</c:v>
                </c:pt>
                <c:pt idx="1296">
                  <c:v>n1297</c:v>
                </c:pt>
                <c:pt idx="1297">
                  <c:v>n1298</c:v>
                </c:pt>
                <c:pt idx="1298">
                  <c:v>n1299</c:v>
                </c:pt>
                <c:pt idx="1299">
                  <c:v>n1300</c:v>
                </c:pt>
                <c:pt idx="1300">
                  <c:v>n1301</c:v>
                </c:pt>
                <c:pt idx="1301">
                  <c:v>n1302</c:v>
                </c:pt>
                <c:pt idx="1302">
                  <c:v>n1303</c:v>
                </c:pt>
                <c:pt idx="1303">
                  <c:v>n1304</c:v>
                </c:pt>
                <c:pt idx="1304">
                  <c:v>n1305</c:v>
                </c:pt>
                <c:pt idx="1305">
                  <c:v>n1306</c:v>
                </c:pt>
                <c:pt idx="1306">
                  <c:v>n1307</c:v>
                </c:pt>
                <c:pt idx="1307">
                  <c:v>n1308</c:v>
                </c:pt>
                <c:pt idx="1308">
                  <c:v>n1309</c:v>
                </c:pt>
                <c:pt idx="1309">
                  <c:v>n1310</c:v>
                </c:pt>
                <c:pt idx="1310">
                  <c:v>n1311</c:v>
                </c:pt>
                <c:pt idx="1311">
                  <c:v>n1312</c:v>
                </c:pt>
                <c:pt idx="1312">
                  <c:v>n1313</c:v>
                </c:pt>
                <c:pt idx="1313">
                  <c:v>n1314</c:v>
                </c:pt>
                <c:pt idx="1314">
                  <c:v>n1315</c:v>
                </c:pt>
                <c:pt idx="1315">
                  <c:v>n1316</c:v>
                </c:pt>
                <c:pt idx="1316">
                  <c:v>n1317</c:v>
                </c:pt>
                <c:pt idx="1317">
                  <c:v>n1318</c:v>
                </c:pt>
                <c:pt idx="1318">
                  <c:v>n1319</c:v>
                </c:pt>
                <c:pt idx="1319">
                  <c:v>n1320</c:v>
                </c:pt>
                <c:pt idx="1320">
                  <c:v>n1321</c:v>
                </c:pt>
                <c:pt idx="1321">
                  <c:v>n1322</c:v>
                </c:pt>
                <c:pt idx="1322">
                  <c:v>n1323</c:v>
                </c:pt>
                <c:pt idx="1323">
                  <c:v>n1324</c:v>
                </c:pt>
                <c:pt idx="1324">
                  <c:v>n1325</c:v>
                </c:pt>
                <c:pt idx="1325">
                  <c:v>n1326</c:v>
                </c:pt>
                <c:pt idx="1326">
                  <c:v>n1327</c:v>
                </c:pt>
                <c:pt idx="1327">
                  <c:v>n1328</c:v>
                </c:pt>
                <c:pt idx="1328">
                  <c:v>n1329</c:v>
                </c:pt>
                <c:pt idx="1329">
                  <c:v>n1330</c:v>
                </c:pt>
                <c:pt idx="1330">
                  <c:v>n1331</c:v>
                </c:pt>
                <c:pt idx="1331">
                  <c:v>n1332</c:v>
                </c:pt>
                <c:pt idx="1332">
                  <c:v>n1333</c:v>
                </c:pt>
                <c:pt idx="1333">
                  <c:v>n1334</c:v>
                </c:pt>
                <c:pt idx="1334">
                  <c:v>n1335</c:v>
                </c:pt>
                <c:pt idx="1335">
                  <c:v>n1336</c:v>
                </c:pt>
                <c:pt idx="1336">
                  <c:v>n1337</c:v>
                </c:pt>
                <c:pt idx="1337">
                  <c:v>n1338</c:v>
                </c:pt>
                <c:pt idx="1338">
                  <c:v>n1339</c:v>
                </c:pt>
                <c:pt idx="1339">
                  <c:v>n1340</c:v>
                </c:pt>
                <c:pt idx="1340">
                  <c:v>n1341</c:v>
                </c:pt>
                <c:pt idx="1341">
                  <c:v>n1342</c:v>
                </c:pt>
                <c:pt idx="1342">
                  <c:v>n1343</c:v>
                </c:pt>
                <c:pt idx="1343">
                  <c:v>n1344</c:v>
                </c:pt>
                <c:pt idx="1344">
                  <c:v>n1345</c:v>
                </c:pt>
                <c:pt idx="1345">
                  <c:v>n1346</c:v>
                </c:pt>
                <c:pt idx="1346">
                  <c:v>n1347</c:v>
                </c:pt>
                <c:pt idx="1347">
                  <c:v>n1348</c:v>
                </c:pt>
                <c:pt idx="1348">
                  <c:v>n1349</c:v>
                </c:pt>
                <c:pt idx="1349">
                  <c:v>n1350</c:v>
                </c:pt>
                <c:pt idx="1350">
                  <c:v>n1351</c:v>
                </c:pt>
                <c:pt idx="1351">
                  <c:v>n1352</c:v>
                </c:pt>
                <c:pt idx="1352">
                  <c:v>n1353</c:v>
                </c:pt>
                <c:pt idx="1353">
                  <c:v>n1354</c:v>
                </c:pt>
                <c:pt idx="1354">
                  <c:v>n1355</c:v>
                </c:pt>
                <c:pt idx="1355">
                  <c:v>n1356</c:v>
                </c:pt>
                <c:pt idx="1356">
                  <c:v>n1357</c:v>
                </c:pt>
                <c:pt idx="1357">
                  <c:v>n1358</c:v>
                </c:pt>
                <c:pt idx="1358">
                  <c:v>n1359</c:v>
                </c:pt>
                <c:pt idx="1359">
                  <c:v>n1360</c:v>
                </c:pt>
                <c:pt idx="1360">
                  <c:v>n1361</c:v>
                </c:pt>
                <c:pt idx="1361">
                  <c:v>n1362</c:v>
                </c:pt>
                <c:pt idx="1362">
                  <c:v>n1363</c:v>
                </c:pt>
                <c:pt idx="1363">
                  <c:v>n1364</c:v>
                </c:pt>
                <c:pt idx="1364">
                  <c:v>n1365</c:v>
                </c:pt>
                <c:pt idx="1365">
                  <c:v>n1366</c:v>
                </c:pt>
                <c:pt idx="1366">
                  <c:v>n1367</c:v>
                </c:pt>
                <c:pt idx="1367">
                  <c:v>n1368</c:v>
                </c:pt>
                <c:pt idx="1368">
                  <c:v>n1369</c:v>
                </c:pt>
                <c:pt idx="1369">
                  <c:v>n1370</c:v>
                </c:pt>
                <c:pt idx="1370">
                  <c:v>n1371</c:v>
                </c:pt>
                <c:pt idx="1371">
                  <c:v>n1372</c:v>
                </c:pt>
                <c:pt idx="1372">
                  <c:v>n1373</c:v>
                </c:pt>
                <c:pt idx="1373">
                  <c:v>n1374</c:v>
                </c:pt>
                <c:pt idx="1374">
                  <c:v>n1375</c:v>
                </c:pt>
                <c:pt idx="1375">
                  <c:v>n1376</c:v>
                </c:pt>
                <c:pt idx="1376">
                  <c:v>n1377</c:v>
                </c:pt>
                <c:pt idx="1377">
                  <c:v>n1378</c:v>
                </c:pt>
                <c:pt idx="1378">
                  <c:v>n1379</c:v>
                </c:pt>
                <c:pt idx="1379">
                  <c:v>n1380</c:v>
                </c:pt>
                <c:pt idx="1380">
                  <c:v>n1381</c:v>
                </c:pt>
                <c:pt idx="1381">
                  <c:v>n1382</c:v>
                </c:pt>
                <c:pt idx="1382">
                  <c:v>n1383</c:v>
                </c:pt>
                <c:pt idx="1383">
                  <c:v>n1384</c:v>
                </c:pt>
                <c:pt idx="1384">
                  <c:v>n1385</c:v>
                </c:pt>
                <c:pt idx="1385">
                  <c:v>n1386</c:v>
                </c:pt>
                <c:pt idx="1386">
                  <c:v>n1387</c:v>
                </c:pt>
                <c:pt idx="1387">
                  <c:v>n1388</c:v>
                </c:pt>
                <c:pt idx="1388">
                  <c:v>n1389</c:v>
                </c:pt>
                <c:pt idx="1389">
                  <c:v>n1390</c:v>
                </c:pt>
                <c:pt idx="1390">
                  <c:v>n1391</c:v>
                </c:pt>
                <c:pt idx="1391">
                  <c:v>n1392</c:v>
                </c:pt>
                <c:pt idx="1392">
                  <c:v>n1393</c:v>
                </c:pt>
                <c:pt idx="1393">
                  <c:v>n1394</c:v>
                </c:pt>
                <c:pt idx="1394">
                  <c:v>n1395</c:v>
                </c:pt>
                <c:pt idx="1395">
                  <c:v>n1396</c:v>
                </c:pt>
                <c:pt idx="1396">
                  <c:v>n1397</c:v>
                </c:pt>
                <c:pt idx="1397">
                  <c:v>n1398</c:v>
                </c:pt>
                <c:pt idx="1398">
                  <c:v>n1399</c:v>
                </c:pt>
                <c:pt idx="1399">
                  <c:v>n1400</c:v>
                </c:pt>
                <c:pt idx="1400">
                  <c:v>n1401</c:v>
                </c:pt>
                <c:pt idx="1401">
                  <c:v>n1402</c:v>
                </c:pt>
                <c:pt idx="1402">
                  <c:v>n1403</c:v>
                </c:pt>
                <c:pt idx="1403">
                  <c:v>n1404</c:v>
                </c:pt>
                <c:pt idx="1404">
                  <c:v>n1405</c:v>
                </c:pt>
                <c:pt idx="1405">
                  <c:v>n1406</c:v>
                </c:pt>
                <c:pt idx="1406">
                  <c:v>n1407</c:v>
                </c:pt>
                <c:pt idx="1407">
                  <c:v>n1408</c:v>
                </c:pt>
                <c:pt idx="1408">
                  <c:v>n1409</c:v>
                </c:pt>
                <c:pt idx="1409">
                  <c:v>n1410</c:v>
                </c:pt>
                <c:pt idx="1410">
                  <c:v>n1411</c:v>
                </c:pt>
                <c:pt idx="1411">
                  <c:v>n1412</c:v>
                </c:pt>
                <c:pt idx="1412">
                  <c:v>n1413</c:v>
                </c:pt>
                <c:pt idx="1413">
                  <c:v>n1414</c:v>
                </c:pt>
                <c:pt idx="1414">
                  <c:v>n1415</c:v>
                </c:pt>
                <c:pt idx="1415">
                  <c:v>n1416</c:v>
                </c:pt>
                <c:pt idx="1416">
                  <c:v>n1417</c:v>
                </c:pt>
                <c:pt idx="1417">
                  <c:v>n1418</c:v>
                </c:pt>
                <c:pt idx="1418">
                  <c:v>n1419</c:v>
                </c:pt>
                <c:pt idx="1419">
                  <c:v>n1420</c:v>
                </c:pt>
                <c:pt idx="1420">
                  <c:v>n1421</c:v>
                </c:pt>
                <c:pt idx="1421">
                  <c:v>n1422</c:v>
                </c:pt>
                <c:pt idx="1422">
                  <c:v>n1423</c:v>
                </c:pt>
                <c:pt idx="1423">
                  <c:v>n1424</c:v>
                </c:pt>
                <c:pt idx="1424">
                  <c:v>n1425</c:v>
                </c:pt>
                <c:pt idx="1425">
                  <c:v>n1426</c:v>
                </c:pt>
                <c:pt idx="1426">
                  <c:v>n1427</c:v>
                </c:pt>
                <c:pt idx="1427">
                  <c:v>n1428</c:v>
                </c:pt>
                <c:pt idx="1428">
                  <c:v>n1429</c:v>
                </c:pt>
                <c:pt idx="1429">
                  <c:v>n1430</c:v>
                </c:pt>
                <c:pt idx="1430">
                  <c:v>n1431</c:v>
                </c:pt>
                <c:pt idx="1431">
                  <c:v>n1432</c:v>
                </c:pt>
                <c:pt idx="1432">
                  <c:v>n1433</c:v>
                </c:pt>
                <c:pt idx="1433">
                  <c:v>n1434</c:v>
                </c:pt>
                <c:pt idx="1434">
                  <c:v>n1435</c:v>
                </c:pt>
                <c:pt idx="1435">
                  <c:v>n1436</c:v>
                </c:pt>
                <c:pt idx="1436">
                  <c:v>n1437</c:v>
                </c:pt>
                <c:pt idx="1437">
                  <c:v>n1438</c:v>
                </c:pt>
                <c:pt idx="1438">
                  <c:v>n1439</c:v>
                </c:pt>
                <c:pt idx="1439">
                  <c:v>n1440</c:v>
                </c:pt>
                <c:pt idx="1440">
                  <c:v>n1441</c:v>
                </c:pt>
                <c:pt idx="1441">
                  <c:v>n1442</c:v>
                </c:pt>
                <c:pt idx="1442">
                  <c:v>n1443</c:v>
                </c:pt>
                <c:pt idx="1443">
                  <c:v>n1444</c:v>
                </c:pt>
                <c:pt idx="1444">
                  <c:v>n1445</c:v>
                </c:pt>
                <c:pt idx="1445">
                  <c:v>n1446</c:v>
                </c:pt>
                <c:pt idx="1446">
                  <c:v>n1447</c:v>
                </c:pt>
                <c:pt idx="1447">
                  <c:v>n1448</c:v>
                </c:pt>
                <c:pt idx="1448">
                  <c:v>n1449</c:v>
                </c:pt>
                <c:pt idx="1449">
                  <c:v>n1450</c:v>
                </c:pt>
                <c:pt idx="1450">
                  <c:v>n1451</c:v>
                </c:pt>
                <c:pt idx="1451">
                  <c:v>n1452</c:v>
                </c:pt>
                <c:pt idx="1452">
                  <c:v>n1453</c:v>
                </c:pt>
                <c:pt idx="1453">
                  <c:v>n1454</c:v>
                </c:pt>
                <c:pt idx="1454">
                  <c:v>n1455</c:v>
                </c:pt>
                <c:pt idx="1455">
                  <c:v>n1456</c:v>
                </c:pt>
                <c:pt idx="1456">
                  <c:v>n1457</c:v>
                </c:pt>
                <c:pt idx="1457">
                  <c:v>n1458</c:v>
                </c:pt>
                <c:pt idx="1458">
                  <c:v>n1459</c:v>
                </c:pt>
                <c:pt idx="1459">
                  <c:v>n1460</c:v>
                </c:pt>
                <c:pt idx="1460">
                  <c:v>n1461</c:v>
                </c:pt>
                <c:pt idx="1461">
                  <c:v>n1462</c:v>
                </c:pt>
                <c:pt idx="1462">
                  <c:v>n1463</c:v>
                </c:pt>
                <c:pt idx="1463">
                  <c:v>n1464</c:v>
                </c:pt>
                <c:pt idx="1464">
                  <c:v>n1465</c:v>
                </c:pt>
                <c:pt idx="1465">
                  <c:v>n1466</c:v>
                </c:pt>
                <c:pt idx="1466">
                  <c:v>n1467</c:v>
                </c:pt>
                <c:pt idx="1467">
                  <c:v>n1468</c:v>
                </c:pt>
                <c:pt idx="1468">
                  <c:v>n1469</c:v>
                </c:pt>
                <c:pt idx="1469">
                  <c:v>n1470</c:v>
                </c:pt>
                <c:pt idx="1470">
                  <c:v>n1471</c:v>
                </c:pt>
                <c:pt idx="1471">
                  <c:v>n1472</c:v>
                </c:pt>
                <c:pt idx="1472">
                  <c:v>n1473</c:v>
                </c:pt>
                <c:pt idx="1473">
                  <c:v>n1474</c:v>
                </c:pt>
                <c:pt idx="1474">
                  <c:v>n1475</c:v>
                </c:pt>
                <c:pt idx="1475">
                  <c:v>n1476</c:v>
                </c:pt>
                <c:pt idx="1476">
                  <c:v>n1477</c:v>
                </c:pt>
                <c:pt idx="1477">
                  <c:v>n1478</c:v>
                </c:pt>
                <c:pt idx="1478">
                  <c:v>n1479</c:v>
                </c:pt>
                <c:pt idx="1479">
                  <c:v>n1480</c:v>
                </c:pt>
                <c:pt idx="1480">
                  <c:v>n1481</c:v>
                </c:pt>
                <c:pt idx="1481">
                  <c:v>n1482</c:v>
                </c:pt>
                <c:pt idx="1482">
                  <c:v>n1483</c:v>
                </c:pt>
                <c:pt idx="1483">
                  <c:v>n1484</c:v>
                </c:pt>
                <c:pt idx="1484">
                  <c:v>n1485</c:v>
                </c:pt>
                <c:pt idx="1485">
                  <c:v>n1486</c:v>
                </c:pt>
                <c:pt idx="1486">
                  <c:v>n1487</c:v>
                </c:pt>
                <c:pt idx="1487">
                  <c:v>n1488</c:v>
                </c:pt>
                <c:pt idx="1488">
                  <c:v>n1489</c:v>
                </c:pt>
                <c:pt idx="1489">
                  <c:v>n1490</c:v>
                </c:pt>
                <c:pt idx="1490">
                  <c:v>n1491</c:v>
                </c:pt>
                <c:pt idx="1491">
                  <c:v>n1492</c:v>
                </c:pt>
                <c:pt idx="1492">
                  <c:v>n1493</c:v>
                </c:pt>
                <c:pt idx="1493">
                  <c:v>n1494</c:v>
                </c:pt>
                <c:pt idx="1494">
                  <c:v>n1495</c:v>
                </c:pt>
                <c:pt idx="1495">
                  <c:v>n1496</c:v>
                </c:pt>
                <c:pt idx="1496">
                  <c:v>n1497</c:v>
                </c:pt>
                <c:pt idx="1497">
                  <c:v>n1498</c:v>
                </c:pt>
                <c:pt idx="1498">
                  <c:v>n1499</c:v>
                </c:pt>
                <c:pt idx="1499">
                  <c:v>n1500</c:v>
                </c:pt>
                <c:pt idx="1500">
                  <c:v>n1501</c:v>
                </c:pt>
                <c:pt idx="1501">
                  <c:v>n1502</c:v>
                </c:pt>
                <c:pt idx="1502">
                  <c:v>n1503</c:v>
                </c:pt>
                <c:pt idx="1503">
                  <c:v>n1504</c:v>
                </c:pt>
                <c:pt idx="1504">
                  <c:v>n1505</c:v>
                </c:pt>
                <c:pt idx="1505">
                  <c:v>n1506</c:v>
                </c:pt>
                <c:pt idx="1506">
                  <c:v>n1507</c:v>
                </c:pt>
                <c:pt idx="1507">
                  <c:v>n1508</c:v>
                </c:pt>
                <c:pt idx="1508">
                  <c:v>n1509</c:v>
                </c:pt>
                <c:pt idx="1509">
                  <c:v>n1510</c:v>
                </c:pt>
                <c:pt idx="1510">
                  <c:v>n1511</c:v>
                </c:pt>
                <c:pt idx="1511">
                  <c:v>n1512</c:v>
                </c:pt>
                <c:pt idx="1512">
                  <c:v>n1513</c:v>
                </c:pt>
                <c:pt idx="1513">
                  <c:v>n1514</c:v>
                </c:pt>
                <c:pt idx="1514">
                  <c:v>n1515</c:v>
                </c:pt>
                <c:pt idx="1515">
                  <c:v>n1516</c:v>
                </c:pt>
                <c:pt idx="1516">
                  <c:v>n1517</c:v>
                </c:pt>
                <c:pt idx="1517">
                  <c:v>n1518</c:v>
                </c:pt>
                <c:pt idx="1518">
                  <c:v>n1519</c:v>
                </c:pt>
                <c:pt idx="1519">
                  <c:v>n1520</c:v>
                </c:pt>
                <c:pt idx="1520">
                  <c:v>n1521</c:v>
                </c:pt>
                <c:pt idx="1521">
                  <c:v>n1522</c:v>
                </c:pt>
                <c:pt idx="1522">
                  <c:v>n1523</c:v>
                </c:pt>
                <c:pt idx="1523">
                  <c:v>n1524</c:v>
                </c:pt>
                <c:pt idx="1524">
                  <c:v>n1525</c:v>
                </c:pt>
                <c:pt idx="1525">
                  <c:v>n1526</c:v>
                </c:pt>
                <c:pt idx="1526">
                  <c:v>n1527</c:v>
                </c:pt>
                <c:pt idx="1527">
                  <c:v>n1528</c:v>
                </c:pt>
                <c:pt idx="1528">
                  <c:v>n1529</c:v>
                </c:pt>
                <c:pt idx="1529">
                  <c:v>n1530</c:v>
                </c:pt>
                <c:pt idx="1530">
                  <c:v>n1531</c:v>
                </c:pt>
                <c:pt idx="1531">
                  <c:v>n1532</c:v>
                </c:pt>
                <c:pt idx="1532">
                  <c:v>n1533</c:v>
                </c:pt>
                <c:pt idx="1533">
                  <c:v>n1534</c:v>
                </c:pt>
                <c:pt idx="1534">
                  <c:v>n1535</c:v>
                </c:pt>
                <c:pt idx="1535">
                  <c:v>n1536</c:v>
                </c:pt>
                <c:pt idx="1536">
                  <c:v>n1537</c:v>
                </c:pt>
                <c:pt idx="1537">
                  <c:v>n1538</c:v>
                </c:pt>
                <c:pt idx="1538">
                  <c:v>n1539</c:v>
                </c:pt>
                <c:pt idx="1539">
                  <c:v>n1540</c:v>
                </c:pt>
                <c:pt idx="1540">
                  <c:v>n1541</c:v>
                </c:pt>
                <c:pt idx="1541">
                  <c:v>n1542</c:v>
                </c:pt>
                <c:pt idx="1542">
                  <c:v>n1543</c:v>
                </c:pt>
                <c:pt idx="1543">
                  <c:v>n1544</c:v>
                </c:pt>
                <c:pt idx="1544">
                  <c:v>n1545</c:v>
                </c:pt>
                <c:pt idx="1545">
                  <c:v>n1546</c:v>
                </c:pt>
                <c:pt idx="1546">
                  <c:v>n1547</c:v>
                </c:pt>
                <c:pt idx="1547">
                  <c:v>n1548</c:v>
                </c:pt>
                <c:pt idx="1548">
                  <c:v>n1549</c:v>
                </c:pt>
                <c:pt idx="1549">
                  <c:v>n1550</c:v>
                </c:pt>
                <c:pt idx="1550">
                  <c:v>n1551</c:v>
                </c:pt>
                <c:pt idx="1551">
                  <c:v>n1552</c:v>
                </c:pt>
                <c:pt idx="1552">
                  <c:v>n1553</c:v>
                </c:pt>
                <c:pt idx="1553">
                  <c:v>n1554</c:v>
                </c:pt>
                <c:pt idx="1554">
                  <c:v>n1555</c:v>
                </c:pt>
                <c:pt idx="1555">
                  <c:v>n1556</c:v>
                </c:pt>
                <c:pt idx="1556">
                  <c:v>n1557</c:v>
                </c:pt>
                <c:pt idx="1557">
                  <c:v>n1558</c:v>
                </c:pt>
                <c:pt idx="1558">
                  <c:v>n1559</c:v>
                </c:pt>
                <c:pt idx="1559">
                  <c:v>n1560</c:v>
                </c:pt>
                <c:pt idx="1560">
                  <c:v>n1561</c:v>
                </c:pt>
                <c:pt idx="1561">
                  <c:v>n1562</c:v>
                </c:pt>
                <c:pt idx="1562">
                  <c:v>n1563</c:v>
                </c:pt>
                <c:pt idx="1563">
                  <c:v>n1564</c:v>
                </c:pt>
                <c:pt idx="1564">
                  <c:v>n1565</c:v>
                </c:pt>
                <c:pt idx="1565">
                  <c:v>n1566</c:v>
                </c:pt>
                <c:pt idx="1566">
                  <c:v>n1567</c:v>
                </c:pt>
                <c:pt idx="1567">
                  <c:v>n1568</c:v>
                </c:pt>
                <c:pt idx="1568">
                  <c:v>n1569</c:v>
                </c:pt>
                <c:pt idx="1569">
                  <c:v>n1570</c:v>
                </c:pt>
                <c:pt idx="1570">
                  <c:v>n1571</c:v>
                </c:pt>
                <c:pt idx="1571">
                  <c:v>n1572</c:v>
                </c:pt>
                <c:pt idx="1572">
                  <c:v>n1573</c:v>
                </c:pt>
                <c:pt idx="1573">
                  <c:v>n1574</c:v>
                </c:pt>
                <c:pt idx="1574">
                  <c:v>n1575</c:v>
                </c:pt>
                <c:pt idx="1575">
                  <c:v>n1576</c:v>
                </c:pt>
                <c:pt idx="1576">
                  <c:v>n1577</c:v>
                </c:pt>
                <c:pt idx="1577">
                  <c:v>n1578</c:v>
                </c:pt>
                <c:pt idx="1578">
                  <c:v>n1579</c:v>
                </c:pt>
                <c:pt idx="1579">
                  <c:v>n1580</c:v>
                </c:pt>
                <c:pt idx="1580">
                  <c:v>n1581</c:v>
                </c:pt>
                <c:pt idx="1581">
                  <c:v>n1582</c:v>
                </c:pt>
                <c:pt idx="1582">
                  <c:v>n1583</c:v>
                </c:pt>
                <c:pt idx="1583">
                  <c:v>n1584</c:v>
                </c:pt>
                <c:pt idx="1584">
                  <c:v>n1585</c:v>
                </c:pt>
                <c:pt idx="1585">
                  <c:v>n1586</c:v>
                </c:pt>
                <c:pt idx="1586">
                  <c:v>n1587</c:v>
                </c:pt>
                <c:pt idx="1587">
                  <c:v>n1588</c:v>
                </c:pt>
                <c:pt idx="1588">
                  <c:v>n1589</c:v>
                </c:pt>
                <c:pt idx="1589">
                  <c:v>n1590</c:v>
                </c:pt>
                <c:pt idx="1590">
                  <c:v>n1591</c:v>
                </c:pt>
                <c:pt idx="1591">
                  <c:v>n1592</c:v>
                </c:pt>
                <c:pt idx="1592">
                  <c:v>n1593</c:v>
                </c:pt>
                <c:pt idx="1593">
                  <c:v>n1594</c:v>
                </c:pt>
                <c:pt idx="1594">
                  <c:v>n1595</c:v>
                </c:pt>
                <c:pt idx="1595">
                  <c:v>n1596</c:v>
                </c:pt>
                <c:pt idx="1596">
                  <c:v>n1597</c:v>
                </c:pt>
                <c:pt idx="1597">
                  <c:v>n1598</c:v>
                </c:pt>
                <c:pt idx="1598">
                  <c:v>n1599</c:v>
                </c:pt>
                <c:pt idx="1599">
                  <c:v>n1600</c:v>
                </c:pt>
                <c:pt idx="1600">
                  <c:v>n1601</c:v>
                </c:pt>
                <c:pt idx="1601">
                  <c:v>n1602</c:v>
                </c:pt>
                <c:pt idx="1602">
                  <c:v>n1603</c:v>
                </c:pt>
                <c:pt idx="1603">
                  <c:v>n1604</c:v>
                </c:pt>
                <c:pt idx="1604">
                  <c:v>n1605</c:v>
                </c:pt>
                <c:pt idx="1605">
                  <c:v>n1606</c:v>
                </c:pt>
                <c:pt idx="1606">
                  <c:v>n1607</c:v>
                </c:pt>
                <c:pt idx="1607">
                  <c:v>n1608</c:v>
                </c:pt>
                <c:pt idx="1608">
                  <c:v>n1609</c:v>
                </c:pt>
                <c:pt idx="1609">
                  <c:v>n1610</c:v>
                </c:pt>
                <c:pt idx="1610">
                  <c:v>n1611</c:v>
                </c:pt>
                <c:pt idx="1611">
                  <c:v>n1612</c:v>
                </c:pt>
                <c:pt idx="1612">
                  <c:v>n1613</c:v>
                </c:pt>
                <c:pt idx="1613">
                  <c:v>n1614</c:v>
                </c:pt>
                <c:pt idx="1614">
                  <c:v>n1615</c:v>
                </c:pt>
                <c:pt idx="1615">
                  <c:v>n1616</c:v>
                </c:pt>
                <c:pt idx="1616">
                  <c:v>n1617</c:v>
                </c:pt>
                <c:pt idx="1617">
                  <c:v>n1618</c:v>
                </c:pt>
                <c:pt idx="1618">
                  <c:v>n1619</c:v>
                </c:pt>
                <c:pt idx="1619">
                  <c:v>n1620</c:v>
                </c:pt>
                <c:pt idx="1620">
                  <c:v>n1621</c:v>
                </c:pt>
                <c:pt idx="1621">
                  <c:v>n1622</c:v>
                </c:pt>
                <c:pt idx="1622">
                  <c:v>n1623</c:v>
                </c:pt>
                <c:pt idx="1623">
                  <c:v>n1624</c:v>
                </c:pt>
                <c:pt idx="1624">
                  <c:v>n1625</c:v>
                </c:pt>
                <c:pt idx="1625">
                  <c:v>n1626</c:v>
                </c:pt>
                <c:pt idx="1626">
                  <c:v>n1627</c:v>
                </c:pt>
                <c:pt idx="1627">
                  <c:v>n1628</c:v>
                </c:pt>
                <c:pt idx="1628">
                  <c:v>n1629</c:v>
                </c:pt>
                <c:pt idx="1629">
                  <c:v>n1630</c:v>
                </c:pt>
                <c:pt idx="1630">
                  <c:v>n1631</c:v>
                </c:pt>
                <c:pt idx="1631">
                  <c:v>n1632</c:v>
                </c:pt>
                <c:pt idx="1632">
                  <c:v>n1633</c:v>
                </c:pt>
                <c:pt idx="1633">
                  <c:v>n1634</c:v>
                </c:pt>
                <c:pt idx="1634">
                  <c:v>n1635</c:v>
                </c:pt>
                <c:pt idx="1635">
                  <c:v>n1636</c:v>
                </c:pt>
                <c:pt idx="1636">
                  <c:v>n1637</c:v>
                </c:pt>
                <c:pt idx="1637">
                  <c:v>n1638</c:v>
                </c:pt>
                <c:pt idx="1638">
                  <c:v>n1639</c:v>
                </c:pt>
                <c:pt idx="1639">
                  <c:v>n1640</c:v>
                </c:pt>
                <c:pt idx="1640">
                  <c:v>n1641</c:v>
                </c:pt>
                <c:pt idx="1641">
                  <c:v>n1642</c:v>
                </c:pt>
                <c:pt idx="1642">
                  <c:v>n1643</c:v>
                </c:pt>
                <c:pt idx="1643">
                  <c:v>n1644</c:v>
                </c:pt>
                <c:pt idx="1644">
                  <c:v>n1645</c:v>
                </c:pt>
                <c:pt idx="1645">
                  <c:v>n1646</c:v>
                </c:pt>
                <c:pt idx="1646">
                  <c:v>n1647</c:v>
                </c:pt>
                <c:pt idx="1647">
                  <c:v>n1648</c:v>
                </c:pt>
                <c:pt idx="1648">
                  <c:v>n1649</c:v>
                </c:pt>
                <c:pt idx="1649">
                  <c:v>n1650</c:v>
                </c:pt>
                <c:pt idx="1650">
                  <c:v>n1651</c:v>
                </c:pt>
                <c:pt idx="1651">
                  <c:v>n1652</c:v>
                </c:pt>
                <c:pt idx="1652">
                  <c:v>n1653</c:v>
                </c:pt>
                <c:pt idx="1653">
                  <c:v>n1654</c:v>
                </c:pt>
                <c:pt idx="1654">
                  <c:v>n1655</c:v>
                </c:pt>
                <c:pt idx="1655">
                  <c:v>n1656</c:v>
                </c:pt>
                <c:pt idx="1656">
                  <c:v>n1657</c:v>
                </c:pt>
                <c:pt idx="1657">
                  <c:v>n1658</c:v>
                </c:pt>
                <c:pt idx="1658">
                  <c:v>n1659</c:v>
                </c:pt>
                <c:pt idx="1659">
                  <c:v>n1660</c:v>
                </c:pt>
                <c:pt idx="1660">
                  <c:v>n1661</c:v>
                </c:pt>
                <c:pt idx="1661">
                  <c:v>n1662</c:v>
                </c:pt>
                <c:pt idx="1662">
                  <c:v>n1663</c:v>
                </c:pt>
                <c:pt idx="1663">
                  <c:v>n1664</c:v>
                </c:pt>
                <c:pt idx="1664">
                  <c:v>n1665</c:v>
                </c:pt>
                <c:pt idx="1665">
                  <c:v>n1666</c:v>
                </c:pt>
                <c:pt idx="1666">
                  <c:v>n1667</c:v>
                </c:pt>
                <c:pt idx="1667">
                  <c:v>n1668</c:v>
                </c:pt>
                <c:pt idx="1668">
                  <c:v>n1669</c:v>
                </c:pt>
                <c:pt idx="1669">
                  <c:v>n1670</c:v>
                </c:pt>
                <c:pt idx="1670">
                  <c:v>n1671</c:v>
                </c:pt>
                <c:pt idx="1671">
                  <c:v>n1672</c:v>
                </c:pt>
                <c:pt idx="1672">
                  <c:v>n1673</c:v>
                </c:pt>
                <c:pt idx="1673">
                  <c:v>n1674</c:v>
                </c:pt>
                <c:pt idx="1674">
                  <c:v>n1675</c:v>
                </c:pt>
                <c:pt idx="1675">
                  <c:v>n1676</c:v>
                </c:pt>
                <c:pt idx="1676">
                  <c:v>n1677</c:v>
                </c:pt>
                <c:pt idx="1677">
                  <c:v>n1678</c:v>
                </c:pt>
                <c:pt idx="1678">
                  <c:v>n1679</c:v>
                </c:pt>
                <c:pt idx="1679">
                  <c:v>n1680</c:v>
                </c:pt>
                <c:pt idx="1680">
                  <c:v>n1681</c:v>
                </c:pt>
                <c:pt idx="1681">
                  <c:v>n1682</c:v>
                </c:pt>
                <c:pt idx="1682">
                  <c:v>n1683</c:v>
                </c:pt>
                <c:pt idx="1683">
                  <c:v>n1684</c:v>
                </c:pt>
                <c:pt idx="1684">
                  <c:v>n1685</c:v>
                </c:pt>
                <c:pt idx="1685">
                  <c:v>n1686</c:v>
                </c:pt>
                <c:pt idx="1686">
                  <c:v>n1687</c:v>
                </c:pt>
                <c:pt idx="1687">
                  <c:v>n1688</c:v>
                </c:pt>
                <c:pt idx="1688">
                  <c:v>n1689</c:v>
                </c:pt>
                <c:pt idx="1689">
                  <c:v>n1690</c:v>
                </c:pt>
                <c:pt idx="1690">
                  <c:v>n1691</c:v>
                </c:pt>
                <c:pt idx="1691">
                  <c:v>n1692</c:v>
                </c:pt>
                <c:pt idx="1692">
                  <c:v>n1693</c:v>
                </c:pt>
                <c:pt idx="1693">
                  <c:v>n1694</c:v>
                </c:pt>
                <c:pt idx="1694">
                  <c:v>n1695</c:v>
                </c:pt>
                <c:pt idx="1695">
                  <c:v>n1696</c:v>
                </c:pt>
                <c:pt idx="1696">
                  <c:v>n1697</c:v>
                </c:pt>
                <c:pt idx="1697">
                  <c:v>n1698</c:v>
                </c:pt>
                <c:pt idx="1698">
                  <c:v>n1699</c:v>
                </c:pt>
                <c:pt idx="1699">
                  <c:v>n1700</c:v>
                </c:pt>
                <c:pt idx="1700">
                  <c:v>n1701</c:v>
                </c:pt>
                <c:pt idx="1701">
                  <c:v>n1702</c:v>
                </c:pt>
                <c:pt idx="1702">
                  <c:v>n1703</c:v>
                </c:pt>
                <c:pt idx="1703">
                  <c:v>n1704</c:v>
                </c:pt>
                <c:pt idx="1704">
                  <c:v>n1705</c:v>
                </c:pt>
                <c:pt idx="1705">
                  <c:v>n1706</c:v>
                </c:pt>
                <c:pt idx="1706">
                  <c:v>n1707</c:v>
                </c:pt>
                <c:pt idx="1707">
                  <c:v>n1708</c:v>
                </c:pt>
                <c:pt idx="1708">
                  <c:v>n1709</c:v>
                </c:pt>
                <c:pt idx="1709">
                  <c:v>n1710</c:v>
                </c:pt>
                <c:pt idx="1710">
                  <c:v>n1711</c:v>
                </c:pt>
                <c:pt idx="1711">
                  <c:v>n1712</c:v>
                </c:pt>
                <c:pt idx="1712">
                  <c:v>n1713</c:v>
                </c:pt>
                <c:pt idx="1713">
                  <c:v>n1714</c:v>
                </c:pt>
                <c:pt idx="1714">
                  <c:v>n1715</c:v>
                </c:pt>
                <c:pt idx="1715">
                  <c:v>n1716</c:v>
                </c:pt>
                <c:pt idx="1716">
                  <c:v>n1717</c:v>
                </c:pt>
                <c:pt idx="1717">
                  <c:v>n1718</c:v>
                </c:pt>
                <c:pt idx="1718">
                  <c:v>n1719</c:v>
                </c:pt>
                <c:pt idx="1719">
                  <c:v>n1720</c:v>
                </c:pt>
                <c:pt idx="1720">
                  <c:v>n1721</c:v>
                </c:pt>
                <c:pt idx="1721">
                  <c:v>n1722</c:v>
                </c:pt>
                <c:pt idx="1722">
                  <c:v>n1723</c:v>
                </c:pt>
                <c:pt idx="1723">
                  <c:v>n1724</c:v>
                </c:pt>
                <c:pt idx="1724">
                  <c:v>n1725</c:v>
                </c:pt>
                <c:pt idx="1725">
                  <c:v>n1726</c:v>
                </c:pt>
                <c:pt idx="1726">
                  <c:v>n1727</c:v>
                </c:pt>
                <c:pt idx="1727">
                  <c:v>n1728</c:v>
                </c:pt>
                <c:pt idx="1728">
                  <c:v>n1729</c:v>
                </c:pt>
                <c:pt idx="1729">
                  <c:v>n1730</c:v>
                </c:pt>
                <c:pt idx="1730">
                  <c:v>n1731</c:v>
                </c:pt>
                <c:pt idx="1731">
                  <c:v>n1732</c:v>
                </c:pt>
                <c:pt idx="1732">
                  <c:v>n1733</c:v>
                </c:pt>
                <c:pt idx="1733">
                  <c:v>n1734</c:v>
                </c:pt>
                <c:pt idx="1734">
                  <c:v>n1735</c:v>
                </c:pt>
                <c:pt idx="1735">
                  <c:v>n1736</c:v>
                </c:pt>
                <c:pt idx="1736">
                  <c:v>n1737</c:v>
                </c:pt>
                <c:pt idx="1737">
                  <c:v>n1738</c:v>
                </c:pt>
                <c:pt idx="1738">
                  <c:v>n1739</c:v>
                </c:pt>
                <c:pt idx="1739">
                  <c:v>n1740</c:v>
                </c:pt>
                <c:pt idx="1740">
                  <c:v>n1741</c:v>
                </c:pt>
                <c:pt idx="1741">
                  <c:v>n1742</c:v>
                </c:pt>
                <c:pt idx="1742">
                  <c:v>n1743</c:v>
                </c:pt>
                <c:pt idx="1743">
                  <c:v>n1744</c:v>
                </c:pt>
                <c:pt idx="1744">
                  <c:v>n1745</c:v>
                </c:pt>
                <c:pt idx="1745">
                  <c:v>n1746</c:v>
                </c:pt>
                <c:pt idx="1746">
                  <c:v>n1747</c:v>
                </c:pt>
                <c:pt idx="1747">
                  <c:v>n1748</c:v>
                </c:pt>
                <c:pt idx="1748">
                  <c:v>n1749</c:v>
                </c:pt>
                <c:pt idx="1749">
                  <c:v>n1750</c:v>
                </c:pt>
                <c:pt idx="1750">
                  <c:v>n1751</c:v>
                </c:pt>
                <c:pt idx="1751">
                  <c:v>n1752</c:v>
                </c:pt>
                <c:pt idx="1752">
                  <c:v>n1753</c:v>
                </c:pt>
                <c:pt idx="1753">
                  <c:v>n1754</c:v>
                </c:pt>
                <c:pt idx="1754">
                  <c:v>n1755</c:v>
                </c:pt>
                <c:pt idx="1755">
                  <c:v>n1756</c:v>
                </c:pt>
                <c:pt idx="1756">
                  <c:v>n1757</c:v>
                </c:pt>
                <c:pt idx="1757">
                  <c:v>n1758</c:v>
                </c:pt>
                <c:pt idx="1758">
                  <c:v>n1759</c:v>
                </c:pt>
                <c:pt idx="1759">
                  <c:v>n1760</c:v>
                </c:pt>
                <c:pt idx="1760">
                  <c:v>n1761</c:v>
                </c:pt>
                <c:pt idx="1761">
                  <c:v>n1762</c:v>
                </c:pt>
                <c:pt idx="1762">
                  <c:v>n1763</c:v>
                </c:pt>
                <c:pt idx="1763">
                  <c:v>n1764</c:v>
                </c:pt>
                <c:pt idx="1764">
                  <c:v>n1765</c:v>
                </c:pt>
                <c:pt idx="1765">
                  <c:v>n1766</c:v>
                </c:pt>
                <c:pt idx="1766">
                  <c:v>n1767</c:v>
                </c:pt>
                <c:pt idx="1767">
                  <c:v>n1768</c:v>
                </c:pt>
                <c:pt idx="1768">
                  <c:v>n1769</c:v>
                </c:pt>
                <c:pt idx="1769">
                  <c:v>n1770</c:v>
                </c:pt>
                <c:pt idx="1770">
                  <c:v>n1771</c:v>
                </c:pt>
                <c:pt idx="1771">
                  <c:v>n1772</c:v>
                </c:pt>
                <c:pt idx="1772">
                  <c:v>n1773</c:v>
                </c:pt>
                <c:pt idx="1773">
                  <c:v>n1774</c:v>
                </c:pt>
                <c:pt idx="1774">
                  <c:v>n1775</c:v>
                </c:pt>
                <c:pt idx="1775">
                  <c:v>n1776</c:v>
                </c:pt>
                <c:pt idx="1776">
                  <c:v>n1777</c:v>
                </c:pt>
                <c:pt idx="1777">
                  <c:v>n1778</c:v>
                </c:pt>
                <c:pt idx="1778">
                  <c:v>n1779</c:v>
                </c:pt>
                <c:pt idx="1779">
                  <c:v>n1780</c:v>
                </c:pt>
                <c:pt idx="1780">
                  <c:v>n1781</c:v>
                </c:pt>
                <c:pt idx="1781">
                  <c:v>n1782</c:v>
                </c:pt>
                <c:pt idx="1782">
                  <c:v>n1783</c:v>
                </c:pt>
                <c:pt idx="1783">
                  <c:v>n1784</c:v>
                </c:pt>
                <c:pt idx="1784">
                  <c:v>n1785</c:v>
                </c:pt>
                <c:pt idx="1785">
                  <c:v>n1786</c:v>
                </c:pt>
                <c:pt idx="1786">
                  <c:v>n1787</c:v>
                </c:pt>
                <c:pt idx="1787">
                  <c:v>n1788</c:v>
                </c:pt>
                <c:pt idx="1788">
                  <c:v>n1789</c:v>
                </c:pt>
                <c:pt idx="1789">
                  <c:v>n1790</c:v>
                </c:pt>
                <c:pt idx="1790">
                  <c:v>n1791</c:v>
                </c:pt>
                <c:pt idx="1791">
                  <c:v>n1792</c:v>
                </c:pt>
                <c:pt idx="1792">
                  <c:v>n1793</c:v>
                </c:pt>
                <c:pt idx="1793">
                  <c:v>n1794</c:v>
                </c:pt>
                <c:pt idx="1794">
                  <c:v>n1795</c:v>
                </c:pt>
                <c:pt idx="1795">
                  <c:v>n1796</c:v>
                </c:pt>
                <c:pt idx="1796">
                  <c:v>n1797</c:v>
                </c:pt>
                <c:pt idx="1797">
                  <c:v>n1798</c:v>
                </c:pt>
                <c:pt idx="1798">
                  <c:v>n1799</c:v>
                </c:pt>
                <c:pt idx="1799">
                  <c:v>n1800</c:v>
                </c:pt>
                <c:pt idx="1800">
                  <c:v>n1801</c:v>
                </c:pt>
                <c:pt idx="1801">
                  <c:v>n1802</c:v>
                </c:pt>
                <c:pt idx="1802">
                  <c:v>n1803</c:v>
                </c:pt>
                <c:pt idx="1803">
                  <c:v>n1804</c:v>
                </c:pt>
                <c:pt idx="1804">
                  <c:v>n1805</c:v>
                </c:pt>
                <c:pt idx="1805">
                  <c:v>n1806</c:v>
                </c:pt>
                <c:pt idx="1806">
                  <c:v>n1807</c:v>
                </c:pt>
                <c:pt idx="1807">
                  <c:v>n1808</c:v>
                </c:pt>
                <c:pt idx="1808">
                  <c:v>n1809</c:v>
                </c:pt>
                <c:pt idx="1809">
                  <c:v>n1810</c:v>
                </c:pt>
                <c:pt idx="1810">
                  <c:v>n1811</c:v>
                </c:pt>
                <c:pt idx="1811">
                  <c:v>n1812</c:v>
                </c:pt>
                <c:pt idx="1812">
                  <c:v>n1813</c:v>
                </c:pt>
                <c:pt idx="1813">
                  <c:v>n1814</c:v>
                </c:pt>
                <c:pt idx="1814">
                  <c:v>n1815</c:v>
                </c:pt>
                <c:pt idx="1815">
                  <c:v>n1816</c:v>
                </c:pt>
                <c:pt idx="1816">
                  <c:v>n1817</c:v>
                </c:pt>
                <c:pt idx="1817">
                  <c:v>n1818</c:v>
                </c:pt>
                <c:pt idx="1818">
                  <c:v>n1819</c:v>
                </c:pt>
                <c:pt idx="1819">
                  <c:v>n1820</c:v>
                </c:pt>
                <c:pt idx="1820">
                  <c:v>n1821</c:v>
                </c:pt>
                <c:pt idx="1821">
                  <c:v>n1822</c:v>
                </c:pt>
                <c:pt idx="1822">
                  <c:v>n1823</c:v>
                </c:pt>
                <c:pt idx="1823">
                  <c:v>n1824</c:v>
                </c:pt>
                <c:pt idx="1824">
                  <c:v>n1825</c:v>
                </c:pt>
                <c:pt idx="1825">
                  <c:v>n1826</c:v>
                </c:pt>
                <c:pt idx="1826">
                  <c:v>n1827</c:v>
                </c:pt>
                <c:pt idx="1827">
                  <c:v>n1828</c:v>
                </c:pt>
                <c:pt idx="1828">
                  <c:v>n1829</c:v>
                </c:pt>
                <c:pt idx="1829">
                  <c:v>n1830</c:v>
                </c:pt>
                <c:pt idx="1830">
                  <c:v>n1831</c:v>
                </c:pt>
                <c:pt idx="1831">
                  <c:v>n1832</c:v>
                </c:pt>
                <c:pt idx="1832">
                  <c:v>n1833</c:v>
                </c:pt>
                <c:pt idx="1833">
                  <c:v>n1834</c:v>
                </c:pt>
                <c:pt idx="1834">
                  <c:v>n1835</c:v>
                </c:pt>
                <c:pt idx="1835">
                  <c:v>n1836</c:v>
                </c:pt>
                <c:pt idx="1836">
                  <c:v>n1837</c:v>
                </c:pt>
                <c:pt idx="1837">
                  <c:v>n1838</c:v>
                </c:pt>
                <c:pt idx="1838">
                  <c:v>n1839</c:v>
                </c:pt>
                <c:pt idx="1839">
                  <c:v>n1840</c:v>
                </c:pt>
                <c:pt idx="1840">
                  <c:v>n1841</c:v>
                </c:pt>
                <c:pt idx="1841">
                  <c:v>n1842</c:v>
                </c:pt>
                <c:pt idx="1842">
                  <c:v>n1843</c:v>
                </c:pt>
                <c:pt idx="1843">
                  <c:v>n1844</c:v>
                </c:pt>
                <c:pt idx="1844">
                  <c:v>n1845</c:v>
                </c:pt>
                <c:pt idx="1845">
                  <c:v>n1846</c:v>
                </c:pt>
                <c:pt idx="1846">
                  <c:v>n1847</c:v>
                </c:pt>
                <c:pt idx="1847">
                  <c:v>n1848</c:v>
                </c:pt>
                <c:pt idx="1848">
                  <c:v>n1849</c:v>
                </c:pt>
                <c:pt idx="1849">
                  <c:v>n1850</c:v>
                </c:pt>
                <c:pt idx="1850">
                  <c:v>n1851</c:v>
                </c:pt>
                <c:pt idx="1851">
                  <c:v>n1852</c:v>
                </c:pt>
                <c:pt idx="1852">
                  <c:v>n1853</c:v>
                </c:pt>
                <c:pt idx="1853">
                  <c:v>n1854</c:v>
                </c:pt>
                <c:pt idx="1854">
                  <c:v>n1855</c:v>
                </c:pt>
                <c:pt idx="1855">
                  <c:v>n1856</c:v>
                </c:pt>
                <c:pt idx="1856">
                  <c:v>n1857</c:v>
                </c:pt>
                <c:pt idx="1857">
                  <c:v>n1858</c:v>
                </c:pt>
                <c:pt idx="1858">
                  <c:v>n1859</c:v>
                </c:pt>
                <c:pt idx="1859">
                  <c:v>n1860</c:v>
                </c:pt>
                <c:pt idx="1860">
                  <c:v>n1861</c:v>
                </c:pt>
                <c:pt idx="1861">
                  <c:v>n1862</c:v>
                </c:pt>
                <c:pt idx="1862">
                  <c:v>n1863</c:v>
                </c:pt>
                <c:pt idx="1863">
                  <c:v>n1864</c:v>
                </c:pt>
                <c:pt idx="1864">
                  <c:v>n1865</c:v>
                </c:pt>
                <c:pt idx="1865">
                  <c:v>n1866</c:v>
                </c:pt>
                <c:pt idx="1866">
                  <c:v>n1867</c:v>
                </c:pt>
                <c:pt idx="1867">
                  <c:v>n1868</c:v>
                </c:pt>
                <c:pt idx="1868">
                  <c:v>n1869</c:v>
                </c:pt>
                <c:pt idx="1869">
                  <c:v>n1870</c:v>
                </c:pt>
                <c:pt idx="1870">
                  <c:v>n1871</c:v>
                </c:pt>
                <c:pt idx="1871">
                  <c:v>n1872</c:v>
                </c:pt>
                <c:pt idx="1872">
                  <c:v>n1873</c:v>
                </c:pt>
                <c:pt idx="1873">
                  <c:v>n1874</c:v>
                </c:pt>
                <c:pt idx="1874">
                  <c:v>n1875</c:v>
                </c:pt>
                <c:pt idx="1875">
                  <c:v>n1876</c:v>
                </c:pt>
                <c:pt idx="1876">
                  <c:v>n1877</c:v>
                </c:pt>
                <c:pt idx="1877">
                  <c:v>n1878</c:v>
                </c:pt>
                <c:pt idx="1878">
                  <c:v>n1879</c:v>
                </c:pt>
                <c:pt idx="1879">
                  <c:v>n1880</c:v>
                </c:pt>
                <c:pt idx="1880">
                  <c:v>n1881</c:v>
                </c:pt>
                <c:pt idx="1881">
                  <c:v>n1882</c:v>
                </c:pt>
                <c:pt idx="1882">
                  <c:v>n1883</c:v>
                </c:pt>
                <c:pt idx="1883">
                  <c:v>n1884</c:v>
                </c:pt>
                <c:pt idx="1884">
                  <c:v>n1885</c:v>
                </c:pt>
                <c:pt idx="1885">
                  <c:v>n1886</c:v>
                </c:pt>
                <c:pt idx="1886">
                  <c:v>n1887</c:v>
                </c:pt>
                <c:pt idx="1887">
                  <c:v>n1888</c:v>
                </c:pt>
                <c:pt idx="1888">
                  <c:v>n1889</c:v>
                </c:pt>
                <c:pt idx="1889">
                  <c:v>n1890</c:v>
                </c:pt>
                <c:pt idx="1890">
                  <c:v>n1891</c:v>
                </c:pt>
                <c:pt idx="1891">
                  <c:v>n1892</c:v>
                </c:pt>
                <c:pt idx="1892">
                  <c:v>n1893</c:v>
                </c:pt>
                <c:pt idx="1893">
                  <c:v>n1894</c:v>
                </c:pt>
                <c:pt idx="1894">
                  <c:v>n1895</c:v>
                </c:pt>
                <c:pt idx="1895">
                  <c:v>n1896</c:v>
                </c:pt>
                <c:pt idx="1896">
                  <c:v>n1897</c:v>
                </c:pt>
                <c:pt idx="1897">
                  <c:v>n1898</c:v>
                </c:pt>
                <c:pt idx="1898">
                  <c:v>n1899</c:v>
                </c:pt>
                <c:pt idx="1899">
                  <c:v>n1900</c:v>
                </c:pt>
                <c:pt idx="1900">
                  <c:v>n1901</c:v>
                </c:pt>
                <c:pt idx="1901">
                  <c:v>n1902</c:v>
                </c:pt>
                <c:pt idx="1902">
                  <c:v>n1903</c:v>
                </c:pt>
                <c:pt idx="1903">
                  <c:v>n1904</c:v>
                </c:pt>
                <c:pt idx="1904">
                  <c:v>n1905</c:v>
                </c:pt>
                <c:pt idx="1905">
                  <c:v>n1906</c:v>
                </c:pt>
                <c:pt idx="1906">
                  <c:v>n1907</c:v>
                </c:pt>
                <c:pt idx="1907">
                  <c:v>n1908</c:v>
                </c:pt>
                <c:pt idx="1908">
                  <c:v>n1909</c:v>
                </c:pt>
                <c:pt idx="1909">
                  <c:v>n1910</c:v>
                </c:pt>
                <c:pt idx="1910">
                  <c:v>n1911</c:v>
                </c:pt>
                <c:pt idx="1911">
                  <c:v>n1912</c:v>
                </c:pt>
                <c:pt idx="1912">
                  <c:v>n1913</c:v>
                </c:pt>
                <c:pt idx="1913">
                  <c:v>n1914</c:v>
                </c:pt>
                <c:pt idx="1914">
                  <c:v>n1915</c:v>
                </c:pt>
                <c:pt idx="1915">
                  <c:v>n1916</c:v>
                </c:pt>
                <c:pt idx="1916">
                  <c:v>n1917</c:v>
                </c:pt>
                <c:pt idx="1917">
                  <c:v>n1918</c:v>
                </c:pt>
                <c:pt idx="1918">
                  <c:v>n1919</c:v>
                </c:pt>
                <c:pt idx="1919">
                  <c:v>n1920</c:v>
                </c:pt>
                <c:pt idx="1920">
                  <c:v>n1921</c:v>
                </c:pt>
                <c:pt idx="1921">
                  <c:v>n1922</c:v>
                </c:pt>
                <c:pt idx="1922">
                  <c:v>n1923</c:v>
                </c:pt>
                <c:pt idx="1923">
                  <c:v>n1924</c:v>
                </c:pt>
                <c:pt idx="1924">
                  <c:v>n1925</c:v>
                </c:pt>
                <c:pt idx="1925">
                  <c:v>n1926</c:v>
                </c:pt>
                <c:pt idx="1926">
                  <c:v>n1927</c:v>
                </c:pt>
                <c:pt idx="1927">
                  <c:v>n1928</c:v>
                </c:pt>
                <c:pt idx="1928">
                  <c:v>n1929</c:v>
                </c:pt>
                <c:pt idx="1929">
                  <c:v>n1930</c:v>
                </c:pt>
                <c:pt idx="1930">
                  <c:v>n1931</c:v>
                </c:pt>
                <c:pt idx="1931">
                  <c:v>n1932</c:v>
                </c:pt>
                <c:pt idx="1932">
                  <c:v>n1933</c:v>
                </c:pt>
                <c:pt idx="1933">
                  <c:v>n1934</c:v>
                </c:pt>
                <c:pt idx="1934">
                  <c:v>n1935</c:v>
                </c:pt>
                <c:pt idx="1935">
                  <c:v>n1936</c:v>
                </c:pt>
                <c:pt idx="1936">
                  <c:v>n1937</c:v>
                </c:pt>
                <c:pt idx="1937">
                  <c:v>n1938</c:v>
                </c:pt>
                <c:pt idx="1938">
                  <c:v>n1939</c:v>
                </c:pt>
                <c:pt idx="1939">
                  <c:v>n1940</c:v>
                </c:pt>
                <c:pt idx="1940">
                  <c:v>n1941</c:v>
                </c:pt>
                <c:pt idx="1941">
                  <c:v>n1942</c:v>
                </c:pt>
                <c:pt idx="1942">
                  <c:v>n1943</c:v>
                </c:pt>
                <c:pt idx="1943">
                  <c:v>n1944</c:v>
                </c:pt>
                <c:pt idx="1944">
                  <c:v>n1945</c:v>
                </c:pt>
                <c:pt idx="1945">
                  <c:v>n1946</c:v>
                </c:pt>
                <c:pt idx="1946">
                  <c:v>n1947</c:v>
                </c:pt>
                <c:pt idx="1947">
                  <c:v>n1948</c:v>
                </c:pt>
                <c:pt idx="1948">
                  <c:v>n1949</c:v>
                </c:pt>
                <c:pt idx="1949">
                  <c:v>n1950</c:v>
                </c:pt>
                <c:pt idx="1950">
                  <c:v>n1951</c:v>
                </c:pt>
                <c:pt idx="1951">
                  <c:v>n1952</c:v>
                </c:pt>
                <c:pt idx="1952">
                  <c:v>n1953</c:v>
                </c:pt>
                <c:pt idx="1953">
                  <c:v>n1954</c:v>
                </c:pt>
                <c:pt idx="1954">
                  <c:v>n1955</c:v>
                </c:pt>
                <c:pt idx="1955">
                  <c:v>n1956</c:v>
                </c:pt>
                <c:pt idx="1956">
                  <c:v>n1957</c:v>
                </c:pt>
                <c:pt idx="1957">
                  <c:v>n1958</c:v>
                </c:pt>
                <c:pt idx="1958">
                  <c:v>n1959</c:v>
                </c:pt>
                <c:pt idx="1959">
                  <c:v>n1960</c:v>
                </c:pt>
                <c:pt idx="1960">
                  <c:v>n1961</c:v>
                </c:pt>
                <c:pt idx="1961">
                  <c:v>n1962</c:v>
                </c:pt>
                <c:pt idx="1962">
                  <c:v>n1963</c:v>
                </c:pt>
                <c:pt idx="1963">
                  <c:v>n1964</c:v>
                </c:pt>
                <c:pt idx="1964">
                  <c:v>n1965</c:v>
                </c:pt>
                <c:pt idx="1965">
                  <c:v>n1966</c:v>
                </c:pt>
                <c:pt idx="1966">
                  <c:v>n1967</c:v>
                </c:pt>
                <c:pt idx="1967">
                  <c:v>n1968</c:v>
                </c:pt>
                <c:pt idx="1968">
                  <c:v>n1969</c:v>
                </c:pt>
                <c:pt idx="1969">
                  <c:v>n1970</c:v>
                </c:pt>
                <c:pt idx="1970">
                  <c:v>n1971</c:v>
                </c:pt>
                <c:pt idx="1971">
                  <c:v>n1972</c:v>
                </c:pt>
                <c:pt idx="1972">
                  <c:v>n1973</c:v>
                </c:pt>
                <c:pt idx="1973">
                  <c:v>n1974</c:v>
                </c:pt>
                <c:pt idx="1974">
                  <c:v>n1975</c:v>
                </c:pt>
                <c:pt idx="1975">
                  <c:v>n1976</c:v>
                </c:pt>
                <c:pt idx="1976">
                  <c:v>n1977</c:v>
                </c:pt>
                <c:pt idx="1977">
                  <c:v>n1978</c:v>
                </c:pt>
                <c:pt idx="1978">
                  <c:v>n1979</c:v>
                </c:pt>
                <c:pt idx="1979">
                  <c:v>n1980</c:v>
                </c:pt>
                <c:pt idx="1980">
                  <c:v>n1981</c:v>
                </c:pt>
                <c:pt idx="1981">
                  <c:v>n1982</c:v>
                </c:pt>
                <c:pt idx="1982">
                  <c:v>n1983</c:v>
                </c:pt>
                <c:pt idx="1983">
                  <c:v>n1984</c:v>
                </c:pt>
                <c:pt idx="1984">
                  <c:v>n1985</c:v>
                </c:pt>
                <c:pt idx="1985">
                  <c:v>n1986</c:v>
                </c:pt>
                <c:pt idx="1986">
                  <c:v>n1987</c:v>
                </c:pt>
                <c:pt idx="1987">
                  <c:v>n1988</c:v>
                </c:pt>
                <c:pt idx="1988">
                  <c:v>n1989</c:v>
                </c:pt>
                <c:pt idx="1989">
                  <c:v>n1990</c:v>
                </c:pt>
                <c:pt idx="1990">
                  <c:v>n1991</c:v>
                </c:pt>
                <c:pt idx="1991">
                  <c:v>n1992</c:v>
                </c:pt>
                <c:pt idx="1992">
                  <c:v>n1993</c:v>
                </c:pt>
                <c:pt idx="1993">
                  <c:v>n1994</c:v>
                </c:pt>
                <c:pt idx="1994">
                  <c:v>n1995</c:v>
                </c:pt>
                <c:pt idx="1995">
                  <c:v>n1996</c:v>
                </c:pt>
                <c:pt idx="1996">
                  <c:v>n1997</c:v>
                </c:pt>
                <c:pt idx="1997">
                  <c:v>n1998</c:v>
                </c:pt>
                <c:pt idx="1998">
                  <c:v>n1999</c:v>
                </c:pt>
                <c:pt idx="1999">
                  <c:v>n2000</c:v>
                </c:pt>
                <c:pt idx="2000">
                  <c:v>n2001</c:v>
                </c:pt>
                <c:pt idx="2001">
                  <c:v>n2002</c:v>
                </c:pt>
                <c:pt idx="2002">
                  <c:v>n2003</c:v>
                </c:pt>
                <c:pt idx="2003">
                  <c:v>n2004</c:v>
                </c:pt>
                <c:pt idx="2004">
                  <c:v>n2005</c:v>
                </c:pt>
                <c:pt idx="2005">
                  <c:v>n2006</c:v>
                </c:pt>
                <c:pt idx="2006">
                  <c:v>n2007</c:v>
                </c:pt>
                <c:pt idx="2007">
                  <c:v>n2008</c:v>
                </c:pt>
                <c:pt idx="2008">
                  <c:v>n2009</c:v>
                </c:pt>
                <c:pt idx="2009">
                  <c:v>n2010</c:v>
                </c:pt>
                <c:pt idx="2010">
                  <c:v>n2011</c:v>
                </c:pt>
                <c:pt idx="2011">
                  <c:v>n2012</c:v>
                </c:pt>
                <c:pt idx="2012">
                  <c:v>n2013</c:v>
                </c:pt>
                <c:pt idx="2013">
                  <c:v>n2014</c:v>
                </c:pt>
                <c:pt idx="2014">
                  <c:v>n2015</c:v>
                </c:pt>
                <c:pt idx="2015">
                  <c:v>n2016</c:v>
                </c:pt>
                <c:pt idx="2016">
                  <c:v>n2017</c:v>
                </c:pt>
                <c:pt idx="2017">
                  <c:v>n2018</c:v>
                </c:pt>
                <c:pt idx="2018">
                  <c:v>n2019</c:v>
                </c:pt>
                <c:pt idx="2019">
                  <c:v>n2020</c:v>
                </c:pt>
                <c:pt idx="2020">
                  <c:v>n2021</c:v>
                </c:pt>
                <c:pt idx="2021">
                  <c:v>n2022</c:v>
                </c:pt>
                <c:pt idx="2022">
                  <c:v>n2023</c:v>
                </c:pt>
                <c:pt idx="2023">
                  <c:v>n2024</c:v>
                </c:pt>
                <c:pt idx="2024">
                  <c:v>n2025</c:v>
                </c:pt>
                <c:pt idx="2025">
                  <c:v>n2026</c:v>
                </c:pt>
                <c:pt idx="2026">
                  <c:v>n2027</c:v>
                </c:pt>
                <c:pt idx="2027">
                  <c:v>n2028</c:v>
                </c:pt>
                <c:pt idx="2028">
                  <c:v>n2029</c:v>
                </c:pt>
                <c:pt idx="2029">
                  <c:v>n2030</c:v>
                </c:pt>
                <c:pt idx="2030">
                  <c:v>n2031</c:v>
                </c:pt>
                <c:pt idx="2031">
                  <c:v>n2032</c:v>
                </c:pt>
                <c:pt idx="2032">
                  <c:v>n2033</c:v>
                </c:pt>
                <c:pt idx="2033">
                  <c:v>n2034</c:v>
                </c:pt>
                <c:pt idx="2034">
                  <c:v>n2035</c:v>
                </c:pt>
                <c:pt idx="2035">
                  <c:v>n2036</c:v>
                </c:pt>
                <c:pt idx="2036">
                  <c:v>n2037</c:v>
                </c:pt>
                <c:pt idx="2037">
                  <c:v>n2038</c:v>
                </c:pt>
                <c:pt idx="2038">
                  <c:v>n2039</c:v>
                </c:pt>
                <c:pt idx="2039">
                  <c:v>n2040</c:v>
                </c:pt>
                <c:pt idx="2040">
                  <c:v>n2041</c:v>
                </c:pt>
                <c:pt idx="2041">
                  <c:v>n2042</c:v>
                </c:pt>
                <c:pt idx="2042">
                  <c:v>n2043</c:v>
                </c:pt>
                <c:pt idx="2043">
                  <c:v>n2044</c:v>
                </c:pt>
                <c:pt idx="2044">
                  <c:v>n2045</c:v>
                </c:pt>
                <c:pt idx="2045">
                  <c:v>n2046</c:v>
                </c:pt>
                <c:pt idx="2046">
                  <c:v>n2047</c:v>
                </c:pt>
                <c:pt idx="2047">
                  <c:v>n2048</c:v>
                </c:pt>
                <c:pt idx="2048">
                  <c:v>n2049</c:v>
                </c:pt>
                <c:pt idx="2049">
                  <c:v>n2050</c:v>
                </c:pt>
                <c:pt idx="2050">
                  <c:v>n2051</c:v>
                </c:pt>
                <c:pt idx="2051">
                  <c:v>n2052</c:v>
                </c:pt>
                <c:pt idx="2052">
                  <c:v>n2053</c:v>
                </c:pt>
                <c:pt idx="2053">
                  <c:v>n2054</c:v>
                </c:pt>
                <c:pt idx="2054">
                  <c:v>n2055</c:v>
                </c:pt>
                <c:pt idx="2055">
                  <c:v>n2056</c:v>
                </c:pt>
                <c:pt idx="2056">
                  <c:v>n2057</c:v>
                </c:pt>
                <c:pt idx="2057">
                  <c:v>n2058</c:v>
                </c:pt>
                <c:pt idx="2058">
                  <c:v>n2059</c:v>
                </c:pt>
                <c:pt idx="2059">
                  <c:v>n2060</c:v>
                </c:pt>
                <c:pt idx="2060">
                  <c:v>n2061</c:v>
                </c:pt>
                <c:pt idx="2061">
                  <c:v>n2062</c:v>
                </c:pt>
                <c:pt idx="2062">
                  <c:v>n2063</c:v>
                </c:pt>
                <c:pt idx="2063">
                  <c:v>n2064</c:v>
                </c:pt>
                <c:pt idx="2064">
                  <c:v>n2065</c:v>
                </c:pt>
                <c:pt idx="2065">
                  <c:v>n2066</c:v>
                </c:pt>
                <c:pt idx="2066">
                  <c:v>n2067</c:v>
                </c:pt>
                <c:pt idx="2067">
                  <c:v>n2068</c:v>
                </c:pt>
                <c:pt idx="2068">
                  <c:v>n2069</c:v>
                </c:pt>
                <c:pt idx="2069">
                  <c:v>n2070</c:v>
                </c:pt>
                <c:pt idx="2070">
                  <c:v>n2071</c:v>
                </c:pt>
                <c:pt idx="2071">
                  <c:v>n2072</c:v>
                </c:pt>
                <c:pt idx="2072">
                  <c:v>n2073</c:v>
                </c:pt>
                <c:pt idx="2073">
                  <c:v>n2074</c:v>
                </c:pt>
                <c:pt idx="2074">
                  <c:v>n2075</c:v>
                </c:pt>
                <c:pt idx="2075">
                  <c:v>n2076</c:v>
                </c:pt>
                <c:pt idx="2076">
                  <c:v>n2077</c:v>
                </c:pt>
                <c:pt idx="2077">
                  <c:v>n2078</c:v>
                </c:pt>
                <c:pt idx="2078">
                  <c:v>n2079</c:v>
                </c:pt>
                <c:pt idx="2079">
                  <c:v>n2080</c:v>
                </c:pt>
                <c:pt idx="2080">
                  <c:v>n2081</c:v>
                </c:pt>
                <c:pt idx="2081">
                  <c:v>n2082</c:v>
                </c:pt>
                <c:pt idx="2082">
                  <c:v>n2083</c:v>
                </c:pt>
                <c:pt idx="2083">
                  <c:v>n2084</c:v>
                </c:pt>
                <c:pt idx="2084">
                  <c:v>n2085</c:v>
                </c:pt>
                <c:pt idx="2085">
                  <c:v>n2086</c:v>
                </c:pt>
                <c:pt idx="2086">
                  <c:v>n2087</c:v>
                </c:pt>
                <c:pt idx="2087">
                  <c:v>n2088</c:v>
                </c:pt>
                <c:pt idx="2088">
                  <c:v>n2089</c:v>
                </c:pt>
                <c:pt idx="2089">
                  <c:v>n2090</c:v>
                </c:pt>
                <c:pt idx="2090">
                  <c:v>n2091</c:v>
                </c:pt>
                <c:pt idx="2091">
                  <c:v>n2092</c:v>
                </c:pt>
                <c:pt idx="2092">
                  <c:v>n2093</c:v>
                </c:pt>
                <c:pt idx="2093">
                  <c:v>n2094</c:v>
                </c:pt>
                <c:pt idx="2094">
                  <c:v>n2095</c:v>
                </c:pt>
                <c:pt idx="2095">
                  <c:v>n2096</c:v>
                </c:pt>
                <c:pt idx="2096">
                  <c:v>n2097</c:v>
                </c:pt>
                <c:pt idx="2097">
                  <c:v>n2098</c:v>
                </c:pt>
                <c:pt idx="2098">
                  <c:v>n2099</c:v>
                </c:pt>
                <c:pt idx="2099">
                  <c:v>n2100</c:v>
                </c:pt>
                <c:pt idx="2100">
                  <c:v>n2101</c:v>
                </c:pt>
                <c:pt idx="2101">
                  <c:v>n2102</c:v>
                </c:pt>
                <c:pt idx="2102">
                  <c:v>n2103</c:v>
                </c:pt>
                <c:pt idx="2103">
                  <c:v>n2104</c:v>
                </c:pt>
                <c:pt idx="2104">
                  <c:v>n2105</c:v>
                </c:pt>
                <c:pt idx="2105">
                  <c:v>n2106</c:v>
                </c:pt>
                <c:pt idx="2106">
                  <c:v>n2107</c:v>
                </c:pt>
                <c:pt idx="2107">
                  <c:v>n2108</c:v>
                </c:pt>
                <c:pt idx="2108">
                  <c:v>n2109</c:v>
                </c:pt>
                <c:pt idx="2109">
                  <c:v>n2110</c:v>
                </c:pt>
                <c:pt idx="2110">
                  <c:v>n2111</c:v>
                </c:pt>
                <c:pt idx="2111">
                  <c:v>n2112</c:v>
                </c:pt>
                <c:pt idx="2112">
                  <c:v>n2113</c:v>
                </c:pt>
                <c:pt idx="2113">
                  <c:v>n2114</c:v>
                </c:pt>
                <c:pt idx="2114">
                  <c:v>n2115</c:v>
                </c:pt>
                <c:pt idx="2115">
                  <c:v>n2116</c:v>
                </c:pt>
                <c:pt idx="2116">
                  <c:v>n2117</c:v>
                </c:pt>
                <c:pt idx="2117">
                  <c:v>n2118</c:v>
                </c:pt>
                <c:pt idx="2118">
                  <c:v>n2119</c:v>
                </c:pt>
                <c:pt idx="2119">
                  <c:v>n2120</c:v>
                </c:pt>
                <c:pt idx="2120">
                  <c:v>n2121</c:v>
                </c:pt>
                <c:pt idx="2121">
                  <c:v>n2122</c:v>
                </c:pt>
                <c:pt idx="2122">
                  <c:v>n2123</c:v>
                </c:pt>
                <c:pt idx="2123">
                  <c:v>n2124</c:v>
                </c:pt>
                <c:pt idx="2124">
                  <c:v>n2125</c:v>
                </c:pt>
                <c:pt idx="2125">
                  <c:v>n2126</c:v>
                </c:pt>
                <c:pt idx="2126">
                  <c:v>n2127</c:v>
                </c:pt>
                <c:pt idx="2127">
                  <c:v>n2128</c:v>
                </c:pt>
                <c:pt idx="2128">
                  <c:v>n2129</c:v>
                </c:pt>
                <c:pt idx="2129">
                  <c:v>n2130</c:v>
                </c:pt>
                <c:pt idx="2130">
                  <c:v>n2131</c:v>
                </c:pt>
                <c:pt idx="2131">
                  <c:v>n2132</c:v>
                </c:pt>
                <c:pt idx="2132">
                  <c:v>n2133</c:v>
                </c:pt>
                <c:pt idx="2133">
                  <c:v>n2134</c:v>
                </c:pt>
                <c:pt idx="2134">
                  <c:v>n2135</c:v>
                </c:pt>
                <c:pt idx="2135">
                  <c:v>n2136</c:v>
                </c:pt>
                <c:pt idx="2136">
                  <c:v>n2137</c:v>
                </c:pt>
                <c:pt idx="2137">
                  <c:v>n2138</c:v>
                </c:pt>
                <c:pt idx="2138">
                  <c:v>n2139</c:v>
                </c:pt>
                <c:pt idx="2139">
                  <c:v>n2140</c:v>
                </c:pt>
                <c:pt idx="2140">
                  <c:v>n2141</c:v>
                </c:pt>
                <c:pt idx="2141">
                  <c:v>n2142</c:v>
                </c:pt>
                <c:pt idx="2142">
                  <c:v>n2143</c:v>
                </c:pt>
                <c:pt idx="2143">
                  <c:v>n2144</c:v>
                </c:pt>
                <c:pt idx="2144">
                  <c:v>n2145</c:v>
                </c:pt>
                <c:pt idx="2145">
                  <c:v>n2146</c:v>
                </c:pt>
                <c:pt idx="2146">
                  <c:v>n2147</c:v>
                </c:pt>
                <c:pt idx="2147">
                  <c:v>n2148</c:v>
                </c:pt>
                <c:pt idx="2148">
                  <c:v>n2149</c:v>
                </c:pt>
                <c:pt idx="2149">
                  <c:v>n2150</c:v>
                </c:pt>
                <c:pt idx="2150">
                  <c:v>n2151</c:v>
                </c:pt>
                <c:pt idx="2151">
                  <c:v>n2152</c:v>
                </c:pt>
                <c:pt idx="2152">
                  <c:v>n2153</c:v>
                </c:pt>
                <c:pt idx="2153">
                  <c:v>n2154</c:v>
                </c:pt>
                <c:pt idx="2154">
                  <c:v>n2155</c:v>
                </c:pt>
                <c:pt idx="2155">
                  <c:v>n2156</c:v>
                </c:pt>
                <c:pt idx="2156">
                  <c:v>n2157</c:v>
                </c:pt>
                <c:pt idx="2157">
                  <c:v>n2158</c:v>
                </c:pt>
                <c:pt idx="2158">
                  <c:v>n2159</c:v>
                </c:pt>
                <c:pt idx="2159">
                  <c:v>n2160</c:v>
                </c:pt>
                <c:pt idx="2160">
                  <c:v>n2161</c:v>
                </c:pt>
                <c:pt idx="2161">
                  <c:v>n2162</c:v>
                </c:pt>
                <c:pt idx="2162">
                  <c:v>n2163</c:v>
                </c:pt>
                <c:pt idx="2163">
                  <c:v>n2164</c:v>
                </c:pt>
                <c:pt idx="2164">
                  <c:v>n2165</c:v>
                </c:pt>
                <c:pt idx="2165">
                  <c:v>n2166</c:v>
                </c:pt>
                <c:pt idx="2166">
                  <c:v>n2167</c:v>
                </c:pt>
                <c:pt idx="2167">
                  <c:v>n2168</c:v>
                </c:pt>
                <c:pt idx="2168">
                  <c:v>n2169</c:v>
                </c:pt>
                <c:pt idx="2169">
                  <c:v>n2170</c:v>
                </c:pt>
                <c:pt idx="2170">
                  <c:v>n2171</c:v>
                </c:pt>
                <c:pt idx="2171">
                  <c:v>n2172</c:v>
                </c:pt>
                <c:pt idx="2172">
                  <c:v>n2173</c:v>
                </c:pt>
                <c:pt idx="2173">
                  <c:v>n2174</c:v>
                </c:pt>
                <c:pt idx="2174">
                  <c:v>n2175</c:v>
                </c:pt>
                <c:pt idx="2175">
                  <c:v>n2176</c:v>
                </c:pt>
                <c:pt idx="2176">
                  <c:v>n2177</c:v>
                </c:pt>
                <c:pt idx="2177">
                  <c:v>n2178</c:v>
                </c:pt>
                <c:pt idx="2178">
                  <c:v>n2179</c:v>
                </c:pt>
                <c:pt idx="2179">
                  <c:v>n2180</c:v>
                </c:pt>
                <c:pt idx="2180">
                  <c:v>n2181</c:v>
                </c:pt>
                <c:pt idx="2181">
                  <c:v>n2182</c:v>
                </c:pt>
                <c:pt idx="2182">
                  <c:v>n2183</c:v>
                </c:pt>
                <c:pt idx="2183">
                  <c:v>n2184</c:v>
                </c:pt>
                <c:pt idx="2184">
                  <c:v>n2185</c:v>
                </c:pt>
                <c:pt idx="2185">
                  <c:v>n2186</c:v>
                </c:pt>
                <c:pt idx="2186">
                  <c:v>n2187</c:v>
                </c:pt>
                <c:pt idx="2187">
                  <c:v>n2188</c:v>
                </c:pt>
                <c:pt idx="2188">
                  <c:v>n2189</c:v>
                </c:pt>
                <c:pt idx="2189">
                  <c:v>n2190</c:v>
                </c:pt>
                <c:pt idx="2190">
                  <c:v>n2191</c:v>
                </c:pt>
                <c:pt idx="2191">
                  <c:v>n2192</c:v>
                </c:pt>
                <c:pt idx="2192">
                  <c:v>n2193</c:v>
                </c:pt>
                <c:pt idx="2193">
                  <c:v>n2194</c:v>
                </c:pt>
                <c:pt idx="2194">
                  <c:v>n2195</c:v>
                </c:pt>
                <c:pt idx="2195">
                  <c:v>n2196</c:v>
                </c:pt>
                <c:pt idx="2196">
                  <c:v>n2197</c:v>
                </c:pt>
                <c:pt idx="2197">
                  <c:v>n2198</c:v>
                </c:pt>
                <c:pt idx="2198">
                  <c:v>n2199</c:v>
                </c:pt>
                <c:pt idx="2199">
                  <c:v>n2200</c:v>
                </c:pt>
                <c:pt idx="2200">
                  <c:v>n2201</c:v>
                </c:pt>
                <c:pt idx="2201">
                  <c:v>n2202</c:v>
                </c:pt>
                <c:pt idx="2202">
                  <c:v>n2203</c:v>
                </c:pt>
                <c:pt idx="2203">
                  <c:v>n2204</c:v>
                </c:pt>
                <c:pt idx="2204">
                  <c:v>n2205</c:v>
                </c:pt>
                <c:pt idx="2205">
                  <c:v>n2206</c:v>
                </c:pt>
                <c:pt idx="2206">
                  <c:v>n2207</c:v>
                </c:pt>
                <c:pt idx="2207">
                  <c:v>n2208</c:v>
                </c:pt>
                <c:pt idx="2208">
                  <c:v>n2209</c:v>
                </c:pt>
                <c:pt idx="2209">
                  <c:v>n2210</c:v>
                </c:pt>
                <c:pt idx="2210">
                  <c:v>n2211</c:v>
                </c:pt>
                <c:pt idx="2211">
                  <c:v>n2212</c:v>
                </c:pt>
                <c:pt idx="2212">
                  <c:v>n2213</c:v>
                </c:pt>
                <c:pt idx="2213">
                  <c:v>n2214</c:v>
                </c:pt>
                <c:pt idx="2214">
                  <c:v>n2215</c:v>
                </c:pt>
                <c:pt idx="2215">
                  <c:v>n2216</c:v>
                </c:pt>
                <c:pt idx="2216">
                  <c:v>n2217</c:v>
                </c:pt>
                <c:pt idx="2217">
                  <c:v>n2218</c:v>
                </c:pt>
                <c:pt idx="2218">
                  <c:v>n2219</c:v>
                </c:pt>
                <c:pt idx="2219">
                  <c:v>n2220</c:v>
                </c:pt>
                <c:pt idx="2220">
                  <c:v>n2221</c:v>
                </c:pt>
                <c:pt idx="2221">
                  <c:v>n2222</c:v>
                </c:pt>
                <c:pt idx="2222">
                  <c:v>n2223</c:v>
                </c:pt>
                <c:pt idx="2223">
                  <c:v>n2224</c:v>
                </c:pt>
                <c:pt idx="2224">
                  <c:v>n2225</c:v>
                </c:pt>
                <c:pt idx="2225">
                  <c:v>n2226</c:v>
                </c:pt>
                <c:pt idx="2226">
                  <c:v>n2227</c:v>
                </c:pt>
                <c:pt idx="2227">
                  <c:v>n2228</c:v>
                </c:pt>
                <c:pt idx="2228">
                  <c:v>n2229</c:v>
                </c:pt>
                <c:pt idx="2229">
                  <c:v>n2230</c:v>
                </c:pt>
                <c:pt idx="2230">
                  <c:v>n2231</c:v>
                </c:pt>
                <c:pt idx="2231">
                  <c:v>n2232</c:v>
                </c:pt>
                <c:pt idx="2232">
                  <c:v>n2233</c:v>
                </c:pt>
                <c:pt idx="2233">
                  <c:v>n2234</c:v>
                </c:pt>
                <c:pt idx="2234">
                  <c:v>n2235</c:v>
                </c:pt>
                <c:pt idx="2235">
                  <c:v>n2236</c:v>
                </c:pt>
                <c:pt idx="2236">
                  <c:v>n2237</c:v>
                </c:pt>
                <c:pt idx="2237">
                  <c:v>n2238</c:v>
                </c:pt>
                <c:pt idx="2238">
                  <c:v>n2239</c:v>
                </c:pt>
                <c:pt idx="2239">
                  <c:v>n2240</c:v>
                </c:pt>
                <c:pt idx="2240">
                  <c:v>n2241</c:v>
                </c:pt>
                <c:pt idx="2241">
                  <c:v>n2242</c:v>
                </c:pt>
                <c:pt idx="2242">
                  <c:v>n2243</c:v>
                </c:pt>
                <c:pt idx="2243">
                  <c:v>n2244</c:v>
                </c:pt>
                <c:pt idx="2244">
                  <c:v>n2245</c:v>
                </c:pt>
                <c:pt idx="2245">
                  <c:v>n2246</c:v>
                </c:pt>
                <c:pt idx="2246">
                  <c:v>n2247</c:v>
                </c:pt>
                <c:pt idx="2247">
                  <c:v>n2248</c:v>
                </c:pt>
                <c:pt idx="2248">
                  <c:v>n2249</c:v>
                </c:pt>
                <c:pt idx="2249">
                  <c:v>n2250</c:v>
                </c:pt>
                <c:pt idx="2250">
                  <c:v>n2251</c:v>
                </c:pt>
                <c:pt idx="2251">
                  <c:v>n2252</c:v>
                </c:pt>
                <c:pt idx="2252">
                  <c:v>n2253</c:v>
                </c:pt>
                <c:pt idx="2253">
                  <c:v>n2254</c:v>
                </c:pt>
                <c:pt idx="2254">
                  <c:v>n2255</c:v>
                </c:pt>
                <c:pt idx="2255">
                  <c:v>n2256</c:v>
                </c:pt>
                <c:pt idx="2256">
                  <c:v>n2257</c:v>
                </c:pt>
                <c:pt idx="2257">
                  <c:v>n2258</c:v>
                </c:pt>
                <c:pt idx="2258">
                  <c:v>n2259</c:v>
                </c:pt>
                <c:pt idx="2259">
                  <c:v>n2260</c:v>
                </c:pt>
                <c:pt idx="2260">
                  <c:v>n2261</c:v>
                </c:pt>
                <c:pt idx="2261">
                  <c:v>n2262</c:v>
                </c:pt>
                <c:pt idx="2262">
                  <c:v>n2263</c:v>
                </c:pt>
                <c:pt idx="2263">
                  <c:v>n2264</c:v>
                </c:pt>
                <c:pt idx="2264">
                  <c:v>n2265</c:v>
                </c:pt>
                <c:pt idx="2265">
                  <c:v>n2266</c:v>
                </c:pt>
                <c:pt idx="2266">
                  <c:v>n2267</c:v>
                </c:pt>
                <c:pt idx="2267">
                  <c:v>n2268</c:v>
                </c:pt>
                <c:pt idx="2268">
                  <c:v>n2269</c:v>
                </c:pt>
                <c:pt idx="2269">
                  <c:v>n2270</c:v>
                </c:pt>
                <c:pt idx="2270">
                  <c:v>n2271</c:v>
                </c:pt>
                <c:pt idx="2271">
                  <c:v>n2272</c:v>
                </c:pt>
                <c:pt idx="2272">
                  <c:v>n2273</c:v>
                </c:pt>
                <c:pt idx="2273">
                  <c:v>n2274</c:v>
                </c:pt>
                <c:pt idx="2274">
                  <c:v>n2275</c:v>
                </c:pt>
                <c:pt idx="2275">
                  <c:v>n2276</c:v>
                </c:pt>
                <c:pt idx="2276">
                  <c:v>n2277</c:v>
                </c:pt>
                <c:pt idx="2277">
                  <c:v>n2278</c:v>
                </c:pt>
                <c:pt idx="2278">
                  <c:v>n2279</c:v>
                </c:pt>
                <c:pt idx="2279">
                  <c:v>n2280</c:v>
                </c:pt>
                <c:pt idx="2280">
                  <c:v>n2281</c:v>
                </c:pt>
                <c:pt idx="2281">
                  <c:v>n2282</c:v>
                </c:pt>
                <c:pt idx="2282">
                  <c:v>n2283</c:v>
                </c:pt>
                <c:pt idx="2283">
                  <c:v>n2284</c:v>
                </c:pt>
                <c:pt idx="2284">
                  <c:v>n2285</c:v>
                </c:pt>
                <c:pt idx="2285">
                  <c:v>n2286</c:v>
                </c:pt>
                <c:pt idx="2286">
                  <c:v>n2287</c:v>
                </c:pt>
                <c:pt idx="2287">
                  <c:v>n2288</c:v>
                </c:pt>
                <c:pt idx="2288">
                  <c:v>n2289</c:v>
                </c:pt>
                <c:pt idx="2289">
                  <c:v>n2290</c:v>
                </c:pt>
                <c:pt idx="2290">
                  <c:v>n2291</c:v>
                </c:pt>
                <c:pt idx="2291">
                  <c:v>n2292</c:v>
                </c:pt>
                <c:pt idx="2292">
                  <c:v>n2293</c:v>
                </c:pt>
                <c:pt idx="2293">
                  <c:v>n2294</c:v>
                </c:pt>
                <c:pt idx="2294">
                  <c:v>n2295</c:v>
                </c:pt>
                <c:pt idx="2295">
                  <c:v>n2296</c:v>
                </c:pt>
                <c:pt idx="2296">
                  <c:v>n2297</c:v>
                </c:pt>
                <c:pt idx="2297">
                  <c:v>n2298</c:v>
                </c:pt>
                <c:pt idx="2298">
                  <c:v>n2299</c:v>
                </c:pt>
                <c:pt idx="2299">
                  <c:v>n2300</c:v>
                </c:pt>
                <c:pt idx="2300">
                  <c:v>n2301</c:v>
                </c:pt>
                <c:pt idx="2301">
                  <c:v>n2302</c:v>
                </c:pt>
                <c:pt idx="2302">
                  <c:v>n2303</c:v>
                </c:pt>
                <c:pt idx="2303">
                  <c:v>n2304</c:v>
                </c:pt>
                <c:pt idx="2304">
                  <c:v>n2305</c:v>
                </c:pt>
                <c:pt idx="2305">
                  <c:v>n2306</c:v>
                </c:pt>
                <c:pt idx="2306">
                  <c:v>n2307</c:v>
                </c:pt>
                <c:pt idx="2307">
                  <c:v>n2308</c:v>
                </c:pt>
                <c:pt idx="2308">
                  <c:v>n2309</c:v>
                </c:pt>
                <c:pt idx="2309">
                  <c:v>n2310</c:v>
                </c:pt>
                <c:pt idx="2310">
                  <c:v>n2311</c:v>
                </c:pt>
                <c:pt idx="2311">
                  <c:v>n2312</c:v>
                </c:pt>
                <c:pt idx="2312">
                  <c:v>n2313</c:v>
                </c:pt>
                <c:pt idx="2313">
                  <c:v>n2314</c:v>
                </c:pt>
                <c:pt idx="2314">
                  <c:v>n2315</c:v>
                </c:pt>
                <c:pt idx="2315">
                  <c:v>n2316</c:v>
                </c:pt>
                <c:pt idx="2316">
                  <c:v>n2317</c:v>
                </c:pt>
                <c:pt idx="2317">
                  <c:v>n2318</c:v>
                </c:pt>
                <c:pt idx="2318">
                  <c:v>n2319</c:v>
                </c:pt>
                <c:pt idx="2319">
                  <c:v>n2320</c:v>
                </c:pt>
                <c:pt idx="2320">
                  <c:v>n2321</c:v>
                </c:pt>
                <c:pt idx="2321">
                  <c:v>n2322</c:v>
                </c:pt>
                <c:pt idx="2322">
                  <c:v>n2323</c:v>
                </c:pt>
                <c:pt idx="2323">
                  <c:v>n2324</c:v>
                </c:pt>
                <c:pt idx="2324">
                  <c:v>n2325</c:v>
                </c:pt>
                <c:pt idx="2325">
                  <c:v>n2326</c:v>
                </c:pt>
                <c:pt idx="2326">
                  <c:v>n2327</c:v>
                </c:pt>
                <c:pt idx="2327">
                  <c:v>n2328</c:v>
                </c:pt>
                <c:pt idx="2328">
                  <c:v>n2329</c:v>
                </c:pt>
                <c:pt idx="2329">
                  <c:v>n2330</c:v>
                </c:pt>
                <c:pt idx="2330">
                  <c:v>n2331</c:v>
                </c:pt>
                <c:pt idx="2331">
                  <c:v>n2332</c:v>
                </c:pt>
                <c:pt idx="2332">
                  <c:v>n2333</c:v>
                </c:pt>
                <c:pt idx="2333">
                  <c:v>n2334</c:v>
                </c:pt>
                <c:pt idx="2334">
                  <c:v>n2335</c:v>
                </c:pt>
                <c:pt idx="2335">
                  <c:v>n2336</c:v>
                </c:pt>
                <c:pt idx="2336">
                  <c:v>n2337</c:v>
                </c:pt>
                <c:pt idx="2337">
                  <c:v>n2338</c:v>
                </c:pt>
                <c:pt idx="2338">
                  <c:v>n2339</c:v>
                </c:pt>
                <c:pt idx="2339">
                  <c:v>n2340</c:v>
                </c:pt>
                <c:pt idx="2340">
                  <c:v>n2341</c:v>
                </c:pt>
                <c:pt idx="2341">
                  <c:v>n2342</c:v>
                </c:pt>
                <c:pt idx="2342">
                  <c:v>n2343</c:v>
                </c:pt>
                <c:pt idx="2343">
                  <c:v>n2344</c:v>
                </c:pt>
                <c:pt idx="2344">
                  <c:v>n2345</c:v>
                </c:pt>
                <c:pt idx="2345">
                  <c:v>n2346</c:v>
                </c:pt>
                <c:pt idx="2346">
                  <c:v>n2347</c:v>
                </c:pt>
                <c:pt idx="2347">
                  <c:v>n2348</c:v>
                </c:pt>
                <c:pt idx="2348">
                  <c:v>n2349</c:v>
                </c:pt>
                <c:pt idx="2349">
                  <c:v>n2350</c:v>
                </c:pt>
                <c:pt idx="2350">
                  <c:v>n2351</c:v>
                </c:pt>
                <c:pt idx="2351">
                  <c:v>n2352</c:v>
                </c:pt>
                <c:pt idx="2352">
                  <c:v>n2353</c:v>
                </c:pt>
                <c:pt idx="2353">
                  <c:v>n2354</c:v>
                </c:pt>
                <c:pt idx="2354">
                  <c:v>n2355</c:v>
                </c:pt>
                <c:pt idx="2355">
                  <c:v>n2356</c:v>
                </c:pt>
                <c:pt idx="2356">
                  <c:v>n2357</c:v>
                </c:pt>
                <c:pt idx="2357">
                  <c:v>n2358</c:v>
                </c:pt>
                <c:pt idx="2358">
                  <c:v>n2359</c:v>
                </c:pt>
                <c:pt idx="2359">
                  <c:v>n2360</c:v>
                </c:pt>
                <c:pt idx="2360">
                  <c:v>n2361</c:v>
                </c:pt>
                <c:pt idx="2361">
                  <c:v>n2362</c:v>
                </c:pt>
                <c:pt idx="2362">
                  <c:v>n2363</c:v>
                </c:pt>
                <c:pt idx="2363">
                  <c:v>n2364</c:v>
                </c:pt>
                <c:pt idx="2364">
                  <c:v>n2365</c:v>
                </c:pt>
                <c:pt idx="2365">
                  <c:v>n2366</c:v>
                </c:pt>
                <c:pt idx="2366">
                  <c:v>n2367</c:v>
                </c:pt>
                <c:pt idx="2367">
                  <c:v>n2368</c:v>
                </c:pt>
                <c:pt idx="2368">
                  <c:v>n2369</c:v>
                </c:pt>
                <c:pt idx="2369">
                  <c:v>n2370</c:v>
                </c:pt>
                <c:pt idx="2370">
                  <c:v>n2371</c:v>
                </c:pt>
                <c:pt idx="2371">
                  <c:v>n2372</c:v>
                </c:pt>
                <c:pt idx="2372">
                  <c:v>n2373</c:v>
                </c:pt>
                <c:pt idx="2373">
                  <c:v>n2374</c:v>
                </c:pt>
                <c:pt idx="2374">
                  <c:v>n2375</c:v>
                </c:pt>
                <c:pt idx="2375">
                  <c:v>n2376</c:v>
                </c:pt>
                <c:pt idx="2376">
                  <c:v>n2377</c:v>
                </c:pt>
                <c:pt idx="2377">
                  <c:v>n2378</c:v>
                </c:pt>
                <c:pt idx="2378">
                  <c:v>n2379</c:v>
                </c:pt>
                <c:pt idx="2379">
                  <c:v>n2380</c:v>
                </c:pt>
                <c:pt idx="2380">
                  <c:v>n2381</c:v>
                </c:pt>
                <c:pt idx="2381">
                  <c:v>n2382</c:v>
                </c:pt>
                <c:pt idx="2382">
                  <c:v>n2383</c:v>
                </c:pt>
                <c:pt idx="2383">
                  <c:v>n2384</c:v>
                </c:pt>
                <c:pt idx="2384">
                  <c:v>n2385</c:v>
                </c:pt>
                <c:pt idx="2385">
                  <c:v>n2386</c:v>
                </c:pt>
                <c:pt idx="2386">
                  <c:v>n2387</c:v>
                </c:pt>
                <c:pt idx="2387">
                  <c:v>n2388</c:v>
                </c:pt>
                <c:pt idx="2388">
                  <c:v>n2389</c:v>
                </c:pt>
                <c:pt idx="2389">
                  <c:v>n2390</c:v>
                </c:pt>
                <c:pt idx="2390">
                  <c:v>n2391</c:v>
                </c:pt>
                <c:pt idx="2391">
                  <c:v>n2392</c:v>
                </c:pt>
                <c:pt idx="2392">
                  <c:v>n2393</c:v>
                </c:pt>
                <c:pt idx="2393">
                  <c:v>n2394</c:v>
                </c:pt>
                <c:pt idx="2394">
                  <c:v>n2395</c:v>
                </c:pt>
                <c:pt idx="2395">
                  <c:v>n2396</c:v>
                </c:pt>
                <c:pt idx="2396">
                  <c:v>n2397</c:v>
                </c:pt>
                <c:pt idx="2397">
                  <c:v>n2398</c:v>
                </c:pt>
                <c:pt idx="2398">
                  <c:v>n2399</c:v>
                </c:pt>
                <c:pt idx="2399">
                  <c:v>n2400</c:v>
                </c:pt>
                <c:pt idx="2400">
                  <c:v>n2401</c:v>
                </c:pt>
                <c:pt idx="2401">
                  <c:v>n2402</c:v>
                </c:pt>
                <c:pt idx="2402">
                  <c:v>n2403</c:v>
                </c:pt>
                <c:pt idx="2403">
                  <c:v>n2404</c:v>
                </c:pt>
                <c:pt idx="2404">
                  <c:v>n2405</c:v>
                </c:pt>
                <c:pt idx="2405">
                  <c:v>n2406</c:v>
                </c:pt>
                <c:pt idx="2406">
                  <c:v>n2407</c:v>
                </c:pt>
                <c:pt idx="2407">
                  <c:v>n2408</c:v>
                </c:pt>
                <c:pt idx="2408">
                  <c:v>n2409</c:v>
                </c:pt>
                <c:pt idx="2409">
                  <c:v>n2410</c:v>
                </c:pt>
                <c:pt idx="2410">
                  <c:v>n2411</c:v>
                </c:pt>
                <c:pt idx="2411">
                  <c:v>n2412</c:v>
                </c:pt>
                <c:pt idx="2412">
                  <c:v>n2413</c:v>
                </c:pt>
                <c:pt idx="2413">
                  <c:v>n2414</c:v>
                </c:pt>
                <c:pt idx="2414">
                  <c:v>n2415</c:v>
                </c:pt>
                <c:pt idx="2415">
                  <c:v>n2416</c:v>
                </c:pt>
                <c:pt idx="2416">
                  <c:v>n2417</c:v>
                </c:pt>
                <c:pt idx="2417">
                  <c:v>n2418</c:v>
                </c:pt>
                <c:pt idx="2418">
                  <c:v>n2419</c:v>
                </c:pt>
                <c:pt idx="2419">
                  <c:v>n2420</c:v>
                </c:pt>
                <c:pt idx="2420">
                  <c:v>n2421</c:v>
                </c:pt>
                <c:pt idx="2421">
                  <c:v>n2422</c:v>
                </c:pt>
                <c:pt idx="2422">
                  <c:v>n2423</c:v>
                </c:pt>
                <c:pt idx="2423">
                  <c:v>n2424</c:v>
                </c:pt>
                <c:pt idx="2424">
                  <c:v>n2425</c:v>
                </c:pt>
                <c:pt idx="2425">
                  <c:v>n2426</c:v>
                </c:pt>
                <c:pt idx="2426">
                  <c:v>n2427</c:v>
                </c:pt>
                <c:pt idx="2427">
                  <c:v>n2428</c:v>
                </c:pt>
                <c:pt idx="2428">
                  <c:v>n2429</c:v>
                </c:pt>
                <c:pt idx="2429">
                  <c:v>n2430</c:v>
                </c:pt>
                <c:pt idx="2430">
                  <c:v>n2431</c:v>
                </c:pt>
                <c:pt idx="2431">
                  <c:v>n2432</c:v>
                </c:pt>
                <c:pt idx="2432">
                  <c:v>n2433</c:v>
                </c:pt>
                <c:pt idx="2433">
                  <c:v>n2434</c:v>
                </c:pt>
                <c:pt idx="2434">
                  <c:v>n2435</c:v>
                </c:pt>
                <c:pt idx="2435">
                  <c:v>n2436</c:v>
                </c:pt>
                <c:pt idx="2436">
                  <c:v>n2437</c:v>
                </c:pt>
                <c:pt idx="2437">
                  <c:v>n2438</c:v>
                </c:pt>
                <c:pt idx="2438">
                  <c:v>n2439</c:v>
                </c:pt>
                <c:pt idx="2439">
                  <c:v>n2440</c:v>
                </c:pt>
                <c:pt idx="2440">
                  <c:v>n2441</c:v>
                </c:pt>
                <c:pt idx="2441">
                  <c:v>n2442</c:v>
                </c:pt>
                <c:pt idx="2442">
                  <c:v>n2443</c:v>
                </c:pt>
                <c:pt idx="2443">
                  <c:v>n2444</c:v>
                </c:pt>
                <c:pt idx="2444">
                  <c:v>n2445</c:v>
                </c:pt>
                <c:pt idx="2445">
                  <c:v>n2446</c:v>
                </c:pt>
                <c:pt idx="2446">
                  <c:v>n2447</c:v>
                </c:pt>
                <c:pt idx="2447">
                  <c:v>n2448</c:v>
                </c:pt>
                <c:pt idx="2448">
                  <c:v>n2449</c:v>
                </c:pt>
                <c:pt idx="2449">
                  <c:v>n2450</c:v>
                </c:pt>
                <c:pt idx="2450">
                  <c:v>n2451</c:v>
                </c:pt>
                <c:pt idx="2451">
                  <c:v>n2452</c:v>
                </c:pt>
                <c:pt idx="2452">
                  <c:v>n2453</c:v>
                </c:pt>
                <c:pt idx="2453">
                  <c:v>n2454</c:v>
                </c:pt>
                <c:pt idx="2454">
                  <c:v>n2455</c:v>
                </c:pt>
                <c:pt idx="2455">
                  <c:v>n2456</c:v>
                </c:pt>
                <c:pt idx="2456">
                  <c:v>n2457</c:v>
                </c:pt>
                <c:pt idx="2457">
                  <c:v>n2458</c:v>
                </c:pt>
                <c:pt idx="2458">
                  <c:v>n2459</c:v>
                </c:pt>
                <c:pt idx="2459">
                  <c:v>n2460</c:v>
                </c:pt>
                <c:pt idx="2460">
                  <c:v>n2461</c:v>
                </c:pt>
                <c:pt idx="2461">
                  <c:v>n2462</c:v>
                </c:pt>
                <c:pt idx="2462">
                  <c:v>n2463</c:v>
                </c:pt>
                <c:pt idx="2463">
                  <c:v>n2464</c:v>
                </c:pt>
                <c:pt idx="2464">
                  <c:v>n2465</c:v>
                </c:pt>
                <c:pt idx="2465">
                  <c:v>n2466</c:v>
                </c:pt>
                <c:pt idx="2466">
                  <c:v>n2467</c:v>
                </c:pt>
                <c:pt idx="2467">
                  <c:v>n2468</c:v>
                </c:pt>
                <c:pt idx="2468">
                  <c:v>n2469</c:v>
                </c:pt>
                <c:pt idx="2469">
                  <c:v>n2470</c:v>
                </c:pt>
                <c:pt idx="2470">
                  <c:v>n2471</c:v>
                </c:pt>
                <c:pt idx="2471">
                  <c:v>n2472</c:v>
                </c:pt>
                <c:pt idx="2472">
                  <c:v>n2473</c:v>
                </c:pt>
                <c:pt idx="2473">
                  <c:v>n2474</c:v>
                </c:pt>
                <c:pt idx="2474">
                  <c:v>n2475</c:v>
                </c:pt>
                <c:pt idx="2475">
                  <c:v>n2476</c:v>
                </c:pt>
                <c:pt idx="2476">
                  <c:v>n2477</c:v>
                </c:pt>
                <c:pt idx="2477">
                  <c:v>n2478</c:v>
                </c:pt>
                <c:pt idx="2478">
                  <c:v>n2479</c:v>
                </c:pt>
                <c:pt idx="2479">
                  <c:v>n2480</c:v>
                </c:pt>
                <c:pt idx="2480">
                  <c:v>n2481</c:v>
                </c:pt>
                <c:pt idx="2481">
                  <c:v>n2482</c:v>
                </c:pt>
                <c:pt idx="2482">
                  <c:v>n2483</c:v>
                </c:pt>
                <c:pt idx="2483">
                  <c:v>n2484</c:v>
                </c:pt>
                <c:pt idx="2484">
                  <c:v>n2485</c:v>
                </c:pt>
                <c:pt idx="2485">
                  <c:v>n2486</c:v>
                </c:pt>
                <c:pt idx="2486">
                  <c:v>n2487</c:v>
                </c:pt>
                <c:pt idx="2487">
                  <c:v>n2488</c:v>
                </c:pt>
                <c:pt idx="2488">
                  <c:v>n2489</c:v>
                </c:pt>
                <c:pt idx="2489">
                  <c:v>n2490</c:v>
                </c:pt>
                <c:pt idx="2490">
                  <c:v>n2491</c:v>
                </c:pt>
                <c:pt idx="2491">
                  <c:v>n2492</c:v>
                </c:pt>
                <c:pt idx="2492">
                  <c:v>n2493</c:v>
                </c:pt>
                <c:pt idx="2493">
                  <c:v>n2494</c:v>
                </c:pt>
                <c:pt idx="2494">
                  <c:v>n2495</c:v>
                </c:pt>
                <c:pt idx="2495">
                  <c:v>n2496</c:v>
                </c:pt>
                <c:pt idx="2496">
                  <c:v>n2497</c:v>
                </c:pt>
                <c:pt idx="2497">
                  <c:v>n2498</c:v>
                </c:pt>
                <c:pt idx="2498">
                  <c:v>n2499</c:v>
                </c:pt>
                <c:pt idx="2499">
                  <c:v>n2500</c:v>
                </c:pt>
                <c:pt idx="2500">
                  <c:v>n2501</c:v>
                </c:pt>
                <c:pt idx="2501">
                  <c:v>n2502</c:v>
                </c:pt>
                <c:pt idx="2502">
                  <c:v>n2503</c:v>
                </c:pt>
                <c:pt idx="2503">
                  <c:v>n2504</c:v>
                </c:pt>
                <c:pt idx="2504">
                  <c:v>n2505</c:v>
                </c:pt>
                <c:pt idx="2505">
                  <c:v>n2506</c:v>
                </c:pt>
                <c:pt idx="2506">
                  <c:v>n2507</c:v>
                </c:pt>
                <c:pt idx="2507">
                  <c:v>n2508</c:v>
                </c:pt>
                <c:pt idx="2508">
                  <c:v>n2509</c:v>
                </c:pt>
                <c:pt idx="2509">
                  <c:v>n2510</c:v>
                </c:pt>
                <c:pt idx="2510">
                  <c:v>n2511</c:v>
                </c:pt>
                <c:pt idx="2511">
                  <c:v>n2512</c:v>
                </c:pt>
                <c:pt idx="2512">
                  <c:v>n2513</c:v>
                </c:pt>
                <c:pt idx="2513">
                  <c:v>n2514</c:v>
                </c:pt>
                <c:pt idx="2514">
                  <c:v>n2515</c:v>
                </c:pt>
                <c:pt idx="2515">
                  <c:v>n2516</c:v>
                </c:pt>
                <c:pt idx="2516">
                  <c:v>n2517</c:v>
                </c:pt>
                <c:pt idx="2517">
                  <c:v>n2518</c:v>
                </c:pt>
                <c:pt idx="2518">
                  <c:v>n2519</c:v>
                </c:pt>
                <c:pt idx="2519">
                  <c:v>n2520</c:v>
                </c:pt>
                <c:pt idx="2520">
                  <c:v>n2521</c:v>
                </c:pt>
                <c:pt idx="2521">
                  <c:v>n2522</c:v>
                </c:pt>
                <c:pt idx="2522">
                  <c:v>n2523</c:v>
                </c:pt>
                <c:pt idx="2523">
                  <c:v>n2524</c:v>
                </c:pt>
                <c:pt idx="2524">
                  <c:v>n2525</c:v>
                </c:pt>
                <c:pt idx="2525">
                  <c:v>n2526</c:v>
                </c:pt>
                <c:pt idx="2526">
                  <c:v>n2527</c:v>
                </c:pt>
                <c:pt idx="2527">
                  <c:v>n2528</c:v>
                </c:pt>
                <c:pt idx="2528">
                  <c:v>n2529</c:v>
                </c:pt>
                <c:pt idx="2529">
                  <c:v>n2530</c:v>
                </c:pt>
                <c:pt idx="2530">
                  <c:v>n2531</c:v>
                </c:pt>
                <c:pt idx="2531">
                  <c:v>n2532</c:v>
                </c:pt>
                <c:pt idx="2532">
                  <c:v>n2533</c:v>
                </c:pt>
                <c:pt idx="2533">
                  <c:v>n2534</c:v>
                </c:pt>
                <c:pt idx="2534">
                  <c:v>n2535</c:v>
                </c:pt>
                <c:pt idx="2535">
                  <c:v>n2536</c:v>
                </c:pt>
                <c:pt idx="2536">
                  <c:v>n2537</c:v>
                </c:pt>
                <c:pt idx="2537">
                  <c:v>n2538</c:v>
                </c:pt>
                <c:pt idx="2538">
                  <c:v>n2539</c:v>
                </c:pt>
                <c:pt idx="2539">
                  <c:v>n2540</c:v>
                </c:pt>
                <c:pt idx="2540">
                  <c:v>n2541</c:v>
                </c:pt>
                <c:pt idx="2541">
                  <c:v>n2542</c:v>
                </c:pt>
                <c:pt idx="2542">
                  <c:v>n2543</c:v>
                </c:pt>
                <c:pt idx="2543">
                  <c:v>n2544</c:v>
                </c:pt>
                <c:pt idx="2544">
                  <c:v>n2545</c:v>
                </c:pt>
                <c:pt idx="2545">
                  <c:v>n2546</c:v>
                </c:pt>
                <c:pt idx="2546">
                  <c:v>n2547</c:v>
                </c:pt>
                <c:pt idx="2547">
                  <c:v>n2548</c:v>
                </c:pt>
                <c:pt idx="2548">
                  <c:v>n2549</c:v>
                </c:pt>
                <c:pt idx="2549">
                  <c:v>n2550</c:v>
                </c:pt>
                <c:pt idx="2550">
                  <c:v>n2551</c:v>
                </c:pt>
                <c:pt idx="2551">
                  <c:v>n2552</c:v>
                </c:pt>
                <c:pt idx="2552">
                  <c:v>n2553</c:v>
                </c:pt>
                <c:pt idx="2553">
                  <c:v>n2554</c:v>
                </c:pt>
                <c:pt idx="2554">
                  <c:v>n2555</c:v>
                </c:pt>
                <c:pt idx="2555">
                  <c:v>n2556</c:v>
                </c:pt>
                <c:pt idx="2556">
                  <c:v>n2557</c:v>
                </c:pt>
                <c:pt idx="2557">
                  <c:v>n2558</c:v>
                </c:pt>
                <c:pt idx="2558">
                  <c:v>n2559</c:v>
                </c:pt>
                <c:pt idx="2559">
                  <c:v>n2560</c:v>
                </c:pt>
                <c:pt idx="2560">
                  <c:v>n2561</c:v>
                </c:pt>
                <c:pt idx="2561">
                  <c:v>n2562</c:v>
                </c:pt>
                <c:pt idx="2562">
                  <c:v>n2563</c:v>
                </c:pt>
                <c:pt idx="2563">
                  <c:v>n2564</c:v>
                </c:pt>
                <c:pt idx="2564">
                  <c:v>n2565</c:v>
                </c:pt>
                <c:pt idx="2565">
                  <c:v>n2566</c:v>
                </c:pt>
                <c:pt idx="2566">
                  <c:v>n2567</c:v>
                </c:pt>
                <c:pt idx="2567">
                  <c:v>n2568</c:v>
                </c:pt>
                <c:pt idx="2568">
                  <c:v>n2569</c:v>
                </c:pt>
                <c:pt idx="2569">
                  <c:v>n2570</c:v>
                </c:pt>
                <c:pt idx="2570">
                  <c:v>n2571</c:v>
                </c:pt>
                <c:pt idx="2571">
                  <c:v>n2572</c:v>
                </c:pt>
                <c:pt idx="2572">
                  <c:v>n2573</c:v>
                </c:pt>
                <c:pt idx="2573">
                  <c:v>n2574</c:v>
                </c:pt>
                <c:pt idx="2574">
                  <c:v>n2575</c:v>
                </c:pt>
                <c:pt idx="2575">
                  <c:v>n2576</c:v>
                </c:pt>
                <c:pt idx="2576">
                  <c:v>n2577</c:v>
                </c:pt>
                <c:pt idx="2577">
                  <c:v>n2578</c:v>
                </c:pt>
                <c:pt idx="2578">
                  <c:v>n2579</c:v>
                </c:pt>
                <c:pt idx="2579">
                  <c:v>n2580</c:v>
                </c:pt>
                <c:pt idx="2580">
                  <c:v>n2581</c:v>
                </c:pt>
                <c:pt idx="2581">
                  <c:v>n2582</c:v>
                </c:pt>
                <c:pt idx="2582">
                  <c:v>n2583</c:v>
                </c:pt>
                <c:pt idx="2583">
                  <c:v>n2584</c:v>
                </c:pt>
                <c:pt idx="2584">
                  <c:v>n2585</c:v>
                </c:pt>
                <c:pt idx="2585">
                  <c:v>n2586</c:v>
                </c:pt>
                <c:pt idx="2586">
                  <c:v>n2587</c:v>
                </c:pt>
                <c:pt idx="2587">
                  <c:v>n2588</c:v>
                </c:pt>
                <c:pt idx="2588">
                  <c:v>n2589</c:v>
                </c:pt>
                <c:pt idx="2589">
                  <c:v>n2590</c:v>
                </c:pt>
                <c:pt idx="2590">
                  <c:v>n2591</c:v>
                </c:pt>
                <c:pt idx="2591">
                  <c:v>n2592</c:v>
                </c:pt>
                <c:pt idx="2592">
                  <c:v>n2593</c:v>
                </c:pt>
                <c:pt idx="2593">
                  <c:v>n2594</c:v>
                </c:pt>
                <c:pt idx="2594">
                  <c:v>n2595</c:v>
                </c:pt>
                <c:pt idx="2595">
                  <c:v>n2596</c:v>
                </c:pt>
                <c:pt idx="2596">
                  <c:v>n2597</c:v>
                </c:pt>
                <c:pt idx="2597">
                  <c:v>n2598</c:v>
                </c:pt>
                <c:pt idx="2598">
                  <c:v>n2599</c:v>
                </c:pt>
                <c:pt idx="2599">
                  <c:v>n2600</c:v>
                </c:pt>
                <c:pt idx="2600">
                  <c:v>n2601</c:v>
                </c:pt>
                <c:pt idx="2601">
                  <c:v>n2602</c:v>
                </c:pt>
                <c:pt idx="2602">
                  <c:v>n2603</c:v>
                </c:pt>
                <c:pt idx="2603">
                  <c:v>n2604</c:v>
                </c:pt>
                <c:pt idx="2604">
                  <c:v>n2605</c:v>
                </c:pt>
                <c:pt idx="2605">
                  <c:v>n2606</c:v>
                </c:pt>
                <c:pt idx="2606">
                  <c:v>n2607</c:v>
                </c:pt>
                <c:pt idx="2607">
                  <c:v>n2608</c:v>
                </c:pt>
                <c:pt idx="2608">
                  <c:v>n2609</c:v>
                </c:pt>
                <c:pt idx="2609">
                  <c:v>n2610</c:v>
                </c:pt>
                <c:pt idx="2610">
                  <c:v>n2611</c:v>
                </c:pt>
                <c:pt idx="2611">
                  <c:v>n2612</c:v>
                </c:pt>
                <c:pt idx="2612">
                  <c:v>n2613</c:v>
                </c:pt>
                <c:pt idx="2613">
                  <c:v>n2614</c:v>
                </c:pt>
                <c:pt idx="2614">
                  <c:v>n2615</c:v>
                </c:pt>
                <c:pt idx="2615">
                  <c:v>n2616</c:v>
                </c:pt>
                <c:pt idx="2616">
                  <c:v>n2617</c:v>
                </c:pt>
                <c:pt idx="2617">
                  <c:v>n2618</c:v>
                </c:pt>
                <c:pt idx="2618">
                  <c:v>n2619</c:v>
                </c:pt>
                <c:pt idx="2619">
                  <c:v>n2620</c:v>
                </c:pt>
                <c:pt idx="2620">
                  <c:v>n2621</c:v>
                </c:pt>
                <c:pt idx="2621">
                  <c:v>n2622</c:v>
                </c:pt>
                <c:pt idx="2622">
                  <c:v>n2623</c:v>
                </c:pt>
                <c:pt idx="2623">
                  <c:v>n2624</c:v>
                </c:pt>
                <c:pt idx="2624">
                  <c:v>n2625</c:v>
                </c:pt>
                <c:pt idx="2625">
                  <c:v>n2626</c:v>
                </c:pt>
                <c:pt idx="2626">
                  <c:v>n2627</c:v>
                </c:pt>
                <c:pt idx="2627">
                  <c:v>n2628</c:v>
                </c:pt>
                <c:pt idx="2628">
                  <c:v>n2629</c:v>
                </c:pt>
                <c:pt idx="2629">
                  <c:v>n2630</c:v>
                </c:pt>
                <c:pt idx="2630">
                  <c:v>n2631</c:v>
                </c:pt>
                <c:pt idx="2631">
                  <c:v>n2632</c:v>
                </c:pt>
                <c:pt idx="2632">
                  <c:v>n2633</c:v>
                </c:pt>
                <c:pt idx="2633">
                  <c:v>n2634</c:v>
                </c:pt>
                <c:pt idx="2634">
                  <c:v>n2635</c:v>
                </c:pt>
                <c:pt idx="2635">
                  <c:v>n2636</c:v>
                </c:pt>
                <c:pt idx="2636">
                  <c:v>n2637</c:v>
                </c:pt>
                <c:pt idx="2637">
                  <c:v>n2638</c:v>
                </c:pt>
                <c:pt idx="2638">
                  <c:v>n2639</c:v>
                </c:pt>
                <c:pt idx="2639">
                  <c:v>n2640</c:v>
                </c:pt>
                <c:pt idx="2640">
                  <c:v>n2641</c:v>
                </c:pt>
                <c:pt idx="2641">
                  <c:v>n2642</c:v>
                </c:pt>
                <c:pt idx="2642">
                  <c:v>n2643</c:v>
                </c:pt>
                <c:pt idx="2643">
                  <c:v>n2644</c:v>
                </c:pt>
                <c:pt idx="2644">
                  <c:v>n2645</c:v>
                </c:pt>
                <c:pt idx="2645">
                  <c:v>n2646</c:v>
                </c:pt>
                <c:pt idx="2646">
                  <c:v>n2647</c:v>
                </c:pt>
                <c:pt idx="2647">
                  <c:v>n2648</c:v>
                </c:pt>
                <c:pt idx="2648">
                  <c:v>n2649</c:v>
                </c:pt>
                <c:pt idx="2649">
                  <c:v>n2650</c:v>
                </c:pt>
                <c:pt idx="2650">
                  <c:v>n2651</c:v>
                </c:pt>
                <c:pt idx="2651">
                  <c:v>n2652</c:v>
                </c:pt>
                <c:pt idx="2652">
                  <c:v>n2653</c:v>
                </c:pt>
                <c:pt idx="2653">
                  <c:v>n2654</c:v>
                </c:pt>
                <c:pt idx="2654">
                  <c:v>n2655</c:v>
                </c:pt>
                <c:pt idx="2655">
                  <c:v>n2656</c:v>
                </c:pt>
                <c:pt idx="2656">
                  <c:v>n2657</c:v>
                </c:pt>
                <c:pt idx="2657">
                  <c:v>n2658</c:v>
                </c:pt>
                <c:pt idx="2658">
                  <c:v>n2659</c:v>
                </c:pt>
                <c:pt idx="2659">
                  <c:v>n2660</c:v>
                </c:pt>
                <c:pt idx="2660">
                  <c:v>n2661</c:v>
                </c:pt>
                <c:pt idx="2661">
                  <c:v>n2662</c:v>
                </c:pt>
                <c:pt idx="2662">
                  <c:v>n2663</c:v>
                </c:pt>
                <c:pt idx="2663">
                  <c:v>n2664</c:v>
                </c:pt>
                <c:pt idx="2664">
                  <c:v>n2665</c:v>
                </c:pt>
                <c:pt idx="2665">
                  <c:v>n2666</c:v>
                </c:pt>
                <c:pt idx="2666">
                  <c:v>n2667</c:v>
                </c:pt>
                <c:pt idx="2667">
                  <c:v>n2668</c:v>
                </c:pt>
                <c:pt idx="2668">
                  <c:v>n2669</c:v>
                </c:pt>
                <c:pt idx="2669">
                  <c:v>n2670</c:v>
                </c:pt>
                <c:pt idx="2670">
                  <c:v>n2671</c:v>
                </c:pt>
                <c:pt idx="2671">
                  <c:v>n2672</c:v>
                </c:pt>
                <c:pt idx="2672">
                  <c:v>n2673</c:v>
                </c:pt>
                <c:pt idx="2673">
                  <c:v>n2674</c:v>
                </c:pt>
                <c:pt idx="2674">
                  <c:v>n2675</c:v>
                </c:pt>
                <c:pt idx="2675">
                  <c:v>n2676</c:v>
                </c:pt>
                <c:pt idx="2676">
                  <c:v>n2677</c:v>
                </c:pt>
                <c:pt idx="2677">
                  <c:v>n2678</c:v>
                </c:pt>
                <c:pt idx="2678">
                  <c:v>n2679</c:v>
                </c:pt>
                <c:pt idx="2679">
                  <c:v>n2680</c:v>
                </c:pt>
                <c:pt idx="2680">
                  <c:v>n2681</c:v>
                </c:pt>
                <c:pt idx="2681">
                  <c:v>n2682</c:v>
                </c:pt>
                <c:pt idx="2682">
                  <c:v>n2683</c:v>
                </c:pt>
                <c:pt idx="2683">
                  <c:v>n2684</c:v>
                </c:pt>
                <c:pt idx="2684">
                  <c:v>n2685</c:v>
                </c:pt>
                <c:pt idx="2685">
                  <c:v>n2686</c:v>
                </c:pt>
                <c:pt idx="2686">
                  <c:v>n2687</c:v>
                </c:pt>
                <c:pt idx="2687">
                  <c:v>n2688</c:v>
                </c:pt>
                <c:pt idx="2688">
                  <c:v>n2689</c:v>
                </c:pt>
                <c:pt idx="2689">
                  <c:v>n2690</c:v>
                </c:pt>
                <c:pt idx="2690">
                  <c:v>n2691</c:v>
                </c:pt>
                <c:pt idx="2691">
                  <c:v>n2692</c:v>
                </c:pt>
                <c:pt idx="2692">
                  <c:v>n2693</c:v>
                </c:pt>
                <c:pt idx="2693">
                  <c:v>n2694</c:v>
                </c:pt>
                <c:pt idx="2694">
                  <c:v>n2695</c:v>
                </c:pt>
                <c:pt idx="2695">
                  <c:v>n2696</c:v>
                </c:pt>
                <c:pt idx="2696">
                  <c:v>n2697</c:v>
                </c:pt>
                <c:pt idx="2697">
                  <c:v>n2698</c:v>
                </c:pt>
                <c:pt idx="2698">
                  <c:v>n2699</c:v>
                </c:pt>
                <c:pt idx="2699">
                  <c:v>n2700</c:v>
                </c:pt>
                <c:pt idx="2700">
                  <c:v>n2701</c:v>
                </c:pt>
                <c:pt idx="2701">
                  <c:v>n2702</c:v>
                </c:pt>
                <c:pt idx="2702">
                  <c:v>n2703</c:v>
                </c:pt>
                <c:pt idx="2703">
                  <c:v>n2704</c:v>
                </c:pt>
                <c:pt idx="2704">
                  <c:v>n2705</c:v>
                </c:pt>
                <c:pt idx="2705">
                  <c:v>n2706</c:v>
                </c:pt>
                <c:pt idx="2706">
                  <c:v>n2707</c:v>
                </c:pt>
                <c:pt idx="2707">
                  <c:v>n2708</c:v>
                </c:pt>
                <c:pt idx="2708">
                  <c:v>n2709</c:v>
                </c:pt>
                <c:pt idx="2709">
                  <c:v>n2710</c:v>
                </c:pt>
                <c:pt idx="2710">
                  <c:v>n2711</c:v>
                </c:pt>
                <c:pt idx="2711">
                  <c:v>n2712</c:v>
                </c:pt>
                <c:pt idx="2712">
                  <c:v>n2713</c:v>
                </c:pt>
                <c:pt idx="2713">
                  <c:v>n2714</c:v>
                </c:pt>
                <c:pt idx="2714">
                  <c:v>n2715</c:v>
                </c:pt>
                <c:pt idx="2715">
                  <c:v>n2716</c:v>
                </c:pt>
                <c:pt idx="2716">
                  <c:v>n2717</c:v>
                </c:pt>
                <c:pt idx="2717">
                  <c:v>n2718</c:v>
                </c:pt>
                <c:pt idx="2718">
                  <c:v>n2719</c:v>
                </c:pt>
                <c:pt idx="2719">
                  <c:v>n2720</c:v>
                </c:pt>
                <c:pt idx="2720">
                  <c:v>n2721</c:v>
                </c:pt>
                <c:pt idx="2721">
                  <c:v>n2722</c:v>
                </c:pt>
                <c:pt idx="2722">
                  <c:v>n2723</c:v>
                </c:pt>
                <c:pt idx="2723">
                  <c:v>n2724</c:v>
                </c:pt>
                <c:pt idx="2724">
                  <c:v>n2725</c:v>
                </c:pt>
                <c:pt idx="2725">
                  <c:v>n2726</c:v>
                </c:pt>
                <c:pt idx="2726">
                  <c:v>n2727</c:v>
                </c:pt>
                <c:pt idx="2727">
                  <c:v>n2728</c:v>
                </c:pt>
                <c:pt idx="2728">
                  <c:v>n2729</c:v>
                </c:pt>
                <c:pt idx="2729">
                  <c:v>n2730</c:v>
                </c:pt>
                <c:pt idx="2730">
                  <c:v>n2731</c:v>
                </c:pt>
                <c:pt idx="2731">
                  <c:v>n2732</c:v>
                </c:pt>
                <c:pt idx="2732">
                  <c:v>n2733</c:v>
                </c:pt>
                <c:pt idx="2733">
                  <c:v>n2734</c:v>
                </c:pt>
                <c:pt idx="2734">
                  <c:v>n2735</c:v>
                </c:pt>
                <c:pt idx="2735">
                  <c:v>n2736</c:v>
                </c:pt>
                <c:pt idx="2736">
                  <c:v>n2737</c:v>
                </c:pt>
                <c:pt idx="2737">
                  <c:v>n2738</c:v>
                </c:pt>
                <c:pt idx="2738">
                  <c:v>n2739</c:v>
                </c:pt>
                <c:pt idx="2739">
                  <c:v>n2740</c:v>
                </c:pt>
                <c:pt idx="2740">
                  <c:v>n2741</c:v>
                </c:pt>
                <c:pt idx="2741">
                  <c:v>n2742</c:v>
                </c:pt>
                <c:pt idx="2742">
                  <c:v>n2743</c:v>
                </c:pt>
                <c:pt idx="2743">
                  <c:v>n2744</c:v>
                </c:pt>
                <c:pt idx="2744">
                  <c:v>n2745</c:v>
                </c:pt>
                <c:pt idx="2745">
                  <c:v>n2746</c:v>
                </c:pt>
                <c:pt idx="2746">
                  <c:v>n2747</c:v>
                </c:pt>
                <c:pt idx="2747">
                  <c:v>n2748</c:v>
                </c:pt>
                <c:pt idx="2748">
                  <c:v>n2749</c:v>
                </c:pt>
                <c:pt idx="2749">
                  <c:v>n2750</c:v>
                </c:pt>
                <c:pt idx="2750">
                  <c:v>n2751</c:v>
                </c:pt>
                <c:pt idx="2751">
                  <c:v>n2752</c:v>
                </c:pt>
                <c:pt idx="2752">
                  <c:v>n2753</c:v>
                </c:pt>
                <c:pt idx="2753">
                  <c:v>n2754</c:v>
                </c:pt>
                <c:pt idx="2754">
                  <c:v>n2755</c:v>
                </c:pt>
                <c:pt idx="2755">
                  <c:v>n2756</c:v>
                </c:pt>
                <c:pt idx="2756">
                  <c:v>n2757</c:v>
                </c:pt>
                <c:pt idx="2757">
                  <c:v>n2758</c:v>
                </c:pt>
                <c:pt idx="2758">
                  <c:v>n2759</c:v>
                </c:pt>
                <c:pt idx="2759">
                  <c:v>n2760</c:v>
                </c:pt>
                <c:pt idx="2760">
                  <c:v>n2761</c:v>
                </c:pt>
                <c:pt idx="2761">
                  <c:v>n2762</c:v>
                </c:pt>
                <c:pt idx="2762">
                  <c:v>n2763</c:v>
                </c:pt>
                <c:pt idx="2763">
                  <c:v>n2764</c:v>
                </c:pt>
                <c:pt idx="2764">
                  <c:v>n2765</c:v>
                </c:pt>
                <c:pt idx="2765">
                  <c:v>n2766</c:v>
                </c:pt>
                <c:pt idx="2766">
                  <c:v>n2767</c:v>
                </c:pt>
                <c:pt idx="2767">
                  <c:v>n2768</c:v>
                </c:pt>
                <c:pt idx="2768">
                  <c:v>n2769</c:v>
                </c:pt>
                <c:pt idx="2769">
                  <c:v>n2770</c:v>
                </c:pt>
                <c:pt idx="2770">
                  <c:v>n2771</c:v>
                </c:pt>
                <c:pt idx="2771">
                  <c:v>n2772</c:v>
                </c:pt>
                <c:pt idx="2772">
                  <c:v>n2773</c:v>
                </c:pt>
                <c:pt idx="2773">
                  <c:v>n2774</c:v>
                </c:pt>
                <c:pt idx="2774">
                  <c:v>n2775</c:v>
                </c:pt>
                <c:pt idx="2775">
                  <c:v>n2776</c:v>
                </c:pt>
                <c:pt idx="2776">
                  <c:v>n2777</c:v>
                </c:pt>
                <c:pt idx="2777">
                  <c:v>n2778</c:v>
                </c:pt>
                <c:pt idx="2778">
                  <c:v>n2779</c:v>
                </c:pt>
                <c:pt idx="2779">
                  <c:v>n2780</c:v>
                </c:pt>
                <c:pt idx="2780">
                  <c:v>n2781</c:v>
                </c:pt>
                <c:pt idx="2781">
                  <c:v>n2782</c:v>
                </c:pt>
                <c:pt idx="2782">
                  <c:v>n2783</c:v>
                </c:pt>
                <c:pt idx="2783">
                  <c:v>n2784</c:v>
                </c:pt>
                <c:pt idx="2784">
                  <c:v>n2785</c:v>
                </c:pt>
                <c:pt idx="2785">
                  <c:v>n2786</c:v>
                </c:pt>
                <c:pt idx="2786">
                  <c:v>n2787</c:v>
                </c:pt>
                <c:pt idx="2787">
                  <c:v>n2788</c:v>
                </c:pt>
                <c:pt idx="2788">
                  <c:v>n2789</c:v>
                </c:pt>
                <c:pt idx="2789">
                  <c:v>n2790</c:v>
                </c:pt>
                <c:pt idx="2790">
                  <c:v>n2791</c:v>
                </c:pt>
                <c:pt idx="2791">
                  <c:v>n2792</c:v>
                </c:pt>
                <c:pt idx="2792">
                  <c:v>n2793</c:v>
                </c:pt>
                <c:pt idx="2793">
                  <c:v>n2794</c:v>
                </c:pt>
                <c:pt idx="2794">
                  <c:v>n2795</c:v>
                </c:pt>
                <c:pt idx="2795">
                  <c:v>n2796</c:v>
                </c:pt>
                <c:pt idx="2796">
                  <c:v>n2797</c:v>
                </c:pt>
                <c:pt idx="2797">
                  <c:v>n2798</c:v>
                </c:pt>
                <c:pt idx="2798">
                  <c:v>n2799</c:v>
                </c:pt>
                <c:pt idx="2799">
                  <c:v>n2800</c:v>
                </c:pt>
                <c:pt idx="2800">
                  <c:v>n2801</c:v>
                </c:pt>
                <c:pt idx="2801">
                  <c:v>n2802</c:v>
                </c:pt>
                <c:pt idx="2802">
                  <c:v>n2803</c:v>
                </c:pt>
                <c:pt idx="2803">
                  <c:v>n2804</c:v>
                </c:pt>
                <c:pt idx="2804">
                  <c:v>n2805</c:v>
                </c:pt>
                <c:pt idx="2805">
                  <c:v>n2806</c:v>
                </c:pt>
                <c:pt idx="2806">
                  <c:v>n2807</c:v>
                </c:pt>
                <c:pt idx="2807">
                  <c:v>n2808</c:v>
                </c:pt>
                <c:pt idx="2808">
                  <c:v>n2809</c:v>
                </c:pt>
                <c:pt idx="2809">
                  <c:v>n2810</c:v>
                </c:pt>
                <c:pt idx="2810">
                  <c:v>n2811</c:v>
                </c:pt>
                <c:pt idx="2811">
                  <c:v>n2812</c:v>
                </c:pt>
                <c:pt idx="2812">
                  <c:v>n2813</c:v>
                </c:pt>
                <c:pt idx="2813">
                  <c:v>n2814</c:v>
                </c:pt>
                <c:pt idx="2814">
                  <c:v>n2815</c:v>
                </c:pt>
                <c:pt idx="2815">
                  <c:v>n2816</c:v>
                </c:pt>
                <c:pt idx="2816">
                  <c:v>n2817</c:v>
                </c:pt>
                <c:pt idx="2817">
                  <c:v>n2818</c:v>
                </c:pt>
                <c:pt idx="2818">
                  <c:v>n2819</c:v>
                </c:pt>
                <c:pt idx="2819">
                  <c:v>n2820</c:v>
                </c:pt>
                <c:pt idx="2820">
                  <c:v>n2821</c:v>
                </c:pt>
                <c:pt idx="2821">
                  <c:v>n2822</c:v>
                </c:pt>
                <c:pt idx="2822">
                  <c:v>n2823</c:v>
                </c:pt>
                <c:pt idx="2823">
                  <c:v>n2824</c:v>
                </c:pt>
                <c:pt idx="2824">
                  <c:v>n2825</c:v>
                </c:pt>
                <c:pt idx="2825">
                  <c:v>n2826</c:v>
                </c:pt>
                <c:pt idx="2826">
                  <c:v>n2827</c:v>
                </c:pt>
                <c:pt idx="2827">
                  <c:v>n2828</c:v>
                </c:pt>
                <c:pt idx="2828">
                  <c:v>n2829</c:v>
                </c:pt>
                <c:pt idx="2829">
                  <c:v>n2830</c:v>
                </c:pt>
                <c:pt idx="2830">
                  <c:v>n2831</c:v>
                </c:pt>
                <c:pt idx="2831">
                  <c:v>n2832</c:v>
                </c:pt>
                <c:pt idx="2832">
                  <c:v>n2833</c:v>
                </c:pt>
                <c:pt idx="2833">
                  <c:v>n2834</c:v>
                </c:pt>
                <c:pt idx="2834">
                  <c:v>n2835</c:v>
                </c:pt>
                <c:pt idx="2835">
                  <c:v>n2836</c:v>
                </c:pt>
                <c:pt idx="2836">
                  <c:v>n2837</c:v>
                </c:pt>
                <c:pt idx="2837">
                  <c:v>n2838</c:v>
                </c:pt>
                <c:pt idx="2838">
                  <c:v>n2839</c:v>
                </c:pt>
                <c:pt idx="2839">
                  <c:v>n2840</c:v>
                </c:pt>
                <c:pt idx="2840">
                  <c:v>n2841</c:v>
                </c:pt>
                <c:pt idx="2841">
                  <c:v>n2842</c:v>
                </c:pt>
                <c:pt idx="2842">
                  <c:v>n2843</c:v>
                </c:pt>
                <c:pt idx="2843">
                  <c:v>n2844</c:v>
                </c:pt>
                <c:pt idx="2844">
                  <c:v>n2845</c:v>
                </c:pt>
                <c:pt idx="2845">
                  <c:v>n2846</c:v>
                </c:pt>
                <c:pt idx="2846">
                  <c:v>n2847</c:v>
                </c:pt>
                <c:pt idx="2847">
                  <c:v>n2848</c:v>
                </c:pt>
                <c:pt idx="2848">
                  <c:v>n2849</c:v>
                </c:pt>
                <c:pt idx="2849">
                  <c:v>n2850</c:v>
                </c:pt>
                <c:pt idx="2850">
                  <c:v>n2851</c:v>
                </c:pt>
                <c:pt idx="2851">
                  <c:v>n2852</c:v>
                </c:pt>
                <c:pt idx="2852">
                  <c:v>n2853</c:v>
                </c:pt>
                <c:pt idx="2853">
                  <c:v>n2854</c:v>
                </c:pt>
                <c:pt idx="2854">
                  <c:v>n2855</c:v>
                </c:pt>
                <c:pt idx="2855">
                  <c:v>n2856</c:v>
                </c:pt>
                <c:pt idx="2856">
                  <c:v>n2857</c:v>
                </c:pt>
                <c:pt idx="2857">
                  <c:v>n2858</c:v>
                </c:pt>
                <c:pt idx="2858">
                  <c:v>n2859</c:v>
                </c:pt>
                <c:pt idx="2859">
                  <c:v>n2860</c:v>
                </c:pt>
                <c:pt idx="2860">
                  <c:v>n2861</c:v>
                </c:pt>
                <c:pt idx="2861">
                  <c:v>n2862</c:v>
                </c:pt>
                <c:pt idx="2862">
                  <c:v>n2863</c:v>
                </c:pt>
                <c:pt idx="2863">
                  <c:v>n2864</c:v>
                </c:pt>
                <c:pt idx="2864">
                  <c:v>n2865</c:v>
                </c:pt>
                <c:pt idx="2865">
                  <c:v>n2866</c:v>
                </c:pt>
                <c:pt idx="2866">
                  <c:v>n2867</c:v>
                </c:pt>
                <c:pt idx="2867">
                  <c:v>n2868</c:v>
                </c:pt>
                <c:pt idx="2868">
                  <c:v>n2869</c:v>
                </c:pt>
                <c:pt idx="2869">
                  <c:v>n2870</c:v>
                </c:pt>
                <c:pt idx="2870">
                  <c:v>n2871</c:v>
                </c:pt>
                <c:pt idx="2871">
                  <c:v>n2872</c:v>
                </c:pt>
                <c:pt idx="2872">
                  <c:v>n2873</c:v>
                </c:pt>
                <c:pt idx="2873">
                  <c:v>n2874</c:v>
                </c:pt>
                <c:pt idx="2874">
                  <c:v>n2875</c:v>
                </c:pt>
                <c:pt idx="2875">
                  <c:v>n2876</c:v>
                </c:pt>
                <c:pt idx="2876">
                  <c:v>n2877</c:v>
                </c:pt>
                <c:pt idx="2877">
                  <c:v>n2878</c:v>
                </c:pt>
                <c:pt idx="2878">
                  <c:v>n2879</c:v>
                </c:pt>
                <c:pt idx="2879">
                  <c:v>n2880</c:v>
                </c:pt>
                <c:pt idx="2880">
                  <c:v>n2881</c:v>
                </c:pt>
                <c:pt idx="2881">
                  <c:v>n2882</c:v>
                </c:pt>
                <c:pt idx="2882">
                  <c:v>n2883</c:v>
                </c:pt>
                <c:pt idx="2883">
                  <c:v>n2884</c:v>
                </c:pt>
                <c:pt idx="2884">
                  <c:v>n2885</c:v>
                </c:pt>
                <c:pt idx="2885">
                  <c:v>n2886</c:v>
                </c:pt>
                <c:pt idx="2886">
                  <c:v>n2887</c:v>
                </c:pt>
                <c:pt idx="2887">
                  <c:v>n2888</c:v>
                </c:pt>
                <c:pt idx="2888">
                  <c:v>n2889</c:v>
                </c:pt>
                <c:pt idx="2889">
                  <c:v>n2890</c:v>
                </c:pt>
                <c:pt idx="2890">
                  <c:v>n2891</c:v>
                </c:pt>
                <c:pt idx="2891">
                  <c:v>n2892</c:v>
                </c:pt>
                <c:pt idx="2892">
                  <c:v>n2893</c:v>
                </c:pt>
                <c:pt idx="2893">
                  <c:v>n2894</c:v>
                </c:pt>
                <c:pt idx="2894">
                  <c:v>n2895</c:v>
                </c:pt>
                <c:pt idx="2895">
                  <c:v>n2896</c:v>
                </c:pt>
                <c:pt idx="2896">
                  <c:v>n2897</c:v>
                </c:pt>
                <c:pt idx="2897">
                  <c:v>n2898</c:v>
                </c:pt>
                <c:pt idx="2898">
                  <c:v>n2899</c:v>
                </c:pt>
                <c:pt idx="2899">
                  <c:v>n2900</c:v>
                </c:pt>
                <c:pt idx="2900">
                  <c:v>n2901</c:v>
                </c:pt>
                <c:pt idx="2901">
                  <c:v>n2902</c:v>
                </c:pt>
                <c:pt idx="2902">
                  <c:v>n2903</c:v>
                </c:pt>
                <c:pt idx="2903">
                  <c:v>n2904</c:v>
                </c:pt>
                <c:pt idx="2904">
                  <c:v>n2905</c:v>
                </c:pt>
                <c:pt idx="2905">
                  <c:v>n2906</c:v>
                </c:pt>
                <c:pt idx="2906">
                  <c:v>n2907</c:v>
                </c:pt>
                <c:pt idx="2907">
                  <c:v>n2908</c:v>
                </c:pt>
                <c:pt idx="2908">
                  <c:v>n2909</c:v>
                </c:pt>
                <c:pt idx="2909">
                  <c:v>n2910</c:v>
                </c:pt>
                <c:pt idx="2910">
                  <c:v>n2911</c:v>
                </c:pt>
                <c:pt idx="2911">
                  <c:v>n2912</c:v>
                </c:pt>
                <c:pt idx="2912">
                  <c:v>n2913</c:v>
                </c:pt>
                <c:pt idx="2913">
                  <c:v>n2914</c:v>
                </c:pt>
                <c:pt idx="2914">
                  <c:v>n2915</c:v>
                </c:pt>
                <c:pt idx="2915">
                  <c:v>n2916</c:v>
                </c:pt>
                <c:pt idx="2916">
                  <c:v>n2917</c:v>
                </c:pt>
                <c:pt idx="2917">
                  <c:v>n2918</c:v>
                </c:pt>
                <c:pt idx="2918">
                  <c:v>n2919</c:v>
                </c:pt>
                <c:pt idx="2919">
                  <c:v>n2920</c:v>
                </c:pt>
                <c:pt idx="2920">
                  <c:v>n2921</c:v>
                </c:pt>
                <c:pt idx="2921">
                  <c:v>n2922</c:v>
                </c:pt>
                <c:pt idx="2922">
                  <c:v>n2923</c:v>
                </c:pt>
                <c:pt idx="2923">
                  <c:v>n2924</c:v>
                </c:pt>
                <c:pt idx="2924">
                  <c:v>n2925</c:v>
                </c:pt>
                <c:pt idx="2925">
                  <c:v>n2926</c:v>
                </c:pt>
                <c:pt idx="2926">
                  <c:v>n2927</c:v>
                </c:pt>
                <c:pt idx="2927">
                  <c:v>n2928</c:v>
                </c:pt>
                <c:pt idx="2928">
                  <c:v>n2929</c:v>
                </c:pt>
                <c:pt idx="2929">
                  <c:v>n2930</c:v>
                </c:pt>
                <c:pt idx="2930">
                  <c:v>n2931</c:v>
                </c:pt>
                <c:pt idx="2931">
                  <c:v>n2932</c:v>
                </c:pt>
                <c:pt idx="2932">
                  <c:v>n2933</c:v>
                </c:pt>
                <c:pt idx="2933">
                  <c:v>n2934</c:v>
                </c:pt>
                <c:pt idx="2934">
                  <c:v>n2935</c:v>
                </c:pt>
                <c:pt idx="2935">
                  <c:v>n2936</c:v>
                </c:pt>
                <c:pt idx="2936">
                  <c:v>n2937</c:v>
                </c:pt>
                <c:pt idx="2937">
                  <c:v>n2938</c:v>
                </c:pt>
                <c:pt idx="2938">
                  <c:v>n2939</c:v>
                </c:pt>
                <c:pt idx="2939">
                  <c:v>n2940</c:v>
                </c:pt>
                <c:pt idx="2940">
                  <c:v>n2941</c:v>
                </c:pt>
                <c:pt idx="2941">
                  <c:v>n2942</c:v>
                </c:pt>
                <c:pt idx="2942">
                  <c:v>n2943</c:v>
                </c:pt>
                <c:pt idx="2943">
                  <c:v>n2944</c:v>
                </c:pt>
                <c:pt idx="2944">
                  <c:v>n2945</c:v>
                </c:pt>
                <c:pt idx="2945">
                  <c:v>n2946</c:v>
                </c:pt>
                <c:pt idx="2946">
                  <c:v>n2947</c:v>
                </c:pt>
                <c:pt idx="2947">
                  <c:v>n2948</c:v>
                </c:pt>
                <c:pt idx="2948">
                  <c:v>n2949</c:v>
                </c:pt>
                <c:pt idx="2949">
                  <c:v>n2950</c:v>
                </c:pt>
                <c:pt idx="2950">
                  <c:v>n2951</c:v>
                </c:pt>
                <c:pt idx="2951">
                  <c:v>n2952</c:v>
                </c:pt>
                <c:pt idx="2952">
                  <c:v>n2953</c:v>
                </c:pt>
                <c:pt idx="2953">
                  <c:v>n2954</c:v>
                </c:pt>
                <c:pt idx="2954">
                  <c:v>n2955</c:v>
                </c:pt>
                <c:pt idx="2955">
                  <c:v>n2956</c:v>
                </c:pt>
                <c:pt idx="2956">
                  <c:v>n2957</c:v>
                </c:pt>
                <c:pt idx="2957">
                  <c:v>n2958</c:v>
                </c:pt>
                <c:pt idx="2958">
                  <c:v>n2959</c:v>
                </c:pt>
                <c:pt idx="2959">
                  <c:v>n2960</c:v>
                </c:pt>
                <c:pt idx="2960">
                  <c:v>n2961</c:v>
                </c:pt>
                <c:pt idx="2961">
                  <c:v>n2962</c:v>
                </c:pt>
                <c:pt idx="2962">
                  <c:v>n2963</c:v>
                </c:pt>
                <c:pt idx="2963">
                  <c:v>n2964</c:v>
                </c:pt>
                <c:pt idx="2964">
                  <c:v>n2965</c:v>
                </c:pt>
                <c:pt idx="2965">
                  <c:v>n2966</c:v>
                </c:pt>
                <c:pt idx="2966">
                  <c:v>n2967</c:v>
                </c:pt>
                <c:pt idx="2967">
                  <c:v>n2968</c:v>
                </c:pt>
                <c:pt idx="2968">
                  <c:v>n2969</c:v>
                </c:pt>
                <c:pt idx="2969">
                  <c:v>n2970</c:v>
                </c:pt>
                <c:pt idx="2970">
                  <c:v>n2971</c:v>
                </c:pt>
                <c:pt idx="2971">
                  <c:v>n2972</c:v>
                </c:pt>
                <c:pt idx="2972">
                  <c:v>n2973</c:v>
                </c:pt>
                <c:pt idx="2973">
                  <c:v>n2974</c:v>
                </c:pt>
                <c:pt idx="2974">
                  <c:v>n2975</c:v>
                </c:pt>
                <c:pt idx="2975">
                  <c:v>n2976</c:v>
                </c:pt>
                <c:pt idx="2976">
                  <c:v>n2977</c:v>
                </c:pt>
                <c:pt idx="2977">
                  <c:v>n2978</c:v>
                </c:pt>
                <c:pt idx="2978">
                  <c:v>n2979</c:v>
                </c:pt>
                <c:pt idx="2979">
                  <c:v>n2980</c:v>
                </c:pt>
                <c:pt idx="2980">
                  <c:v>n2981</c:v>
                </c:pt>
                <c:pt idx="2981">
                  <c:v>n2982</c:v>
                </c:pt>
                <c:pt idx="2982">
                  <c:v>n2983</c:v>
                </c:pt>
                <c:pt idx="2983">
                  <c:v>n2984</c:v>
                </c:pt>
                <c:pt idx="2984">
                  <c:v>n2985</c:v>
                </c:pt>
                <c:pt idx="2985">
                  <c:v>n2986</c:v>
                </c:pt>
                <c:pt idx="2986">
                  <c:v>n2987</c:v>
                </c:pt>
                <c:pt idx="2987">
                  <c:v>n2988</c:v>
                </c:pt>
                <c:pt idx="2988">
                  <c:v>n2989</c:v>
                </c:pt>
                <c:pt idx="2989">
                  <c:v>n2990</c:v>
                </c:pt>
                <c:pt idx="2990">
                  <c:v>n2991</c:v>
                </c:pt>
                <c:pt idx="2991">
                  <c:v>n2992</c:v>
                </c:pt>
                <c:pt idx="2992">
                  <c:v>n2993</c:v>
                </c:pt>
                <c:pt idx="2993">
                  <c:v>n2994</c:v>
                </c:pt>
                <c:pt idx="2994">
                  <c:v>n2995</c:v>
                </c:pt>
                <c:pt idx="2995">
                  <c:v>n2996</c:v>
                </c:pt>
                <c:pt idx="2996">
                  <c:v>n2997</c:v>
                </c:pt>
                <c:pt idx="2997">
                  <c:v>n2998</c:v>
                </c:pt>
                <c:pt idx="2998">
                  <c:v>n2999</c:v>
                </c:pt>
                <c:pt idx="2999">
                  <c:v>n3000</c:v>
                </c:pt>
                <c:pt idx="3000">
                  <c:v>n3001</c:v>
                </c:pt>
                <c:pt idx="3001">
                  <c:v>n3002</c:v>
                </c:pt>
                <c:pt idx="3002">
                  <c:v>n3003</c:v>
                </c:pt>
                <c:pt idx="3003">
                  <c:v>n3004</c:v>
                </c:pt>
                <c:pt idx="3004">
                  <c:v>n3005</c:v>
                </c:pt>
                <c:pt idx="3005">
                  <c:v>n3006</c:v>
                </c:pt>
                <c:pt idx="3006">
                  <c:v>n3007</c:v>
                </c:pt>
                <c:pt idx="3007">
                  <c:v>n3008</c:v>
                </c:pt>
                <c:pt idx="3008">
                  <c:v>n3009</c:v>
                </c:pt>
                <c:pt idx="3009">
                  <c:v>n3010</c:v>
                </c:pt>
                <c:pt idx="3010">
                  <c:v>n3011</c:v>
                </c:pt>
                <c:pt idx="3011">
                  <c:v>n3012</c:v>
                </c:pt>
                <c:pt idx="3012">
                  <c:v>n3013</c:v>
                </c:pt>
                <c:pt idx="3013">
                  <c:v>n3014</c:v>
                </c:pt>
                <c:pt idx="3014">
                  <c:v>n3015</c:v>
                </c:pt>
                <c:pt idx="3015">
                  <c:v>n3016</c:v>
                </c:pt>
                <c:pt idx="3016">
                  <c:v>n3017</c:v>
                </c:pt>
                <c:pt idx="3017">
                  <c:v>n3018</c:v>
                </c:pt>
                <c:pt idx="3018">
                  <c:v>n3019</c:v>
                </c:pt>
                <c:pt idx="3019">
                  <c:v>n3020</c:v>
                </c:pt>
                <c:pt idx="3020">
                  <c:v>n3021</c:v>
                </c:pt>
                <c:pt idx="3021">
                  <c:v>n3022</c:v>
                </c:pt>
                <c:pt idx="3022">
                  <c:v>n3023</c:v>
                </c:pt>
                <c:pt idx="3023">
                  <c:v>n3024</c:v>
                </c:pt>
                <c:pt idx="3024">
                  <c:v>n3025</c:v>
                </c:pt>
                <c:pt idx="3025">
                  <c:v>n3026</c:v>
                </c:pt>
                <c:pt idx="3026">
                  <c:v>n3027</c:v>
                </c:pt>
                <c:pt idx="3027">
                  <c:v>n3028</c:v>
                </c:pt>
                <c:pt idx="3028">
                  <c:v>n3029</c:v>
                </c:pt>
                <c:pt idx="3029">
                  <c:v>n3030</c:v>
                </c:pt>
                <c:pt idx="3030">
                  <c:v>n3031</c:v>
                </c:pt>
                <c:pt idx="3031">
                  <c:v>n3032</c:v>
                </c:pt>
                <c:pt idx="3032">
                  <c:v>n3033</c:v>
                </c:pt>
                <c:pt idx="3033">
                  <c:v>n3034</c:v>
                </c:pt>
                <c:pt idx="3034">
                  <c:v>n3035</c:v>
                </c:pt>
                <c:pt idx="3035">
                  <c:v>n3036</c:v>
                </c:pt>
                <c:pt idx="3036">
                  <c:v>n3037</c:v>
                </c:pt>
                <c:pt idx="3037">
                  <c:v>n3038</c:v>
                </c:pt>
                <c:pt idx="3038">
                  <c:v>n3039</c:v>
                </c:pt>
                <c:pt idx="3039">
                  <c:v>n3040</c:v>
                </c:pt>
                <c:pt idx="3040">
                  <c:v>n3041</c:v>
                </c:pt>
                <c:pt idx="3041">
                  <c:v>n3042</c:v>
                </c:pt>
                <c:pt idx="3042">
                  <c:v>n3043</c:v>
                </c:pt>
                <c:pt idx="3043">
                  <c:v>n3044</c:v>
                </c:pt>
                <c:pt idx="3044">
                  <c:v>n3045</c:v>
                </c:pt>
                <c:pt idx="3045">
                  <c:v>n3046</c:v>
                </c:pt>
                <c:pt idx="3046">
                  <c:v>n3047</c:v>
                </c:pt>
                <c:pt idx="3047">
                  <c:v>n3048</c:v>
                </c:pt>
                <c:pt idx="3048">
                  <c:v>n3049</c:v>
                </c:pt>
                <c:pt idx="3049">
                  <c:v>n3050</c:v>
                </c:pt>
                <c:pt idx="3050">
                  <c:v>n3051</c:v>
                </c:pt>
                <c:pt idx="3051">
                  <c:v>n3052</c:v>
                </c:pt>
                <c:pt idx="3052">
                  <c:v>n3053</c:v>
                </c:pt>
                <c:pt idx="3053">
                  <c:v>n3054</c:v>
                </c:pt>
                <c:pt idx="3054">
                  <c:v>n3055</c:v>
                </c:pt>
                <c:pt idx="3055">
                  <c:v>n3056</c:v>
                </c:pt>
                <c:pt idx="3056">
                  <c:v>n3057</c:v>
                </c:pt>
                <c:pt idx="3057">
                  <c:v>n3058</c:v>
                </c:pt>
                <c:pt idx="3058">
                  <c:v>n3059</c:v>
                </c:pt>
                <c:pt idx="3059">
                  <c:v>n3060</c:v>
                </c:pt>
                <c:pt idx="3060">
                  <c:v>n3061</c:v>
                </c:pt>
                <c:pt idx="3061">
                  <c:v>n3062</c:v>
                </c:pt>
                <c:pt idx="3062">
                  <c:v>n3063</c:v>
                </c:pt>
                <c:pt idx="3063">
                  <c:v>n3064</c:v>
                </c:pt>
                <c:pt idx="3064">
                  <c:v>n3065</c:v>
                </c:pt>
                <c:pt idx="3065">
                  <c:v>n3066</c:v>
                </c:pt>
                <c:pt idx="3066">
                  <c:v>n3067</c:v>
                </c:pt>
                <c:pt idx="3067">
                  <c:v>n3068</c:v>
                </c:pt>
                <c:pt idx="3068">
                  <c:v>n3069</c:v>
                </c:pt>
                <c:pt idx="3069">
                  <c:v>n3070</c:v>
                </c:pt>
                <c:pt idx="3070">
                  <c:v>n3071</c:v>
                </c:pt>
                <c:pt idx="3071">
                  <c:v>n3072</c:v>
                </c:pt>
                <c:pt idx="3072">
                  <c:v>n3073</c:v>
                </c:pt>
                <c:pt idx="3073">
                  <c:v>n3074</c:v>
                </c:pt>
                <c:pt idx="3074">
                  <c:v>n3075</c:v>
                </c:pt>
                <c:pt idx="3075">
                  <c:v>n3076</c:v>
                </c:pt>
                <c:pt idx="3076">
                  <c:v>n3077</c:v>
                </c:pt>
                <c:pt idx="3077">
                  <c:v>n3078</c:v>
                </c:pt>
                <c:pt idx="3078">
                  <c:v>n3079</c:v>
                </c:pt>
                <c:pt idx="3079">
                  <c:v>n3080</c:v>
                </c:pt>
                <c:pt idx="3080">
                  <c:v>n3081</c:v>
                </c:pt>
                <c:pt idx="3081">
                  <c:v>n3082</c:v>
                </c:pt>
                <c:pt idx="3082">
                  <c:v>n3083</c:v>
                </c:pt>
                <c:pt idx="3083">
                  <c:v>n3084</c:v>
                </c:pt>
                <c:pt idx="3084">
                  <c:v>n3085</c:v>
                </c:pt>
                <c:pt idx="3085">
                  <c:v>n3086</c:v>
                </c:pt>
                <c:pt idx="3086">
                  <c:v>n3087</c:v>
                </c:pt>
                <c:pt idx="3087">
                  <c:v>n3088</c:v>
                </c:pt>
                <c:pt idx="3088">
                  <c:v>n3089</c:v>
                </c:pt>
                <c:pt idx="3089">
                  <c:v>n3090</c:v>
                </c:pt>
                <c:pt idx="3090">
                  <c:v>n3091</c:v>
                </c:pt>
                <c:pt idx="3091">
                  <c:v>n3092</c:v>
                </c:pt>
                <c:pt idx="3092">
                  <c:v>n3093</c:v>
                </c:pt>
                <c:pt idx="3093">
                  <c:v>n3094</c:v>
                </c:pt>
                <c:pt idx="3094">
                  <c:v>n3095</c:v>
                </c:pt>
                <c:pt idx="3095">
                  <c:v>n3096</c:v>
                </c:pt>
                <c:pt idx="3096">
                  <c:v>n3097</c:v>
                </c:pt>
                <c:pt idx="3097">
                  <c:v>n3098</c:v>
                </c:pt>
                <c:pt idx="3098">
                  <c:v>n3099</c:v>
                </c:pt>
                <c:pt idx="3099">
                  <c:v>n3100</c:v>
                </c:pt>
                <c:pt idx="3100">
                  <c:v>n3101</c:v>
                </c:pt>
                <c:pt idx="3101">
                  <c:v>n3102</c:v>
                </c:pt>
                <c:pt idx="3102">
                  <c:v>n3103</c:v>
                </c:pt>
                <c:pt idx="3103">
                  <c:v>n3104</c:v>
                </c:pt>
                <c:pt idx="3104">
                  <c:v>n3105</c:v>
                </c:pt>
                <c:pt idx="3105">
                  <c:v>n3106</c:v>
                </c:pt>
                <c:pt idx="3106">
                  <c:v>n3107</c:v>
                </c:pt>
                <c:pt idx="3107">
                  <c:v>n3108</c:v>
                </c:pt>
                <c:pt idx="3108">
                  <c:v>n3109</c:v>
                </c:pt>
                <c:pt idx="3109">
                  <c:v>n3110</c:v>
                </c:pt>
                <c:pt idx="3110">
                  <c:v>n3111</c:v>
                </c:pt>
                <c:pt idx="3111">
                  <c:v>n3112</c:v>
                </c:pt>
                <c:pt idx="3112">
                  <c:v>n3113</c:v>
                </c:pt>
                <c:pt idx="3113">
                  <c:v>n3114</c:v>
                </c:pt>
                <c:pt idx="3114">
                  <c:v>n3115</c:v>
                </c:pt>
                <c:pt idx="3115">
                  <c:v>n3116</c:v>
                </c:pt>
                <c:pt idx="3116">
                  <c:v>n3117</c:v>
                </c:pt>
                <c:pt idx="3117">
                  <c:v>n3118</c:v>
                </c:pt>
                <c:pt idx="3118">
                  <c:v>n3119</c:v>
                </c:pt>
                <c:pt idx="3119">
                  <c:v>n3120</c:v>
                </c:pt>
                <c:pt idx="3120">
                  <c:v>n3121</c:v>
                </c:pt>
                <c:pt idx="3121">
                  <c:v>n3122</c:v>
                </c:pt>
                <c:pt idx="3122">
                  <c:v>n3123</c:v>
                </c:pt>
                <c:pt idx="3123">
                  <c:v>n3124</c:v>
                </c:pt>
                <c:pt idx="3124">
                  <c:v>n3125</c:v>
                </c:pt>
                <c:pt idx="3125">
                  <c:v>n3126</c:v>
                </c:pt>
                <c:pt idx="3126">
                  <c:v>n3127</c:v>
                </c:pt>
                <c:pt idx="3127">
                  <c:v>n3128</c:v>
                </c:pt>
                <c:pt idx="3128">
                  <c:v>n3129</c:v>
                </c:pt>
                <c:pt idx="3129">
                  <c:v>n3130</c:v>
                </c:pt>
                <c:pt idx="3130">
                  <c:v>n3131</c:v>
                </c:pt>
                <c:pt idx="3131">
                  <c:v>n3132</c:v>
                </c:pt>
                <c:pt idx="3132">
                  <c:v>n3133</c:v>
                </c:pt>
                <c:pt idx="3133">
                  <c:v>n3134</c:v>
                </c:pt>
                <c:pt idx="3134">
                  <c:v>n3135</c:v>
                </c:pt>
                <c:pt idx="3135">
                  <c:v>n3136</c:v>
                </c:pt>
                <c:pt idx="3136">
                  <c:v>n3137</c:v>
                </c:pt>
                <c:pt idx="3137">
                  <c:v>n3138</c:v>
                </c:pt>
                <c:pt idx="3138">
                  <c:v>n3139</c:v>
                </c:pt>
                <c:pt idx="3139">
                  <c:v>n3140</c:v>
                </c:pt>
                <c:pt idx="3140">
                  <c:v>n3141</c:v>
                </c:pt>
                <c:pt idx="3141">
                  <c:v>n3142</c:v>
                </c:pt>
                <c:pt idx="3142">
                  <c:v>n3143</c:v>
                </c:pt>
                <c:pt idx="3143">
                  <c:v>n3144</c:v>
                </c:pt>
                <c:pt idx="3144">
                  <c:v>n3145</c:v>
                </c:pt>
                <c:pt idx="3145">
                  <c:v>n3146</c:v>
                </c:pt>
                <c:pt idx="3146">
                  <c:v>n3147</c:v>
                </c:pt>
                <c:pt idx="3147">
                  <c:v>n3148</c:v>
                </c:pt>
                <c:pt idx="3148">
                  <c:v>n3149</c:v>
                </c:pt>
                <c:pt idx="3149">
                  <c:v>n3150</c:v>
                </c:pt>
                <c:pt idx="3150">
                  <c:v>n3151</c:v>
                </c:pt>
                <c:pt idx="3151">
                  <c:v>n3152</c:v>
                </c:pt>
                <c:pt idx="3152">
                  <c:v>n3153</c:v>
                </c:pt>
                <c:pt idx="3153">
                  <c:v>n3154</c:v>
                </c:pt>
                <c:pt idx="3154">
                  <c:v>n3155</c:v>
                </c:pt>
                <c:pt idx="3155">
                  <c:v>n3156</c:v>
                </c:pt>
                <c:pt idx="3156">
                  <c:v>n3157</c:v>
                </c:pt>
                <c:pt idx="3157">
                  <c:v>n3158</c:v>
                </c:pt>
                <c:pt idx="3158">
                  <c:v>n3159</c:v>
                </c:pt>
                <c:pt idx="3159">
                  <c:v>n3160</c:v>
                </c:pt>
                <c:pt idx="3160">
                  <c:v>n3161</c:v>
                </c:pt>
                <c:pt idx="3161">
                  <c:v>n3162</c:v>
                </c:pt>
                <c:pt idx="3162">
                  <c:v>n3163</c:v>
                </c:pt>
                <c:pt idx="3163">
                  <c:v>n3164</c:v>
                </c:pt>
                <c:pt idx="3164">
                  <c:v>n3165</c:v>
                </c:pt>
                <c:pt idx="3165">
                  <c:v>n3166</c:v>
                </c:pt>
                <c:pt idx="3166">
                  <c:v>n3167</c:v>
                </c:pt>
                <c:pt idx="3167">
                  <c:v>n3168</c:v>
                </c:pt>
                <c:pt idx="3168">
                  <c:v>n3169</c:v>
                </c:pt>
                <c:pt idx="3169">
                  <c:v>n3170</c:v>
                </c:pt>
                <c:pt idx="3170">
                  <c:v>n3171</c:v>
                </c:pt>
                <c:pt idx="3171">
                  <c:v>n3172</c:v>
                </c:pt>
                <c:pt idx="3172">
                  <c:v>n3173</c:v>
                </c:pt>
                <c:pt idx="3173">
                  <c:v>n3174</c:v>
                </c:pt>
                <c:pt idx="3174">
                  <c:v>n3175</c:v>
                </c:pt>
                <c:pt idx="3175">
                  <c:v>n3176</c:v>
                </c:pt>
                <c:pt idx="3176">
                  <c:v>n3177</c:v>
                </c:pt>
                <c:pt idx="3177">
                  <c:v>n3178</c:v>
                </c:pt>
                <c:pt idx="3178">
                  <c:v>n3179</c:v>
                </c:pt>
                <c:pt idx="3179">
                  <c:v>n3180</c:v>
                </c:pt>
                <c:pt idx="3180">
                  <c:v>n3181</c:v>
                </c:pt>
                <c:pt idx="3181">
                  <c:v>n3182</c:v>
                </c:pt>
                <c:pt idx="3182">
                  <c:v>n3183</c:v>
                </c:pt>
                <c:pt idx="3183">
                  <c:v>n3184</c:v>
                </c:pt>
                <c:pt idx="3184">
                  <c:v>n3185</c:v>
                </c:pt>
                <c:pt idx="3185">
                  <c:v>n3186</c:v>
                </c:pt>
                <c:pt idx="3186">
                  <c:v>n3187</c:v>
                </c:pt>
                <c:pt idx="3187">
                  <c:v>n3188</c:v>
                </c:pt>
                <c:pt idx="3188">
                  <c:v>n3189</c:v>
                </c:pt>
                <c:pt idx="3189">
                  <c:v>n3190</c:v>
                </c:pt>
                <c:pt idx="3190">
                  <c:v>n3191</c:v>
                </c:pt>
                <c:pt idx="3191">
                  <c:v>n3192</c:v>
                </c:pt>
                <c:pt idx="3192">
                  <c:v>n3193</c:v>
                </c:pt>
                <c:pt idx="3193">
                  <c:v>n3194</c:v>
                </c:pt>
                <c:pt idx="3194">
                  <c:v>n3195</c:v>
                </c:pt>
                <c:pt idx="3195">
                  <c:v>n3196</c:v>
                </c:pt>
                <c:pt idx="3196">
                  <c:v>n3197</c:v>
                </c:pt>
                <c:pt idx="3197">
                  <c:v>n3198</c:v>
                </c:pt>
                <c:pt idx="3198">
                  <c:v>n3199</c:v>
                </c:pt>
                <c:pt idx="3199">
                  <c:v>n3200</c:v>
                </c:pt>
                <c:pt idx="3200">
                  <c:v>n3201</c:v>
                </c:pt>
                <c:pt idx="3201">
                  <c:v>n3202</c:v>
                </c:pt>
                <c:pt idx="3202">
                  <c:v>n3203</c:v>
                </c:pt>
                <c:pt idx="3203">
                  <c:v>n3204</c:v>
                </c:pt>
                <c:pt idx="3204">
                  <c:v>n3205</c:v>
                </c:pt>
                <c:pt idx="3205">
                  <c:v>n3206</c:v>
                </c:pt>
                <c:pt idx="3206">
                  <c:v>n3207</c:v>
                </c:pt>
                <c:pt idx="3207">
                  <c:v>n3208</c:v>
                </c:pt>
                <c:pt idx="3208">
                  <c:v>n3209</c:v>
                </c:pt>
                <c:pt idx="3209">
                  <c:v>n3210</c:v>
                </c:pt>
                <c:pt idx="3210">
                  <c:v>n3211</c:v>
                </c:pt>
                <c:pt idx="3211">
                  <c:v>n3212</c:v>
                </c:pt>
                <c:pt idx="3212">
                  <c:v>n3213</c:v>
                </c:pt>
                <c:pt idx="3213">
                  <c:v>n3214</c:v>
                </c:pt>
                <c:pt idx="3214">
                  <c:v>n3215</c:v>
                </c:pt>
                <c:pt idx="3215">
                  <c:v>n3216</c:v>
                </c:pt>
                <c:pt idx="3216">
                  <c:v>n3217</c:v>
                </c:pt>
                <c:pt idx="3217">
                  <c:v>n3218</c:v>
                </c:pt>
                <c:pt idx="3218">
                  <c:v>n3219</c:v>
                </c:pt>
                <c:pt idx="3219">
                  <c:v>n3220</c:v>
                </c:pt>
                <c:pt idx="3220">
                  <c:v>n3221</c:v>
                </c:pt>
                <c:pt idx="3221">
                  <c:v>n3222</c:v>
                </c:pt>
                <c:pt idx="3222">
                  <c:v>n3223</c:v>
                </c:pt>
                <c:pt idx="3223">
                  <c:v>n3224</c:v>
                </c:pt>
                <c:pt idx="3224">
                  <c:v>n3225</c:v>
                </c:pt>
                <c:pt idx="3225">
                  <c:v>n3226</c:v>
                </c:pt>
                <c:pt idx="3226">
                  <c:v>n3227</c:v>
                </c:pt>
                <c:pt idx="3227">
                  <c:v>n3228</c:v>
                </c:pt>
                <c:pt idx="3228">
                  <c:v>n3229</c:v>
                </c:pt>
                <c:pt idx="3229">
                  <c:v>n3230</c:v>
                </c:pt>
                <c:pt idx="3230">
                  <c:v>n3231</c:v>
                </c:pt>
                <c:pt idx="3231">
                  <c:v>n3232</c:v>
                </c:pt>
                <c:pt idx="3232">
                  <c:v>n3233</c:v>
                </c:pt>
                <c:pt idx="3233">
                  <c:v>n3234</c:v>
                </c:pt>
                <c:pt idx="3234">
                  <c:v>n3235</c:v>
                </c:pt>
                <c:pt idx="3235">
                  <c:v>n3236</c:v>
                </c:pt>
                <c:pt idx="3236">
                  <c:v>n3237</c:v>
                </c:pt>
                <c:pt idx="3237">
                  <c:v>n3238</c:v>
                </c:pt>
                <c:pt idx="3238">
                  <c:v>n3239</c:v>
                </c:pt>
                <c:pt idx="3239">
                  <c:v>n3240</c:v>
                </c:pt>
                <c:pt idx="3240">
                  <c:v>n3241</c:v>
                </c:pt>
                <c:pt idx="3241">
                  <c:v>n3242</c:v>
                </c:pt>
                <c:pt idx="3242">
                  <c:v>n3243</c:v>
                </c:pt>
                <c:pt idx="3243">
                  <c:v>n3244</c:v>
                </c:pt>
                <c:pt idx="3244">
                  <c:v>n3245</c:v>
                </c:pt>
                <c:pt idx="3245">
                  <c:v>n3246</c:v>
                </c:pt>
                <c:pt idx="3246">
                  <c:v>n3247</c:v>
                </c:pt>
                <c:pt idx="3247">
                  <c:v>n3248</c:v>
                </c:pt>
                <c:pt idx="3248">
                  <c:v>n3249</c:v>
                </c:pt>
                <c:pt idx="3249">
                  <c:v>n3250</c:v>
                </c:pt>
                <c:pt idx="3250">
                  <c:v>n3251</c:v>
                </c:pt>
                <c:pt idx="3251">
                  <c:v>n3252</c:v>
                </c:pt>
                <c:pt idx="3252">
                  <c:v>n3253</c:v>
                </c:pt>
                <c:pt idx="3253">
                  <c:v>n3254</c:v>
                </c:pt>
                <c:pt idx="3254">
                  <c:v>n3255</c:v>
                </c:pt>
                <c:pt idx="3255">
                  <c:v>n3256</c:v>
                </c:pt>
                <c:pt idx="3256">
                  <c:v>n3257</c:v>
                </c:pt>
                <c:pt idx="3257">
                  <c:v>n3258</c:v>
                </c:pt>
                <c:pt idx="3258">
                  <c:v>n3259</c:v>
                </c:pt>
                <c:pt idx="3259">
                  <c:v>n3260</c:v>
                </c:pt>
                <c:pt idx="3260">
                  <c:v>n3261</c:v>
                </c:pt>
                <c:pt idx="3261">
                  <c:v>n3262</c:v>
                </c:pt>
                <c:pt idx="3262">
                  <c:v>n3263</c:v>
                </c:pt>
                <c:pt idx="3263">
                  <c:v>n3264</c:v>
                </c:pt>
                <c:pt idx="3264">
                  <c:v>n3265</c:v>
                </c:pt>
                <c:pt idx="3265">
                  <c:v>n3266</c:v>
                </c:pt>
                <c:pt idx="3266">
                  <c:v>n3267</c:v>
                </c:pt>
                <c:pt idx="3267">
                  <c:v>n3268</c:v>
                </c:pt>
                <c:pt idx="3268">
                  <c:v>n3269</c:v>
                </c:pt>
                <c:pt idx="3269">
                  <c:v>n3270</c:v>
                </c:pt>
                <c:pt idx="3270">
                  <c:v>n3271</c:v>
                </c:pt>
                <c:pt idx="3271">
                  <c:v>n3272</c:v>
                </c:pt>
                <c:pt idx="3272">
                  <c:v>n3273</c:v>
                </c:pt>
                <c:pt idx="3273">
                  <c:v>n3274</c:v>
                </c:pt>
                <c:pt idx="3274">
                  <c:v>n3275</c:v>
                </c:pt>
                <c:pt idx="3275">
                  <c:v>n3276</c:v>
                </c:pt>
                <c:pt idx="3276">
                  <c:v>n3277</c:v>
                </c:pt>
                <c:pt idx="3277">
                  <c:v>n3278</c:v>
                </c:pt>
                <c:pt idx="3278">
                  <c:v>n3279</c:v>
                </c:pt>
                <c:pt idx="3279">
                  <c:v>n3280</c:v>
                </c:pt>
                <c:pt idx="3280">
                  <c:v>n3281</c:v>
                </c:pt>
                <c:pt idx="3281">
                  <c:v>n3282</c:v>
                </c:pt>
                <c:pt idx="3282">
                  <c:v>n3283</c:v>
                </c:pt>
                <c:pt idx="3283">
                  <c:v>n3284</c:v>
                </c:pt>
                <c:pt idx="3284">
                  <c:v>n3285</c:v>
                </c:pt>
                <c:pt idx="3285">
                  <c:v>n3286</c:v>
                </c:pt>
                <c:pt idx="3286">
                  <c:v>n3287</c:v>
                </c:pt>
                <c:pt idx="3287">
                  <c:v>n3288</c:v>
                </c:pt>
                <c:pt idx="3288">
                  <c:v>n3289</c:v>
                </c:pt>
                <c:pt idx="3289">
                  <c:v>n3290</c:v>
                </c:pt>
                <c:pt idx="3290">
                  <c:v>n3291</c:v>
                </c:pt>
                <c:pt idx="3291">
                  <c:v>n3292</c:v>
                </c:pt>
                <c:pt idx="3292">
                  <c:v>n3293</c:v>
                </c:pt>
                <c:pt idx="3293">
                  <c:v>n3294</c:v>
                </c:pt>
                <c:pt idx="3294">
                  <c:v>n3295</c:v>
                </c:pt>
                <c:pt idx="3295">
                  <c:v>n3296</c:v>
                </c:pt>
                <c:pt idx="3296">
                  <c:v>n3297</c:v>
                </c:pt>
                <c:pt idx="3297">
                  <c:v>n3298</c:v>
                </c:pt>
                <c:pt idx="3298">
                  <c:v>n3299</c:v>
                </c:pt>
                <c:pt idx="3299">
                  <c:v>n3300</c:v>
                </c:pt>
                <c:pt idx="3300">
                  <c:v>n3301</c:v>
                </c:pt>
                <c:pt idx="3301">
                  <c:v>n3302</c:v>
                </c:pt>
                <c:pt idx="3302">
                  <c:v>n3303</c:v>
                </c:pt>
                <c:pt idx="3303">
                  <c:v>n3304</c:v>
                </c:pt>
                <c:pt idx="3304">
                  <c:v>n3305</c:v>
                </c:pt>
                <c:pt idx="3305">
                  <c:v>n3306</c:v>
                </c:pt>
                <c:pt idx="3306">
                  <c:v>n3307</c:v>
                </c:pt>
                <c:pt idx="3307">
                  <c:v>n3308</c:v>
                </c:pt>
                <c:pt idx="3308">
                  <c:v>n3309</c:v>
                </c:pt>
                <c:pt idx="3309">
                  <c:v>n3310</c:v>
                </c:pt>
                <c:pt idx="3310">
                  <c:v>n3311</c:v>
                </c:pt>
                <c:pt idx="3311">
                  <c:v>n3312</c:v>
                </c:pt>
                <c:pt idx="3312">
                  <c:v>n3313</c:v>
                </c:pt>
                <c:pt idx="3313">
                  <c:v>n3314</c:v>
                </c:pt>
                <c:pt idx="3314">
                  <c:v>n3315</c:v>
                </c:pt>
                <c:pt idx="3315">
                  <c:v>n3316</c:v>
                </c:pt>
                <c:pt idx="3316">
                  <c:v>n3317</c:v>
                </c:pt>
                <c:pt idx="3317">
                  <c:v>n3318</c:v>
                </c:pt>
                <c:pt idx="3318">
                  <c:v>n3319</c:v>
                </c:pt>
                <c:pt idx="3319">
                  <c:v>n3320</c:v>
                </c:pt>
                <c:pt idx="3320">
                  <c:v>n3321</c:v>
                </c:pt>
                <c:pt idx="3321">
                  <c:v>n3322</c:v>
                </c:pt>
                <c:pt idx="3322">
                  <c:v>n3323</c:v>
                </c:pt>
                <c:pt idx="3323">
                  <c:v>n3324</c:v>
                </c:pt>
                <c:pt idx="3324">
                  <c:v>n3325</c:v>
                </c:pt>
                <c:pt idx="3325">
                  <c:v>n3326</c:v>
                </c:pt>
                <c:pt idx="3326">
                  <c:v>n3327</c:v>
                </c:pt>
                <c:pt idx="3327">
                  <c:v>n3328</c:v>
                </c:pt>
                <c:pt idx="3328">
                  <c:v>n3329</c:v>
                </c:pt>
                <c:pt idx="3329">
                  <c:v>n3330</c:v>
                </c:pt>
                <c:pt idx="3330">
                  <c:v>n3331</c:v>
                </c:pt>
                <c:pt idx="3331">
                  <c:v>n3332</c:v>
                </c:pt>
                <c:pt idx="3332">
                  <c:v>n3333</c:v>
                </c:pt>
                <c:pt idx="3333">
                  <c:v>n3334</c:v>
                </c:pt>
                <c:pt idx="3334">
                  <c:v>n3335</c:v>
                </c:pt>
                <c:pt idx="3335">
                  <c:v>n3336</c:v>
                </c:pt>
                <c:pt idx="3336">
                  <c:v>n3337</c:v>
                </c:pt>
                <c:pt idx="3337">
                  <c:v>n3338</c:v>
                </c:pt>
                <c:pt idx="3338">
                  <c:v>n3339</c:v>
                </c:pt>
                <c:pt idx="3339">
                  <c:v>n3340</c:v>
                </c:pt>
                <c:pt idx="3340">
                  <c:v>n3341</c:v>
                </c:pt>
                <c:pt idx="3341">
                  <c:v>n3342</c:v>
                </c:pt>
                <c:pt idx="3342">
                  <c:v>n3343</c:v>
                </c:pt>
                <c:pt idx="3343">
                  <c:v>n3344</c:v>
                </c:pt>
                <c:pt idx="3344">
                  <c:v>n3345</c:v>
                </c:pt>
                <c:pt idx="3345">
                  <c:v>n3346</c:v>
                </c:pt>
                <c:pt idx="3346">
                  <c:v>n3347</c:v>
                </c:pt>
                <c:pt idx="3347">
                  <c:v>n3348</c:v>
                </c:pt>
                <c:pt idx="3348">
                  <c:v>n3349</c:v>
                </c:pt>
                <c:pt idx="3349">
                  <c:v>n3350</c:v>
                </c:pt>
                <c:pt idx="3350">
                  <c:v>n3351</c:v>
                </c:pt>
                <c:pt idx="3351">
                  <c:v>n3352</c:v>
                </c:pt>
                <c:pt idx="3352">
                  <c:v>n3353</c:v>
                </c:pt>
                <c:pt idx="3353">
                  <c:v>n3354</c:v>
                </c:pt>
                <c:pt idx="3354">
                  <c:v>n3355</c:v>
                </c:pt>
                <c:pt idx="3355">
                  <c:v>n3356</c:v>
                </c:pt>
                <c:pt idx="3356">
                  <c:v>n3357</c:v>
                </c:pt>
                <c:pt idx="3357">
                  <c:v>n3358</c:v>
                </c:pt>
                <c:pt idx="3358">
                  <c:v>n3359</c:v>
                </c:pt>
                <c:pt idx="3359">
                  <c:v>n3360</c:v>
                </c:pt>
                <c:pt idx="3360">
                  <c:v>n3361</c:v>
                </c:pt>
                <c:pt idx="3361">
                  <c:v>n3362</c:v>
                </c:pt>
                <c:pt idx="3362">
                  <c:v>n3363</c:v>
                </c:pt>
                <c:pt idx="3363">
                  <c:v>n3364</c:v>
                </c:pt>
                <c:pt idx="3364">
                  <c:v>n3365</c:v>
                </c:pt>
                <c:pt idx="3365">
                  <c:v>n3366</c:v>
                </c:pt>
                <c:pt idx="3366">
                  <c:v>n3367</c:v>
                </c:pt>
                <c:pt idx="3367">
                  <c:v>n3368</c:v>
                </c:pt>
                <c:pt idx="3368">
                  <c:v>n3369</c:v>
                </c:pt>
                <c:pt idx="3369">
                  <c:v>n3370</c:v>
                </c:pt>
                <c:pt idx="3370">
                  <c:v>n3371</c:v>
                </c:pt>
                <c:pt idx="3371">
                  <c:v>n3372</c:v>
                </c:pt>
                <c:pt idx="3372">
                  <c:v>n3373</c:v>
                </c:pt>
                <c:pt idx="3373">
                  <c:v>n3374</c:v>
                </c:pt>
                <c:pt idx="3374">
                  <c:v>n3375</c:v>
                </c:pt>
                <c:pt idx="3375">
                  <c:v>n3376</c:v>
                </c:pt>
                <c:pt idx="3376">
                  <c:v>n3377</c:v>
                </c:pt>
                <c:pt idx="3377">
                  <c:v>n3378</c:v>
                </c:pt>
                <c:pt idx="3378">
                  <c:v>n3379</c:v>
                </c:pt>
                <c:pt idx="3379">
                  <c:v>n3380</c:v>
                </c:pt>
                <c:pt idx="3380">
                  <c:v>n3381</c:v>
                </c:pt>
                <c:pt idx="3381">
                  <c:v>n3382</c:v>
                </c:pt>
                <c:pt idx="3382">
                  <c:v>n3383</c:v>
                </c:pt>
                <c:pt idx="3383">
                  <c:v>n3384</c:v>
                </c:pt>
                <c:pt idx="3384">
                  <c:v>n3385</c:v>
                </c:pt>
                <c:pt idx="3385">
                  <c:v>n3386</c:v>
                </c:pt>
                <c:pt idx="3386">
                  <c:v>n3387</c:v>
                </c:pt>
                <c:pt idx="3387">
                  <c:v>n3388</c:v>
                </c:pt>
                <c:pt idx="3388">
                  <c:v>n3389</c:v>
                </c:pt>
                <c:pt idx="3389">
                  <c:v>n3390</c:v>
                </c:pt>
                <c:pt idx="3390">
                  <c:v>n3391</c:v>
                </c:pt>
                <c:pt idx="3391">
                  <c:v>n3392</c:v>
                </c:pt>
                <c:pt idx="3392">
                  <c:v>n3393</c:v>
                </c:pt>
                <c:pt idx="3393">
                  <c:v>n3394</c:v>
                </c:pt>
                <c:pt idx="3394">
                  <c:v>n3395</c:v>
                </c:pt>
                <c:pt idx="3395">
                  <c:v>n3396</c:v>
                </c:pt>
                <c:pt idx="3396">
                  <c:v>n3397</c:v>
                </c:pt>
                <c:pt idx="3397">
                  <c:v>n3398</c:v>
                </c:pt>
                <c:pt idx="3398">
                  <c:v>n3399</c:v>
                </c:pt>
                <c:pt idx="3399">
                  <c:v>n3400</c:v>
                </c:pt>
                <c:pt idx="3400">
                  <c:v>n3401</c:v>
                </c:pt>
                <c:pt idx="3401">
                  <c:v>n3402</c:v>
                </c:pt>
                <c:pt idx="3402">
                  <c:v>n3403</c:v>
                </c:pt>
                <c:pt idx="3403">
                  <c:v>n3404</c:v>
                </c:pt>
                <c:pt idx="3404">
                  <c:v>n3405</c:v>
                </c:pt>
                <c:pt idx="3405">
                  <c:v>n3406</c:v>
                </c:pt>
                <c:pt idx="3406">
                  <c:v>n3407</c:v>
                </c:pt>
                <c:pt idx="3407">
                  <c:v>n3408</c:v>
                </c:pt>
                <c:pt idx="3408">
                  <c:v>n3409</c:v>
                </c:pt>
                <c:pt idx="3409">
                  <c:v>n3410</c:v>
                </c:pt>
                <c:pt idx="3410">
                  <c:v>n3411</c:v>
                </c:pt>
                <c:pt idx="3411">
                  <c:v>n3412</c:v>
                </c:pt>
                <c:pt idx="3412">
                  <c:v>n3413</c:v>
                </c:pt>
                <c:pt idx="3413">
                  <c:v>n3414</c:v>
                </c:pt>
                <c:pt idx="3414">
                  <c:v>n3415</c:v>
                </c:pt>
                <c:pt idx="3415">
                  <c:v>n3416</c:v>
                </c:pt>
                <c:pt idx="3416">
                  <c:v>n3417</c:v>
                </c:pt>
                <c:pt idx="3417">
                  <c:v>n3418</c:v>
                </c:pt>
                <c:pt idx="3418">
                  <c:v>n3419</c:v>
                </c:pt>
                <c:pt idx="3419">
                  <c:v>n3420</c:v>
                </c:pt>
                <c:pt idx="3420">
                  <c:v>n3421</c:v>
                </c:pt>
                <c:pt idx="3421">
                  <c:v>n3422</c:v>
                </c:pt>
                <c:pt idx="3422">
                  <c:v>n3423</c:v>
                </c:pt>
                <c:pt idx="3423">
                  <c:v>n3424</c:v>
                </c:pt>
                <c:pt idx="3424">
                  <c:v>n3425</c:v>
                </c:pt>
                <c:pt idx="3425">
                  <c:v>n3426</c:v>
                </c:pt>
                <c:pt idx="3426">
                  <c:v>n3427</c:v>
                </c:pt>
                <c:pt idx="3427">
                  <c:v>n3428</c:v>
                </c:pt>
                <c:pt idx="3428">
                  <c:v>n3429</c:v>
                </c:pt>
                <c:pt idx="3429">
                  <c:v>n3430</c:v>
                </c:pt>
                <c:pt idx="3430">
                  <c:v>n3431</c:v>
                </c:pt>
                <c:pt idx="3431">
                  <c:v>n3432</c:v>
                </c:pt>
                <c:pt idx="3432">
                  <c:v>n3433</c:v>
                </c:pt>
                <c:pt idx="3433">
                  <c:v>n3434</c:v>
                </c:pt>
                <c:pt idx="3434">
                  <c:v>n3435</c:v>
                </c:pt>
                <c:pt idx="3435">
                  <c:v>n3436</c:v>
                </c:pt>
                <c:pt idx="3436">
                  <c:v>n3437</c:v>
                </c:pt>
                <c:pt idx="3437">
                  <c:v>n3438</c:v>
                </c:pt>
                <c:pt idx="3438">
                  <c:v>n3439</c:v>
                </c:pt>
                <c:pt idx="3439">
                  <c:v>n3440</c:v>
                </c:pt>
                <c:pt idx="3440">
                  <c:v>n3441</c:v>
                </c:pt>
                <c:pt idx="3441">
                  <c:v>n3442</c:v>
                </c:pt>
                <c:pt idx="3442">
                  <c:v>n3443</c:v>
                </c:pt>
                <c:pt idx="3443">
                  <c:v>n3444</c:v>
                </c:pt>
                <c:pt idx="3444">
                  <c:v>n3445</c:v>
                </c:pt>
                <c:pt idx="3445">
                  <c:v>n3446</c:v>
                </c:pt>
                <c:pt idx="3446">
                  <c:v>n3447</c:v>
                </c:pt>
                <c:pt idx="3447">
                  <c:v>n3448</c:v>
                </c:pt>
                <c:pt idx="3448">
                  <c:v>n3449</c:v>
                </c:pt>
                <c:pt idx="3449">
                  <c:v>n3450</c:v>
                </c:pt>
                <c:pt idx="3450">
                  <c:v>n3451</c:v>
                </c:pt>
                <c:pt idx="3451">
                  <c:v>n3452</c:v>
                </c:pt>
                <c:pt idx="3452">
                  <c:v>n3453</c:v>
                </c:pt>
                <c:pt idx="3453">
                  <c:v>n3454</c:v>
                </c:pt>
                <c:pt idx="3454">
                  <c:v>n3455</c:v>
                </c:pt>
                <c:pt idx="3455">
                  <c:v>n3456</c:v>
                </c:pt>
                <c:pt idx="3456">
                  <c:v>n3457</c:v>
                </c:pt>
                <c:pt idx="3457">
                  <c:v>n3458</c:v>
                </c:pt>
                <c:pt idx="3458">
                  <c:v>n3459</c:v>
                </c:pt>
                <c:pt idx="3459">
                  <c:v>n3460</c:v>
                </c:pt>
                <c:pt idx="3460">
                  <c:v>n3461</c:v>
                </c:pt>
                <c:pt idx="3461">
                  <c:v>n3462</c:v>
                </c:pt>
                <c:pt idx="3462">
                  <c:v>n3463</c:v>
                </c:pt>
                <c:pt idx="3463">
                  <c:v>n3464</c:v>
                </c:pt>
                <c:pt idx="3464">
                  <c:v>n3465</c:v>
                </c:pt>
                <c:pt idx="3465">
                  <c:v>n3466</c:v>
                </c:pt>
                <c:pt idx="3466">
                  <c:v>n3467</c:v>
                </c:pt>
                <c:pt idx="3467">
                  <c:v>n3468</c:v>
                </c:pt>
                <c:pt idx="3468">
                  <c:v>n3469</c:v>
                </c:pt>
                <c:pt idx="3469">
                  <c:v>n3470</c:v>
                </c:pt>
                <c:pt idx="3470">
                  <c:v>n3471</c:v>
                </c:pt>
                <c:pt idx="3471">
                  <c:v>n3472</c:v>
                </c:pt>
                <c:pt idx="3472">
                  <c:v>n3473</c:v>
                </c:pt>
                <c:pt idx="3473">
                  <c:v>n3474</c:v>
                </c:pt>
                <c:pt idx="3474">
                  <c:v>n3475</c:v>
                </c:pt>
                <c:pt idx="3475">
                  <c:v>n3476</c:v>
                </c:pt>
                <c:pt idx="3476">
                  <c:v>n3477</c:v>
                </c:pt>
                <c:pt idx="3477">
                  <c:v>n3478</c:v>
                </c:pt>
                <c:pt idx="3478">
                  <c:v>n3479</c:v>
                </c:pt>
                <c:pt idx="3479">
                  <c:v>n3480</c:v>
                </c:pt>
                <c:pt idx="3480">
                  <c:v>n3481</c:v>
                </c:pt>
                <c:pt idx="3481">
                  <c:v>n3482</c:v>
                </c:pt>
                <c:pt idx="3482">
                  <c:v>n3483</c:v>
                </c:pt>
                <c:pt idx="3483">
                  <c:v>n3484</c:v>
                </c:pt>
                <c:pt idx="3484">
                  <c:v>n3485</c:v>
                </c:pt>
                <c:pt idx="3485">
                  <c:v>n3486</c:v>
                </c:pt>
                <c:pt idx="3486">
                  <c:v>n3487</c:v>
                </c:pt>
                <c:pt idx="3487">
                  <c:v>n3488</c:v>
                </c:pt>
                <c:pt idx="3488">
                  <c:v>n3489</c:v>
                </c:pt>
                <c:pt idx="3489">
                  <c:v>n3490</c:v>
                </c:pt>
                <c:pt idx="3490">
                  <c:v>n3491</c:v>
                </c:pt>
                <c:pt idx="3491">
                  <c:v>n3492</c:v>
                </c:pt>
                <c:pt idx="3492">
                  <c:v>n3493</c:v>
                </c:pt>
                <c:pt idx="3493">
                  <c:v>n3494</c:v>
                </c:pt>
                <c:pt idx="3494">
                  <c:v>n3495</c:v>
                </c:pt>
                <c:pt idx="3495">
                  <c:v>n3496</c:v>
                </c:pt>
                <c:pt idx="3496">
                  <c:v>n3497</c:v>
                </c:pt>
                <c:pt idx="3497">
                  <c:v>n3498</c:v>
                </c:pt>
                <c:pt idx="3498">
                  <c:v>n3499</c:v>
                </c:pt>
                <c:pt idx="3499">
                  <c:v>n3500</c:v>
                </c:pt>
                <c:pt idx="3500">
                  <c:v>n3501</c:v>
                </c:pt>
                <c:pt idx="3501">
                  <c:v>n3502</c:v>
                </c:pt>
                <c:pt idx="3502">
                  <c:v>n3503</c:v>
                </c:pt>
                <c:pt idx="3503">
                  <c:v>n3504</c:v>
                </c:pt>
                <c:pt idx="3504">
                  <c:v>n3505</c:v>
                </c:pt>
                <c:pt idx="3505">
                  <c:v>n3506</c:v>
                </c:pt>
                <c:pt idx="3506">
                  <c:v>n3507</c:v>
                </c:pt>
                <c:pt idx="3507">
                  <c:v>n3508</c:v>
                </c:pt>
                <c:pt idx="3508">
                  <c:v>n3509</c:v>
                </c:pt>
                <c:pt idx="3509">
                  <c:v>n3510</c:v>
                </c:pt>
                <c:pt idx="3510">
                  <c:v>n3511</c:v>
                </c:pt>
                <c:pt idx="3511">
                  <c:v>n3512</c:v>
                </c:pt>
                <c:pt idx="3512">
                  <c:v>n3513</c:v>
                </c:pt>
                <c:pt idx="3513">
                  <c:v>n3514</c:v>
                </c:pt>
                <c:pt idx="3514">
                  <c:v>n3515</c:v>
                </c:pt>
                <c:pt idx="3515">
                  <c:v>n3516</c:v>
                </c:pt>
                <c:pt idx="3516">
                  <c:v>n3517</c:v>
                </c:pt>
                <c:pt idx="3517">
                  <c:v>n3518</c:v>
                </c:pt>
                <c:pt idx="3518">
                  <c:v>n3519</c:v>
                </c:pt>
                <c:pt idx="3519">
                  <c:v>n3520</c:v>
                </c:pt>
                <c:pt idx="3520">
                  <c:v>n3521</c:v>
                </c:pt>
                <c:pt idx="3521">
                  <c:v>n3522</c:v>
                </c:pt>
                <c:pt idx="3522">
                  <c:v>n3523</c:v>
                </c:pt>
                <c:pt idx="3523">
                  <c:v>n3524</c:v>
                </c:pt>
                <c:pt idx="3524">
                  <c:v>n3525</c:v>
                </c:pt>
                <c:pt idx="3525">
                  <c:v>n3526</c:v>
                </c:pt>
                <c:pt idx="3526">
                  <c:v>n3527</c:v>
                </c:pt>
                <c:pt idx="3527">
                  <c:v>n3528</c:v>
                </c:pt>
                <c:pt idx="3528">
                  <c:v>n3529</c:v>
                </c:pt>
                <c:pt idx="3529">
                  <c:v>n3530</c:v>
                </c:pt>
                <c:pt idx="3530">
                  <c:v>n3531</c:v>
                </c:pt>
                <c:pt idx="3531">
                  <c:v>n3532</c:v>
                </c:pt>
                <c:pt idx="3532">
                  <c:v>n3533</c:v>
                </c:pt>
                <c:pt idx="3533">
                  <c:v>n3534</c:v>
                </c:pt>
                <c:pt idx="3534">
                  <c:v>n3535</c:v>
                </c:pt>
                <c:pt idx="3535">
                  <c:v>n3536</c:v>
                </c:pt>
                <c:pt idx="3536">
                  <c:v>n3537</c:v>
                </c:pt>
                <c:pt idx="3537">
                  <c:v>n3538</c:v>
                </c:pt>
                <c:pt idx="3538">
                  <c:v>n3539</c:v>
                </c:pt>
                <c:pt idx="3539">
                  <c:v>n3540</c:v>
                </c:pt>
                <c:pt idx="3540">
                  <c:v>n3541</c:v>
                </c:pt>
                <c:pt idx="3541">
                  <c:v>n3542</c:v>
                </c:pt>
                <c:pt idx="3542">
                  <c:v>n3543</c:v>
                </c:pt>
                <c:pt idx="3543">
                  <c:v>n3544</c:v>
                </c:pt>
                <c:pt idx="3544">
                  <c:v>n3545</c:v>
                </c:pt>
                <c:pt idx="3545">
                  <c:v>n3546</c:v>
                </c:pt>
                <c:pt idx="3546">
                  <c:v>n3547</c:v>
                </c:pt>
                <c:pt idx="3547">
                  <c:v>n3548</c:v>
                </c:pt>
                <c:pt idx="3548">
                  <c:v>n3549</c:v>
                </c:pt>
                <c:pt idx="3549">
                  <c:v>n3550</c:v>
                </c:pt>
                <c:pt idx="3550">
                  <c:v>n3551</c:v>
                </c:pt>
                <c:pt idx="3551">
                  <c:v>n3552</c:v>
                </c:pt>
                <c:pt idx="3552">
                  <c:v>n3553</c:v>
                </c:pt>
                <c:pt idx="3553">
                  <c:v>n3554</c:v>
                </c:pt>
                <c:pt idx="3554">
                  <c:v>n3555</c:v>
                </c:pt>
                <c:pt idx="3555">
                  <c:v>n3556</c:v>
                </c:pt>
                <c:pt idx="3556">
                  <c:v>n3557</c:v>
                </c:pt>
                <c:pt idx="3557">
                  <c:v>n3558</c:v>
                </c:pt>
                <c:pt idx="3558">
                  <c:v>n3559</c:v>
                </c:pt>
                <c:pt idx="3559">
                  <c:v>n3560</c:v>
                </c:pt>
                <c:pt idx="3560">
                  <c:v>n3561</c:v>
                </c:pt>
                <c:pt idx="3561">
                  <c:v>n3562</c:v>
                </c:pt>
                <c:pt idx="3562">
                  <c:v>n3563</c:v>
                </c:pt>
                <c:pt idx="3563">
                  <c:v>n3564</c:v>
                </c:pt>
                <c:pt idx="3564">
                  <c:v>n3565</c:v>
                </c:pt>
                <c:pt idx="3565">
                  <c:v>n3566</c:v>
                </c:pt>
                <c:pt idx="3566">
                  <c:v>n3567</c:v>
                </c:pt>
                <c:pt idx="3567">
                  <c:v>n3568</c:v>
                </c:pt>
                <c:pt idx="3568">
                  <c:v>n3569</c:v>
                </c:pt>
                <c:pt idx="3569">
                  <c:v>n3570</c:v>
                </c:pt>
                <c:pt idx="3570">
                  <c:v>n3571</c:v>
                </c:pt>
                <c:pt idx="3571">
                  <c:v>n3572</c:v>
                </c:pt>
                <c:pt idx="3572">
                  <c:v>n3573</c:v>
                </c:pt>
                <c:pt idx="3573">
                  <c:v>n3574</c:v>
                </c:pt>
                <c:pt idx="3574">
                  <c:v>n3575</c:v>
                </c:pt>
                <c:pt idx="3575">
                  <c:v>n3576</c:v>
                </c:pt>
                <c:pt idx="3576">
                  <c:v>n3577</c:v>
                </c:pt>
                <c:pt idx="3577">
                  <c:v>n3578</c:v>
                </c:pt>
                <c:pt idx="3578">
                  <c:v>n3579</c:v>
                </c:pt>
                <c:pt idx="3579">
                  <c:v>n3580</c:v>
                </c:pt>
                <c:pt idx="3580">
                  <c:v>n3581</c:v>
                </c:pt>
                <c:pt idx="3581">
                  <c:v>n3582</c:v>
                </c:pt>
                <c:pt idx="3582">
                  <c:v>n3583</c:v>
                </c:pt>
                <c:pt idx="3583">
                  <c:v>n3584</c:v>
                </c:pt>
                <c:pt idx="3584">
                  <c:v>n3585</c:v>
                </c:pt>
                <c:pt idx="3585">
                  <c:v>n3586</c:v>
                </c:pt>
                <c:pt idx="3586">
                  <c:v>n3587</c:v>
                </c:pt>
                <c:pt idx="3587">
                  <c:v>n3588</c:v>
                </c:pt>
                <c:pt idx="3588">
                  <c:v>n3589</c:v>
                </c:pt>
                <c:pt idx="3589">
                  <c:v>n3590</c:v>
                </c:pt>
                <c:pt idx="3590">
                  <c:v>n3591</c:v>
                </c:pt>
                <c:pt idx="3591">
                  <c:v>n3592</c:v>
                </c:pt>
                <c:pt idx="3592">
                  <c:v>n3593</c:v>
                </c:pt>
                <c:pt idx="3593">
                  <c:v>n3594</c:v>
                </c:pt>
                <c:pt idx="3594">
                  <c:v>n3595</c:v>
                </c:pt>
                <c:pt idx="3595">
                  <c:v>n3596</c:v>
                </c:pt>
                <c:pt idx="3596">
                  <c:v>n3597</c:v>
                </c:pt>
                <c:pt idx="3597">
                  <c:v>n3598</c:v>
                </c:pt>
                <c:pt idx="3598">
                  <c:v>n3599</c:v>
                </c:pt>
                <c:pt idx="3599">
                  <c:v>n3600</c:v>
                </c:pt>
                <c:pt idx="3600">
                  <c:v>n3601</c:v>
                </c:pt>
                <c:pt idx="3601">
                  <c:v>n3602</c:v>
                </c:pt>
                <c:pt idx="3602">
                  <c:v>n3603</c:v>
                </c:pt>
                <c:pt idx="3603">
                  <c:v>n3604</c:v>
                </c:pt>
                <c:pt idx="3604">
                  <c:v>n3605</c:v>
                </c:pt>
                <c:pt idx="3605">
                  <c:v>n3606</c:v>
                </c:pt>
                <c:pt idx="3606">
                  <c:v>n3607</c:v>
                </c:pt>
                <c:pt idx="3607">
                  <c:v>n3608</c:v>
                </c:pt>
                <c:pt idx="3608">
                  <c:v>n3609</c:v>
                </c:pt>
                <c:pt idx="3609">
                  <c:v>n3610</c:v>
                </c:pt>
                <c:pt idx="3610">
                  <c:v>n3611</c:v>
                </c:pt>
                <c:pt idx="3611">
                  <c:v>n3612</c:v>
                </c:pt>
                <c:pt idx="3612">
                  <c:v>n3613</c:v>
                </c:pt>
                <c:pt idx="3613">
                  <c:v>n3614</c:v>
                </c:pt>
                <c:pt idx="3614">
                  <c:v>n3615</c:v>
                </c:pt>
                <c:pt idx="3615">
                  <c:v>n3616</c:v>
                </c:pt>
                <c:pt idx="3616">
                  <c:v>n3617</c:v>
                </c:pt>
                <c:pt idx="3617">
                  <c:v>n3618</c:v>
                </c:pt>
                <c:pt idx="3618">
                  <c:v>n3619</c:v>
                </c:pt>
                <c:pt idx="3619">
                  <c:v>n3620</c:v>
                </c:pt>
                <c:pt idx="3620">
                  <c:v>n3621</c:v>
                </c:pt>
                <c:pt idx="3621">
                  <c:v>n3622</c:v>
                </c:pt>
                <c:pt idx="3622">
                  <c:v>n3623</c:v>
                </c:pt>
                <c:pt idx="3623">
                  <c:v>n3624</c:v>
                </c:pt>
                <c:pt idx="3624">
                  <c:v>n3625</c:v>
                </c:pt>
                <c:pt idx="3625">
                  <c:v>n3626</c:v>
                </c:pt>
                <c:pt idx="3626">
                  <c:v>n3627</c:v>
                </c:pt>
                <c:pt idx="3627">
                  <c:v>n3628</c:v>
                </c:pt>
                <c:pt idx="3628">
                  <c:v>n3629</c:v>
                </c:pt>
                <c:pt idx="3629">
                  <c:v>n3630</c:v>
                </c:pt>
                <c:pt idx="3630">
                  <c:v>n3631</c:v>
                </c:pt>
                <c:pt idx="3631">
                  <c:v>n3632</c:v>
                </c:pt>
                <c:pt idx="3632">
                  <c:v>n3633</c:v>
                </c:pt>
                <c:pt idx="3633">
                  <c:v>n3634</c:v>
                </c:pt>
                <c:pt idx="3634">
                  <c:v>n3635</c:v>
                </c:pt>
                <c:pt idx="3635">
                  <c:v>n3636</c:v>
                </c:pt>
                <c:pt idx="3636">
                  <c:v>n3637</c:v>
                </c:pt>
                <c:pt idx="3637">
                  <c:v>n3638</c:v>
                </c:pt>
                <c:pt idx="3638">
                  <c:v>n3639</c:v>
                </c:pt>
                <c:pt idx="3639">
                  <c:v>n3640</c:v>
                </c:pt>
                <c:pt idx="3640">
                  <c:v>n3641</c:v>
                </c:pt>
                <c:pt idx="3641">
                  <c:v>n3642</c:v>
                </c:pt>
                <c:pt idx="3642">
                  <c:v>n3643</c:v>
                </c:pt>
                <c:pt idx="3643">
                  <c:v>n3644</c:v>
                </c:pt>
                <c:pt idx="3644">
                  <c:v>n3645</c:v>
                </c:pt>
                <c:pt idx="3645">
                  <c:v>n3646</c:v>
                </c:pt>
                <c:pt idx="3646">
                  <c:v>n3647</c:v>
                </c:pt>
                <c:pt idx="3647">
                  <c:v>n3648</c:v>
                </c:pt>
                <c:pt idx="3648">
                  <c:v>n3649</c:v>
                </c:pt>
                <c:pt idx="3649">
                  <c:v>n3650</c:v>
                </c:pt>
                <c:pt idx="3650">
                  <c:v>n3651</c:v>
                </c:pt>
                <c:pt idx="3651">
                  <c:v>n3652</c:v>
                </c:pt>
                <c:pt idx="3652">
                  <c:v>n3653</c:v>
                </c:pt>
                <c:pt idx="3653">
                  <c:v>n3654</c:v>
                </c:pt>
                <c:pt idx="3654">
                  <c:v>n3655</c:v>
                </c:pt>
                <c:pt idx="3655">
                  <c:v>n3656</c:v>
                </c:pt>
                <c:pt idx="3656">
                  <c:v>n3657</c:v>
                </c:pt>
                <c:pt idx="3657">
                  <c:v>n3658</c:v>
                </c:pt>
                <c:pt idx="3658">
                  <c:v>n3659</c:v>
                </c:pt>
                <c:pt idx="3659">
                  <c:v>n3660</c:v>
                </c:pt>
                <c:pt idx="3660">
                  <c:v>n3661</c:v>
                </c:pt>
                <c:pt idx="3661">
                  <c:v>n3662</c:v>
                </c:pt>
                <c:pt idx="3662">
                  <c:v>n3663</c:v>
                </c:pt>
                <c:pt idx="3663">
                  <c:v>n3664</c:v>
                </c:pt>
                <c:pt idx="3664">
                  <c:v>n3665</c:v>
                </c:pt>
                <c:pt idx="3665">
                  <c:v>n3666</c:v>
                </c:pt>
                <c:pt idx="3666">
                  <c:v>n3667</c:v>
                </c:pt>
                <c:pt idx="3667">
                  <c:v>n3668</c:v>
                </c:pt>
                <c:pt idx="3668">
                  <c:v>n3669</c:v>
                </c:pt>
                <c:pt idx="3669">
                  <c:v>n3670</c:v>
                </c:pt>
                <c:pt idx="3670">
                  <c:v>n3671</c:v>
                </c:pt>
                <c:pt idx="3671">
                  <c:v>n3672</c:v>
                </c:pt>
                <c:pt idx="3672">
                  <c:v>n3673</c:v>
                </c:pt>
                <c:pt idx="3673">
                  <c:v>n3674</c:v>
                </c:pt>
                <c:pt idx="3674">
                  <c:v>n3675</c:v>
                </c:pt>
                <c:pt idx="3675">
                  <c:v>n3676</c:v>
                </c:pt>
                <c:pt idx="3676">
                  <c:v>n3677</c:v>
                </c:pt>
                <c:pt idx="3677">
                  <c:v>n3678</c:v>
                </c:pt>
                <c:pt idx="3678">
                  <c:v>n3679</c:v>
                </c:pt>
                <c:pt idx="3679">
                  <c:v>n3680</c:v>
                </c:pt>
                <c:pt idx="3680">
                  <c:v>n3681</c:v>
                </c:pt>
                <c:pt idx="3681">
                  <c:v>n3682</c:v>
                </c:pt>
                <c:pt idx="3682">
                  <c:v>n3683</c:v>
                </c:pt>
                <c:pt idx="3683">
                  <c:v>n3684</c:v>
                </c:pt>
                <c:pt idx="3684">
                  <c:v>n3685</c:v>
                </c:pt>
                <c:pt idx="3685">
                  <c:v>n3686</c:v>
                </c:pt>
                <c:pt idx="3686">
                  <c:v>n3687</c:v>
                </c:pt>
                <c:pt idx="3687">
                  <c:v>n3688</c:v>
                </c:pt>
                <c:pt idx="3688">
                  <c:v>n3689</c:v>
                </c:pt>
                <c:pt idx="3689">
                  <c:v>n3690</c:v>
                </c:pt>
                <c:pt idx="3690">
                  <c:v>n3691</c:v>
                </c:pt>
                <c:pt idx="3691">
                  <c:v>n3692</c:v>
                </c:pt>
                <c:pt idx="3692">
                  <c:v>n3693</c:v>
                </c:pt>
                <c:pt idx="3693">
                  <c:v>n3694</c:v>
                </c:pt>
                <c:pt idx="3694">
                  <c:v>n3695</c:v>
                </c:pt>
                <c:pt idx="3695">
                  <c:v>n3696</c:v>
                </c:pt>
                <c:pt idx="3696">
                  <c:v>n3697</c:v>
                </c:pt>
                <c:pt idx="3697">
                  <c:v>n3698</c:v>
                </c:pt>
                <c:pt idx="3698">
                  <c:v>n3699</c:v>
                </c:pt>
                <c:pt idx="3699">
                  <c:v>n3700</c:v>
                </c:pt>
                <c:pt idx="3700">
                  <c:v>n3701</c:v>
                </c:pt>
                <c:pt idx="3701">
                  <c:v>n3702</c:v>
                </c:pt>
                <c:pt idx="3702">
                  <c:v>n3703</c:v>
                </c:pt>
                <c:pt idx="3703">
                  <c:v>n3704</c:v>
                </c:pt>
                <c:pt idx="3704">
                  <c:v>n3705</c:v>
                </c:pt>
                <c:pt idx="3705">
                  <c:v>n3706</c:v>
                </c:pt>
                <c:pt idx="3706">
                  <c:v>n3707</c:v>
                </c:pt>
                <c:pt idx="3707">
                  <c:v>n3708</c:v>
                </c:pt>
                <c:pt idx="3708">
                  <c:v>n3709</c:v>
                </c:pt>
                <c:pt idx="3709">
                  <c:v>n3710</c:v>
                </c:pt>
                <c:pt idx="3710">
                  <c:v>n3711</c:v>
                </c:pt>
                <c:pt idx="3711">
                  <c:v>n3712</c:v>
                </c:pt>
                <c:pt idx="3712">
                  <c:v>n3713</c:v>
                </c:pt>
                <c:pt idx="3713">
                  <c:v>n3714</c:v>
                </c:pt>
                <c:pt idx="3714">
                  <c:v>n3715</c:v>
                </c:pt>
                <c:pt idx="3715">
                  <c:v>n3716</c:v>
                </c:pt>
                <c:pt idx="3716">
                  <c:v>n3717</c:v>
                </c:pt>
                <c:pt idx="3717">
                  <c:v>n3718</c:v>
                </c:pt>
                <c:pt idx="3718">
                  <c:v>n3719</c:v>
                </c:pt>
                <c:pt idx="3719">
                  <c:v>n3720</c:v>
                </c:pt>
                <c:pt idx="3720">
                  <c:v>n3721</c:v>
                </c:pt>
                <c:pt idx="3721">
                  <c:v>n3722</c:v>
                </c:pt>
                <c:pt idx="3722">
                  <c:v>n3723</c:v>
                </c:pt>
                <c:pt idx="3723">
                  <c:v>n3724</c:v>
                </c:pt>
                <c:pt idx="3724">
                  <c:v>n3725</c:v>
                </c:pt>
                <c:pt idx="3725">
                  <c:v>n3726</c:v>
                </c:pt>
                <c:pt idx="3726">
                  <c:v>n3727</c:v>
                </c:pt>
                <c:pt idx="3727">
                  <c:v>n3728</c:v>
                </c:pt>
                <c:pt idx="3728">
                  <c:v>n3729</c:v>
                </c:pt>
                <c:pt idx="3729">
                  <c:v>n3730</c:v>
                </c:pt>
                <c:pt idx="3730">
                  <c:v>n3731</c:v>
                </c:pt>
                <c:pt idx="3731">
                  <c:v>n3732</c:v>
                </c:pt>
                <c:pt idx="3732">
                  <c:v>n3733</c:v>
                </c:pt>
                <c:pt idx="3733">
                  <c:v>n3734</c:v>
                </c:pt>
                <c:pt idx="3734">
                  <c:v>n3735</c:v>
                </c:pt>
                <c:pt idx="3735">
                  <c:v>n3736</c:v>
                </c:pt>
                <c:pt idx="3736">
                  <c:v>n3737</c:v>
                </c:pt>
                <c:pt idx="3737">
                  <c:v>n3738</c:v>
                </c:pt>
                <c:pt idx="3738">
                  <c:v>n3739</c:v>
                </c:pt>
                <c:pt idx="3739">
                  <c:v>n3740</c:v>
                </c:pt>
                <c:pt idx="3740">
                  <c:v>n3741</c:v>
                </c:pt>
                <c:pt idx="3741">
                  <c:v>n3742</c:v>
                </c:pt>
                <c:pt idx="3742">
                  <c:v>n3743</c:v>
                </c:pt>
                <c:pt idx="3743">
                  <c:v>n3744</c:v>
                </c:pt>
                <c:pt idx="3744">
                  <c:v>n3745</c:v>
                </c:pt>
                <c:pt idx="3745">
                  <c:v>n3746</c:v>
                </c:pt>
                <c:pt idx="3746">
                  <c:v>n3747</c:v>
                </c:pt>
                <c:pt idx="3747">
                  <c:v>n3748</c:v>
                </c:pt>
                <c:pt idx="3748">
                  <c:v>n3749</c:v>
                </c:pt>
                <c:pt idx="3749">
                  <c:v>n3750</c:v>
                </c:pt>
                <c:pt idx="3750">
                  <c:v>n3751</c:v>
                </c:pt>
                <c:pt idx="3751">
                  <c:v>n3752</c:v>
                </c:pt>
                <c:pt idx="3752">
                  <c:v>n3753</c:v>
                </c:pt>
                <c:pt idx="3753">
                  <c:v>n3754</c:v>
                </c:pt>
                <c:pt idx="3754">
                  <c:v>n3755</c:v>
                </c:pt>
                <c:pt idx="3755">
                  <c:v>n3756</c:v>
                </c:pt>
                <c:pt idx="3756">
                  <c:v>n3757</c:v>
                </c:pt>
                <c:pt idx="3757">
                  <c:v>n3758</c:v>
                </c:pt>
                <c:pt idx="3758">
                  <c:v>n3759</c:v>
                </c:pt>
                <c:pt idx="3759">
                  <c:v>n3760</c:v>
                </c:pt>
                <c:pt idx="3760">
                  <c:v>n3761</c:v>
                </c:pt>
                <c:pt idx="3761">
                  <c:v>n3762</c:v>
                </c:pt>
                <c:pt idx="3762">
                  <c:v>n3763</c:v>
                </c:pt>
                <c:pt idx="3763">
                  <c:v>n3764</c:v>
                </c:pt>
                <c:pt idx="3764">
                  <c:v>n3765</c:v>
                </c:pt>
                <c:pt idx="3765">
                  <c:v>n3766</c:v>
                </c:pt>
                <c:pt idx="3766">
                  <c:v>n3767</c:v>
                </c:pt>
                <c:pt idx="3767">
                  <c:v>n3768</c:v>
                </c:pt>
                <c:pt idx="3768">
                  <c:v>n3769</c:v>
                </c:pt>
                <c:pt idx="3769">
                  <c:v>n3770</c:v>
                </c:pt>
                <c:pt idx="3770">
                  <c:v>n3771</c:v>
                </c:pt>
                <c:pt idx="3771">
                  <c:v>n3772</c:v>
                </c:pt>
                <c:pt idx="3772">
                  <c:v>n3773</c:v>
                </c:pt>
                <c:pt idx="3773">
                  <c:v>n3774</c:v>
                </c:pt>
                <c:pt idx="3774">
                  <c:v>n3775</c:v>
                </c:pt>
                <c:pt idx="3775">
                  <c:v>n3776</c:v>
                </c:pt>
                <c:pt idx="3776">
                  <c:v>n3777</c:v>
                </c:pt>
                <c:pt idx="3777">
                  <c:v>n3778</c:v>
                </c:pt>
                <c:pt idx="3778">
                  <c:v>n3779</c:v>
                </c:pt>
                <c:pt idx="3779">
                  <c:v>n3780</c:v>
                </c:pt>
                <c:pt idx="3780">
                  <c:v>n3781</c:v>
                </c:pt>
                <c:pt idx="3781">
                  <c:v>n3782</c:v>
                </c:pt>
                <c:pt idx="3782">
                  <c:v>n3783</c:v>
                </c:pt>
                <c:pt idx="3783">
                  <c:v>n3784</c:v>
                </c:pt>
                <c:pt idx="3784">
                  <c:v>n3785</c:v>
                </c:pt>
                <c:pt idx="3785">
                  <c:v>n3786</c:v>
                </c:pt>
                <c:pt idx="3786">
                  <c:v>n3787</c:v>
                </c:pt>
                <c:pt idx="3787">
                  <c:v>n3788</c:v>
                </c:pt>
                <c:pt idx="3788">
                  <c:v>n3789</c:v>
                </c:pt>
                <c:pt idx="3789">
                  <c:v>n3790</c:v>
                </c:pt>
                <c:pt idx="3790">
                  <c:v>n3791</c:v>
                </c:pt>
                <c:pt idx="3791">
                  <c:v>n3792</c:v>
                </c:pt>
                <c:pt idx="3792">
                  <c:v>n3793</c:v>
                </c:pt>
                <c:pt idx="3793">
                  <c:v>n3794</c:v>
                </c:pt>
                <c:pt idx="3794">
                  <c:v>n3795</c:v>
                </c:pt>
                <c:pt idx="3795">
                  <c:v>n3796</c:v>
                </c:pt>
                <c:pt idx="3796">
                  <c:v>n3797</c:v>
                </c:pt>
                <c:pt idx="3797">
                  <c:v>n3798</c:v>
                </c:pt>
                <c:pt idx="3798">
                  <c:v>n3799</c:v>
                </c:pt>
                <c:pt idx="3799">
                  <c:v>n3800</c:v>
                </c:pt>
                <c:pt idx="3800">
                  <c:v>n3801</c:v>
                </c:pt>
                <c:pt idx="3801">
                  <c:v>n3802</c:v>
                </c:pt>
                <c:pt idx="3802">
                  <c:v>n3803</c:v>
                </c:pt>
                <c:pt idx="3803">
                  <c:v>n3804</c:v>
                </c:pt>
                <c:pt idx="3804">
                  <c:v>n3805</c:v>
                </c:pt>
                <c:pt idx="3805">
                  <c:v>n3806</c:v>
                </c:pt>
                <c:pt idx="3806">
                  <c:v>n3807</c:v>
                </c:pt>
                <c:pt idx="3807">
                  <c:v>n3808</c:v>
                </c:pt>
                <c:pt idx="3808">
                  <c:v>n3809</c:v>
                </c:pt>
                <c:pt idx="3809">
                  <c:v>n3810</c:v>
                </c:pt>
                <c:pt idx="3810">
                  <c:v>n3811</c:v>
                </c:pt>
                <c:pt idx="3811">
                  <c:v>n3812</c:v>
                </c:pt>
                <c:pt idx="3812">
                  <c:v>n3813</c:v>
                </c:pt>
                <c:pt idx="3813">
                  <c:v>n3814</c:v>
                </c:pt>
                <c:pt idx="3814">
                  <c:v>n3815</c:v>
                </c:pt>
                <c:pt idx="3815">
                  <c:v>n3816</c:v>
                </c:pt>
                <c:pt idx="3816">
                  <c:v>n3817</c:v>
                </c:pt>
                <c:pt idx="3817">
                  <c:v>n3818</c:v>
                </c:pt>
                <c:pt idx="3818">
                  <c:v>n3819</c:v>
                </c:pt>
                <c:pt idx="3819">
                  <c:v>n3820</c:v>
                </c:pt>
                <c:pt idx="3820">
                  <c:v>n3821</c:v>
                </c:pt>
                <c:pt idx="3821">
                  <c:v>n3822</c:v>
                </c:pt>
                <c:pt idx="3822">
                  <c:v>n3823</c:v>
                </c:pt>
                <c:pt idx="3823">
                  <c:v>n3824</c:v>
                </c:pt>
                <c:pt idx="3824">
                  <c:v>n3825</c:v>
                </c:pt>
                <c:pt idx="3825">
                  <c:v>n3826</c:v>
                </c:pt>
                <c:pt idx="3826">
                  <c:v>n3827</c:v>
                </c:pt>
                <c:pt idx="3827">
                  <c:v>n3828</c:v>
                </c:pt>
                <c:pt idx="3828">
                  <c:v>n3829</c:v>
                </c:pt>
                <c:pt idx="3829">
                  <c:v>n3830</c:v>
                </c:pt>
                <c:pt idx="3830">
                  <c:v>n3831</c:v>
                </c:pt>
                <c:pt idx="3831">
                  <c:v>n3832</c:v>
                </c:pt>
                <c:pt idx="3832">
                  <c:v>n3833</c:v>
                </c:pt>
                <c:pt idx="3833">
                  <c:v>n3834</c:v>
                </c:pt>
                <c:pt idx="3834">
                  <c:v>n3835</c:v>
                </c:pt>
                <c:pt idx="3835">
                  <c:v>n3836</c:v>
                </c:pt>
                <c:pt idx="3836">
                  <c:v>n3837</c:v>
                </c:pt>
                <c:pt idx="3837">
                  <c:v>n3838</c:v>
                </c:pt>
                <c:pt idx="3838">
                  <c:v>n3839</c:v>
                </c:pt>
                <c:pt idx="3839">
                  <c:v>n3840</c:v>
                </c:pt>
                <c:pt idx="3840">
                  <c:v>n3841</c:v>
                </c:pt>
                <c:pt idx="3841">
                  <c:v>n3842</c:v>
                </c:pt>
                <c:pt idx="3842">
                  <c:v>n3843</c:v>
                </c:pt>
                <c:pt idx="3843">
                  <c:v>n3844</c:v>
                </c:pt>
                <c:pt idx="3844">
                  <c:v>n3845</c:v>
                </c:pt>
                <c:pt idx="3845">
                  <c:v>n3846</c:v>
                </c:pt>
                <c:pt idx="3846">
                  <c:v>n3847</c:v>
                </c:pt>
                <c:pt idx="3847">
                  <c:v>n3848</c:v>
                </c:pt>
                <c:pt idx="3848">
                  <c:v>n3849</c:v>
                </c:pt>
                <c:pt idx="3849">
                  <c:v>n3850</c:v>
                </c:pt>
                <c:pt idx="3850">
                  <c:v>n3851</c:v>
                </c:pt>
                <c:pt idx="3851">
                  <c:v>n3852</c:v>
                </c:pt>
                <c:pt idx="3852">
                  <c:v>n3853</c:v>
                </c:pt>
                <c:pt idx="3853">
                  <c:v>n3854</c:v>
                </c:pt>
                <c:pt idx="3854">
                  <c:v>n3855</c:v>
                </c:pt>
                <c:pt idx="3855">
                  <c:v>n3856</c:v>
                </c:pt>
                <c:pt idx="3856">
                  <c:v>n3857</c:v>
                </c:pt>
                <c:pt idx="3857">
                  <c:v>n3858</c:v>
                </c:pt>
                <c:pt idx="3858">
                  <c:v>n3859</c:v>
                </c:pt>
                <c:pt idx="3859">
                  <c:v>n3860</c:v>
                </c:pt>
                <c:pt idx="3860">
                  <c:v>n3861</c:v>
                </c:pt>
                <c:pt idx="3861">
                  <c:v>n3862</c:v>
                </c:pt>
                <c:pt idx="3862">
                  <c:v>n3863</c:v>
                </c:pt>
                <c:pt idx="3863">
                  <c:v>n3864</c:v>
                </c:pt>
                <c:pt idx="3864">
                  <c:v>n3865</c:v>
                </c:pt>
                <c:pt idx="3865">
                  <c:v>n3866</c:v>
                </c:pt>
                <c:pt idx="3866">
                  <c:v>n3867</c:v>
                </c:pt>
                <c:pt idx="3867">
                  <c:v>n3868</c:v>
                </c:pt>
                <c:pt idx="3868">
                  <c:v>n3869</c:v>
                </c:pt>
                <c:pt idx="3869">
                  <c:v>n3870</c:v>
                </c:pt>
                <c:pt idx="3870">
                  <c:v>n3871</c:v>
                </c:pt>
                <c:pt idx="3871">
                  <c:v>n3872</c:v>
                </c:pt>
                <c:pt idx="3872">
                  <c:v>n3873</c:v>
                </c:pt>
                <c:pt idx="3873">
                  <c:v>n3874</c:v>
                </c:pt>
                <c:pt idx="3874">
                  <c:v>n3875</c:v>
                </c:pt>
                <c:pt idx="3875">
                  <c:v>n3876</c:v>
                </c:pt>
                <c:pt idx="3876">
                  <c:v>n3877</c:v>
                </c:pt>
                <c:pt idx="3877">
                  <c:v>n3878</c:v>
                </c:pt>
                <c:pt idx="3878">
                  <c:v>n3879</c:v>
                </c:pt>
                <c:pt idx="3879">
                  <c:v>n3880</c:v>
                </c:pt>
                <c:pt idx="3880">
                  <c:v>n3881</c:v>
                </c:pt>
                <c:pt idx="3881">
                  <c:v>n3882</c:v>
                </c:pt>
                <c:pt idx="3882">
                  <c:v>n3883</c:v>
                </c:pt>
                <c:pt idx="3883">
                  <c:v>n3884</c:v>
                </c:pt>
                <c:pt idx="3884">
                  <c:v>n3885</c:v>
                </c:pt>
                <c:pt idx="3885">
                  <c:v>n3886</c:v>
                </c:pt>
                <c:pt idx="3886">
                  <c:v>n3887</c:v>
                </c:pt>
                <c:pt idx="3887">
                  <c:v>n3888</c:v>
                </c:pt>
                <c:pt idx="3888">
                  <c:v>n3889</c:v>
                </c:pt>
                <c:pt idx="3889">
                  <c:v>n3890</c:v>
                </c:pt>
                <c:pt idx="3890">
                  <c:v>n3891</c:v>
                </c:pt>
                <c:pt idx="3891">
                  <c:v>n3892</c:v>
                </c:pt>
                <c:pt idx="3892">
                  <c:v>n3893</c:v>
                </c:pt>
                <c:pt idx="3893">
                  <c:v>n3894</c:v>
                </c:pt>
                <c:pt idx="3894">
                  <c:v>n3895</c:v>
                </c:pt>
                <c:pt idx="3895">
                  <c:v>n3896</c:v>
                </c:pt>
                <c:pt idx="3896">
                  <c:v>n3897</c:v>
                </c:pt>
                <c:pt idx="3897">
                  <c:v>n3898</c:v>
                </c:pt>
                <c:pt idx="3898">
                  <c:v>n3899</c:v>
                </c:pt>
                <c:pt idx="3899">
                  <c:v>n3900</c:v>
                </c:pt>
                <c:pt idx="3900">
                  <c:v>n3901</c:v>
                </c:pt>
                <c:pt idx="3901">
                  <c:v>n3902</c:v>
                </c:pt>
                <c:pt idx="3902">
                  <c:v>n3903</c:v>
                </c:pt>
                <c:pt idx="3903">
                  <c:v>n3904</c:v>
                </c:pt>
                <c:pt idx="3904">
                  <c:v>n3905</c:v>
                </c:pt>
                <c:pt idx="3905">
                  <c:v>n3906</c:v>
                </c:pt>
                <c:pt idx="3906">
                  <c:v>n3907</c:v>
                </c:pt>
                <c:pt idx="3907">
                  <c:v>n3908</c:v>
                </c:pt>
                <c:pt idx="3908">
                  <c:v>n3909</c:v>
                </c:pt>
                <c:pt idx="3909">
                  <c:v>n3910</c:v>
                </c:pt>
                <c:pt idx="3910">
                  <c:v>n3911</c:v>
                </c:pt>
                <c:pt idx="3911">
                  <c:v>n3912</c:v>
                </c:pt>
                <c:pt idx="3912">
                  <c:v>n3913</c:v>
                </c:pt>
                <c:pt idx="3913">
                  <c:v>n3914</c:v>
                </c:pt>
                <c:pt idx="3914">
                  <c:v>n3915</c:v>
                </c:pt>
                <c:pt idx="3915">
                  <c:v>n3916</c:v>
                </c:pt>
                <c:pt idx="3916">
                  <c:v>n3917</c:v>
                </c:pt>
                <c:pt idx="3917">
                  <c:v>n3918</c:v>
                </c:pt>
                <c:pt idx="3918">
                  <c:v>n3919</c:v>
                </c:pt>
                <c:pt idx="3919">
                  <c:v>n3920</c:v>
                </c:pt>
                <c:pt idx="3920">
                  <c:v>n3921</c:v>
                </c:pt>
                <c:pt idx="3921">
                  <c:v>n3922</c:v>
                </c:pt>
                <c:pt idx="3922">
                  <c:v>n3923</c:v>
                </c:pt>
                <c:pt idx="3923">
                  <c:v>n3924</c:v>
                </c:pt>
                <c:pt idx="3924">
                  <c:v>n3925</c:v>
                </c:pt>
                <c:pt idx="3925">
                  <c:v>n3926</c:v>
                </c:pt>
                <c:pt idx="3926">
                  <c:v>n3927</c:v>
                </c:pt>
                <c:pt idx="3927">
                  <c:v>n3928</c:v>
                </c:pt>
                <c:pt idx="3928">
                  <c:v>n3929</c:v>
                </c:pt>
                <c:pt idx="3929">
                  <c:v>n3930</c:v>
                </c:pt>
                <c:pt idx="3930">
                  <c:v>n3931</c:v>
                </c:pt>
                <c:pt idx="3931">
                  <c:v>n3932</c:v>
                </c:pt>
                <c:pt idx="3932">
                  <c:v>n3933</c:v>
                </c:pt>
                <c:pt idx="3933">
                  <c:v>n3934</c:v>
                </c:pt>
                <c:pt idx="3934">
                  <c:v>n3935</c:v>
                </c:pt>
                <c:pt idx="3935">
                  <c:v>n3936</c:v>
                </c:pt>
                <c:pt idx="3936">
                  <c:v>n3937</c:v>
                </c:pt>
                <c:pt idx="3937">
                  <c:v>n3938</c:v>
                </c:pt>
                <c:pt idx="3938">
                  <c:v>n3939</c:v>
                </c:pt>
                <c:pt idx="3939">
                  <c:v>n3940</c:v>
                </c:pt>
                <c:pt idx="3940">
                  <c:v>n3941</c:v>
                </c:pt>
                <c:pt idx="3941">
                  <c:v>n3942</c:v>
                </c:pt>
                <c:pt idx="3942">
                  <c:v>n3943</c:v>
                </c:pt>
                <c:pt idx="3943">
                  <c:v>n3944</c:v>
                </c:pt>
                <c:pt idx="3944">
                  <c:v>n3945</c:v>
                </c:pt>
                <c:pt idx="3945">
                  <c:v>n3946</c:v>
                </c:pt>
                <c:pt idx="3946">
                  <c:v>n3947</c:v>
                </c:pt>
                <c:pt idx="3947">
                  <c:v>n3948</c:v>
                </c:pt>
                <c:pt idx="3948">
                  <c:v>n3949</c:v>
                </c:pt>
                <c:pt idx="3949">
                  <c:v>n3950</c:v>
                </c:pt>
                <c:pt idx="3950">
                  <c:v>n3951</c:v>
                </c:pt>
                <c:pt idx="3951">
                  <c:v>n3952</c:v>
                </c:pt>
                <c:pt idx="3952">
                  <c:v>n3953</c:v>
                </c:pt>
                <c:pt idx="3953">
                  <c:v>n3954</c:v>
                </c:pt>
                <c:pt idx="3954">
                  <c:v>n3955</c:v>
                </c:pt>
                <c:pt idx="3955">
                  <c:v>n3956</c:v>
                </c:pt>
                <c:pt idx="3956">
                  <c:v>n3957</c:v>
                </c:pt>
                <c:pt idx="3957">
                  <c:v>n3958</c:v>
                </c:pt>
                <c:pt idx="3958">
                  <c:v>n3959</c:v>
                </c:pt>
                <c:pt idx="3959">
                  <c:v>n3960</c:v>
                </c:pt>
                <c:pt idx="3960">
                  <c:v>n3961</c:v>
                </c:pt>
                <c:pt idx="3961">
                  <c:v>n3962</c:v>
                </c:pt>
                <c:pt idx="3962">
                  <c:v>n3963</c:v>
                </c:pt>
                <c:pt idx="3963">
                  <c:v>n3964</c:v>
                </c:pt>
                <c:pt idx="3964">
                  <c:v>n3965</c:v>
                </c:pt>
                <c:pt idx="3965">
                  <c:v>n3966</c:v>
                </c:pt>
                <c:pt idx="3966">
                  <c:v>n3967</c:v>
                </c:pt>
                <c:pt idx="3967">
                  <c:v>n3968</c:v>
                </c:pt>
                <c:pt idx="3968">
                  <c:v>n3969</c:v>
                </c:pt>
                <c:pt idx="3969">
                  <c:v>n3970</c:v>
                </c:pt>
                <c:pt idx="3970">
                  <c:v>n3971</c:v>
                </c:pt>
                <c:pt idx="3971">
                  <c:v>n3972</c:v>
                </c:pt>
                <c:pt idx="3972">
                  <c:v>n3973</c:v>
                </c:pt>
                <c:pt idx="3973">
                  <c:v>n3974</c:v>
                </c:pt>
                <c:pt idx="3974">
                  <c:v>n3975</c:v>
                </c:pt>
                <c:pt idx="3975">
                  <c:v>n3976</c:v>
                </c:pt>
                <c:pt idx="3976">
                  <c:v>n3977</c:v>
                </c:pt>
                <c:pt idx="3977">
                  <c:v>n3978</c:v>
                </c:pt>
                <c:pt idx="3978">
                  <c:v>n3979</c:v>
                </c:pt>
                <c:pt idx="3979">
                  <c:v>n3980</c:v>
                </c:pt>
                <c:pt idx="3980">
                  <c:v>n3981</c:v>
                </c:pt>
                <c:pt idx="3981">
                  <c:v>n3982</c:v>
                </c:pt>
                <c:pt idx="3982">
                  <c:v>n3983</c:v>
                </c:pt>
                <c:pt idx="3983">
                  <c:v>n3984</c:v>
                </c:pt>
                <c:pt idx="3984">
                  <c:v>n3985</c:v>
                </c:pt>
                <c:pt idx="3985">
                  <c:v>n3986</c:v>
                </c:pt>
                <c:pt idx="3986">
                  <c:v>n3987</c:v>
                </c:pt>
                <c:pt idx="3987">
                  <c:v>n3988</c:v>
                </c:pt>
                <c:pt idx="3988">
                  <c:v>n3989</c:v>
                </c:pt>
                <c:pt idx="3989">
                  <c:v>n3990</c:v>
                </c:pt>
                <c:pt idx="3990">
                  <c:v>n3991</c:v>
                </c:pt>
                <c:pt idx="3991">
                  <c:v>n3992</c:v>
                </c:pt>
                <c:pt idx="3992">
                  <c:v>n3993</c:v>
                </c:pt>
                <c:pt idx="3993">
                  <c:v>n3994</c:v>
                </c:pt>
                <c:pt idx="3994">
                  <c:v>n3995</c:v>
                </c:pt>
                <c:pt idx="3995">
                  <c:v>n3996</c:v>
                </c:pt>
                <c:pt idx="3996">
                  <c:v>n3997</c:v>
                </c:pt>
                <c:pt idx="3997">
                  <c:v>n3998</c:v>
                </c:pt>
                <c:pt idx="3998">
                  <c:v>n3999</c:v>
                </c:pt>
                <c:pt idx="3999">
                  <c:v>n4000</c:v>
                </c:pt>
                <c:pt idx="4000">
                  <c:v>n4001</c:v>
                </c:pt>
                <c:pt idx="4001">
                  <c:v>n4002</c:v>
                </c:pt>
                <c:pt idx="4002">
                  <c:v>n4003</c:v>
                </c:pt>
                <c:pt idx="4003">
                  <c:v>n4004</c:v>
                </c:pt>
                <c:pt idx="4004">
                  <c:v>n4005</c:v>
                </c:pt>
                <c:pt idx="4005">
                  <c:v>n4006</c:v>
                </c:pt>
                <c:pt idx="4006">
                  <c:v>n4007</c:v>
                </c:pt>
                <c:pt idx="4007">
                  <c:v>n4008</c:v>
                </c:pt>
                <c:pt idx="4008">
                  <c:v>n4009</c:v>
                </c:pt>
                <c:pt idx="4009">
                  <c:v>n4010</c:v>
                </c:pt>
                <c:pt idx="4010">
                  <c:v>n4011</c:v>
                </c:pt>
                <c:pt idx="4011">
                  <c:v>n4012</c:v>
                </c:pt>
                <c:pt idx="4012">
                  <c:v>n4013</c:v>
                </c:pt>
                <c:pt idx="4013">
                  <c:v>n4014</c:v>
                </c:pt>
                <c:pt idx="4014">
                  <c:v>n4015</c:v>
                </c:pt>
                <c:pt idx="4015">
                  <c:v>n4016</c:v>
                </c:pt>
                <c:pt idx="4016">
                  <c:v>n4017</c:v>
                </c:pt>
                <c:pt idx="4017">
                  <c:v>n4018</c:v>
                </c:pt>
                <c:pt idx="4018">
                  <c:v>n4019</c:v>
                </c:pt>
                <c:pt idx="4019">
                  <c:v>n4020</c:v>
                </c:pt>
                <c:pt idx="4020">
                  <c:v>n4021</c:v>
                </c:pt>
                <c:pt idx="4021">
                  <c:v>n4022</c:v>
                </c:pt>
                <c:pt idx="4022">
                  <c:v>n4023</c:v>
                </c:pt>
                <c:pt idx="4023">
                  <c:v>n4024</c:v>
                </c:pt>
                <c:pt idx="4024">
                  <c:v>n4025</c:v>
                </c:pt>
                <c:pt idx="4025">
                  <c:v>n4026</c:v>
                </c:pt>
                <c:pt idx="4026">
                  <c:v>n4027</c:v>
                </c:pt>
                <c:pt idx="4027">
                  <c:v>n4028</c:v>
                </c:pt>
                <c:pt idx="4028">
                  <c:v>n4029</c:v>
                </c:pt>
                <c:pt idx="4029">
                  <c:v>n4030</c:v>
                </c:pt>
                <c:pt idx="4030">
                  <c:v>n4031</c:v>
                </c:pt>
                <c:pt idx="4031">
                  <c:v>n4032</c:v>
                </c:pt>
                <c:pt idx="4032">
                  <c:v>n4033</c:v>
                </c:pt>
                <c:pt idx="4033">
                  <c:v>n4034</c:v>
                </c:pt>
                <c:pt idx="4034">
                  <c:v>n4035</c:v>
                </c:pt>
                <c:pt idx="4035">
                  <c:v>n4036</c:v>
                </c:pt>
                <c:pt idx="4036">
                  <c:v>n4037</c:v>
                </c:pt>
                <c:pt idx="4037">
                  <c:v>n4038</c:v>
                </c:pt>
                <c:pt idx="4038">
                  <c:v>n4039</c:v>
                </c:pt>
                <c:pt idx="4039">
                  <c:v>n4040</c:v>
                </c:pt>
                <c:pt idx="4040">
                  <c:v>n4041</c:v>
                </c:pt>
                <c:pt idx="4041">
                  <c:v>n4042</c:v>
                </c:pt>
                <c:pt idx="4042">
                  <c:v>n4043</c:v>
                </c:pt>
                <c:pt idx="4043">
                  <c:v>n4044</c:v>
                </c:pt>
                <c:pt idx="4044">
                  <c:v>n4045</c:v>
                </c:pt>
                <c:pt idx="4045">
                  <c:v>n4046</c:v>
                </c:pt>
                <c:pt idx="4046">
                  <c:v>n4047</c:v>
                </c:pt>
                <c:pt idx="4047">
                  <c:v>n4048</c:v>
                </c:pt>
                <c:pt idx="4048">
                  <c:v>n4049</c:v>
                </c:pt>
                <c:pt idx="4049">
                  <c:v>n4050</c:v>
                </c:pt>
                <c:pt idx="4050">
                  <c:v>n4051</c:v>
                </c:pt>
                <c:pt idx="4051">
                  <c:v>n4052</c:v>
                </c:pt>
                <c:pt idx="4052">
                  <c:v>n4053</c:v>
                </c:pt>
                <c:pt idx="4053">
                  <c:v>n4054</c:v>
                </c:pt>
                <c:pt idx="4054">
                  <c:v>n4055</c:v>
                </c:pt>
                <c:pt idx="4055">
                  <c:v>n4056</c:v>
                </c:pt>
                <c:pt idx="4056">
                  <c:v>n4057</c:v>
                </c:pt>
                <c:pt idx="4057">
                  <c:v>n4058</c:v>
                </c:pt>
                <c:pt idx="4058">
                  <c:v>n4059</c:v>
                </c:pt>
                <c:pt idx="4059">
                  <c:v>n4060</c:v>
                </c:pt>
                <c:pt idx="4060">
                  <c:v>n4061</c:v>
                </c:pt>
                <c:pt idx="4061">
                  <c:v>n4062</c:v>
                </c:pt>
                <c:pt idx="4062">
                  <c:v>n4063</c:v>
                </c:pt>
                <c:pt idx="4063">
                  <c:v>n4064</c:v>
                </c:pt>
                <c:pt idx="4064">
                  <c:v>n4065</c:v>
                </c:pt>
                <c:pt idx="4065">
                  <c:v>n4066</c:v>
                </c:pt>
                <c:pt idx="4066">
                  <c:v>n4067</c:v>
                </c:pt>
                <c:pt idx="4067">
                  <c:v>n4068</c:v>
                </c:pt>
                <c:pt idx="4068">
                  <c:v>n4069</c:v>
                </c:pt>
                <c:pt idx="4069">
                  <c:v>n4070</c:v>
                </c:pt>
                <c:pt idx="4070">
                  <c:v>n4071</c:v>
                </c:pt>
                <c:pt idx="4071">
                  <c:v>n4072</c:v>
                </c:pt>
                <c:pt idx="4072">
                  <c:v>n4073</c:v>
                </c:pt>
                <c:pt idx="4073">
                  <c:v>n4074</c:v>
                </c:pt>
                <c:pt idx="4074">
                  <c:v>n4075</c:v>
                </c:pt>
                <c:pt idx="4075">
                  <c:v>n4076</c:v>
                </c:pt>
                <c:pt idx="4076">
                  <c:v>n4077</c:v>
                </c:pt>
                <c:pt idx="4077">
                  <c:v>n4078</c:v>
                </c:pt>
                <c:pt idx="4078">
                  <c:v>n4079</c:v>
                </c:pt>
                <c:pt idx="4079">
                  <c:v>n4080</c:v>
                </c:pt>
                <c:pt idx="4080">
                  <c:v>n4081</c:v>
                </c:pt>
                <c:pt idx="4081">
                  <c:v>n4082</c:v>
                </c:pt>
                <c:pt idx="4082">
                  <c:v>n4083</c:v>
                </c:pt>
                <c:pt idx="4083">
                  <c:v>n4084</c:v>
                </c:pt>
                <c:pt idx="4084">
                  <c:v>n4085</c:v>
                </c:pt>
                <c:pt idx="4085">
                  <c:v>n4086</c:v>
                </c:pt>
                <c:pt idx="4086">
                  <c:v>n4087</c:v>
                </c:pt>
                <c:pt idx="4087">
                  <c:v>n4088</c:v>
                </c:pt>
                <c:pt idx="4088">
                  <c:v>n4089</c:v>
                </c:pt>
                <c:pt idx="4089">
                  <c:v>n4090</c:v>
                </c:pt>
                <c:pt idx="4090">
                  <c:v>n4091</c:v>
                </c:pt>
                <c:pt idx="4091">
                  <c:v>n4092</c:v>
                </c:pt>
                <c:pt idx="4092">
                  <c:v>n4093</c:v>
                </c:pt>
                <c:pt idx="4093">
                  <c:v>n4094</c:v>
                </c:pt>
                <c:pt idx="4094">
                  <c:v>n4095</c:v>
                </c:pt>
                <c:pt idx="4095">
                  <c:v>n4096</c:v>
                </c:pt>
                <c:pt idx="4096">
                  <c:v>n4097</c:v>
                </c:pt>
                <c:pt idx="4097">
                  <c:v>n4098</c:v>
                </c:pt>
                <c:pt idx="4098">
                  <c:v>n4099</c:v>
                </c:pt>
                <c:pt idx="4099">
                  <c:v>n4100</c:v>
                </c:pt>
                <c:pt idx="4100">
                  <c:v>n4101</c:v>
                </c:pt>
                <c:pt idx="4101">
                  <c:v>n4102</c:v>
                </c:pt>
                <c:pt idx="4102">
                  <c:v>n4103</c:v>
                </c:pt>
                <c:pt idx="4103">
                  <c:v>n4104</c:v>
                </c:pt>
                <c:pt idx="4104">
                  <c:v>n4105</c:v>
                </c:pt>
                <c:pt idx="4105">
                  <c:v>n4106</c:v>
                </c:pt>
                <c:pt idx="4106">
                  <c:v>n4107</c:v>
                </c:pt>
                <c:pt idx="4107">
                  <c:v>n4108</c:v>
                </c:pt>
                <c:pt idx="4108">
                  <c:v>n4109</c:v>
                </c:pt>
                <c:pt idx="4109">
                  <c:v>n4110</c:v>
                </c:pt>
                <c:pt idx="4110">
                  <c:v>n4111</c:v>
                </c:pt>
                <c:pt idx="4111">
                  <c:v>n4112</c:v>
                </c:pt>
                <c:pt idx="4112">
                  <c:v>n4113</c:v>
                </c:pt>
                <c:pt idx="4113">
                  <c:v>n4114</c:v>
                </c:pt>
                <c:pt idx="4114">
                  <c:v>n4115</c:v>
                </c:pt>
                <c:pt idx="4115">
                  <c:v>n4116</c:v>
                </c:pt>
                <c:pt idx="4116">
                  <c:v>n4117</c:v>
                </c:pt>
                <c:pt idx="4117">
                  <c:v>n4118</c:v>
                </c:pt>
                <c:pt idx="4118">
                  <c:v>n4119</c:v>
                </c:pt>
                <c:pt idx="4119">
                  <c:v>n4120</c:v>
                </c:pt>
                <c:pt idx="4120">
                  <c:v>n4121</c:v>
                </c:pt>
                <c:pt idx="4121">
                  <c:v>n4122</c:v>
                </c:pt>
                <c:pt idx="4122">
                  <c:v>n4123</c:v>
                </c:pt>
                <c:pt idx="4123">
                  <c:v>n4124</c:v>
                </c:pt>
                <c:pt idx="4124">
                  <c:v>n4125</c:v>
                </c:pt>
                <c:pt idx="4125">
                  <c:v>n4126</c:v>
                </c:pt>
                <c:pt idx="4126">
                  <c:v>n4127</c:v>
                </c:pt>
                <c:pt idx="4127">
                  <c:v>n4128</c:v>
                </c:pt>
                <c:pt idx="4128">
                  <c:v>n4129</c:v>
                </c:pt>
                <c:pt idx="4129">
                  <c:v>n4130</c:v>
                </c:pt>
                <c:pt idx="4130">
                  <c:v>n4131</c:v>
                </c:pt>
                <c:pt idx="4131">
                  <c:v>n4132</c:v>
                </c:pt>
                <c:pt idx="4132">
                  <c:v>n4133</c:v>
                </c:pt>
                <c:pt idx="4133">
                  <c:v>n4134</c:v>
                </c:pt>
                <c:pt idx="4134">
                  <c:v>n4135</c:v>
                </c:pt>
                <c:pt idx="4135">
                  <c:v>n4136</c:v>
                </c:pt>
                <c:pt idx="4136">
                  <c:v>n4137</c:v>
                </c:pt>
                <c:pt idx="4137">
                  <c:v>n4138</c:v>
                </c:pt>
                <c:pt idx="4138">
                  <c:v>n4139</c:v>
                </c:pt>
                <c:pt idx="4139">
                  <c:v>n4140</c:v>
                </c:pt>
                <c:pt idx="4140">
                  <c:v>n4141</c:v>
                </c:pt>
                <c:pt idx="4141">
                  <c:v>n4142</c:v>
                </c:pt>
                <c:pt idx="4142">
                  <c:v>n4143</c:v>
                </c:pt>
                <c:pt idx="4143">
                  <c:v>n4144</c:v>
                </c:pt>
                <c:pt idx="4144">
                  <c:v>n4145</c:v>
                </c:pt>
                <c:pt idx="4145">
                  <c:v>n4146</c:v>
                </c:pt>
                <c:pt idx="4146">
                  <c:v>n4147</c:v>
                </c:pt>
                <c:pt idx="4147">
                  <c:v>n4148</c:v>
                </c:pt>
                <c:pt idx="4148">
                  <c:v>n4149</c:v>
                </c:pt>
                <c:pt idx="4149">
                  <c:v>n4150</c:v>
                </c:pt>
                <c:pt idx="4150">
                  <c:v>n4151</c:v>
                </c:pt>
                <c:pt idx="4151">
                  <c:v>n4152</c:v>
                </c:pt>
                <c:pt idx="4152">
                  <c:v>n4153</c:v>
                </c:pt>
                <c:pt idx="4153">
                  <c:v>n4154</c:v>
                </c:pt>
                <c:pt idx="4154">
                  <c:v>n4155</c:v>
                </c:pt>
                <c:pt idx="4155">
                  <c:v>n4156</c:v>
                </c:pt>
                <c:pt idx="4156">
                  <c:v>n4157</c:v>
                </c:pt>
                <c:pt idx="4157">
                  <c:v>n4158</c:v>
                </c:pt>
                <c:pt idx="4158">
                  <c:v>n4159</c:v>
                </c:pt>
                <c:pt idx="4159">
                  <c:v>n4160</c:v>
                </c:pt>
                <c:pt idx="4160">
                  <c:v>n4161</c:v>
                </c:pt>
                <c:pt idx="4161">
                  <c:v>n4162</c:v>
                </c:pt>
                <c:pt idx="4162">
                  <c:v>n4163</c:v>
                </c:pt>
                <c:pt idx="4163">
                  <c:v>n4164</c:v>
                </c:pt>
                <c:pt idx="4164">
                  <c:v>n4165</c:v>
                </c:pt>
                <c:pt idx="4165">
                  <c:v>n4166</c:v>
                </c:pt>
                <c:pt idx="4166">
                  <c:v>n4167</c:v>
                </c:pt>
                <c:pt idx="4167">
                  <c:v>n4168</c:v>
                </c:pt>
                <c:pt idx="4168">
                  <c:v>n4169</c:v>
                </c:pt>
                <c:pt idx="4169">
                  <c:v>n4170</c:v>
                </c:pt>
                <c:pt idx="4170">
                  <c:v>n4171</c:v>
                </c:pt>
                <c:pt idx="4171">
                  <c:v>n4172</c:v>
                </c:pt>
                <c:pt idx="4172">
                  <c:v>n4173</c:v>
                </c:pt>
                <c:pt idx="4173">
                  <c:v>n4174</c:v>
                </c:pt>
                <c:pt idx="4174">
                  <c:v>n4175</c:v>
                </c:pt>
                <c:pt idx="4175">
                  <c:v>n4176</c:v>
                </c:pt>
                <c:pt idx="4176">
                  <c:v>n4177</c:v>
                </c:pt>
                <c:pt idx="4177">
                  <c:v>n4178</c:v>
                </c:pt>
                <c:pt idx="4178">
                  <c:v>n4179</c:v>
                </c:pt>
                <c:pt idx="4179">
                  <c:v>n4180</c:v>
                </c:pt>
                <c:pt idx="4180">
                  <c:v>n4181</c:v>
                </c:pt>
                <c:pt idx="4181">
                  <c:v>n4182</c:v>
                </c:pt>
                <c:pt idx="4182">
                  <c:v>n4183</c:v>
                </c:pt>
                <c:pt idx="4183">
                  <c:v>n4184</c:v>
                </c:pt>
                <c:pt idx="4184">
                  <c:v>n4185</c:v>
                </c:pt>
                <c:pt idx="4185">
                  <c:v>n4186</c:v>
                </c:pt>
                <c:pt idx="4186">
                  <c:v>n4187</c:v>
                </c:pt>
                <c:pt idx="4187">
                  <c:v>n4188</c:v>
                </c:pt>
                <c:pt idx="4188">
                  <c:v>n4189</c:v>
                </c:pt>
                <c:pt idx="4189">
                  <c:v>n4190</c:v>
                </c:pt>
                <c:pt idx="4190">
                  <c:v>n4191</c:v>
                </c:pt>
                <c:pt idx="4191">
                  <c:v>n4192</c:v>
                </c:pt>
                <c:pt idx="4192">
                  <c:v>n4193</c:v>
                </c:pt>
                <c:pt idx="4193">
                  <c:v>n4194</c:v>
                </c:pt>
                <c:pt idx="4194">
                  <c:v>n4195</c:v>
                </c:pt>
                <c:pt idx="4195">
                  <c:v>n4196</c:v>
                </c:pt>
                <c:pt idx="4196">
                  <c:v>n4197</c:v>
                </c:pt>
                <c:pt idx="4197">
                  <c:v>n4198</c:v>
                </c:pt>
                <c:pt idx="4198">
                  <c:v>n4199</c:v>
                </c:pt>
                <c:pt idx="4199">
                  <c:v>n4200</c:v>
                </c:pt>
                <c:pt idx="4200">
                  <c:v>n4201</c:v>
                </c:pt>
                <c:pt idx="4201">
                  <c:v>n4202</c:v>
                </c:pt>
                <c:pt idx="4202">
                  <c:v>n4203</c:v>
                </c:pt>
                <c:pt idx="4203">
                  <c:v>n4204</c:v>
                </c:pt>
                <c:pt idx="4204">
                  <c:v>n4205</c:v>
                </c:pt>
                <c:pt idx="4205">
                  <c:v>n4206</c:v>
                </c:pt>
                <c:pt idx="4206">
                  <c:v>n4207</c:v>
                </c:pt>
                <c:pt idx="4207">
                  <c:v>n4208</c:v>
                </c:pt>
                <c:pt idx="4208">
                  <c:v>n4209</c:v>
                </c:pt>
                <c:pt idx="4209">
                  <c:v>n4210</c:v>
                </c:pt>
                <c:pt idx="4210">
                  <c:v>n4211</c:v>
                </c:pt>
                <c:pt idx="4211">
                  <c:v>n4212</c:v>
                </c:pt>
                <c:pt idx="4212">
                  <c:v>n4213</c:v>
                </c:pt>
                <c:pt idx="4213">
                  <c:v>n4214</c:v>
                </c:pt>
                <c:pt idx="4214">
                  <c:v>n4215</c:v>
                </c:pt>
                <c:pt idx="4215">
                  <c:v>n4216</c:v>
                </c:pt>
                <c:pt idx="4216">
                  <c:v>n4217</c:v>
                </c:pt>
                <c:pt idx="4217">
                  <c:v>n4218</c:v>
                </c:pt>
                <c:pt idx="4218">
                  <c:v>n4219</c:v>
                </c:pt>
                <c:pt idx="4219">
                  <c:v>n4220</c:v>
                </c:pt>
                <c:pt idx="4220">
                  <c:v>n4221</c:v>
                </c:pt>
                <c:pt idx="4221">
                  <c:v>n4222</c:v>
                </c:pt>
                <c:pt idx="4222">
                  <c:v>n4223</c:v>
                </c:pt>
                <c:pt idx="4223">
                  <c:v>n4224</c:v>
                </c:pt>
                <c:pt idx="4224">
                  <c:v>n4225</c:v>
                </c:pt>
                <c:pt idx="4225">
                  <c:v>n4226</c:v>
                </c:pt>
                <c:pt idx="4226">
                  <c:v>n4227</c:v>
                </c:pt>
                <c:pt idx="4227">
                  <c:v>n4228</c:v>
                </c:pt>
                <c:pt idx="4228">
                  <c:v>n4229</c:v>
                </c:pt>
                <c:pt idx="4229">
                  <c:v>n4230</c:v>
                </c:pt>
                <c:pt idx="4230">
                  <c:v>n4231</c:v>
                </c:pt>
                <c:pt idx="4231">
                  <c:v>n4232</c:v>
                </c:pt>
                <c:pt idx="4232">
                  <c:v>n4233</c:v>
                </c:pt>
                <c:pt idx="4233">
                  <c:v>n4234</c:v>
                </c:pt>
                <c:pt idx="4234">
                  <c:v>n4235</c:v>
                </c:pt>
                <c:pt idx="4235">
                  <c:v>n4236</c:v>
                </c:pt>
                <c:pt idx="4236">
                  <c:v>n4237</c:v>
                </c:pt>
                <c:pt idx="4237">
                  <c:v>n4238</c:v>
                </c:pt>
                <c:pt idx="4238">
                  <c:v>n4239</c:v>
                </c:pt>
                <c:pt idx="4239">
                  <c:v>n4240</c:v>
                </c:pt>
                <c:pt idx="4240">
                  <c:v>n4241</c:v>
                </c:pt>
                <c:pt idx="4241">
                  <c:v>n4242</c:v>
                </c:pt>
                <c:pt idx="4242">
                  <c:v>n4243</c:v>
                </c:pt>
                <c:pt idx="4243">
                  <c:v>n4244</c:v>
                </c:pt>
                <c:pt idx="4244">
                  <c:v>n4245</c:v>
                </c:pt>
                <c:pt idx="4245">
                  <c:v>n4246</c:v>
                </c:pt>
                <c:pt idx="4246">
                  <c:v>n4247</c:v>
                </c:pt>
                <c:pt idx="4247">
                  <c:v>n4248</c:v>
                </c:pt>
                <c:pt idx="4248">
                  <c:v>n4249</c:v>
                </c:pt>
                <c:pt idx="4249">
                  <c:v>n4250</c:v>
                </c:pt>
                <c:pt idx="4250">
                  <c:v>n4251</c:v>
                </c:pt>
                <c:pt idx="4251">
                  <c:v>n4252</c:v>
                </c:pt>
                <c:pt idx="4252">
                  <c:v>n4253</c:v>
                </c:pt>
                <c:pt idx="4253">
                  <c:v>n4254</c:v>
                </c:pt>
                <c:pt idx="4254">
                  <c:v>n4255</c:v>
                </c:pt>
                <c:pt idx="4255">
                  <c:v>n4256</c:v>
                </c:pt>
                <c:pt idx="4256">
                  <c:v>n4257</c:v>
                </c:pt>
                <c:pt idx="4257">
                  <c:v>n4258</c:v>
                </c:pt>
                <c:pt idx="4258">
                  <c:v>n4259</c:v>
                </c:pt>
                <c:pt idx="4259">
                  <c:v>n4260</c:v>
                </c:pt>
                <c:pt idx="4260">
                  <c:v>n4261</c:v>
                </c:pt>
                <c:pt idx="4261">
                  <c:v>n4262</c:v>
                </c:pt>
                <c:pt idx="4262">
                  <c:v>n4263</c:v>
                </c:pt>
                <c:pt idx="4263">
                  <c:v>n4264</c:v>
                </c:pt>
                <c:pt idx="4264">
                  <c:v>n4265</c:v>
                </c:pt>
                <c:pt idx="4265">
                  <c:v>n4266</c:v>
                </c:pt>
                <c:pt idx="4266">
                  <c:v>n4267</c:v>
                </c:pt>
                <c:pt idx="4267">
                  <c:v>n4268</c:v>
                </c:pt>
                <c:pt idx="4268">
                  <c:v>n4269</c:v>
                </c:pt>
                <c:pt idx="4269">
                  <c:v>n4270</c:v>
                </c:pt>
                <c:pt idx="4270">
                  <c:v>n4271</c:v>
                </c:pt>
                <c:pt idx="4271">
                  <c:v>n4272</c:v>
                </c:pt>
                <c:pt idx="4272">
                  <c:v>n4273</c:v>
                </c:pt>
                <c:pt idx="4273">
                  <c:v>n4274</c:v>
                </c:pt>
                <c:pt idx="4274">
                  <c:v>n4275</c:v>
                </c:pt>
                <c:pt idx="4275">
                  <c:v>n4276</c:v>
                </c:pt>
                <c:pt idx="4276">
                  <c:v>n4277</c:v>
                </c:pt>
                <c:pt idx="4277">
                  <c:v>n4278</c:v>
                </c:pt>
                <c:pt idx="4278">
                  <c:v>n4279</c:v>
                </c:pt>
                <c:pt idx="4279">
                  <c:v>n4280</c:v>
                </c:pt>
                <c:pt idx="4280">
                  <c:v>n4281</c:v>
                </c:pt>
                <c:pt idx="4281">
                  <c:v>n4282</c:v>
                </c:pt>
                <c:pt idx="4282">
                  <c:v>n4283</c:v>
                </c:pt>
                <c:pt idx="4283">
                  <c:v>n4284</c:v>
                </c:pt>
                <c:pt idx="4284">
                  <c:v>n4285</c:v>
                </c:pt>
                <c:pt idx="4285">
                  <c:v>n4286</c:v>
                </c:pt>
                <c:pt idx="4286">
                  <c:v>n4287</c:v>
                </c:pt>
                <c:pt idx="4287">
                  <c:v>n4288</c:v>
                </c:pt>
                <c:pt idx="4288">
                  <c:v>n4289</c:v>
                </c:pt>
                <c:pt idx="4289">
                  <c:v>n4290</c:v>
                </c:pt>
                <c:pt idx="4290">
                  <c:v>n4291</c:v>
                </c:pt>
                <c:pt idx="4291">
                  <c:v>n4292</c:v>
                </c:pt>
                <c:pt idx="4292">
                  <c:v>n4293</c:v>
                </c:pt>
                <c:pt idx="4293">
                  <c:v>n4294</c:v>
                </c:pt>
                <c:pt idx="4294">
                  <c:v>n4295</c:v>
                </c:pt>
                <c:pt idx="4295">
                  <c:v>n4296</c:v>
                </c:pt>
                <c:pt idx="4296">
                  <c:v>n4297</c:v>
                </c:pt>
                <c:pt idx="4297">
                  <c:v>n4298</c:v>
                </c:pt>
                <c:pt idx="4298">
                  <c:v>n4299</c:v>
                </c:pt>
                <c:pt idx="4299">
                  <c:v>n4300</c:v>
                </c:pt>
                <c:pt idx="4300">
                  <c:v>n4301</c:v>
                </c:pt>
                <c:pt idx="4301">
                  <c:v>n4302</c:v>
                </c:pt>
                <c:pt idx="4302">
                  <c:v>n4303</c:v>
                </c:pt>
                <c:pt idx="4303">
                  <c:v>n4304</c:v>
                </c:pt>
                <c:pt idx="4304">
                  <c:v>n4305</c:v>
                </c:pt>
                <c:pt idx="4305">
                  <c:v>n4306</c:v>
                </c:pt>
                <c:pt idx="4306">
                  <c:v>n4307</c:v>
                </c:pt>
                <c:pt idx="4307">
                  <c:v>n4308</c:v>
                </c:pt>
                <c:pt idx="4308">
                  <c:v>n4309</c:v>
                </c:pt>
                <c:pt idx="4309">
                  <c:v>n4310</c:v>
                </c:pt>
                <c:pt idx="4310">
                  <c:v>n4311</c:v>
                </c:pt>
                <c:pt idx="4311">
                  <c:v>n4312</c:v>
                </c:pt>
                <c:pt idx="4312">
                  <c:v>n4313</c:v>
                </c:pt>
                <c:pt idx="4313">
                  <c:v>n4314</c:v>
                </c:pt>
                <c:pt idx="4314">
                  <c:v>n4315</c:v>
                </c:pt>
                <c:pt idx="4315">
                  <c:v>n4316</c:v>
                </c:pt>
                <c:pt idx="4316">
                  <c:v>n4317</c:v>
                </c:pt>
                <c:pt idx="4317">
                  <c:v>n4318</c:v>
                </c:pt>
                <c:pt idx="4318">
                  <c:v>n4319</c:v>
                </c:pt>
                <c:pt idx="4319">
                  <c:v>n4320</c:v>
                </c:pt>
                <c:pt idx="4320">
                  <c:v>n4321</c:v>
                </c:pt>
                <c:pt idx="4321">
                  <c:v>n4322</c:v>
                </c:pt>
                <c:pt idx="4322">
                  <c:v>n4323</c:v>
                </c:pt>
                <c:pt idx="4323">
                  <c:v>n4324</c:v>
                </c:pt>
                <c:pt idx="4324">
                  <c:v>n4325</c:v>
                </c:pt>
                <c:pt idx="4325">
                  <c:v>n4326</c:v>
                </c:pt>
                <c:pt idx="4326">
                  <c:v>n4327</c:v>
                </c:pt>
                <c:pt idx="4327">
                  <c:v>n4328</c:v>
                </c:pt>
                <c:pt idx="4328">
                  <c:v>n4329</c:v>
                </c:pt>
                <c:pt idx="4329">
                  <c:v>n4330</c:v>
                </c:pt>
                <c:pt idx="4330">
                  <c:v>n4331</c:v>
                </c:pt>
                <c:pt idx="4331">
                  <c:v>n4332</c:v>
                </c:pt>
                <c:pt idx="4332">
                  <c:v>n4333</c:v>
                </c:pt>
                <c:pt idx="4333">
                  <c:v>n4334</c:v>
                </c:pt>
                <c:pt idx="4334">
                  <c:v>n4335</c:v>
                </c:pt>
                <c:pt idx="4335">
                  <c:v>n4336</c:v>
                </c:pt>
                <c:pt idx="4336">
                  <c:v>n4337</c:v>
                </c:pt>
                <c:pt idx="4337">
                  <c:v>n4338</c:v>
                </c:pt>
                <c:pt idx="4338">
                  <c:v>n4339</c:v>
                </c:pt>
                <c:pt idx="4339">
                  <c:v>n4340</c:v>
                </c:pt>
                <c:pt idx="4340">
                  <c:v>n4341</c:v>
                </c:pt>
                <c:pt idx="4341">
                  <c:v>n4342</c:v>
                </c:pt>
                <c:pt idx="4342">
                  <c:v>n4343</c:v>
                </c:pt>
                <c:pt idx="4343">
                  <c:v>n4344</c:v>
                </c:pt>
                <c:pt idx="4344">
                  <c:v>n4345</c:v>
                </c:pt>
                <c:pt idx="4345">
                  <c:v>n4346</c:v>
                </c:pt>
                <c:pt idx="4346">
                  <c:v>n4347</c:v>
                </c:pt>
                <c:pt idx="4347">
                  <c:v>n4348</c:v>
                </c:pt>
                <c:pt idx="4348">
                  <c:v>n4349</c:v>
                </c:pt>
                <c:pt idx="4349">
                  <c:v>n4350</c:v>
                </c:pt>
                <c:pt idx="4350">
                  <c:v>n4351</c:v>
                </c:pt>
                <c:pt idx="4351">
                  <c:v>n4352</c:v>
                </c:pt>
                <c:pt idx="4352">
                  <c:v>n4353</c:v>
                </c:pt>
                <c:pt idx="4353">
                  <c:v>n4354</c:v>
                </c:pt>
                <c:pt idx="4354">
                  <c:v>n4355</c:v>
                </c:pt>
                <c:pt idx="4355">
                  <c:v>n4356</c:v>
                </c:pt>
                <c:pt idx="4356">
                  <c:v>n4357</c:v>
                </c:pt>
                <c:pt idx="4357">
                  <c:v>n4358</c:v>
                </c:pt>
                <c:pt idx="4358">
                  <c:v>n4359</c:v>
                </c:pt>
                <c:pt idx="4359">
                  <c:v>n4360</c:v>
                </c:pt>
                <c:pt idx="4360">
                  <c:v>n4361</c:v>
                </c:pt>
                <c:pt idx="4361">
                  <c:v>n4362</c:v>
                </c:pt>
                <c:pt idx="4362">
                  <c:v>n4363</c:v>
                </c:pt>
                <c:pt idx="4363">
                  <c:v>n4364</c:v>
                </c:pt>
                <c:pt idx="4364">
                  <c:v>n4365</c:v>
                </c:pt>
                <c:pt idx="4365">
                  <c:v>n4366</c:v>
                </c:pt>
                <c:pt idx="4366">
                  <c:v>n4367</c:v>
                </c:pt>
                <c:pt idx="4367">
                  <c:v>n4368</c:v>
                </c:pt>
                <c:pt idx="4368">
                  <c:v>n4369</c:v>
                </c:pt>
                <c:pt idx="4369">
                  <c:v>n4370</c:v>
                </c:pt>
                <c:pt idx="4370">
                  <c:v>n4371</c:v>
                </c:pt>
                <c:pt idx="4371">
                  <c:v>n4372</c:v>
                </c:pt>
                <c:pt idx="4372">
                  <c:v>n4373</c:v>
                </c:pt>
                <c:pt idx="4373">
                  <c:v>n4374</c:v>
                </c:pt>
                <c:pt idx="4374">
                  <c:v>n4375</c:v>
                </c:pt>
                <c:pt idx="4375">
                  <c:v>n4376</c:v>
                </c:pt>
                <c:pt idx="4376">
                  <c:v>n4377</c:v>
                </c:pt>
                <c:pt idx="4377">
                  <c:v>n4378</c:v>
                </c:pt>
                <c:pt idx="4378">
                  <c:v>n4379</c:v>
                </c:pt>
                <c:pt idx="4379">
                  <c:v>n4380</c:v>
                </c:pt>
                <c:pt idx="4380">
                  <c:v>n4381</c:v>
                </c:pt>
                <c:pt idx="4381">
                  <c:v>n4382</c:v>
                </c:pt>
                <c:pt idx="4382">
                  <c:v>n4383</c:v>
                </c:pt>
                <c:pt idx="4383">
                  <c:v>n4384</c:v>
                </c:pt>
                <c:pt idx="4384">
                  <c:v>n4385</c:v>
                </c:pt>
                <c:pt idx="4385">
                  <c:v>n4386</c:v>
                </c:pt>
                <c:pt idx="4386">
                  <c:v>n4387</c:v>
                </c:pt>
                <c:pt idx="4387">
                  <c:v>n4388</c:v>
                </c:pt>
                <c:pt idx="4388">
                  <c:v>n4389</c:v>
                </c:pt>
                <c:pt idx="4389">
                  <c:v>n4390</c:v>
                </c:pt>
                <c:pt idx="4390">
                  <c:v>n4391</c:v>
                </c:pt>
                <c:pt idx="4391">
                  <c:v>n4392</c:v>
                </c:pt>
                <c:pt idx="4392">
                  <c:v>n4393</c:v>
                </c:pt>
                <c:pt idx="4393">
                  <c:v>n4394</c:v>
                </c:pt>
                <c:pt idx="4394">
                  <c:v>n4395</c:v>
                </c:pt>
                <c:pt idx="4395">
                  <c:v>n4396</c:v>
                </c:pt>
                <c:pt idx="4396">
                  <c:v>n4397</c:v>
                </c:pt>
                <c:pt idx="4397">
                  <c:v>n4398</c:v>
                </c:pt>
                <c:pt idx="4398">
                  <c:v>n4399</c:v>
                </c:pt>
                <c:pt idx="4399">
                  <c:v>n4400</c:v>
                </c:pt>
                <c:pt idx="4400">
                  <c:v>n4401</c:v>
                </c:pt>
                <c:pt idx="4401">
                  <c:v>n4402</c:v>
                </c:pt>
                <c:pt idx="4402">
                  <c:v>n4403</c:v>
                </c:pt>
                <c:pt idx="4403">
                  <c:v>n4404</c:v>
                </c:pt>
                <c:pt idx="4404">
                  <c:v>n4405</c:v>
                </c:pt>
                <c:pt idx="4405">
                  <c:v>n4406</c:v>
                </c:pt>
                <c:pt idx="4406">
                  <c:v>n4407</c:v>
                </c:pt>
                <c:pt idx="4407">
                  <c:v>n4408</c:v>
                </c:pt>
                <c:pt idx="4408">
                  <c:v>n4409</c:v>
                </c:pt>
                <c:pt idx="4409">
                  <c:v>n4410</c:v>
                </c:pt>
                <c:pt idx="4410">
                  <c:v>n4411</c:v>
                </c:pt>
                <c:pt idx="4411">
                  <c:v>n4412</c:v>
                </c:pt>
                <c:pt idx="4412">
                  <c:v>n4413</c:v>
                </c:pt>
                <c:pt idx="4413">
                  <c:v>n4414</c:v>
                </c:pt>
                <c:pt idx="4414">
                  <c:v>n4415</c:v>
                </c:pt>
                <c:pt idx="4415">
                  <c:v>n4416</c:v>
                </c:pt>
                <c:pt idx="4416">
                  <c:v>n4417</c:v>
                </c:pt>
                <c:pt idx="4417">
                  <c:v>n4418</c:v>
                </c:pt>
                <c:pt idx="4418">
                  <c:v>n4419</c:v>
                </c:pt>
                <c:pt idx="4419">
                  <c:v>n4420</c:v>
                </c:pt>
                <c:pt idx="4420">
                  <c:v>n4421</c:v>
                </c:pt>
                <c:pt idx="4421">
                  <c:v>n4422</c:v>
                </c:pt>
                <c:pt idx="4422">
                  <c:v>n4423</c:v>
                </c:pt>
                <c:pt idx="4423">
                  <c:v>n4424</c:v>
                </c:pt>
                <c:pt idx="4424">
                  <c:v>n4425</c:v>
                </c:pt>
                <c:pt idx="4425">
                  <c:v>n4426</c:v>
                </c:pt>
                <c:pt idx="4426">
                  <c:v>n4427</c:v>
                </c:pt>
                <c:pt idx="4427">
                  <c:v>n4428</c:v>
                </c:pt>
                <c:pt idx="4428">
                  <c:v>n4429</c:v>
                </c:pt>
                <c:pt idx="4429">
                  <c:v>n4430</c:v>
                </c:pt>
                <c:pt idx="4430">
                  <c:v>n4431</c:v>
                </c:pt>
                <c:pt idx="4431">
                  <c:v>n4432</c:v>
                </c:pt>
                <c:pt idx="4432">
                  <c:v>n4433</c:v>
                </c:pt>
                <c:pt idx="4433">
                  <c:v>n4434</c:v>
                </c:pt>
                <c:pt idx="4434">
                  <c:v>n4435</c:v>
                </c:pt>
                <c:pt idx="4435">
                  <c:v>n4436</c:v>
                </c:pt>
                <c:pt idx="4436">
                  <c:v>n4437</c:v>
                </c:pt>
                <c:pt idx="4437">
                  <c:v>n4438</c:v>
                </c:pt>
                <c:pt idx="4438">
                  <c:v>n4439</c:v>
                </c:pt>
                <c:pt idx="4439">
                  <c:v>n4440</c:v>
                </c:pt>
                <c:pt idx="4440">
                  <c:v>n4441</c:v>
                </c:pt>
                <c:pt idx="4441">
                  <c:v>n4442</c:v>
                </c:pt>
                <c:pt idx="4442">
                  <c:v>n4443</c:v>
                </c:pt>
                <c:pt idx="4443">
                  <c:v>n4444</c:v>
                </c:pt>
                <c:pt idx="4444">
                  <c:v>n4445</c:v>
                </c:pt>
                <c:pt idx="4445">
                  <c:v>n4446</c:v>
                </c:pt>
                <c:pt idx="4446">
                  <c:v>n4447</c:v>
                </c:pt>
                <c:pt idx="4447">
                  <c:v>n4448</c:v>
                </c:pt>
                <c:pt idx="4448">
                  <c:v>n4449</c:v>
                </c:pt>
                <c:pt idx="4449">
                  <c:v>n4450</c:v>
                </c:pt>
                <c:pt idx="4450">
                  <c:v>n4451</c:v>
                </c:pt>
                <c:pt idx="4451">
                  <c:v>n4452</c:v>
                </c:pt>
                <c:pt idx="4452">
                  <c:v>n4453</c:v>
                </c:pt>
                <c:pt idx="4453">
                  <c:v>n4454</c:v>
                </c:pt>
                <c:pt idx="4454">
                  <c:v>n4455</c:v>
                </c:pt>
                <c:pt idx="4455">
                  <c:v>n4456</c:v>
                </c:pt>
                <c:pt idx="4456">
                  <c:v>n4457</c:v>
                </c:pt>
                <c:pt idx="4457">
                  <c:v>n4458</c:v>
                </c:pt>
                <c:pt idx="4458">
                  <c:v>n4459</c:v>
                </c:pt>
                <c:pt idx="4459">
                  <c:v>n4460</c:v>
                </c:pt>
                <c:pt idx="4460">
                  <c:v>n4461</c:v>
                </c:pt>
                <c:pt idx="4461">
                  <c:v>n4462</c:v>
                </c:pt>
                <c:pt idx="4462">
                  <c:v>n4463</c:v>
                </c:pt>
                <c:pt idx="4463">
                  <c:v>n4464</c:v>
                </c:pt>
                <c:pt idx="4464">
                  <c:v>n4465</c:v>
                </c:pt>
                <c:pt idx="4465">
                  <c:v>n4466</c:v>
                </c:pt>
                <c:pt idx="4466">
                  <c:v>n4467</c:v>
                </c:pt>
                <c:pt idx="4467">
                  <c:v>n4468</c:v>
                </c:pt>
                <c:pt idx="4468">
                  <c:v>n4469</c:v>
                </c:pt>
                <c:pt idx="4469">
                  <c:v>n4470</c:v>
                </c:pt>
                <c:pt idx="4470">
                  <c:v>n4471</c:v>
                </c:pt>
                <c:pt idx="4471">
                  <c:v>n4472</c:v>
                </c:pt>
                <c:pt idx="4472">
                  <c:v>n4473</c:v>
                </c:pt>
                <c:pt idx="4473">
                  <c:v>n4474</c:v>
                </c:pt>
                <c:pt idx="4474">
                  <c:v>n4475</c:v>
                </c:pt>
                <c:pt idx="4475">
                  <c:v>n4476</c:v>
                </c:pt>
                <c:pt idx="4476">
                  <c:v>n4477</c:v>
                </c:pt>
                <c:pt idx="4477">
                  <c:v>n4478</c:v>
                </c:pt>
                <c:pt idx="4478">
                  <c:v>n4479</c:v>
                </c:pt>
                <c:pt idx="4479">
                  <c:v>n4480</c:v>
                </c:pt>
                <c:pt idx="4480">
                  <c:v>n4481</c:v>
                </c:pt>
                <c:pt idx="4481">
                  <c:v>n4482</c:v>
                </c:pt>
                <c:pt idx="4482">
                  <c:v>n4483</c:v>
                </c:pt>
                <c:pt idx="4483">
                  <c:v>n4484</c:v>
                </c:pt>
                <c:pt idx="4484">
                  <c:v>n4485</c:v>
                </c:pt>
                <c:pt idx="4485">
                  <c:v>n4486</c:v>
                </c:pt>
                <c:pt idx="4486">
                  <c:v>n4487</c:v>
                </c:pt>
                <c:pt idx="4487">
                  <c:v>n4488</c:v>
                </c:pt>
                <c:pt idx="4488">
                  <c:v>n4489</c:v>
                </c:pt>
                <c:pt idx="4489">
                  <c:v>n4490</c:v>
                </c:pt>
                <c:pt idx="4490">
                  <c:v>n4491</c:v>
                </c:pt>
                <c:pt idx="4491">
                  <c:v>n4492</c:v>
                </c:pt>
                <c:pt idx="4492">
                  <c:v>n4493</c:v>
                </c:pt>
                <c:pt idx="4493">
                  <c:v>n4494</c:v>
                </c:pt>
                <c:pt idx="4494">
                  <c:v>n4495</c:v>
                </c:pt>
                <c:pt idx="4495">
                  <c:v>n4496</c:v>
                </c:pt>
                <c:pt idx="4496">
                  <c:v>n4497</c:v>
                </c:pt>
                <c:pt idx="4497">
                  <c:v>n4498</c:v>
                </c:pt>
                <c:pt idx="4498">
                  <c:v>n4499</c:v>
                </c:pt>
                <c:pt idx="4499">
                  <c:v>n4500</c:v>
                </c:pt>
                <c:pt idx="4500">
                  <c:v>n4501</c:v>
                </c:pt>
                <c:pt idx="4501">
                  <c:v>n4502</c:v>
                </c:pt>
                <c:pt idx="4502">
                  <c:v>n4503</c:v>
                </c:pt>
                <c:pt idx="4503">
                  <c:v>n4504</c:v>
                </c:pt>
                <c:pt idx="4504">
                  <c:v>n4505</c:v>
                </c:pt>
                <c:pt idx="4505">
                  <c:v>n4506</c:v>
                </c:pt>
                <c:pt idx="4506">
                  <c:v>n4507</c:v>
                </c:pt>
                <c:pt idx="4507">
                  <c:v>n4508</c:v>
                </c:pt>
                <c:pt idx="4508">
                  <c:v>n4509</c:v>
                </c:pt>
                <c:pt idx="4509">
                  <c:v>n4510</c:v>
                </c:pt>
                <c:pt idx="4510">
                  <c:v>n4511</c:v>
                </c:pt>
                <c:pt idx="4511">
                  <c:v>n4512</c:v>
                </c:pt>
                <c:pt idx="4512">
                  <c:v>n4513</c:v>
                </c:pt>
                <c:pt idx="4513">
                  <c:v>n4514</c:v>
                </c:pt>
                <c:pt idx="4514">
                  <c:v>n4515</c:v>
                </c:pt>
                <c:pt idx="4515">
                  <c:v>n4516</c:v>
                </c:pt>
                <c:pt idx="4516">
                  <c:v>n4517</c:v>
                </c:pt>
                <c:pt idx="4517">
                  <c:v>n4518</c:v>
                </c:pt>
                <c:pt idx="4518">
                  <c:v>n4519</c:v>
                </c:pt>
                <c:pt idx="4519">
                  <c:v>n4520</c:v>
                </c:pt>
                <c:pt idx="4520">
                  <c:v>n4521</c:v>
                </c:pt>
                <c:pt idx="4521">
                  <c:v>n4522</c:v>
                </c:pt>
                <c:pt idx="4522">
                  <c:v>n4523</c:v>
                </c:pt>
                <c:pt idx="4523">
                  <c:v>n4524</c:v>
                </c:pt>
                <c:pt idx="4524">
                  <c:v>n4525</c:v>
                </c:pt>
                <c:pt idx="4525">
                  <c:v>n4526</c:v>
                </c:pt>
                <c:pt idx="4526">
                  <c:v>n4527</c:v>
                </c:pt>
                <c:pt idx="4527">
                  <c:v>n4528</c:v>
                </c:pt>
                <c:pt idx="4528">
                  <c:v>n4529</c:v>
                </c:pt>
                <c:pt idx="4529">
                  <c:v>n4530</c:v>
                </c:pt>
                <c:pt idx="4530">
                  <c:v>n4531</c:v>
                </c:pt>
                <c:pt idx="4531">
                  <c:v>n4532</c:v>
                </c:pt>
                <c:pt idx="4532">
                  <c:v>n4533</c:v>
                </c:pt>
                <c:pt idx="4533">
                  <c:v>n4534</c:v>
                </c:pt>
                <c:pt idx="4534">
                  <c:v>n4535</c:v>
                </c:pt>
                <c:pt idx="4535">
                  <c:v>n4536</c:v>
                </c:pt>
                <c:pt idx="4536">
                  <c:v>n4537</c:v>
                </c:pt>
                <c:pt idx="4537">
                  <c:v>n4538</c:v>
                </c:pt>
                <c:pt idx="4538">
                  <c:v>n4539</c:v>
                </c:pt>
                <c:pt idx="4539">
                  <c:v>n4540</c:v>
                </c:pt>
                <c:pt idx="4540">
                  <c:v>n4541</c:v>
                </c:pt>
                <c:pt idx="4541">
                  <c:v>n4542</c:v>
                </c:pt>
                <c:pt idx="4542">
                  <c:v>n4543</c:v>
                </c:pt>
                <c:pt idx="4543">
                  <c:v>n4544</c:v>
                </c:pt>
                <c:pt idx="4544">
                  <c:v>n4545</c:v>
                </c:pt>
                <c:pt idx="4545">
                  <c:v>n4546</c:v>
                </c:pt>
                <c:pt idx="4546">
                  <c:v>n4547</c:v>
                </c:pt>
                <c:pt idx="4547">
                  <c:v>n4548</c:v>
                </c:pt>
                <c:pt idx="4548">
                  <c:v>n4549</c:v>
                </c:pt>
                <c:pt idx="4549">
                  <c:v>n4550</c:v>
                </c:pt>
                <c:pt idx="4550">
                  <c:v>n4551</c:v>
                </c:pt>
                <c:pt idx="4551">
                  <c:v>n4552</c:v>
                </c:pt>
                <c:pt idx="4552">
                  <c:v>n4553</c:v>
                </c:pt>
                <c:pt idx="4553">
                  <c:v>n4554</c:v>
                </c:pt>
                <c:pt idx="4554">
                  <c:v>n4555</c:v>
                </c:pt>
                <c:pt idx="4555">
                  <c:v>n4556</c:v>
                </c:pt>
                <c:pt idx="4556">
                  <c:v>n4557</c:v>
                </c:pt>
                <c:pt idx="4557">
                  <c:v>n4558</c:v>
                </c:pt>
                <c:pt idx="4558">
                  <c:v>n4559</c:v>
                </c:pt>
                <c:pt idx="4559">
                  <c:v>n4560</c:v>
                </c:pt>
                <c:pt idx="4560">
                  <c:v>n4561</c:v>
                </c:pt>
                <c:pt idx="4561">
                  <c:v>n4562</c:v>
                </c:pt>
                <c:pt idx="4562">
                  <c:v>n4563</c:v>
                </c:pt>
                <c:pt idx="4563">
                  <c:v>n4564</c:v>
                </c:pt>
                <c:pt idx="4564">
                  <c:v>n4565</c:v>
                </c:pt>
                <c:pt idx="4565">
                  <c:v>n4566</c:v>
                </c:pt>
                <c:pt idx="4566">
                  <c:v>n4567</c:v>
                </c:pt>
                <c:pt idx="4567">
                  <c:v>n4568</c:v>
                </c:pt>
                <c:pt idx="4568">
                  <c:v>n4569</c:v>
                </c:pt>
                <c:pt idx="4569">
                  <c:v>n4570</c:v>
                </c:pt>
                <c:pt idx="4570">
                  <c:v>n4571</c:v>
                </c:pt>
                <c:pt idx="4571">
                  <c:v>n4572</c:v>
                </c:pt>
                <c:pt idx="4572">
                  <c:v>n4573</c:v>
                </c:pt>
                <c:pt idx="4573">
                  <c:v>n4574</c:v>
                </c:pt>
                <c:pt idx="4574">
                  <c:v>n4575</c:v>
                </c:pt>
                <c:pt idx="4575">
                  <c:v>n4576</c:v>
                </c:pt>
                <c:pt idx="4576">
                  <c:v>n4577</c:v>
                </c:pt>
                <c:pt idx="4577">
                  <c:v>n4578</c:v>
                </c:pt>
                <c:pt idx="4578">
                  <c:v>n4579</c:v>
                </c:pt>
                <c:pt idx="4579">
                  <c:v>n4580</c:v>
                </c:pt>
                <c:pt idx="4580">
                  <c:v>n4581</c:v>
                </c:pt>
                <c:pt idx="4581">
                  <c:v>n4582</c:v>
                </c:pt>
                <c:pt idx="4582">
                  <c:v>n4583</c:v>
                </c:pt>
                <c:pt idx="4583">
                  <c:v>n4584</c:v>
                </c:pt>
                <c:pt idx="4584">
                  <c:v>n4585</c:v>
                </c:pt>
                <c:pt idx="4585">
                  <c:v>n4586</c:v>
                </c:pt>
                <c:pt idx="4586">
                  <c:v>n4587</c:v>
                </c:pt>
                <c:pt idx="4587">
                  <c:v>n4588</c:v>
                </c:pt>
                <c:pt idx="4588">
                  <c:v>n4589</c:v>
                </c:pt>
                <c:pt idx="4589">
                  <c:v>n4590</c:v>
                </c:pt>
                <c:pt idx="4590">
                  <c:v>n4591</c:v>
                </c:pt>
                <c:pt idx="4591">
                  <c:v>n4592</c:v>
                </c:pt>
                <c:pt idx="4592">
                  <c:v>n4593</c:v>
                </c:pt>
                <c:pt idx="4593">
                  <c:v>n4594</c:v>
                </c:pt>
                <c:pt idx="4594">
                  <c:v>n4595</c:v>
                </c:pt>
                <c:pt idx="4595">
                  <c:v>n4596</c:v>
                </c:pt>
                <c:pt idx="4596">
                  <c:v>n4597</c:v>
                </c:pt>
                <c:pt idx="4597">
                  <c:v>n4598</c:v>
                </c:pt>
                <c:pt idx="4598">
                  <c:v>n4599</c:v>
                </c:pt>
                <c:pt idx="4599">
                  <c:v>n4600</c:v>
                </c:pt>
                <c:pt idx="4600">
                  <c:v>n4601</c:v>
                </c:pt>
                <c:pt idx="4601">
                  <c:v>n4602</c:v>
                </c:pt>
                <c:pt idx="4602">
                  <c:v>n4603</c:v>
                </c:pt>
                <c:pt idx="4603">
                  <c:v>n4604</c:v>
                </c:pt>
                <c:pt idx="4604">
                  <c:v>n4605</c:v>
                </c:pt>
                <c:pt idx="4605">
                  <c:v>n4606</c:v>
                </c:pt>
                <c:pt idx="4606">
                  <c:v>n4607</c:v>
                </c:pt>
                <c:pt idx="4607">
                  <c:v>n4608</c:v>
                </c:pt>
                <c:pt idx="4608">
                  <c:v>n4609</c:v>
                </c:pt>
                <c:pt idx="4609">
                  <c:v>n4610</c:v>
                </c:pt>
                <c:pt idx="4610">
                  <c:v>n4611</c:v>
                </c:pt>
                <c:pt idx="4611">
                  <c:v>n4612</c:v>
                </c:pt>
                <c:pt idx="4612">
                  <c:v>n4613</c:v>
                </c:pt>
                <c:pt idx="4613">
                  <c:v>n4614</c:v>
                </c:pt>
                <c:pt idx="4614">
                  <c:v>n4615</c:v>
                </c:pt>
                <c:pt idx="4615">
                  <c:v>n4616</c:v>
                </c:pt>
                <c:pt idx="4616">
                  <c:v>n4617</c:v>
                </c:pt>
                <c:pt idx="4617">
                  <c:v>n4618</c:v>
                </c:pt>
                <c:pt idx="4618">
                  <c:v>n4619</c:v>
                </c:pt>
                <c:pt idx="4619">
                  <c:v>n4620</c:v>
                </c:pt>
                <c:pt idx="4620">
                  <c:v>n4621</c:v>
                </c:pt>
                <c:pt idx="4621">
                  <c:v>n4622</c:v>
                </c:pt>
                <c:pt idx="4622">
                  <c:v>n4623</c:v>
                </c:pt>
                <c:pt idx="4623">
                  <c:v>n4624</c:v>
                </c:pt>
                <c:pt idx="4624">
                  <c:v>n4625</c:v>
                </c:pt>
                <c:pt idx="4625">
                  <c:v>n4626</c:v>
                </c:pt>
                <c:pt idx="4626">
                  <c:v>n4627</c:v>
                </c:pt>
                <c:pt idx="4627">
                  <c:v>n4628</c:v>
                </c:pt>
                <c:pt idx="4628">
                  <c:v>n4629</c:v>
                </c:pt>
                <c:pt idx="4629">
                  <c:v>n4630</c:v>
                </c:pt>
                <c:pt idx="4630">
                  <c:v>n4631</c:v>
                </c:pt>
                <c:pt idx="4631">
                  <c:v>n4632</c:v>
                </c:pt>
                <c:pt idx="4632">
                  <c:v>n4633</c:v>
                </c:pt>
                <c:pt idx="4633">
                  <c:v>n4634</c:v>
                </c:pt>
                <c:pt idx="4634">
                  <c:v>n4635</c:v>
                </c:pt>
                <c:pt idx="4635">
                  <c:v>n4636</c:v>
                </c:pt>
                <c:pt idx="4636">
                  <c:v>n4637</c:v>
                </c:pt>
                <c:pt idx="4637">
                  <c:v>n4638</c:v>
                </c:pt>
                <c:pt idx="4638">
                  <c:v>n4639</c:v>
                </c:pt>
                <c:pt idx="4639">
                  <c:v>n4640</c:v>
                </c:pt>
                <c:pt idx="4640">
                  <c:v>n4641</c:v>
                </c:pt>
                <c:pt idx="4641">
                  <c:v>n4642</c:v>
                </c:pt>
                <c:pt idx="4642">
                  <c:v>n4643</c:v>
                </c:pt>
                <c:pt idx="4643">
                  <c:v>n4644</c:v>
                </c:pt>
                <c:pt idx="4644">
                  <c:v>n4645</c:v>
                </c:pt>
                <c:pt idx="4645">
                  <c:v>n4646</c:v>
                </c:pt>
                <c:pt idx="4646">
                  <c:v>n4647</c:v>
                </c:pt>
                <c:pt idx="4647">
                  <c:v>n4648</c:v>
                </c:pt>
                <c:pt idx="4648">
                  <c:v>n4649</c:v>
                </c:pt>
                <c:pt idx="4649">
                  <c:v>n4650</c:v>
                </c:pt>
                <c:pt idx="4650">
                  <c:v>n4651</c:v>
                </c:pt>
                <c:pt idx="4651">
                  <c:v>n4652</c:v>
                </c:pt>
                <c:pt idx="4652">
                  <c:v>n4653</c:v>
                </c:pt>
                <c:pt idx="4653">
                  <c:v>n4654</c:v>
                </c:pt>
                <c:pt idx="4654">
                  <c:v>n4655</c:v>
                </c:pt>
                <c:pt idx="4655">
                  <c:v>n4656</c:v>
                </c:pt>
                <c:pt idx="4656">
                  <c:v>n4657</c:v>
                </c:pt>
                <c:pt idx="4657">
                  <c:v>n4658</c:v>
                </c:pt>
                <c:pt idx="4658">
                  <c:v>n4659</c:v>
                </c:pt>
                <c:pt idx="4659">
                  <c:v>n4660</c:v>
                </c:pt>
                <c:pt idx="4660">
                  <c:v>n4661</c:v>
                </c:pt>
                <c:pt idx="4661">
                  <c:v>n4662</c:v>
                </c:pt>
                <c:pt idx="4662">
                  <c:v>n4663</c:v>
                </c:pt>
                <c:pt idx="4663">
                  <c:v>n4664</c:v>
                </c:pt>
                <c:pt idx="4664">
                  <c:v>n4665</c:v>
                </c:pt>
                <c:pt idx="4665">
                  <c:v>n4666</c:v>
                </c:pt>
                <c:pt idx="4666">
                  <c:v>n4667</c:v>
                </c:pt>
                <c:pt idx="4667">
                  <c:v>n4668</c:v>
                </c:pt>
                <c:pt idx="4668">
                  <c:v>n4669</c:v>
                </c:pt>
                <c:pt idx="4669">
                  <c:v>n4670</c:v>
                </c:pt>
                <c:pt idx="4670">
                  <c:v>n4671</c:v>
                </c:pt>
                <c:pt idx="4671">
                  <c:v>n4672</c:v>
                </c:pt>
                <c:pt idx="4672">
                  <c:v>n4673</c:v>
                </c:pt>
                <c:pt idx="4673">
                  <c:v>n4674</c:v>
                </c:pt>
                <c:pt idx="4674">
                  <c:v>n4675</c:v>
                </c:pt>
                <c:pt idx="4675">
                  <c:v>n4676</c:v>
                </c:pt>
                <c:pt idx="4676">
                  <c:v>n4677</c:v>
                </c:pt>
                <c:pt idx="4677">
                  <c:v>n4678</c:v>
                </c:pt>
                <c:pt idx="4678">
                  <c:v>n4679</c:v>
                </c:pt>
                <c:pt idx="4679">
                  <c:v>n4680</c:v>
                </c:pt>
                <c:pt idx="4680">
                  <c:v>n4681</c:v>
                </c:pt>
                <c:pt idx="4681">
                  <c:v>n4682</c:v>
                </c:pt>
                <c:pt idx="4682">
                  <c:v>n4683</c:v>
                </c:pt>
                <c:pt idx="4683">
                  <c:v>n4684</c:v>
                </c:pt>
                <c:pt idx="4684">
                  <c:v>n4685</c:v>
                </c:pt>
                <c:pt idx="4685">
                  <c:v>n4686</c:v>
                </c:pt>
                <c:pt idx="4686">
                  <c:v>n4687</c:v>
                </c:pt>
                <c:pt idx="4687">
                  <c:v>n4688</c:v>
                </c:pt>
                <c:pt idx="4688">
                  <c:v>n4689</c:v>
                </c:pt>
                <c:pt idx="4689">
                  <c:v>n4690</c:v>
                </c:pt>
                <c:pt idx="4690">
                  <c:v>n4691</c:v>
                </c:pt>
                <c:pt idx="4691">
                  <c:v>n4692</c:v>
                </c:pt>
                <c:pt idx="4692">
                  <c:v>n4693</c:v>
                </c:pt>
                <c:pt idx="4693">
                  <c:v>n4694</c:v>
                </c:pt>
                <c:pt idx="4694">
                  <c:v>n4695</c:v>
                </c:pt>
                <c:pt idx="4695">
                  <c:v>n4696</c:v>
                </c:pt>
                <c:pt idx="4696">
                  <c:v>n4697</c:v>
                </c:pt>
                <c:pt idx="4697">
                  <c:v>n4698</c:v>
                </c:pt>
                <c:pt idx="4698">
                  <c:v>n4699</c:v>
                </c:pt>
                <c:pt idx="4699">
                  <c:v>n4700</c:v>
                </c:pt>
                <c:pt idx="4700">
                  <c:v>n4701</c:v>
                </c:pt>
                <c:pt idx="4701">
                  <c:v>n4702</c:v>
                </c:pt>
                <c:pt idx="4702">
                  <c:v>n4703</c:v>
                </c:pt>
                <c:pt idx="4703">
                  <c:v>n4704</c:v>
                </c:pt>
                <c:pt idx="4704">
                  <c:v>n4705</c:v>
                </c:pt>
                <c:pt idx="4705">
                  <c:v>n4706</c:v>
                </c:pt>
                <c:pt idx="4706">
                  <c:v>n4707</c:v>
                </c:pt>
                <c:pt idx="4707">
                  <c:v>n4708</c:v>
                </c:pt>
                <c:pt idx="4708">
                  <c:v>n4709</c:v>
                </c:pt>
                <c:pt idx="4709">
                  <c:v>n4710</c:v>
                </c:pt>
                <c:pt idx="4710">
                  <c:v>n4711</c:v>
                </c:pt>
                <c:pt idx="4711">
                  <c:v>n4712</c:v>
                </c:pt>
                <c:pt idx="4712">
                  <c:v>n4713</c:v>
                </c:pt>
                <c:pt idx="4713">
                  <c:v>n4714</c:v>
                </c:pt>
                <c:pt idx="4714">
                  <c:v>n4715</c:v>
                </c:pt>
                <c:pt idx="4715">
                  <c:v>n4716</c:v>
                </c:pt>
                <c:pt idx="4716">
                  <c:v>n4717</c:v>
                </c:pt>
                <c:pt idx="4717">
                  <c:v>n4718</c:v>
                </c:pt>
                <c:pt idx="4718">
                  <c:v>n4719</c:v>
                </c:pt>
                <c:pt idx="4719">
                  <c:v>n4720</c:v>
                </c:pt>
                <c:pt idx="4720">
                  <c:v>n4721</c:v>
                </c:pt>
                <c:pt idx="4721">
                  <c:v>n4722</c:v>
                </c:pt>
                <c:pt idx="4722">
                  <c:v>n4723</c:v>
                </c:pt>
                <c:pt idx="4723">
                  <c:v>n4724</c:v>
                </c:pt>
                <c:pt idx="4724">
                  <c:v>n4725</c:v>
                </c:pt>
                <c:pt idx="4725">
                  <c:v>n4726</c:v>
                </c:pt>
                <c:pt idx="4726">
                  <c:v>n4727</c:v>
                </c:pt>
                <c:pt idx="4727">
                  <c:v>n4728</c:v>
                </c:pt>
                <c:pt idx="4728">
                  <c:v>n4729</c:v>
                </c:pt>
                <c:pt idx="4729">
                  <c:v>n4730</c:v>
                </c:pt>
                <c:pt idx="4730">
                  <c:v>n4731</c:v>
                </c:pt>
                <c:pt idx="4731">
                  <c:v>n4732</c:v>
                </c:pt>
                <c:pt idx="4732">
                  <c:v>n4733</c:v>
                </c:pt>
                <c:pt idx="4733">
                  <c:v>n4734</c:v>
                </c:pt>
                <c:pt idx="4734">
                  <c:v>n4735</c:v>
                </c:pt>
                <c:pt idx="4735">
                  <c:v>n4736</c:v>
                </c:pt>
                <c:pt idx="4736">
                  <c:v>n4737</c:v>
                </c:pt>
                <c:pt idx="4737">
                  <c:v>n4738</c:v>
                </c:pt>
                <c:pt idx="4738">
                  <c:v>n4739</c:v>
                </c:pt>
                <c:pt idx="4739">
                  <c:v>n4740</c:v>
                </c:pt>
                <c:pt idx="4740">
                  <c:v>n4741</c:v>
                </c:pt>
                <c:pt idx="4741">
                  <c:v>n4742</c:v>
                </c:pt>
                <c:pt idx="4742">
                  <c:v>n4743</c:v>
                </c:pt>
                <c:pt idx="4743">
                  <c:v>n4744</c:v>
                </c:pt>
                <c:pt idx="4744">
                  <c:v>n4745</c:v>
                </c:pt>
                <c:pt idx="4745">
                  <c:v>n4746</c:v>
                </c:pt>
                <c:pt idx="4746">
                  <c:v>n4747</c:v>
                </c:pt>
                <c:pt idx="4747">
                  <c:v>n4748</c:v>
                </c:pt>
                <c:pt idx="4748">
                  <c:v>n4749</c:v>
                </c:pt>
                <c:pt idx="4749">
                  <c:v>n4750</c:v>
                </c:pt>
                <c:pt idx="4750">
                  <c:v>n4751</c:v>
                </c:pt>
                <c:pt idx="4751">
                  <c:v>n4752</c:v>
                </c:pt>
                <c:pt idx="4752">
                  <c:v>n4753</c:v>
                </c:pt>
                <c:pt idx="4753">
                  <c:v>n4754</c:v>
                </c:pt>
                <c:pt idx="4754">
                  <c:v>n4755</c:v>
                </c:pt>
                <c:pt idx="4755">
                  <c:v>n4756</c:v>
                </c:pt>
                <c:pt idx="4756">
                  <c:v>n4757</c:v>
                </c:pt>
                <c:pt idx="4757">
                  <c:v>n4758</c:v>
                </c:pt>
                <c:pt idx="4758">
                  <c:v>n4759</c:v>
                </c:pt>
                <c:pt idx="4759">
                  <c:v>n4760</c:v>
                </c:pt>
                <c:pt idx="4760">
                  <c:v>n4761</c:v>
                </c:pt>
                <c:pt idx="4761">
                  <c:v>n4762</c:v>
                </c:pt>
                <c:pt idx="4762">
                  <c:v>n4763</c:v>
                </c:pt>
                <c:pt idx="4763">
                  <c:v>n4764</c:v>
                </c:pt>
                <c:pt idx="4764">
                  <c:v>n4765</c:v>
                </c:pt>
                <c:pt idx="4765">
                  <c:v>n4766</c:v>
                </c:pt>
                <c:pt idx="4766">
                  <c:v>n4767</c:v>
                </c:pt>
                <c:pt idx="4767">
                  <c:v>n4768</c:v>
                </c:pt>
                <c:pt idx="4768">
                  <c:v>n4769</c:v>
                </c:pt>
                <c:pt idx="4769">
                  <c:v>n4770</c:v>
                </c:pt>
                <c:pt idx="4770">
                  <c:v>n4771</c:v>
                </c:pt>
                <c:pt idx="4771">
                  <c:v>n4772</c:v>
                </c:pt>
                <c:pt idx="4772">
                  <c:v>n4773</c:v>
                </c:pt>
                <c:pt idx="4773">
                  <c:v>n4774</c:v>
                </c:pt>
                <c:pt idx="4774">
                  <c:v>n4775</c:v>
                </c:pt>
                <c:pt idx="4775">
                  <c:v>n4776</c:v>
                </c:pt>
                <c:pt idx="4776">
                  <c:v>n4777</c:v>
                </c:pt>
                <c:pt idx="4777">
                  <c:v>n4778</c:v>
                </c:pt>
                <c:pt idx="4778">
                  <c:v>n4779</c:v>
                </c:pt>
                <c:pt idx="4779">
                  <c:v>n4780</c:v>
                </c:pt>
                <c:pt idx="4780">
                  <c:v>n4781</c:v>
                </c:pt>
                <c:pt idx="4781">
                  <c:v>n4782</c:v>
                </c:pt>
                <c:pt idx="4782">
                  <c:v>n4783</c:v>
                </c:pt>
                <c:pt idx="4783">
                  <c:v>n4784</c:v>
                </c:pt>
                <c:pt idx="4784">
                  <c:v>n4785</c:v>
                </c:pt>
                <c:pt idx="4785">
                  <c:v>n4786</c:v>
                </c:pt>
                <c:pt idx="4786">
                  <c:v>n4787</c:v>
                </c:pt>
                <c:pt idx="4787">
                  <c:v>n4788</c:v>
                </c:pt>
                <c:pt idx="4788">
                  <c:v>n4789</c:v>
                </c:pt>
                <c:pt idx="4789">
                  <c:v>n4790</c:v>
                </c:pt>
                <c:pt idx="4790">
                  <c:v>n4791</c:v>
                </c:pt>
                <c:pt idx="4791">
                  <c:v>n4792</c:v>
                </c:pt>
                <c:pt idx="4792">
                  <c:v>n4793</c:v>
                </c:pt>
                <c:pt idx="4793">
                  <c:v>n4794</c:v>
                </c:pt>
                <c:pt idx="4794">
                  <c:v>n4795</c:v>
                </c:pt>
                <c:pt idx="4795">
                  <c:v>n4796</c:v>
                </c:pt>
                <c:pt idx="4796">
                  <c:v>n4797</c:v>
                </c:pt>
                <c:pt idx="4797">
                  <c:v>n4798</c:v>
                </c:pt>
                <c:pt idx="4798">
                  <c:v>n4799</c:v>
                </c:pt>
                <c:pt idx="4799">
                  <c:v>n4800</c:v>
                </c:pt>
                <c:pt idx="4800">
                  <c:v>n4801</c:v>
                </c:pt>
                <c:pt idx="4801">
                  <c:v>n4802</c:v>
                </c:pt>
                <c:pt idx="4802">
                  <c:v>n4803</c:v>
                </c:pt>
                <c:pt idx="4803">
                  <c:v>n4804</c:v>
                </c:pt>
                <c:pt idx="4804">
                  <c:v>n4805</c:v>
                </c:pt>
                <c:pt idx="4805">
                  <c:v>n4806</c:v>
                </c:pt>
                <c:pt idx="4806">
                  <c:v>n4807</c:v>
                </c:pt>
                <c:pt idx="4807">
                  <c:v>n4808</c:v>
                </c:pt>
                <c:pt idx="4808">
                  <c:v>n4809</c:v>
                </c:pt>
                <c:pt idx="4809">
                  <c:v>n4810</c:v>
                </c:pt>
                <c:pt idx="4810">
                  <c:v>n4811</c:v>
                </c:pt>
                <c:pt idx="4811">
                  <c:v>n4812</c:v>
                </c:pt>
                <c:pt idx="4812">
                  <c:v>n4813</c:v>
                </c:pt>
                <c:pt idx="4813">
                  <c:v>n4814</c:v>
                </c:pt>
                <c:pt idx="4814">
                  <c:v>n4815</c:v>
                </c:pt>
                <c:pt idx="4815">
                  <c:v>n4816</c:v>
                </c:pt>
                <c:pt idx="4816">
                  <c:v>n4817</c:v>
                </c:pt>
                <c:pt idx="4817">
                  <c:v>n4818</c:v>
                </c:pt>
                <c:pt idx="4818">
                  <c:v>n4819</c:v>
                </c:pt>
                <c:pt idx="4819">
                  <c:v>n4820</c:v>
                </c:pt>
                <c:pt idx="4820">
                  <c:v>n4821</c:v>
                </c:pt>
                <c:pt idx="4821">
                  <c:v>n4822</c:v>
                </c:pt>
                <c:pt idx="4822">
                  <c:v>n4823</c:v>
                </c:pt>
                <c:pt idx="4823">
                  <c:v>n4824</c:v>
                </c:pt>
                <c:pt idx="4824">
                  <c:v>n4825</c:v>
                </c:pt>
                <c:pt idx="4825">
                  <c:v>n4826</c:v>
                </c:pt>
                <c:pt idx="4826">
                  <c:v>n4827</c:v>
                </c:pt>
                <c:pt idx="4827">
                  <c:v>n4828</c:v>
                </c:pt>
                <c:pt idx="4828">
                  <c:v>n4829</c:v>
                </c:pt>
                <c:pt idx="4829">
                  <c:v>n4830</c:v>
                </c:pt>
                <c:pt idx="4830">
                  <c:v>n4831</c:v>
                </c:pt>
                <c:pt idx="4831">
                  <c:v>n4832</c:v>
                </c:pt>
                <c:pt idx="4832">
                  <c:v>n4833</c:v>
                </c:pt>
                <c:pt idx="4833">
                  <c:v>n4834</c:v>
                </c:pt>
                <c:pt idx="4834">
                  <c:v>n4835</c:v>
                </c:pt>
                <c:pt idx="4835">
                  <c:v>n4836</c:v>
                </c:pt>
                <c:pt idx="4836">
                  <c:v>n4837</c:v>
                </c:pt>
                <c:pt idx="4837">
                  <c:v>n4838</c:v>
                </c:pt>
                <c:pt idx="4838">
                  <c:v>n4839</c:v>
                </c:pt>
                <c:pt idx="4839">
                  <c:v>n4840</c:v>
                </c:pt>
                <c:pt idx="4840">
                  <c:v>n4841</c:v>
                </c:pt>
                <c:pt idx="4841">
                  <c:v>n4842</c:v>
                </c:pt>
                <c:pt idx="4842">
                  <c:v>n4843</c:v>
                </c:pt>
                <c:pt idx="4843">
                  <c:v>n4844</c:v>
                </c:pt>
                <c:pt idx="4844">
                  <c:v>n4845</c:v>
                </c:pt>
                <c:pt idx="4845">
                  <c:v>n4846</c:v>
                </c:pt>
                <c:pt idx="4846">
                  <c:v>n4847</c:v>
                </c:pt>
                <c:pt idx="4847">
                  <c:v>n4848</c:v>
                </c:pt>
                <c:pt idx="4848">
                  <c:v>n4849</c:v>
                </c:pt>
                <c:pt idx="4849">
                  <c:v>n4850</c:v>
                </c:pt>
                <c:pt idx="4850">
                  <c:v>n4851</c:v>
                </c:pt>
                <c:pt idx="4851">
                  <c:v>n4852</c:v>
                </c:pt>
                <c:pt idx="4852">
                  <c:v>n4853</c:v>
                </c:pt>
                <c:pt idx="4853">
                  <c:v>n4854</c:v>
                </c:pt>
                <c:pt idx="4854">
                  <c:v>n4855</c:v>
                </c:pt>
                <c:pt idx="4855">
                  <c:v>n4856</c:v>
                </c:pt>
                <c:pt idx="4856">
                  <c:v>n4857</c:v>
                </c:pt>
                <c:pt idx="4857">
                  <c:v>n4858</c:v>
                </c:pt>
                <c:pt idx="4858">
                  <c:v>n4859</c:v>
                </c:pt>
                <c:pt idx="4859">
                  <c:v>n4860</c:v>
                </c:pt>
                <c:pt idx="4860">
                  <c:v>n4861</c:v>
                </c:pt>
                <c:pt idx="4861">
                  <c:v>n4862</c:v>
                </c:pt>
                <c:pt idx="4862">
                  <c:v>n4863</c:v>
                </c:pt>
                <c:pt idx="4863">
                  <c:v>n4864</c:v>
                </c:pt>
                <c:pt idx="4864">
                  <c:v>n4865</c:v>
                </c:pt>
                <c:pt idx="4865">
                  <c:v>n4866</c:v>
                </c:pt>
                <c:pt idx="4866">
                  <c:v>n4867</c:v>
                </c:pt>
                <c:pt idx="4867">
                  <c:v>n4868</c:v>
                </c:pt>
                <c:pt idx="4868">
                  <c:v>n4869</c:v>
                </c:pt>
                <c:pt idx="4869">
                  <c:v>n4870</c:v>
                </c:pt>
                <c:pt idx="4870">
                  <c:v>n4871</c:v>
                </c:pt>
                <c:pt idx="4871">
                  <c:v>n4872</c:v>
                </c:pt>
                <c:pt idx="4872">
                  <c:v>n4873</c:v>
                </c:pt>
                <c:pt idx="4873">
                  <c:v>n4874</c:v>
                </c:pt>
                <c:pt idx="4874">
                  <c:v>n4875</c:v>
                </c:pt>
                <c:pt idx="4875">
                  <c:v>n4876</c:v>
                </c:pt>
                <c:pt idx="4876">
                  <c:v>n4877</c:v>
                </c:pt>
                <c:pt idx="4877">
                  <c:v>n4878</c:v>
                </c:pt>
                <c:pt idx="4878">
                  <c:v>n4879</c:v>
                </c:pt>
                <c:pt idx="4879">
                  <c:v>n4880</c:v>
                </c:pt>
                <c:pt idx="4880">
                  <c:v>n4881</c:v>
                </c:pt>
                <c:pt idx="4881">
                  <c:v>n4882</c:v>
                </c:pt>
                <c:pt idx="4882">
                  <c:v>n4883</c:v>
                </c:pt>
                <c:pt idx="4883">
                  <c:v>n4884</c:v>
                </c:pt>
                <c:pt idx="4884">
                  <c:v>n4885</c:v>
                </c:pt>
                <c:pt idx="4885">
                  <c:v>n4886</c:v>
                </c:pt>
                <c:pt idx="4886">
                  <c:v>n4887</c:v>
                </c:pt>
                <c:pt idx="4887">
                  <c:v>n4888</c:v>
                </c:pt>
                <c:pt idx="4888">
                  <c:v>n4889</c:v>
                </c:pt>
                <c:pt idx="4889">
                  <c:v>n4890</c:v>
                </c:pt>
                <c:pt idx="4890">
                  <c:v>n4891</c:v>
                </c:pt>
                <c:pt idx="4891">
                  <c:v>n4892</c:v>
                </c:pt>
                <c:pt idx="4892">
                  <c:v>n4893</c:v>
                </c:pt>
                <c:pt idx="4893">
                  <c:v>n4894</c:v>
                </c:pt>
                <c:pt idx="4894">
                  <c:v>n4895</c:v>
                </c:pt>
                <c:pt idx="4895">
                  <c:v>n4896</c:v>
                </c:pt>
                <c:pt idx="4896">
                  <c:v>n4897</c:v>
                </c:pt>
                <c:pt idx="4897">
                  <c:v>n4898</c:v>
                </c:pt>
                <c:pt idx="4898">
                  <c:v>n4899</c:v>
                </c:pt>
                <c:pt idx="4899">
                  <c:v>n4900</c:v>
                </c:pt>
                <c:pt idx="4900">
                  <c:v>n4901</c:v>
                </c:pt>
                <c:pt idx="4901">
                  <c:v>n4902</c:v>
                </c:pt>
                <c:pt idx="4902">
                  <c:v>n4903</c:v>
                </c:pt>
                <c:pt idx="4903">
                  <c:v>n4904</c:v>
                </c:pt>
                <c:pt idx="4904">
                  <c:v>n4905</c:v>
                </c:pt>
                <c:pt idx="4905">
                  <c:v>n4906</c:v>
                </c:pt>
                <c:pt idx="4906">
                  <c:v>n4907</c:v>
                </c:pt>
                <c:pt idx="4907">
                  <c:v>n4908</c:v>
                </c:pt>
                <c:pt idx="4908">
                  <c:v>n4909</c:v>
                </c:pt>
                <c:pt idx="4909">
                  <c:v>n4910</c:v>
                </c:pt>
                <c:pt idx="4910">
                  <c:v>n4911</c:v>
                </c:pt>
                <c:pt idx="4911">
                  <c:v>n4912</c:v>
                </c:pt>
                <c:pt idx="4912">
                  <c:v>n4913</c:v>
                </c:pt>
                <c:pt idx="4913">
                  <c:v>n4914</c:v>
                </c:pt>
                <c:pt idx="4914">
                  <c:v>n4915</c:v>
                </c:pt>
                <c:pt idx="4915">
                  <c:v>n4916</c:v>
                </c:pt>
                <c:pt idx="4916">
                  <c:v>n4917</c:v>
                </c:pt>
                <c:pt idx="4917">
                  <c:v>n4918</c:v>
                </c:pt>
                <c:pt idx="4918">
                  <c:v>n4919</c:v>
                </c:pt>
                <c:pt idx="4919">
                  <c:v>n4920</c:v>
                </c:pt>
                <c:pt idx="4920">
                  <c:v>n4921</c:v>
                </c:pt>
                <c:pt idx="4921">
                  <c:v>n4922</c:v>
                </c:pt>
                <c:pt idx="4922">
                  <c:v>n4923</c:v>
                </c:pt>
                <c:pt idx="4923">
                  <c:v>n4924</c:v>
                </c:pt>
                <c:pt idx="4924">
                  <c:v>n4925</c:v>
                </c:pt>
                <c:pt idx="4925">
                  <c:v>n4926</c:v>
                </c:pt>
                <c:pt idx="4926">
                  <c:v>n4927</c:v>
                </c:pt>
                <c:pt idx="4927">
                  <c:v>n4928</c:v>
                </c:pt>
                <c:pt idx="4928">
                  <c:v>n4929</c:v>
                </c:pt>
                <c:pt idx="4929">
                  <c:v>n4930</c:v>
                </c:pt>
                <c:pt idx="4930">
                  <c:v>n4931</c:v>
                </c:pt>
                <c:pt idx="4931">
                  <c:v>n4932</c:v>
                </c:pt>
                <c:pt idx="4932">
                  <c:v>n4933</c:v>
                </c:pt>
                <c:pt idx="4933">
                  <c:v>n4934</c:v>
                </c:pt>
                <c:pt idx="4934">
                  <c:v>n4935</c:v>
                </c:pt>
                <c:pt idx="4935">
                  <c:v>n4936</c:v>
                </c:pt>
                <c:pt idx="4936">
                  <c:v>n4937</c:v>
                </c:pt>
                <c:pt idx="4937">
                  <c:v>n4938</c:v>
                </c:pt>
                <c:pt idx="4938">
                  <c:v>n4939</c:v>
                </c:pt>
                <c:pt idx="4939">
                  <c:v>n4940</c:v>
                </c:pt>
                <c:pt idx="4940">
                  <c:v>n4941</c:v>
                </c:pt>
                <c:pt idx="4941">
                  <c:v>n4942</c:v>
                </c:pt>
                <c:pt idx="4942">
                  <c:v>n4943</c:v>
                </c:pt>
                <c:pt idx="4943">
                  <c:v>n4944</c:v>
                </c:pt>
                <c:pt idx="4944">
                  <c:v>n4945</c:v>
                </c:pt>
                <c:pt idx="4945">
                  <c:v>n4946</c:v>
                </c:pt>
                <c:pt idx="4946">
                  <c:v>n4947</c:v>
                </c:pt>
                <c:pt idx="4947">
                  <c:v>n4948</c:v>
                </c:pt>
                <c:pt idx="4948">
                  <c:v>n4949</c:v>
                </c:pt>
                <c:pt idx="4949">
                  <c:v>n4950</c:v>
                </c:pt>
                <c:pt idx="4950">
                  <c:v>n4951</c:v>
                </c:pt>
                <c:pt idx="4951">
                  <c:v>n4952</c:v>
                </c:pt>
                <c:pt idx="4952">
                  <c:v>n4953</c:v>
                </c:pt>
                <c:pt idx="4953">
                  <c:v>n4954</c:v>
                </c:pt>
                <c:pt idx="4954">
                  <c:v>n4955</c:v>
                </c:pt>
                <c:pt idx="4955">
                  <c:v>n4956</c:v>
                </c:pt>
                <c:pt idx="4956">
                  <c:v>n4957</c:v>
                </c:pt>
                <c:pt idx="4957">
                  <c:v>n4958</c:v>
                </c:pt>
                <c:pt idx="4958">
                  <c:v>n4959</c:v>
                </c:pt>
                <c:pt idx="4959">
                  <c:v>n4960</c:v>
                </c:pt>
                <c:pt idx="4960">
                  <c:v>n4961</c:v>
                </c:pt>
                <c:pt idx="4961">
                  <c:v>n4962</c:v>
                </c:pt>
                <c:pt idx="4962">
                  <c:v>n4963</c:v>
                </c:pt>
                <c:pt idx="4963">
                  <c:v>n4964</c:v>
                </c:pt>
                <c:pt idx="4964">
                  <c:v>n4965</c:v>
                </c:pt>
                <c:pt idx="4965">
                  <c:v>n4966</c:v>
                </c:pt>
                <c:pt idx="4966">
                  <c:v>n4967</c:v>
                </c:pt>
                <c:pt idx="4967">
                  <c:v>n4968</c:v>
                </c:pt>
                <c:pt idx="4968">
                  <c:v>n4969</c:v>
                </c:pt>
                <c:pt idx="4969">
                  <c:v>n4970</c:v>
                </c:pt>
                <c:pt idx="4970">
                  <c:v>n4971</c:v>
                </c:pt>
                <c:pt idx="4971">
                  <c:v>n4972</c:v>
                </c:pt>
                <c:pt idx="4972">
                  <c:v>n4973</c:v>
                </c:pt>
                <c:pt idx="4973">
                  <c:v>n4974</c:v>
                </c:pt>
                <c:pt idx="4974">
                  <c:v>n4975</c:v>
                </c:pt>
                <c:pt idx="4975">
                  <c:v>n4976</c:v>
                </c:pt>
                <c:pt idx="4976">
                  <c:v>n4977</c:v>
                </c:pt>
                <c:pt idx="4977">
                  <c:v>n4978</c:v>
                </c:pt>
                <c:pt idx="4978">
                  <c:v>n4979</c:v>
                </c:pt>
                <c:pt idx="4979">
                  <c:v>n4980</c:v>
                </c:pt>
                <c:pt idx="4980">
                  <c:v>n4981</c:v>
                </c:pt>
                <c:pt idx="4981">
                  <c:v>n4982</c:v>
                </c:pt>
                <c:pt idx="4982">
                  <c:v>n4983</c:v>
                </c:pt>
                <c:pt idx="4983">
                  <c:v>n4984</c:v>
                </c:pt>
                <c:pt idx="4984">
                  <c:v>n4985</c:v>
                </c:pt>
                <c:pt idx="4985">
                  <c:v>n4986</c:v>
                </c:pt>
                <c:pt idx="4986">
                  <c:v>n4987</c:v>
                </c:pt>
                <c:pt idx="4987">
                  <c:v>n4988</c:v>
                </c:pt>
                <c:pt idx="4988">
                  <c:v>n4989</c:v>
                </c:pt>
                <c:pt idx="4989">
                  <c:v>n4990</c:v>
                </c:pt>
                <c:pt idx="4990">
                  <c:v>n4991</c:v>
                </c:pt>
                <c:pt idx="4991">
                  <c:v>n4992</c:v>
                </c:pt>
                <c:pt idx="4992">
                  <c:v>n4993</c:v>
                </c:pt>
                <c:pt idx="4993">
                  <c:v>n4994</c:v>
                </c:pt>
                <c:pt idx="4994">
                  <c:v>n4995</c:v>
                </c:pt>
                <c:pt idx="4995">
                  <c:v>n4996</c:v>
                </c:pt>
                <c:pt idx="4996">
                  <c:v>n4997</c:v>
                </c:pt>
                <c:pt idx="4997">
                  <c:v>n4998</c:v>
                </c:pt>
                <c:pt idx="4998">
                  <c:v>n4999</c:v>
                </c:pt>
                <c:pt idx="4999">
                  <c:v>n5000</c:v>
                </c:pt>
                <c:pt idx="5000">
                  <c:v>n5001</c:v>
                </c:pt>
                <c:pt idx="5001">
                  <c:v>n5002</c:v>
                </c:pt>
                <c:pt idx="5002">
                  <c:v>n5003</c:v>
                </c:pt>
                <c:pt idx="5003">
                  <c:v>n5004</c:v>
                </c:pt>
                <c:pt idx="5004">
                  <c:v>n5005</c:v>
                </c:pt>
                <c:pt idx="5005">
                  <c:v>n5006</c:v>
                </c:pt>
                <c:pt idx="5006">
                  <c:v>n5007</c:v>
                </c:pt>
                <c:pt idx="5007">
                  <c:v>n5008</c:v>
                </c:pt>
                <c:pt idx="5008">
                  <c:v>n5009</c:v>
                </c:pt>
                <c:pt idx="5009">
                  <c:v>n5010</c:v>
                </c:pt>
                <c:pt idx="5010">
                  <c:v>n5011</c:v>
                </c:pt>
                <c:pt idx="5011">
                  <c:v>n5012</c:v>
                </c:pt>
                <c:pt idx="5012">
                  <c:v>n5013</c:v>
                </c:pt>
                <c:pt idx="5013">
                  <c:v>n5014</c:v>
                </c:pt>
                <c:pt idx="5014">
                  <c:v>n5015</c:v>
                </c:pt>
                <c:pt idx="5015">
                  <c:v>n5016</c:v>
                </c:pt>
                <c:pt idx="5016">
                  <c:v>n5017</c:v>
                </c:pt>
                <c:pt idx="5017">
                  <c:v>n5018</c:v>
                </c:pt>
                <c:pt idx="5018">
                  <c:v>n5019</c:v>
                </c:pt>
                <c:pt idx="5019">
                  <c:v>n5020</c:v>
                </c:pt>
                <c:pt idx="5020">
                  <c:v>n5021</c:v>
                </c:pt>
                <c:pt idx="5021">
                  <c:v>n5022</c:v>
                </c:pt>
                <c:pt idx="5022">
                  <c:v>n5023</c:v>
                </c:pt>
                <c:pt idx="5023">
                  <c:v>n5024</c:v>
                </c:pt>
                <c:pt idx="5024">
                  <c:v>n5025</c:v>
                </c:pt>
                <c:pt idx="5025">
                  <c:v>n5026</c:v>
                </c:pt>
                <c:pt idx="5026">
                  <c:v>n5027</c:v>
                </c:pt>
                <c:pt idx="5027">
                  <c:v>n5028</c:v>
                </c:pt>
                <c:pt idx="5028">
                  <c:v>n5029</c:v>
                </c:pt>
                <c:pt idx="5029">
                  <c:v>n5030</c:v>
                </c:pt>
                <c:pt idx="5030">
                  <c:v>n5031</c:v>
                </c:pt>
                <c:pt idx="5031">
                  <c:v>n5032</c:v>
                </c:pt>
                <c:pt idx="5032">
                  <c:v>n5033</c:v>
                </c:pt>
                <c:pt idx="5033">
                  <c:v>n5034</c:v>
                </c:pt>
                <c:pt idx="5034">
                  <c:v>n5035</c:v>
                </c:pt>
                <c:pt idx="5035">
                  <c:v>n5036</c:v>
                </c:pt>
                <c:pt idx="5036">
                  <c:v>n5037</c:v>
                </c:pt>
                <c:pt idx="5037">
                  <c:v>n5038</c:v>
                </c:pt>
                <c:pt idx="5038">
                  <c:v>n5039</c:v>
                </c:pt>
                <c:pt idx="5039">
                  <c:v>n5040</c:v>
                </c:pt>
                <c:pt idx="5040">
                  <c:v>n5041</c:v>
                </c:pt>
                <c:pt idx="5041">
                  <c:v>n5042</c:v>
                </c:pt>
                <c:pt idx="5042">
                  <c:v>n5043</c:v>
                </c:pt>
                <c:pt idx="5043">
                  <c:v>n5044</c:v>
                </c:pt>
                <c:pt idx="5044">
                  <c:v>n5045</c:v>
                </c:pt>
                <c:pt idx="5045">
                  <c:v>n5046</c:v>
                </c:pt>
                <c:pt idx="5046">
                  <c:v>n5047</c:v>
                </c:pt>
                <c:pt idx="5047">
                  <c:v>n5048</c:v>
                </c:pt>
                <c:pt idx="5048">
                  <c:v>n5049</c:v>
                </c:pt>
                <c:pt idx="5049">
                  <c:v>n5050</c:v>
                </c:pt>
                <c:pt idx="5050">
                  <c:v>n5051</c:v>
                </c:pt>
                <c:pt idx="5051">
                  <c:v>n5052</c:v>
                </c:pt>
                <c:pt idx="5052">
                  <c:v>n5053</c:v>
                </c:pt>
                <c:pt idx="5053">
                  <c:v>n5054</c:v>
                </c:pt>
                <c:pt idx="5054">
                  <c:v>n5055</c:v>
                </c:pt>
                <c:pt idx="5055">
                  <c:v>n5056</c:v>
                </c:pt>
                <c:pt idx="5056">
                  <c:v>n5057</c:v>
                </c:pt>
                <c:pt idx="5057">
                  <c:v>n5058</c:v>
                </c:pt>
                <c:pt idx="5058">
                  <c:v>n5059</c:v>
                </c:pt>
                <c:pt idx="5059">
                  <c:v>n5060</c:v>
                </c:pt>
                <c:pt idx="5060">
                  <c:v>n5061</c:v>
                </c:pt>
                <c:pt idx="5061">
                  <c:v>n5062</c:v>
                </c:pt>
                <c:pt idx="5062">
                  <c:v>n5063</c:v>
                </c:pt>
                <c:pt idx="5063">
                  <c:v>n5064</c:v>
                </c:pt>
                <c:pt idx="5064">
                  <c:v>n5065</c:v>
                </c:pt>
                <c:pt idx="5065">
                  <c:v>n5066</c:v>
                </c:pt>
                <c:pt idx="5066">
                  <c:v>n5067</c:v>
                </c:pt>
                <c:pt idx="5067">
                  <c:v>n5068</c:v>
                </c:pt>
                <c:pt idx="5068">
                  <c:v>n5069</c:v>
                </c:pt>
                <c:pt idx="5069">
                  <c:v>n5070</c:v>
                </c:pt>
                <c:pt idx="5070">
                  <c:v>n5071</c:v>
                </c:pt>
                <c:pt idx="5071">
                  <c:v>n5072</c:v>
                </c:pt>
                <c:pt idx="5072">
                  <c:v>n5073</c:v>
                </c:pt>
                <c:pt idx="5073">
                  <c:v>n5074</c:v>
                </c:pt>
                <c:pt idx="5074">
                  <c:v>n5075</c:v>
                </c:pt>
                <c:pt idx="5075">
                  <c:v>n5076</c:v>
                </c:pt>
                <c:pt idx="5076">
                  <c:v>n5077</c:v>
                </c:pt>
                <c:pt idx="5077">
                  <c:v>n5078</c:v>
                </c:pt>
                <c:pt idx="5078">
                  <c:v>n5079</c:v>
                </c:pt>
                <c:pt idx="5079">
                  <c:v>n5080</c:v>
                </c:pt>
                <c:pt idx="5080">
                  <c:v>n5081</c:v>
                </c:pt>
                <c:pt idx="5081">
                  <c:v>n5082</c:v>
                </c:pt>
                <c:pt idx="5082">
                  <c:v>n5083</c:v>
                </c:pt>
                <c:pt idx="5083">
                  <c:v>n5084</c:v>
                </c:pt>
                <c:pt idx="5084">
                  <c:v>n5085</c:v>
                </c:pt>
                <c:pt idx="5085">
                  <c:v>n5086</c:v>
                </c:pt>
                <c:pt idx="5086">
                  <c:v>n5087</c:v>
                </c:pt>
                <c:pt idx="5087">
                  <c:v>n5088</c:v>
                </c:pt>
                <c:pt idx="5088">
                  <c:v>n5089</c:v>
                </c:pt>
                <c:pt idx="5089">
                  <c:v>n5090</c:v>
                </c:pt>
                <c:pt idx="5090">
                  <c:v>n5091</c:v>
                </c:pt>
                <c:pt idx="5091">
                  <c:v>n5092</c:v>
                </c:pt>
                <c:pt idx="5092">
                  <c:v>n5093</c:v>
                </c:pt>
                <c:pt idx="5093">
                  <c:v>n5094</c:v>
                </c:pt>
                <c:pt idx="5094">
                  <c:v>n5095</c:v>
                </c:pt>
                <c:pt idx="5095">
                  <c:v>n5096</c:v>
                </c:pt>
                <c:pt idx="5096">
                  <c:v>n5097</c:v>
                </c:pt>
                <c:pt idx="5097">
                  <c:v>n5098</c:v>
                </c:pt>
                <c:pt idx="5098">
                  <c:v>n5099</c:v>
                </c:pt>
                <c:pt idx="5099">
                  <c:v>n5100</c:v>
                </c:pt>
                <c:pt idx="5100">
                  <c:v>n5101</c:v>
                </c:pt>
                <c:pt idx="5101">
                  <c:v>n5102</c:v>
                </c:pt>
                <c:pt idx="5102">
                  <c:v>n5103</c:v>
                </c:pt>
                <c:pt idx="5103">
                  <c:v>n5104</c:v>
                </c:pt>
                <c:pt idx="5104">
                  <c:v>n5105</c:v>
                </c:pt>
                <c:pt idx="5105">
                  <c:v>n5106</c:v>
                </c:pt>
                <c:pt idx="5106">
                  <c:v>n5107</c:v>
                </c:pt>
                <c:pt idx="5107">
                  <c:v>n5108</c:v>
                </c:pt>
                <c:pt idx="5108">
                  <c:v>n5109</c:v>
                </c:pt>
                <c:pt idx="5109">
                  <c:v>n5110</c:v>
                </c:pt>
                <c:pt idx="5110">
                  <c:v>n5111</c:v>
                </c:pt>
                <c:pt idx="5111">
                  <c:v>n5112</c:v>
                </c:pt>
                <c:pt idx="5112">
                  <c:v>n5113</c:v>
                </c:pt>
                <c:pt idx="5113">
                  <c:v>n5114</c:v>
                </c:pt>
                <c:pt idx="5114">
                  <c:v>n5115</c:v>
                </c:pt>
                <c:pt idx="5115">
                  <c:v>n5116</c:v>
                </c:pt>
                <c:pt idx="5116">
                  <c:v>n5117</c:v>
                </c:pt>
                <c:pt idx="5117">
                  <c:v>n5118</c:v>
                </c:pt>
                <c:pt idx="5118">
                  <c:v>n5119</c:v>
                </c:pt>
                <c:pt idx="5119">
                  <c:v>n5120</c:v>
                </c:pt>
                <c:pt idx="5120">
                  <c:v>n5121</c:v>
                </c:pt>
                <c:pt idx="5121">
                  <c:v>n5122</c:v>
                </c:pt>
                <c:pt idx="5122">
                  <c:v>n5123</c:v>
                </c:pt>
                <c:pt idx="5123">
                  <c:v>n5124</c:v>
                </c:pt>
                <c:pt idx="5124">
                  <c:v>n5125</c:v>
                </c:pt>
                <c:pt idx="5125">
                  <c:v>n5126</c:v>
                </c:pt>
                <c:pt idx="5126">
                  <c:v>n5127</c:v>
                </c:pt>
                <c:pt idx="5127">
                  <c:v>n5128</c:v>
                </c:pt>
                <c:pt idx="5128">
                  <c:v>n5129</c:v>
                </c:pt>
                <c:pt idx="5129">
                  <c:v>n5130</c:v>
                </c:pt>
                <c:pt idx="5130">
                  <c:v>n5131</c:v>
                </c:pt>
                <c:pt idx="5131">
                  <c:v>n5132</c:v>
                </c:pt>
                <c:pt idx="5132">
                  <c:v>n5133</c:v>
                </c:pt>
                <c:pt idx="5133">
                  <c:v>n5134</c:v>
                </c:pt>
                <c:pt idx="5134">
                  <c:v>n5135</c:v>
                </c:pt>
                <c:pt idx="5135">
                  <c:v>n5136</c:v>
                </c:pt>
                <c:pt idx="5136">
                  <c:v>n5137</c:v>
                </c:pt>
                <c:pt idx="5137">
                  <c:v>n5138</c:v>
                </c:pt>
                <c:pt idx="5138">
                  <c:v>n5139</c:v>
                </c:pt>
                <c:pt idx="5139">
                  <c:v>n5140</c:v>
                </c:pt>
                <c:pt idx="5140">
                  <c:v>n5141</c:v>
                </c:pt>
                <c:pt idx="5141">
                  <c:v>n5142</c:v>
                </c:pt>
                <c:pt idx="5142">
                  <c:v>n5143</c:v>
                </c:pt>
                <c:pt idx="5143">
                  <c:v>n5144</c:v>
                </c:pt>
                <c:pt idx="5144">
                  <c:v>n5145</c:v>
                </c:pt>
                <c:pt idx="5145">
                  <c:v>n5146</c:v>
                </c:pt>
                <c:pt idx="5146">
                  <c:v>n5147</c:v>
                </c:pt>
                <c:pt idx="5147">
                  <c:v>n5148</c:v>
                </c:pt>
                <c:pt idx="5148">
                  <c:v>n5149</c:v>
                </c:pt>
                <c:pt idx="5149">
                  <c:v>n5150</c:v>
                </c:pt>
                <c:pt idx="5150">
                  <c:v>n5151</c:v>
                </c:pt>
                <c:pt idx="5151">
                  <c:v>n5152</c:v>
                </c:pt>
                <c:pt idx="5152">
                  <c:v>n5153</c:v>
                </c:pt>
                <c:pt idx="5153">
                  <c:v>n5154</c:v>
                </c:pt>
                <c:pt idx="5154">
                  <c:v>n5155</c:v>
                </c:pt>
                <c:pt idx="5155">
                  <c:v>n5156</c:v>
                </c:pt>
                <c:pt idx="5156">
                  <c:v>n5157</c:v>
                </c:pt>
                <c:pt idx="5157">
                  <c:v>n5158</c:v>
                </c:pt>
                <c:pt idx="5158">
                  <c:v>n5159</c:v>
                </c:pt>
                <c:pt idx="5159">
                  <c:v>n5160</c:v>
                </c:pt>
                <c:pt idx="5160">
                  <c:v>n5161</c:v>
                </c:pt>
                <c:pt idx="5161">
                  <c:v>n5162</c:v>
                </c:pt>
                <c:pt idx="5162">
                  <c:v>n5163</c:v>
                </c:pt>
                <c:pt idx="5163">
                  <c:v>n5164</c:v>
                </c:pt>
                <c:pt idx="5164">
                  <c:v>n5165</c:v>
                </c:pt>
                <c:pt idx="5165">
                  <c:v>n5166</c:v>
                </c:pt>
                <c:pt idx="5166">
                  <c:v>n5167</c:v>
                </c:pt>
                <c:pt idx="5167">
                  <c:v>n5168</c:v>
                </c:pt>
                <c:pt idx="5168">
                  <c:v>n5169</c:v>
                </c:pt>
                <c:pt idx="5169">
                  <c:v>n5170</c:v>
                </c:pt>
                <c:pt idx="5170">
                  <c:v>n5171</c:v>
                </c:pt>
                <c:pt idx="5171">
                  <c:v>n5172</c:v>
                </c:pt>
                <c:pt idx="5172">
                  <c:v>n5173</c:v>
                </c:pt>
                <c:pt idx="5173">
                  <c:v>n5174</c:v>
                </c:pt>
                <c:pt idx="5174">
                  <c:v>n5175</c:v>
                </c:pt>
                <c:pt idx="5175">
                  <c:v>n5176</c:v>
                </c:pt>
                <c:pt idx="5176">
                  <c:v>n5177</c:v>
                </c:pt>
                <c:pt idx="5177">
                  <c:v>n5178</c:v>
                </c:pt>
                <c:pt idx="5178">
                  <c:v>n5179</c:v>
                </c:pt>
                <c:pt idx="5179">
                  <c:v>n5180</c:v>
                </c:pt>
                <c:pt idx="5180">
                  <c:v>n5181</c:v>
                </c:pt>
                <c:pt idx="5181">
                  <c:v>n5182</c:v>
                </c:pt>
                <c:pt idx="5182">
                  <c:v>n5183</c:v>
                </c:pt>
                <c:pt idx="5183">
                  <c:v>n5184</c:v>
                </c:pt>
                <c:pt idx="5184">
                  <c:v>n5185</c:v>
                </c:pt>
                <c:pt idx="5185">
                  <c:v>n5186</c:v>
                </c:pt>
                <c:pt idx="5186">
                  <c:v>n5187</c:v>
                </c:pt>
                <c:pt idx="5187">
                  <c:v>n5188</c:v>
                </c:pt>
                <c:pt idx="5188">
                  <c:v>n5189</c:v>
                </c:pt>
                <c:pt idx="5189">
                  <c:v>n5190</c:v>
                </c:pt>
                <c:pt idx="5190">
                  <c:v>n5191</c:v>
                </c:pt>
                <c:pt idx="5191">
                  <c:v>n5192</c:v>
                </c:pt>
                <c:pt idx="5192">
                  <c:v>n5193</c:v>
                </c:pt>
                <c:pt idx="5193">
                  <c:v>n5194</c:v>
                </c:pt>
                <c:pt idx="5194">
                  <c:v>n5195</c:v>
                </c:pt>
                <c:pt idx="5195">
                  <c:v>n5196</c:v>
                </c:pt>
                <c:pt idx="5196">
                  <c:v>n5197</c:v>
                </c:pt>
                <c:pt idx="5197">
                  <c:v>n5198</c:v>
                </c:pt>
                <c:pt idx="5198">
                  <c:v>n5199</c:v>
                </c:pt>
                <c:pt idx="5199">
                  <c:v>n5200</c:v>
                </c:pt>
                <c:pt idx="5200">
                  <c:v>n5201</c:v>
                </c:pt>
                <c:pt idx="5201">
                  <c:v>n5202</c:v>
                </c:pt>
                <c:pt idx="5202">
                  <c:v>n5203</c:v>
                </c:pt>
                <c:pt idx="5203">
                  <c:v>n5204</c:v>
                </c:pt>
                <c:pt idx="5204">
                  <c:v>n5205</c:v>
                </c:pt>
                <c:pt idx="5205">
                  <c:v>n5206</c:v>
                </c:pt>
                <c:pt idx="5206">
                  <c:v>n5207</c:v>
                </c:pt>
                <c:pt idx="5207">
                  <c:v>n5208</c:v>
                </c:pt>
                <c:pt idx="5208">
                  <c:v>n5209</c:v>
                </c:pt>
                <c:pt idx="5209">
                  <c:v>n5210</c:v>
                </c:pt>
                <c:pt idx="5210">
                  <c:v>n5211</c:v>
                </c:pt>
                <c:pt idx="5211">
                  <c:v>n5212</c:v>
                </c:pt>
                <c:pt idx="5212">
                  <c:v>n5213</c:v>
                </c:pt>
                <c:pt idx="5213">
                  <c:v>n5214</c:v>
                </c:pt>
                <c:pt idx="5214">
                  <c:v>n5215</c:v>
                </c:pt>
                <c:pt idx="5215">
                  <c:v>n5216</c:v>
                </c:pt>
                <c:pt idx="5216">
                  <c:v>n5217</c:v>
                </c:pt>
                <c:pt idx="5217">
                  <c:v>n5218</c:v>
                </c:pt>
                <c:pt idx="5218">
                  <c:v>n5219</c:v>
                </c:pt>
                <c:pt idx="5219">
                  <c:v>n5220</c:v>
                </c:pt>
                <c:pt idx="5220">
                  <c:v>n5221</c:v>
                </c:pt>
                <c:pt idx="5221">
                  <c:v>n5222</c:v>
                </c:pt>
                <c:pt idx="5222">
                  <c:v>n5223</c:v>
                </c:pt>
                <c:pt idx="5223">
                  <c:v>n5224</c:v>
                </c:pt>
                <c:pt idx="5224">
                  <c:v>n5225</c:v>
                </c:pt>
                <c:pt idx="5225">
                  <c:v>n5226</c:v>
                </c:pt>
                <c:pt idx="5226">
                  <c:v>n5227</c:v>
                </c:pt>
                <c:pt idx="5227">
                  <c:v>n5228</c:v>
                </c:pt>
                <c:pt idx="5228">
                  <c:v>n5229</c:v>
                </c:pt>
                <c:pt idx="5229">
                  <c:v>n5230</c:v>
                </c:pt>
                <c:pt idx="5230">
                  <c:v>n5231</c:v>
                </c:pt>
                <c:pt idx="5231">
                  <c:v>n5232</c:v>
                </c:pt>
                <c:pt idx="5232">
                  <c:v>n5233</c:v>
                </c:pt>
                <c:pt idx="5233">
                  <c:v>n5234</c:v>
                </c:pt>
                <c:pt idx="5234">
                  <c:v>n5235</c:v>
                </c:pt>
                <c:pt idx="5235">
                  <c:v>n5236</c:v>
                </c:pt>
                <c:pt idx="5236">
                  <c:v>n5237</c:v>
                </c:pt>
                <c:pt idx="5237">
                  <c:v>n5238</c:v>
                </c:pt>
                <c:pt idx="5238">
                  <c:v>n5239</c:v>
                </c:pt>
                <c:pt idx="5239">
                  <c:v>n5240</c:v>
                </c:pt>
                <c:pt idx="5240">
                  <c:v>n5241</c:v>
                </c:pt>
                <c:pt idx="5241">
                  <c:v>n5242</c:v>
                </c:pt>
                <c:pt idx="5242">
                  <c:v>n5243</c:v>
                </c:pt>
                <c:pt idx="5243">
                  <c:v>n5244</c:v>
                </c:pt>
                <c:pt idx="5244">
                  <c:v>n5245</c:v>
                </c:pt>
                <c:pt idx="5245">
                  <c:v>n5246</c:v>
                </c:pt>
                <c:pt idx="5246">
                  <c:v>n5247</c:v>
                </c:pt>
                <c:pt idx="5247">
                  <c:v>n5248</c:v>
                </c:pt>
                <c:pt idx="5248">
                  <c:v>n5249</c:v>
                </c:pt>
                <c:pt idx="5249">
                  <c:v>n5250</c:v>
                </c:pt>
                <c:pt idx="5250">
                  <c:v>n5251</c:v>
                </c:pt>
                <c:pt idx="5251">
                  <c:v>n5252</c:v>
                </c:pt>
                <c:pt idx="5252">
                  <c:v>n5253</c:v>
                </c:pt>
                <c:pt idx="5253">
                  <c:v>n5254</c:v>
                </c:pt>
                <c:pt idx="5254">
                  <c:v>n5255</c:v>
                </c:pt>
                <c:pt idx="5255">
                  <c:v>n5256</c:v>
                </c:pt>
                <c:pt idx="5256">
                  <c:v>n5257</c:v>
                </c:pt>
                <c:pt idx="5257">
                  <c:v>n5258</c:v>
                </c:pt>
                <c:pt idx="5258">
                  <c:v>n5259</c:v>
                </c:pt>
                <c:pt idx="5259">
                  <c:v>n5260</c:v>
                </c:pt>
                <c:pt idx="5260">
                  <c:v>n5261</c:v>
                </c:pt>
                <c:pt idx="5261">
                  <c:v>n5262</c:v>
                </c:pt>
                <c:pt idx="5262">
                  <c:v>n5263</c:v>
                </c:pt>
                <c:pt idx="5263">
                  <c:v>n5264</c:v>
                </c:pt>
                <c:pt idx="5264">
                  <c:v>n5265</c:v>
                </c:pt>
                <c:pt idx="5265">
                  <c:v>n5266</c:v>
                </c:pt>
                <c:pt idx="5266">
                  <c:v>n5267</c:v>
                </c:pt>
                <c:pt idx="5267">
                  <c:v>n5268</c:v>
                </c:pt>
                <c:pt idx="5268">
                  <c:v>n5269</c:v>
                </c:pt>
                <c:pt idx="5269">
                  <c:v>n5270</c:v>
                </c:pt>
                <c:pt idx="5270">
                  <c:v>n5271</c:v>
                </c:pt>
                <c:pt idx="5271">
                  <c:v>n5272</c:v>
                </c:pt>
                <c:pt idx="5272">
                  <c:v>n5273</c:v>
                </c:pt>
                <c:pt idx="5273">
                  <c:v>n5274</c:v>
                </c:pt>
                <c:pt idx="5274">
                  <c:v>n5275</c:v>
                </c:pt>
                <c:pt idx="5275">
                  <c:v>n5276</c:v>
                </c:pt>
                <c:pt idx="5276">
                  <c:v>n5277</c:v>
                </c:pt>
                <c:pt idx="5277">
                  <c:v>n5278</c:v>
                </c:pt>
                <c:pt idx="5278">
                  <c:v>n5279</c:v>
                </c:pt>
                <c:pt idx="5279">
                  <c:v>n5280</c:v>
                </c:pt>
                <c:pt idx="5280">
                  <c:v>n5281</c:v>
                </c:pt>
                <c:pt idx="5281">
                  <c:v>n5282</c:v>
                </c:pt>
                <c:pt idx="5282">
                  <c:v>n5283</c:v>
                </c:pt>
                <c:pt idx="5283">
                  <c:v>n5284</c:v>
                </c:pt>
                <c:pt idx="5284">
                  <c:v>n5285</c:v>
                </c:pt>
                <c:pt idx="5285">
                  <c:v>n5286</c:v>
                </c:pt>
                <c:pt idx="5286">
                  <c:v>n5287</c:v>
                </c:pt>
                <c:pt idx="5287">
                  <c:v>n5288</c:v>
                </c:pt>
                <c:pt idx="5288">
                  <c:v>n5289</c:v>
                </c:pt>
                <c:pt idx="5289">
                  <c:v>n5290</c:v>
                </c:pt>
                <c:pt idx="5290">
                  <c:v>n5291</c:v>
                </c:pt>
                <c:pt idx="5291">
                  <c:v>n5292</c:v>
                </c:pt>
                <c:pt idx="5292">
                  <c:v>n5293</c:v>
                </c:pt>
                <c:pt idx="5293">
                  <c:v>n5294</c:v>
                </c:pt>
                <c:pt idx="5294">
                  <c:v>n5295</c:v>
                </c:pt>
                <c:pt idx="5295">
                  <c:v>n5296</c:v>
                </c:pt>
                <c:pt idx="5296">
                  <c:v>n5297</c:v>
                </c:pt>
                <c:pt idx="5297">
                  <c:v>n5298</c:v>
                </c:pt>
                <c:pt idx="5298">
                  <c:v>n5299</c:v>
                </c:pt>
                <c:pt idx="5299">
                  <c:v>n5300</c:v>
                </c:pt>
                <c:pt idx="5300">
                  <c:v>n5301</c:v>
                </c:pt>
                <c:pt idx="5301">
                  <c:v>n5302</c:v>
                </c:pt>
                <c:pt idx="5302">
                  <c:v>n5303</c:v>
                </c:pt>
                <c:pt idx="5303">
                  <c:v>n5304</c:v>
                </c:pt>
                <c:pt idx="5304">
                  <c:v>n5305</c:v>
                </c:pt>
                <c:pt idx="5305">
                  <c:v>n5306</c:v>
                </c:pt>
                <c:pt idx="5306">
                  <c:v>n5307</c:v>
                </c:pt>
                <c:pt idx="5307">
                  <c:v>n5308</c:v>
                </c:pt>
                <c:pt idx="5308">
                  <c:v>n5309</c:v>
                </c:pt>
                <c:pt idx="5309">
                  <c:v>n5310</c:v>
                </c:pt>
                <c:pt idx="5310">
                  <c:v>n5311</c:v>
                </c:pt>
                <c:pt idx="5311">
                  <c:v>n5312</c:v>
                </c:pt>
                <c:pt idx="5312">
                  <c:v>n5313</c:v>
                </c:pt>
                <c:pt idx="5313">
                  <c:v>n5314</c:v>
                </c:pt>
                <c:pt idx="5314">
                  <c:v>n5315</c:v>
                </c:pt>
                <c:pt idx="5315">
                  <c:v>n5316</c:v>
                </c:pt>
                <c:pt idx="5316">
                  <c:v>n5317</c:v>
                </c:pt>
                <c:pt idx="5317">
                  <c:v>n5318</c:v>
                </c:pt>
                <c:pt idx="5318">
                  <c:v>n5319</c:v>
                </c:pt>
                <c:pt idx="5319">
                  <c:v>n5320</c:v>
                </c:pt>
                <c:pt idx="5320">
                  <c:v>n5321</c:v>
                </c:pt>
                <c:pt idx="5321">
                  <c:v>n5322</c:v>
                </c:pt>
                <c:pt idx="5322">
                  <c:v>n5323</c:v>
                </c:pt>
                <c:pt idx="5323">
                  <c:v>n5324</c:v>
                </c:pt>
                <c:pt idx="5324">
                  <c:v>n5325</c:v>
                </c:pt>
                <c:pt idx="5325">
                  <c:v>n5326</c:v>
                </c:pt>
                <c:pt idx="5326">
                  <c:v>n5327</c:v>
                </c:pt>
                <c:pt idx="5327">
                  <c:v>n5328</c:v>
                </c:pt>
                <c:pt idx="5328">
                  <c:v>n5329</c:v>
                </c:pt>
                <c:pt idx="5329">
                  <c:v>n5330</c:v>
                </c:pt>
                <c:pt idx="5330">
                  <c:v>n5331</c:v>
                </c:pt>
                <c:pt idx="5331">
                  <c:v>n5332</c:v>
                </c:pt>
                <c:pt idx="5332">
                  <c:v>n5333</c:v>
                </c:pt>
                <c:pt idx="5333">
                  <c:v>n5334</c:v>
                </c:pt>
                <c:pt idx="5334">
                  <c:v>n5335</c:v>
                </c:pt>
                <c:pt idx="5335">
                  <c:v>n5336</c:v>
                </c:pt>
                <c:pt idx="5336">
                  <c:v>n5337</c:v>
                </c:pt>
                <c:pt idx="5337">
                  <c:v>n5338</c:v>
                </c:pt>
                <c:pt idx="5338">
                  <c:v>n5339</c:v>
                </c:pt>
                <c:pt idx="5339">
                  <c:v>n5340</c:v>
                </c:pt>
                <c:pt idx="5340">
                  <c:v>n5341</c:v>
                </c:pt>
                <c:pt idx="5341">
                  <c:v>n5342</c:v>
                </c:pt>
                <c:pt idx="5342">
                  <c:v>n5343</c:v>
                </c:pt>
                <c:pt idx="5343">
                  <c:v>n5344</c:v>
                </c:pt>
                <c:pt idx="5344">
                  <c:v>n5345</c:v>
                </c:pt>
                <c:pt idx="5345">
                  <c:v>n5346</c:v>
                </c:pt>
                <c:pt idx="5346">
                  <c:v>n5347</c:v>
                </c:pt>
                <c:pt idx="5347">
                  <c:v>n5348</c:v>
                </c:pt>
                <c:pt idx="5348">
                  <c:v>n5349</c:v>
                </c:pt>
                <c:pt idx="5349">
                  <c:v>n5350</c:v>
                </c:pt>
                <c:pt idx="5350">
                  <c:v>n5351</c:v>
                </c:pt>
                <c:pt idx="5351">
                  <c:v>n5352</c:v>
                </c:pt>
                <c:pt idx="5352">
                  <c:v>n5353</c:v>
                </c:pt>
                <c:pt idx="5353">
                  <c:v>n5354</c:v>
                </c:pt>
                <c:pt idx="5354">
                  <c:v>n5355</c:v>
                </c:pt>
                <c:pt idx="5355">
                  <c:v>n5356</c:v>
                </c:pt>
                <c:pt idx="5356">
                  <c:v>n5357</c:v>
                </c:pt>
                <c:pt idx="5357">
                  <c:v>n5358</c:v>
                </c:pt>
                <c:pt idx="5358">
                  <c:v>n5359</c:v>
                </c:pt>
                <c:pt idx="5359">
                  <c:v>n5360</c:v>
                </c:pt>
                <c:pt idx="5360">
                  <c:v>n5361</c:v>
                </c:pt>
                <c:pt idx="5361">
                  <c:v>n5362</c:v>
                </c:pt>
                <c:pt idx="5362">
                  <c:v>n5363</c:v>
                </c:pt>
                <c:pt idx="5363">
                  <c:v>n5364</c:v>
                </c:pt>
                <c:pt idx="5364">
                  <c:v>n5365</c:v>
                </c:pt>
                <c:pt idx="5365">
                  <c:v>n5366</c:v>
                </c:pt>
                <c:pt idx="5366">
                  <c:v>n5367</c:v>
                </c:pt>
                <c:pt idx="5367">
                  <c:v>n5368</c:v>
                </c:pt>
                <c:pt idx="5368">
                  <c:v>n5369</c:v>
                </c:pt>
                <c:pt idx="5369">
                  <c:v>n5370</c:v>
                </c:pt>
                <c:pt idx="5370">
                  <c:v>n5371</c:v>
                </c:pt>
                <c:pt idx="5371">
                  <c:v>n5372</c:v>
                </c:pt>
                <c:pt idx="5372">
                  <c:v>n5373</c:v>
                </c:pt>
                <c:pt idx="5373">
                  <c:v>n5374</c:v>
                </c:pt>
                <c:pt idx="5374">
                  <c:v>n5375</c:v>
                </c:pt>
                <c:pt idx="5375">
                  <c:v>n5376</c:v>
                </c:pt>
                <c:pt idx="5376">
                  <c:v>n5377</c:v>
                </c:pt>
                <c:pt idx="5377">
                  <c:v>n5378</c:v>
                </c:pt>
                <c:pt idx="5378">
                  <c:v>n5379</c:v>
                </c:pt>
                <c:pt idx="5379">
                  <c:v>n5380</c:v>
                </c:pt>
                <c:pt idx="5380">
                  <c:v>n5381</c:v>
                </c:pt>
                <c:pt idx="5381">
                  <c:v>n5382</c:v>
                </c:pt>
                <c:pt idx="5382">
                  <c:v>n5383</c:v>
                </c:pt>
                <c:pt idx="5383">
                  <c:v>n5384</c:v>
                </c:pt>
                <c:pt idx="5384">
                  <c:v>n5385</c:v>
                </c:pt>
                <c:pt idx="5385">
                  <c:v>n5386</c:v>
                </c:pt>
                <c:pt idx="5386">
                  <c:v>n5387</c:v>
                </c:pt>
                <c:pt idx="5387">
                  <c:v>n5388</c:v>
                </c:pt>
                <c:pt idx="5388">
                  <c:v>n5389</c:v>
                </c:pt>
                <c:pt idx="5389">
                  <c:v>n5390</c:v>
                </c:pt>
                <c:pt idx="5390">
                  <c:v>n5391</c:v>
                </c:pt>
                <c:pt idx="5391">
                  <c:v>n5392</c:v>
                </c:pt>
                <c:pt idx="5392">
                  <c:v>n5393</c:v>
                </c:pt>
                <c:pt idx="5393">
                  <c:v>n5394</c:v>
                </c:pt>
                <c:pt idx="5394">
                  <c:v>n5395</c:v>
                </c:pt>
                <c:pt idx="5395">
                  <c:v>n5396</c:v>
                </c:pt>
                <c:pt idx="5396">
                  <c:v>n5397</c:v>
                </c:pt>
                <c:pt idx="5397">
                  <c:v>n5398</c:v>
                </c:pt>
                <c:pt idx="5398">
                  <c:v>n5399</c:v>
                </c:pt>
                <c:pt idx="5399">
                  <c:v>n5400</c:v>
                </c:pt>
                <c:pt idx="5400">
                  <c:v>n5401</c:v>
                </c:pt>
                <c:pt idx="5401">
                  <c:v>n5402</c:v>
                </c:pt>
                <c:pt idx="5402">
                  <c:v>n5403</c:v>
                </c:pt>
                <c:pt idx="5403">
                  <c:v>n5404</c:v>
                </c:pt>
                <c:pt idx="5404">
                  <c:v>n5405</c:v>
                </c:pt>
                <c:pt idx="5405">
                  <c:v>n5406</c:v>
                </c:pt>
                <c:pt idx="5406">
                  <c:v>n5407</c:v>
                </c:pt>
                <c:pt idx="5407">
                  <c:v>n5408</c:v>
                </c:pt>
                <c:pt idx="5408">
                  <c:v>n5409</c:v>
                </c:pt>
                <c:pt idx="5409">
                  <c:v>n5410</c:v>
                </c:pt>
                <c:pt idx="5410">
                  <c:v>n5411</c:v>
                </c:pt>
                <c:pt idx="5411">
                  <c:v>n5412</c:v>
                </c:pt>
                <c:pt idx="5412">
                  <c:v>n5413</c:v>
                </c:pt>
                <c:pt idx="5413">
                  <c:v>n5414</c:v>
                </c:pt>
                <c:pt idx="5414">
                  <c:v>n5415</c:v>
                </c:pt>
                <c:pt idx="5415">
                  <c:v>n5416</c:v>
                </c:pt>
                <c:pt idx="5416">
                  <c:v>n5417</c:v>
                </c:pt>
                <c:pt idx="5417">
                  <c:v>n5418</c:v>
                </c:pt>
                <c:pt idx="5418">
                  <c:v>n5419</c:v>
                </c:pt>
                <c:pt idx="5419">
                  <c:v>n5420</c:v>
                </c:pt>
                <c:pt idx="5420">
                  <c:v>n5421</c:v>
                </c:pt>
                <c:pt idx="5421">
                  <c:v>n5422</c:v>
                </c:pt>
                <c:pt idx="5422">
                  <c:v>n5423</c:v>
                </c:pt>
                <c:pt idx="5423">
                  <c:v>n5424</c:v>
                </c:pt>
                <c:pt idx="5424">
                  <c:v>n5425</c:v>
                </c:pt>
                <c:pt idx="5425">
                  <c:v>n5426</c:v>
                </c:pt>
                <c:pt idx="5426">
                  <c:v>n5427</c:v>
                </c:pt>
                <c:pt idx="5427">
                  <c:v>n5428</c:v>
                </c:pt>
                <c:pt idx="5428">
                  <c:v>n5429</c:v>
                </c:pt>
                <c:pt idx="5429">
                  <c:v>n5430</c:v>
                </c:pt>
                <c:pt idx="5430">
                  <c:v>n5431</c:v>
                </c:pt>
                <c:pt idx="5431">
                  <c:v>n5432</c:v>
                </c:pt>
                <c:pt idx="5432">
                  <c:v>n5433</c:v>
                </c:pt>
                <c:pt idx="5433">
                  <c:v>n5434</c:v>
                </c:pt>
                <c:pt idx="5434">
                  <c:v>n5435</c:v>
                </c:pt>
                <c:pt idx="5435">
                  <c:v>n5436</c:v>
                </c:pt>
                <c:pt idx="5436">
                  <c:v>n5437</c:v>
                </c:pt>
                <c:pt idx="5437">
                  <c:v>n5438</c:v>
                </c:pt>
                <c:pt idx="5438">
                  <c:v>n5439</c:v>
                </c:pt>
                <c:pt idx="5439">
                  <c:v>n5440</c:v>
                </c:pt>
                <c:pt idx="5440">
                  <c:v>n5441</c:v>
                </c:pt>
                <c:pt idx="5441">
                  <c:v>n5442</c:v>
                </c:pt>
                <c:pt idx="5442">
                  <c:v>n5443</c:v>
                </c:pt>
                <c:pt idx="5443">
                  <c:v>n5444</c:v>
                </c:pt>
                <c:pt idx="5444">
                  <c:v>n5445</c:v>
                </c:pt>
                <c:pt idx="5445">
                  <c:v>n5446</c:v>
                </c:pt>
                <c:pt idx="5446">
                  <c:v>n5447</c:v>
                </c:pt>
                <c:pt idx="5447">
                  <c:v>n5448</c:v>
                </c:pt>
                <c:pt idx="5448">
                  <c:v>n5449</c:v>
                </c:pt>
                <c:pt idx="5449">
                  <c:v>n5450</c:v>
                </c:pt>
                <c:pt idx="5450">
                  <c:v>n5451</c:v>
                </c:pt>
                <c:pt idx="5451">
                  <c:v>n5452</c:v>
                </c:pt>
                <c:pt idx="5452">
                  <c:v>n5453</c:v>
                </c:pt>
                <c:pt idx="5453">
                  <c:v>n5454</c:v>
                </c:pt>
                <c:pt idx="5454">
                  <c:v>n5455</c:v>
                </c:pt>
                <c:pt idx="5455">
                  <c:v>n5456</c:v>
                </c:pt>
                <c:pt idx="5456">
                  <c:v>n5457</c:v>
                </c:pt>
                <c:pt idx="5457">
                  <c:v>n5458</c:v>
                </c:pt>
                <c:pt idx="5458">
                  <c:v>n5459</c:v>
                </c:pt>
                <c:pt idx="5459">
                  <c:v>n5460</c:v>
                </c:pt>
                <c:pt idx="5460">
                  <c:v>n5461</c:v>
                </c:pt>
                <c:pt idx="5461">
                  <c:v>n5462</c:v>
                </c:pt>
                <c:pt idx="5462">
                  <c:v>n5463</c:v>
                </c:pt>
                <c:pt idx="5463">
                  <c:v>n5464</c:v>
                </c:pt>
                <c:pt idx="5464">
                  <c:v>n5465</c:v>
                </c:pt>
                <c:pt idx="5465">
                  <c:v>n5466</c:v>
                </c:pt>
                <c:pt idx="5466">
                  <c:v>n5467</c:v>
                </c:pt>
                <c:pt idx="5467">
                  <c:v>n5468</c:v>
                </c:pt>
                <c:pt idx="5468">
                  <c:v>n5469</c:v>
                </c:pt>
                <c:pt idx="5469">
                  <c:v>n5470</c:v>
                </c:pt>
                <c:pt idx="5470">
                  <c:v>n5471</c:v>
                </c:pt>
                <c:pt idx="5471">
                  <c:v>n5472</c:v>
                </c:pt>
                <c:pt idx="5472">
                  <c:v>n5473</c:v>
                </c:pt>
                <c:pt idx="5473">
                  <c:v>n5474</c:v>
                </c:pt>
                <c:pt idx="5474">
                  <c:v>n5475</c:v>
                </c:pt>
                <c:pt idx="5475">
                  <c:v>n5476</c:v>
                </c:pt>
                <c:pt idx="5476">
                  <c:v>n5477</c:v>
                </c:pt>
                <c:pt idx="5477">
                  <c:v>n5478</c:v>
                </c:pt>
                <c:pt idx="5478">
                  <c:v>n5479</c:v>
                </c:pt>
                <c:pt idx="5479">
                  <c:v>n5480</c:v>
                </c:pt>
                <c:pt idx="5480">
                  <c:v>n5481</c:v>
                </c:pt>
                <c:pt idx="5481">
                  <c:v>n5482</c:v>
                </c:pt>
                <c:pt idx="5482">
                  <c:v>n5483</c:v>
                </c:pt>
                <c:pt idx="5483">
                  <c:v>n5484</c:v>
                </c:pt>
                <c:pt idx="5484">
                  <c:v>n5485</c:v>
                </c:pt>
                <c:pt idx="5485">
                  <c:v>n5486</c:v>
                </c:pt>
                <c:pt idx="5486">
                  <c:v>n5487</c:v>
                </c:pt>
                <c:pt idx="5487">
                  <c:v>n5488</c:v>
                </c:pt>
                <c:pt idx="5488">
                  <c:v>n5489</c:v>
                </c:pt>
                <c:pt idx="5489">
                  <c:v>n5490</c:v>
                </c:pt>
                <c:pt idx="5490">
                  <c:v>n5491</c:v>
                </c:pt>
                <c:pt idx="5491">
                  <c:v>n5492</c:v>
                </c:pt>
                <c:pt idx="5492">
                  <c:v>n5493</c:v>
                </c:pt>
                <c:pt idx="5493">
                  <c:v>n5494</c:v>
                </c:pt>
                <c:pt idx="5494">
                  <c:v>n5495</c:v>
                </c:pt>
                <c:pt idx="5495">
                  <c:v>n5496</c:v>
                </c:pt>
                <c:pt idx="5496">
                  <c:v>n5497</c:v>
                </c:pt>
                <c:pt idx="5497">
                  <c:v>n5498</c:v>
                </c:pt>
                <c:pt idx="5498">
                  <c:v>n5499</c:v>
                </c:pt>
                <c:pt idx="5499">
                  <c:v>n5500</c:v>
                </c:pt>
                <c:pt idx="5500">
                  <c:v>n5501</c:v>
                </c:pt>
                <c:pt idx="5501">
                  <c:v>n5502</c:v>
                </c:pt>
                <c:pt idx="5502">
                  <c:v>n5503</c:v>
                </c:pt>
                <c:pt idx="5503">
                  <c:v>n5504</c:v>
                </c:pt>
                <c:pt idx="5504">
                  <c:v>n5505</c:v>
                </c:pt>
                <c:pt idx="5505">
                  <c:v>n5506</c:v>
                </c:pt>
                <c:pt idx="5506">
                  <c:v>n5507</c:v>
                </c:pt>
                <c:pt idx="5507">
                  <c:v>n5508</c:v>
                </c:pt>
                <c:pt idx="5508">
                  <c:v>n5509</c:v>
                </c:pt>
                <c:pt idx="5509">
                  <c:v>n5510</c:v>
                </c:pt>
                <c:pt idx="5510">
                  <c:v>n5511</c:v>
                </c:pt>
                <c:pt idx="5511">
                  <c:v>n5512</c:v>
                </c:pt>
                <c:pt idx="5512">
                  <c:v>n5513</c:v>
                </c:pt>
                <c:pt idx="5513">
                  <c:v>n5514</c:v>
                </c:pt>
                <c:pt idx="5514">
                  <c:v>n5515</c:v>
                </c:pt>
                <c:pt idx="5515">
                  <c:v>n5516</c:v>
                </c:pt>
                <c:pt idx="5516">
                  <c:v>n5517</c:v>
                </c:pt>
                <c:pt idx="5517">
                  <c:v>n5518</c:v>
                </c:pt>
                <c:pt idx="5518">
                  <c:v>n5519</c:v>
                </c:pt>
                <c:pt idx="5519">
                  <c:v>n5520</c:v>
                </c:pt>
                <c:pt idx="5520">
                  <c:v>n5521</c:v>
                </c:pt>
                <c:pt idx="5521">
                  <c:v>n5522</c:v>
                </c:pt>
                <c:pt idx="5522">
                  <c:v>n5523</c:v>
                </c:pt>
                <c:pt idx="5523">
                  <c:v>n5524</c:v>
                </c:pt>
                <c:pt idx="5524">
                  <c:v>n5525</c:v>
                </c:pt>
                <c:pt idx="5525">
                  <c:v>n5526</c:v>
                </c:pt>
                <c:pt idx="5526">
                  <c:v>n5527</c:v>
                </c:pt>
                <c:pt idx="5527">
                  <c:v>n5528</c:v>
                </c:pt>
                <c:pt idx="5528">
                  <c:v>n5529</c:v>
                </c:pt>
                <c:pt idx="5529">
                  <c:v>n5530</c:v>
                </c:pt>
                <c:pt idx="5530">
                  <c:v>n5531</c:v>
                </c:pt>
                <c:pt idx="5531">
                  <c:v>n5532</c:v>
                </c:pt>
                <c:pt idx="5532">
                  <c:v>n5533</c:v>
                </c:pt>
                <c:pt idx="5533">
                  <c:v>n5534</c:v>
                </c:pt>
                <c:pt idx="5534">
                  <c:v>n5535</c:v>
                </c:pt>
                <c:pt idx="5535">
                  <c:v>n5536</c:v>
                </c:pt>
                <c:pt idx="5536">
                  <c:v>n5537</c:v>
                </c:pt>
                <c:pt idx="5537">
                  <c:v>n5538</c:v>
                </c:pt>
                <c:pt idx="5538">
                  <c:v>n5539</c:v>
                </c:pt>
                <c:pt idx="5539">
                  <c:v>n5540</c:v>
                </c:pt>
                <c:pt idx="5540">
                  <c:v>n5541</c:v>
                </c:pt>
                <c:pt idx="5541">
                  <c:v>n5542</c:v>
                </c:pt>
                <c:pt idx="5542">
                  <c:v>n5543</c:v>
                </c:pt>
                <c:pt idx="5543">
                  <c:v>n5544</c:v>
                </c:pt>
                <c:pt idx="5544">
                  <c:v>n5545</c:v>
                </c:pt>
                <c:pt idx="5545">
                  <c:v>n5546</c:v>
                </c:pt>
                <c:pt idx="5546">
                  <c:v>n5547</c:v>
                </c:pt>
                <c:pt idx="5547">
                  <c:v>n5548</c:v>
                </c:pt>
                <c:pt idx="5548">
                  <c:v>n5549</c:v>
                </c:pt>
                <c:pt idx="5549">
                  <c:v>n5550</c:v>
                </c:pt>
                <c:pt idx="5550">
                  <c:v>n5551</c:v>
                </c:pt>
                <c:pt idx="5551">
                  <c:v>n5552</c:v>
                </c:pt>
                <c:pt idx="5552">
                  <c:v>n5553</c:v>
                </c:pt>
                <c:pt idx="5553">
                  <c:v>n5554</c:v>
                </c:pt>
                <c:pt idx="5554">
                  <c:v>n5555</c:v>
                </c:pt>
                <c:pt idx="5555">
                  <c:v>n5556</c:v>
                </c:pt>
                <c:pt idx="5556">
                  <c:v>n5557</c:v>
                </c:pt>
                <c:pt idx="5557">
                  <c:v>n5558</c:v>
                </c:pt>
                <c:pt idx="5558">
                  <c:v>n5559</c:v>
                </c:pt>
                <c:pt idx="5559">
                  <c:v>n5560</c:v>
                </c:pt>
                <c:pt idx="5560">
                  <c:v>n5561</c:v>
                </c:pt>
                <c:pt idx="5561">
                  <c:v>n5562</c:v>
                </c:pt>
                <c:pt idx="5562">
                  <c:v>n5563</c:v>
                </c:pt>
                <c:pt idx="5563">
                  <c:v>n5564</c:v>
                </c:pt>
                <c:pt idx="5564">
                  <c:v>n5565</c:v>
                </c:pt>
                <c:pt idx="5565">
                  <c:v>n5566</c:v>
                </c:pt>
                <c:pt idx="5566">
                  <c:v>n5567</c:v>
                </c:pt>
                <c:pt idx="5567">
                  <c:v>n5568</c:v>
                </c:pt>
                <c:pt idx="5568">
                  <c:v>n5569</c:v>
                </c:pt>
                <c:pt idx="5569">
                  <c:v>n5570</c:v>
                </c:pt>
                <c:pt idx="5570">
                  <c:v>n5571</c:v>
                </c:pt>
                <c:pt idx="5571">
                  <c:v>n5572</c:v>
                </c:pt>
                <c:pt idx="5572">
                  <c:v>n5573</c:v>
                </c:pt>
                <c:pt idx="5573">
                  <c:v>n5574</c:v>
                </c:pt>
                <c:pt idx="5574">
                  <c:v>n5575</c:v>
                </c:pt>
                <c:pt idx="5575">
                  <c:v>n5576</c:v>
                </c:pt>
                <c:pt idx="5576">
                  <c:v>n5577</c:v>
                </c:pt>
                <c:pt idx="5577">
                  <c:v>n5578</c:v>
                </c:pt>
                <c:pt idx="5578">
                  <c:v>n5579</c:v>
                </c:pt>
                <c:pt idx="5579">
                  <c:v>n5580</c:v>
                </c:pt>
                <c:pt idx="5580">
                  <c:v>n5581</c:v>
                </c:pt>
                <c:pt idx="5581">
                  <c:v>n5582</c:v>
                </c:pt>
                <c:pt idx="5582">
                  <c:v>n5583</c:v>
                </c:pt>
                <c:pt idx="5583">
                  <c:v>n5584</c:v>
                </c:pt>
                <c:pt idx="5584">
                  <c:v>n5585</c:v>
                </c:pt>
                <c:pt idx="5585">
                  <c:v>n5586</c:v>
                </c:pt>
                <c:pt idx="5586">
                  <c:v>n5587</c:v>
                </c:pt>
                <c:pt idx="5587">
                  <c:v>n5588</c:v>
                </c:pt>
                <c:pt idx="5588">
                  <c:v>n5589</c:v>
                </c:pt>
                <c:pt idx="5589">
                  <c:v>n5590</c:v>
                </c:pt>
                <c:pt idx="5590">
                  <c:v>n5591</c:v>
                </c:pt>
                <c:pt idx="5591">
                  <c:v>n5592</c:v>
                </c:pt>
                <c:pt idx="5592">
                  <c:v>n5593</c:v>
                </c:pt>
                <c:pt idx="5593">
                  <c:v>n5594</c:v>
                </c:pt>
                <c:pt idx="5594">
                  <c:v>n5595</c:v>
                </c:pt>
                <c:pt idx="5595">
                  <c:v>n5596</c:v>
                </c:pt>
                <c:pt idx="5596">
                  <c:v>n5597</c:v>
                </c:pt>
                <c:pt idx="5597">
                  <c:v>n5598</c:v>
                </c:pt>
                <c:pt idx="5598">
                  <c:v>n5599</c:v>
                </c:pt>
                <c:pt idx="5599">
                  <c:v>n5600</c:v>
                </c:pt>
                <c:pt idx="5600">
                  <c:v>n5601</c:v>
                </c:pt>
                <c:pt idx="5601">
                  <c:v>n5602</c:v>
                </c:pt>
                <c:pt idx="5602">
                  <c:v>n5603</c:v>
                </c:pt>
                <c:pt idx="5603">
                  <c:v>n5604</c:v>
                </c:pt>
                <c:pt idx="5604">
                  <c:v>n5605</c:v>
                </c:pt>
                <c:pt idx="5605">
                  <c:v>n5606</c:v>
                </c:pt>
                <c:pt idx="5606">
                  <c:v>n5607</c:v>
                </c:pt>
                <c:pt idx="5607">
                  <c:v>n5608</c:v>
                </c:pt>
                <c:pt idx="5608">
                  <c:v>n5609</c:v>
                </c:pt>
                <c:pt idx="5609">
                  <c:v>n5610</c:v>
                </c:pt>
                <c:pt idx="5610">
                  <c:v>n5611</c:v>
                </c:pt>
                <c:pt idx="5611">
                  <c:v>n5612</c:v>
                </c:pt>
                <c:pt idx="5612">
                  <c:v>n5613</c:v>
                </c:pt>
                <c:pt idx="5613">
                  <c:v>n5614</c:v>
                </c:pt>
                <c:pt idx="5614">
                  <c:v>n5615</c:v>
                </c:pt>
                <c:pt idx="5615">
                  <c:v>n5616</c:v>
                </c:pt>
                <c:pt idx="5616">
                  <c:v>n5617</c:v>
                </c:pt>
                <c:pt idx="5617">
                  <c:v>n5618</c:v>
                </c:pt>
                <c:pt idx="5618">
                  <c:v>n5619</c:v>
                </c:pt>
                <c:pt idx="5619">
                  <c:v>n5620</c:v>
                </c:pt>
                <c:pt idx="5620">
                  <c:v>n5621</c:v>
                </c:pt>
                <c:pt idx="5621">
                  <c:v>n5622</c:v>
                </c:pt>
                <c:pt idx="5622">
                  <c:v>n5623</c:v>
                </c:pt>
                <c:pt idx="5623">
                  <c:v>n5624</c:v>
                </c:pt>
                <c:pt idx="5624">
                  <c:v>n5625</c:v>
                </c:pt>
                <c:pt idx="5625">
                  <c:v>n5626</c:v>
                </c:pt>
                <c:pt idx="5626">
                  <c:v>n5627</c:v>
                </c:pt>
                <c:pt idx="5627">
                  <c:v>n5628</c:v>
                </c:pt>
                <c:pt idx="5628">
                  <c:v>n5629</c:v>
                </c:pt>
                <c:pt idx="5629">
                  <c:v>n5630</c:v>
                </c:pt>
                <c:pt idx="5630">
                  <c:v>n5631</c:v>
                </c:pt>
                <c:pt idx="5631">
                  <c:v>n5632</c:v>
                </c:pt>
                <c:pt idx="5632">
                  <c:v>n5633</c:v>
                </c:pt>
                <c:pt idx="5633">
                  <c:v>n5634</c:v>
                </c:pt>
                <c:pt idx="5634">
                  <c:v>n5635</c:v>
                </c:pt>
                <c:pt idx="5635">
                  <c:v>n5636</c:v>
                </c:pt>
                <c:pt idx="5636">
                  <c:v>n5637</c:v>
                </c:pt>
                <c:pt idx="5637">
                  <c:v>n5638</c:v>
                </c:pt>
                <c:pt idx="5638">
                  <c:v>n5639</c:v>
                </c:pt>
                <c:pt idx="5639">
                  <c:v>n5640</c:v>
                </c:pt>
                <c:pt idx="5640">
                  <c:v>n5641</c:v>
                </c:pt>
                <c:pt idx="5641">
                  <c:v>n5642</c:v>
                </c:pt>
                <c:pt idx="5642">
                  <c:v>n5643</c:v>
                </c:pt>
                <c:pt idx="5643">
                  <c:v>n5644</c:v>
                </c:pt>
                <c:pt idx="5644">
                  <c:v>n5645</c:v>
                </c:pt>
                <c:pt idx="5645">
                  <c:v>n5646</c:v>
                </c:pt>
                <c:pt idx="5646">
                  <c:v>n5647</c:v>
                </c:pt>
                <c:pt idx="5647">
                  <c:v>n5648</c:v>
                </c:pt>
                <c:pt idx="5648">
                  <c:v>n5649</c:v>
                </c:pt>
                <c:pt idx="5649">
                  <c:v>n5650</c:v>
                </c:pt>
                <c:pt idx="5650">
                  <c:v>n5651</c:v>
                </c:pt>
                <c:pt idx="5651">
                  <c:v>n5652</c:v>
                </c:pt>
                <c:pt idx="5652">
                  <c:v>n5653</c:v>
                </c:pt>
                <c:pt idx="5653">
                  <c:v>n5654</c:v>
                </c:pt>
                <c:pt idx="5654">
                  <c:v>n5655</c:v>
                </c:pt>
                <c:pt idx="5655">
                  <c:v>n5656</c:v>
                </c:pt>
                <c:pt idx="5656">
                  <c:v>n5657</c:v>
                </c:pt>
                <c:pt idx="5657">
                  <c:v>n5658</c:v>
                </c:pt>
                <c:pt idx="5658">
                  <c:v>n5659</c:v>
                </c:pt>
                <c:pt idx="5659">
                  <c:v>n5660</c:v>
                </c:pt>
                <c:pt idx="5660">
                  <c:v>n5661</c:v>
                </c:pt>
                <c:pt idx="5661">
                  <c:v>n5662</c:v>
                </c:pt>
                <c:pt idx="5662">
                  <c:v>n5663</c:v>
                </c:pt>
                <c:pt idx="5663">
                  <c:v>n5664</c:v>
                </c:pt>
                <c:pt idx="5664">
                  <c:v>n5665</c:v>
                </c:pt>
                <c:pt idx="5665">
                  <c:v>n5666</c:v>
                </c:pt>
                <c:pt idx="5666">
                  <c:v>n5667</c:v>
                </c:pt>
                <c:pt idx="5667">
                  <c:v>n5668</c:v>
                </c:pt>
                <c:pt idx="5668">
                  <c:v>n5669</c:v>
                </c:pt>
                <c:pt idx="5669">
                  <c:v>n5670</c:v>
                </c:pt>
                <c:pt idx="5670">
                  <c:v>n5671</c:v>
                </c:pt>
                <c:pt idx="5671">
                  <c:v>n5672</c:v>
                </c:pt>
                <c:pt idx="5672">
                  <c:v>n5673</c:v>
                </c:pt>
                <c:pt idx="5673">
                  <c:v>n5674</c:v>
                </c:pt>
                <c:pt idx="5674">
                  <c:v>n5675</c:v>
                </c:pt>
                <c:pt idx="5675">
                  <c:v>n5676</c:v>
                </c:pt>
                <c:pt idx="5676">
                  <c:v>n5677</c:v>
                </c:pt>
                <c:pt idx="5677">
                  <c:v>n5678</c:v>
                </c:pt>
                <c:pt idx="5678">
                  <c:v>n5679</c:v>
                </c:pt>
                <c:pt idx="5679">
                  <c:v>n5680</c:v>
                </c:pt>
                <c:pt idx="5680">
                  <c:v>n5681</c:v>
                </c:pt>
                <c:pt idx="5681">
                  <c:v>n5682</c:v>
                </c:pt>
                <c:pt idx="5682">
                  <c:v>n5683</c:v>
                </c:pt>
                <c:pt idx="5683">
                  <c:v>n5684</c:v>
                </c:pt>
                <c:pt idx="5684">
                  <c:v>n5685</c:v>
                </c:pt>
                <c:pt idx="5685">
                  <c:v>n5686</c:v>
                </c:pt>
                <c:pt idx="5686">
                  <c:v>n5687</c:v>
                </c:pt>
                <c:pt idx="5687">
                  <c:v>n5688</c:v>
                </c:pt>
                <c:pt idx="5688">
                  <c:v>n5689</c:v>
                </c:pt>
                <c:pt idx="5689">
                  <c:v>n5690</c:v>
                </c:pt>
                <c:pt idx="5690">
                  <c:v>n5691</c:v>
                </c:pt>
                <c:pt idx="5691">
                  <c:v>n5692</c:v>
                </c:pt>
                <c:pt idx="5692">
                  <c:v>n5693</c:v>
                </c:pt>
                <c:pt idx="5693">
                  <c:v>n5694</c:v>
                </c:pt>
                <c:pt idx="5694">
                  <c:v>n5695</c:v>
                </c:pt>
                <c:pt idx="5695">
                  <c:v>n5696</c:v>
                </c:pt>
                <c:pt idx="5696">
                  <c:v>n5697</c:v>
                </c:pt>
                <c:pt idx="5697">
                  <c:v>n5698</c:v>
                </c:pt>
                <c:pt idx="5698">
                  <c:v>n5699</c:v>
                </c:pt>
                <c:pt idx="5699">
                  <c:v>n5700</c:v>
                </c:pt>
                <c:pt idx="5700">
                  <c:v>n5701</c:v>
                </c:pt>
                <c:pt idx="5701">
                  <c:v>n5702</c:v>
                </c:pt>
                <c:pt idx="5702">
                  <c:v>n5703</c:v>
                </c:pt>
                <c:pt idx="5703">
                  <c:v>n5704</c:v>
                </c:pt>
                <c:pt idx="5704">
                  <c:v>n5705</c:v>
                </c:pt>
                <c:pt idx="5705">
                  <c:v>n5706</c:v>
                </c:pt>
                <c:pt idx="5706">
                  <c:v>n5707</c:v>
                </c:pt>
                <c:pt idx="5707">
                  <c:v>n5708</c:v>
                </c:pt>
                <c:pt idx="5708">
                  <c:v>n5709</c:v>
                </c:pt>
                <c:pt idx="5709">
                  <c:v>n5710</c:v>
                </c:pt>
                <c:pt idx="5710">
                  <c:v>n5711</c:v>
                </c:pt>
                <c:pt idx="5711">
                  <c:v>n5712</c:v>
                </c:pt>
                <c:pt idx="5712">
                  <c:v>n5713</c:v>
                </c:pt>
                <c:pt idx="5713">
                  <c:v>n5714</c:v>
                </c:pt>
                <c:pt idx="5714">
                  <c:v>n5715</c:v>
                </c:pt>
                <c:pt idx="5715">
                  <c:v>n5716</c:v>
                </c:pt>
                <c:pt idx="5716">
                  <c:v>n5717</c:v>
                </c:pt>
                <c:pt idx="5717">
                  <c:v>n5718</c:v>
                </c:pt>
                <c:pt idx="5718">
                  <c:v>n5719</c:v>
                </c:pt>
                <c:pt idx="5719">
                  <c:v>n5720</c:v>
                </c:pt>
                <c:pt idx="5720">
                  <c:v>n5721</c:v>
                </c:pt>
                <c:pt idx="5721">
                  <c:v>n5722</c:v>
                </c:pt>
                <c:pt idx="5722">
                  <c:v>n5723</c:v>
                </c:pt>
                <c:pt idx="5723">
                  <c:v>n5724</c:v>
                </c:pt>
                <c:pt idx="5724">
                  <c:v>n5725</c:v>
                </c:pt>
                <c:pt idx="5725">
                  <c:v>n5726</c:v>
                </c:pt>
                <c:pt idx="5726">
                  <c:v>n5727</c:v>
                </c:pt>
                <c:pt idx="5727">
                  <c:v>n5728</c:v>
                </c:pt>
                <c:pt idx="5728">
                  <c:v>n5729</c:v>
                </c:pt>
                <c:pt idx="5729">
                  <c:v>n5730</c:v>
                </c:pt>
                <c:pt idx="5730">
                  <c:v>n5731</c:v>
                </c:pt>
                <c:pt idx="5731">
                  <c:v>n5732</c:v>
                </c:pt>
                <c:pt idx="5732">
                  <c:v>n5733</c:v>
                </c:pt>
                <c:pt idx="5733">
                  <c:v>n5734</c:v>
                </c:pt>
                <c:pt idx="5734">
                  <c:v>n5735</c:v>
                </c:pt>
                <c:pt idx="5735">
                  <c:v>n5736</c:v>
                </c:pt>
                <c:pt idx="5736">
                  <c:v>n5737</c:v>
                </c:pt>
                <c:pt idx="5737">
                  <c:v>n5738</c:v>
                </c:pt>
                <c:pt idx="5738">
                  <c:v>n5739</c:v>
                </c:pt>
                <c:pt idx="5739">
                  <c:v>n5740</c:v>
                </c:pt>
                <c:pt idx="5740">
                  <c:v>n5741</c:v>
                </c:pt>
                <c:pt idx="5741">
                  <c:v>n5742</c:v>
                </c:pt>
                <c:pt idx="5742">
                  <c:v>n5743</c:v>
                </c:pt>
                <c:pt idx="5743">
                  <c:v>n5744</c:v>
                </c:pt>
                <c:pt idx="5744">
                  <c:v>n5745</c:v>
                </c:pt>
                <c:pt idx="5745">
                  <c:v>n5746</c:v>
                </c:pt>
                <c:pt idx="5746">
                  <c:v>n5747</c:v>
                </c:pt>
                <c:pt idx="5747">
                  <c:v>n5748</c:v>
                </c:pt>
                <c:pt idx="5748">
                  <c:v>n5749</c:v>
                </c:pt>
                <c:pt idx="5749">
                  <c:v>n5750</c:v>
                </c:pt>
                <c:pt idx="5750">
                  <c:v>n5751</c:v>
                </c:pt>
                <c:pt idx="5751">
                  <c:v>n5752</c:v>
                </c:pt>
                <c:pt idx="5752">
                  <c:v>n5753</c:v>
                </c:pt>
                <c:pt idx="5753">
                  <c:v>n5754</c:v>
                </c:pt>
                <c:pt idx="5754">
                  <c:v>n5755</c:v>
                </c:pt>
                <c:pt idx="5755">
                  <c:v>n5756</c:v>
                </c:pt>
                <c:pt idx="5756">
                  <c:v>n5757</c:v>
                </c:pt>
                <c:pt idx="5757">
                  <c:v>n5758</c:v>
                </c:pt>
                <c:pt idx="5758">
                  <c:v>n5759</c:v>
                </c:pt>
                <c:pt idx="5759">
                  <c:v>n5760</c:v>
                </c:pt>
                <c:pt idx="5760">
                  <c:v>n5761</c:v>
                </c:pt>
                <c:pt idx="5761">
                  <c:v>n5762</c:v>
                </c:pt>
                <c:pt idx="5762">
                  <c:v>n5763</c:v>
                </c:pt>
                <c:pt idx="5763">
                  <c:v>n5764</c:v>
                </c:pt>
                <c:pt idx="5764">
                  <c:v>n5765</c:v>
                </c:pt>
                <c:pt idx="5765">
                  <c:v>n5766</c:v>
                </c:pt>
                <c:pt idx="5766">
                  <c:v>n5767</c:v>
                </c:pt>
                <c:pt idx="5767">
                  <c:v>n5768</c:v>
                </c:pt>
                <c:pt idx="5768">
                  <c:v>n5769</c:v>
                </c:pt>
                <c:pt idx="5769">
                  <c:v>n5770</c:v>
                </c:pt>
                <c:pt idx="5770">
                  <c:v>n5771</c:v>
                </c:pt>
                <c:pt idx="5771">
                  <c:v>n5772</c:v>
                </c:pt>
                <c:pt idx="5772">
                  <c:v>n5773</c:v>
                </c:pt>
                <c:pt idx="5773">
                  <c:v>n5774</c:v>
                </c:pt>
                <c:pt idx="5774">
                  <c:v>n5775</c:v>
                </c:pt>
                <c:pt idx="5775">
                  <c:v>n5776</c:v>
                </c:pt>
                <c:pt idx="5776">
                  <c:v>n5777</c:v>
                </c:pt>
                <c:pt idx="5777">
                  <c:v>n5778</c:v>
                </c:pt>
                <c:pt idx="5778">
                  <c:v>n5779</c:v>
                </c:pt>
                <c:pt idx="5779">
                  <c:v>n5780</c:v>
                </c:pt>
                <c:pt idx="5780">
                  <c:v>n5781</c:v>
                </c:pt>
                <c:pt idx="5781">
                  <c:v>n5782</c:v>
                </c:pt>
                <c:pt idx="5782">
                  <c:v>n5783</c:v>
                </c:pt>
                <c:pt idx="5783">
                  <c:v>n5784</c:v>
                </c:pt>
                <c:pt idx="5784">
                  <c:v>n5785</c:v>
                </c:pt>
                <c:pt idx="5785">
                  <c:v>n5786</c:v>
                </c:pt>
                <c:pt idx="5786">
                  <c:v>n5787</c:v>
                </c:pt>
                <c:pt idx="5787">
                  <c:v>n5788</c:v>
                </c:pt>
                <c:pt idx="5788">
                  <c:v>n5789</c:v>
                </c:pt>
                <c:pt idx="5789">
                  <c:v>n5790</c:v>
                </c:pt>
                <c:pt idx="5790">
                  <c:v>n5791</c:v>
                </c:pt>
                <c:pt idx="5791">
                  <c:v>n5792</c:v>
                </c:pt>
                <c:pt idx="5792">
                  <c:v>n5793</c:v>
                </c:pt>
                <c:pt idx="5793">
                  <c:v>n5794</c:v>
                </c:pt>
                <c:pt idx="5794">
                  <c:v>n5795</c:v>
                </c:pt>
                <c:pt idx="5795">
                  <c:v>n5796</c:v>
                </c:pt>
                <c:pt idx="5796">
                  <c:v>n5797</c:v>
                </c:pt>
                <c:pt idx="5797">
                  <c:v>n5798</c:v>
                </c:pt>
                <c:pt idx="5798">
                  <c:v>n5799</c:v>
                </c:pt>
                <c:pt idx="5799">
                  <c:v>n5800</c:v>
                </c:pt>
                <c:pt idx="5800">
                  <c:v>n5801</c:v>
                </c:pt>
                <c:pt idx="5801">
                  <c:v>n5802</c:v>
                </c:pt>
                <c:pt idx="5802">
                  <c:v>n5803</c:v>
                </c:pt>
                <c:pt idx="5803">
                  <c:v>n5804</c:v>
                </c:pt>
                <c:pt idx="5804">
                  <c:v>n5805</c:v>
                </c:pt>
                <c:pt idx="5805">
                  <c:v>n5806</c:v>
                </c:pt>
                <c:pt idx="5806">
                  <c:v>n5807</c:v>
                </c:pt>
                <c:pt idx="5807">
                  <c:v>n5808</c:v>
                </c:pt>
                <c:pt idx="5808">
                  <c:v>n5809</c:v>
                </c:pt>
                <c:pt idx="5809">
                  <c:v>n5810</c:v>
                </c:pt>
                <c:pt idx="5810">
                  <c:v>n5811</c:v>
                </c:pt>
                <c:pt idx="5811">
                  <c:v>n5812</c:v>
                </c:pt>
                <c:pt idx="5812">
                  <c:v>n5813</c:v>
                </c:pt>
                <c:pt idx="5813">
                  <c:v>n5814</c:v>
                </c:pt>
                <c:pt idx="5814">
                  <c:v>n5815</c:v>
                </c:pt>
                <c:pt idx="5815">
                  <c:v>n5816</c:v>
                </c:pt>
                <c:pt idx="5816">
                  <c:v>n5817</c:v>
                </c:pt>
                <c:pt idx="5817">
                  <c:v>n5818</c:v>
                </c:pt>
                <c:pt idx="5818">
                  <c:v>n5819</c:v>
                </c:pt>
                <c:pt idx="5819">
                  <c:v>n5820</c:v>
                </c:pt>
                <c:pt idx="5820">
                  <c:v>n5821</c:v>
                </c:pt>
                <c:pt idx="5821">
                  <c:v>n5822</c:v>
                </c:pt>
                <c:pt idx="5822">
                  <c:v>n5823</c:v>
                </c:pt>
                <c:pt idx="5823">
                  <c:v>n5824</c:v>
                </c:pt>
                <c:pt idx="5824">
                  <c:v>n5825</c:v>
                </c:pt>
                <c:pt idx="5825">
                  <c:v>n5826</c:v>
                </c:pt>
                <c:pt idx="5826">
                  <c:v>n5827</c:v>
                </c:pt>
                <c:pt idx="5827">
                  <c:v>n5828</c:v>
                </c:pt>
                <c:pt idx="5828">
                  <c:v>n5829</c:v>
                </c:pt>
                <c:pt idx="5829">
                  <c:v>n5830</c:v>
                </c:pt>
                <c:pt idx="5830">
                  <c:v>n5831</c:v>
                </c:pt>
                <c:pt idx="5831">
                  <c:v>n5832</c:v>
                </c:pt>
                <c:pt idx="5832">
                  <c:v>n5833</c:v>
                </c:pt>
                <c:pt idx="5833">
                  <c:v>n5834</c:v>
                </c:pt>
                <c:pt idx="5834">
                  <c:v>n5835</c:v>
                </c:pt>
                <c:pt idx="5835">
                  <c:v>n5836</c:v>
                </c:pt>
                <c:pt idx="5836">
                  <c:v>n5837</c:v>
                </c:pt>
                <c:pt idx="5837">
                  <c:v>n5838</c:v>
                </c:pt>
                <c:pt idx="5838">
                  <c:v>n5839</c:v>
                </c:pt>
                <c:pt idx="5839">
                  <c:v>n5840</c:v>
                </c:pt>
                <c:pt idx="5840">
                  <c:v>n5841</c:v>
                </c:pt>
                <c:pt idx="5841">
                  <c:v>n5842</c:v>
                </c:pt>
                <c:pt idx="5842">
                  <c:v>n5843</c:v>
                </c:pt>
                <c:pt idx="5843">
                  <c:v>n5844</c:v>
                </c:pt>
                <c:pt idx="5844">
                  <c:v>n5845</c:v>
                </c:pt>
                <c:pt idx="5845">
                  <c:v>n5846</c:v>
                </c:pt>
                <c:pt idx="5846">
                  <c:v>n5847</c:v>
                </c:pt>
                <c:pt idx="5847">
                  <c:v>n5848</c:v>
                </c:pt>
                <c:pt idx="5848">
                  <c:v>n5849</c:v>
                </c:pt>
                <c:pt idx="5849">
                  <c:v>n5850</c:v>
                </c:pt>
                <c:pt idx="5850">
                  <c:v>n5851</c:v>
                </c:pt>
                <c:pt idx="5851">
                  <c:v>n5852</c:v>
                </c:pt>
                <c:pt idx="5852">
                  <c:v>n5853</c:v>
                </c:pt>
                <c:pt idx="5853">
                  <c:v>n5854</c:v>
                </c:pt>
                <c:pt idx="5854">
                  <c:v>n5855</c:v>
                </c:pt>
                <c:pt idx="5855">
                  <c:v>n5856</c:v>
                </c:pt>
                <c:pt idx="5856">
                  <c:v>n5857</c:v>
                </c:pt>
                <c:pt idx="5857">
                  <c:v>n5858</c:v>
                </c:pt>
                <c:pt idx="5858">
                  <c:v>n5859</c:v>
                </c:pt>
                <c:pt idx="5859">
                  <c:v>n5860</c:v>
                </c:pt>
                <c:pt idx="5860">
                  <c:v>n5861</c:v>
                </c:pt>
                <c:pt idx="5861">
                  <c:v>n5862</c:v>
                </c:pt>
                <c:pt idx="5862">
                  <c:v>n5863</c:v>
                </c:pt>
                <c:pt idx="5863">
                  <c:v>n5864</c:v>
                </c:pt>
                <c:pt idx="5864">
                  <c:v>n5865</c:v>
                </c:pt>
                <c:pt idx="5865">
                  <c:v>n5866</c:v>
                </c:pt>
                <c:pt idx="5866">
                  <c:v>n5867</c:v>
                </c:pt>
                <c:pt idx="5867">
                  <c:v>n5868</c:v>
                </c:pt>
                <c:pt idx="5868">
                  <c:v>n5869</c:v>
                </c:pt>
                <c:pt idx="5869">
                  <c:v>n5870</c:v>
                </c:pt>
                <c:pt idx="5870">
                  <c:v>n5871</c:v>
                </c:pt>
                <c:pt idx="5871">
                  <c:v>n5872</c:v>
                </c:pt>
                <c:pt idx="5872">
                  <c:v>n5873</c:v>
                </c:pt>
                <c:pt idx="5873">
                  <c:v>n5874</c:v>
                </c:pt>
                <c:pt idx="5874">
                  <c:v>n5875</c:v>
                </c:pt>
                <c:pt idx="5875">
                  <c:v>n5876</c:v>
                </c:pt>
                <c:pt idx="5876">
                  <c:v>n5877</c:v>
                </c:pt>
                <c:pt idx="5877">
                  <c:v>n5878</c:v>
                </c:pt>
                <c:pt idx="5878">
                  <c:v>n5879</c:v>
                </c:pt>
                <c:pt idx="5879">
                  <c:v>n5880</c:v>
                </c:pt>
                <c:pt idx="5880">
                  <c:v>n5881</c:v>
                </c:pt>
                <c:pt idx="5881">
                  <c:v>n5882</c:v>
                </c:pt>
                <c:pt idx="5882">
                  <c:v>n5883</c:v>
                </c:pt>
                <c:pt idx="5883">
                  <c:v>n5884</c:v>
                </c:pt>
                <c:pt idx="5884">
                  <c:v>n5885</c:v>
                </c:pt>
                <c:pt idx="5885">
                  <c:v>n5886</c:v>
                </c:pt>
                <c:pt idx="5886">
                  <c:v>n5887</c:v>
                </c:pt>
                <c:pt idx="5887">
                  <c:v>n5888</c:v>
                </c:pt>
                <c:pt idx="5888">
                  <c:v>n5889</c:v>
                </c:pt>
                <c:pt idx="5889">
                  <c:v>n5890</c:v>
                </c:pt>
                <c:pt idx="5890">
                  <c:v>n5891</c:v>
                </c:pt>
                <c:pt idx="5891">
                  <c:v>n5892</c:v>
                </c:pt>
                <c:pt idx="5892">
                  <c:v>n5893</c:v>
                </c:pt>
                <c:pt idx="5893">
                  <c:v>n5894</c:v>
                </c:pt>
                <c:pt idx="5894">
                  <c:v>n5895</c:v>
                </c:pt>
                <c:pt idx="5895">
                  <c:v>n5896</c:v>
                </c:pt>
                <c:pt idx="5896">
                  <c:v>n5897</c:v>
                </c:pt>
                <c:pt idx="5897">
                  <c:v>n5898</c:v>
                </c:pt>
                <c:pt idx="5898">
                  <c:v>n5899</c:v>
                </c:pt>
                <c:pt idx="5899">
                  <c:v>n5900</c:v>
                </c:pt>
                <c:pt idx="5900">
                  <c:v>n5901</c:v>
                </c:pt>
                <c:pt idx="5901">
                  <c:v>n5902</c:v>
                </c:pt>
                <c:pt idx="5902">
                  <c:v>n5903</c:v>
                </c:pt>
                <c:pt idx="5903">
                  <c:v>n5904</c:v>
                </c:pt>
                <c:pt idx="5904">
                  <c:v>n5905</c:v>
                </c:pt>
                <c:pt idx="5905">
                  <c:v>n5906</c:v>
                </c:pt>
                <c:pt idx="5906">
                  <c:v>n5907</c:v>
                </c:pt>
                <c:pt idx="5907">
                  <c:v>n5908</c:v>
                </c:pt>
                <c:pt idx="5908">
                  <c:v>n5909</c:v>
                </c:pt>
                <c:pt idx="5909">
                  <c:v>n5910</c:v>
                </c:pt>
                <c:pt idx="5910">
                  <c:v>n5911</c:v>
                </c:pt>
                <c:pt idx="5911">
                  <c:v>n5912</c:v>
                </c:pt>
                <c:pt idx="5912">
                  <c:v>n5913</c:v>
                </c:pt>
                <c:pt idx="5913">
                  <c:v>n5914</c:v>
                </c:pt>
                <c:pt idx="5914">
                  <c:v>n5915</c:v>
                </c:pt>
                <c:pt idx="5915">
                  <c:v>n5916</c:v>
                </c:pt>
                <c:pt idx="5916">
                  <c:v>n5917</c:v>
                </c:pt>
                <c:pt idx="5917">
                  <c:v>n5918</c:v>
                </c:pt>
                <c:pt idx="5918">
                  <c:v>n5919</c:v>
                </c:pt>
                <c:pt idx="5919">
                  <c:v>n5920</c:v>
                </c:pt>
                <c:pt idx="5920">
                  <c:v>n5921</c:v>
                </c:pt>
                <c:pt idx="5921">
                  <c:v>n5922</c:v>
                </c:pt>
                <c:pt idx="5922">
                  <c:v>n5923</c:v>
                </c:pt>
                <c:pt idx="5923">
                  <c:v>n5924</c:v>
                </c:pt>
                <c:pt idx="5924">
                  <c:v>n5925</c:v>
                </c:pt>
                <c:pt idx="5925">
                  <c:v>n5926</c:v>
                </c:pt>
                <c:pt idx="5926">
                  <c:v>n5927</c:v>
                </c:pt>
                <c:pt idx="5927">
                  <c:v>n5928</c:v>
                </c:pt>
                <c:pt idx="5928">
                  <c:v>n5929</c:v>
                </c:pt>
                <c:pt idx="5929">
                  <c:v>n5930</c:v>
                </c:pt>
                <c:pt idx="5930">
                  <c:v>n5931</c:v>
                </c:pt>
                <c:pt idx="5931">
                  <c:v>n5932</c:v>
                </c:pt>
                <c:pt idx="5932">
                  <c:v>n5933</c:v>
                </c:pt>
                <c:pt idx="5933">
                  <c:v>n5934</c:v>
                </c:pt>
                <c:pt idx="5934">
                  <c:v>n5935</c:v>
                </c:pt>
                <c:pt idx="5935">
                  <c:v>n5936</c:v>
                </c:pt>
                <c:pt idx="5936">
                  <c:v>n5937</c:v>
                </c:pt>
                <c:pt idx="5937">
                  <c:v>n5938</c:v>
                </c:pt>
                <c:pt idx="5938">
                  <c:v>n5939</c:v>
                </c:pt>
                <c:pt idx="5939">
                  <c:v>n5940</c:v>
                </c:pt>
                <c:pt idx="5940">
                  <c:v>n5941</c:v>
                </c:pt>
                <c:pt idx="5941">
                  <c:v>n5942</c:v>
                </c:pt>
                <c:pt idx="5942">
                  <c:v>n5943</c:v>
                </c:pt>
                <c:pt idx="5943">
                  <c:v>n5944</c:v>
                </c:pt>
                <c:pt idx="5944">
                  <c:v>n5945</c:v>
                </c:pt>
                <c:pt idx="5945">
                  <c:v>n5946</c:v>
                </c:pt>
                <c:pt idx="5946">
                  <c:v>n5947</c:v>
                </c:pt>
                <c:pt idx="5947">
                  <c:v>n5948</c:v>
                </c:pt>
                <c:pt idx="5948">
                  <c:v>n5949</c:v>
                </c:pt>
                <c:pt idx="5949">
                  <c:v>n5950</c:v>
                </c:pt>
                <c:pt idx="5950">
                  <c:v>n5951</c:v>
                </c:pt>
                <c:pt idx="5951">
                  <c:v>n5952</c:v>
                </c:pt>
                <c:pt idx="5952">
                  <c:v>n5953</c:v>
                </c:pt>
                <c:pt idx="5953">
                  <c:v>n5954</c:v>
                </c:pt>
                <c:pt idx="5954">
                  <c:v>n5955</c:v>
                </c:pt>
                <c:pt idx="5955">
                  <c:v>n5956</c:v>
                </c:pt>
                <c:pt idx="5956">
                  <c:v>n5957</c:v>
                </c:pt>
                <c:pt idx="5957">
                  <c:v>n5958</c:v>
                </c:pt>
                <c:pt idx="5958">
                  <c:v>n5959</c:v>
                </c:pt>
                <c:pt idx="5959">
                  <c:v>n5960</c:v>
                </c:pt>
                <c:pt idx="5960">
                  <c:v>n5961</c:v>
                </c:pt>
                <c:pt idx="5961">
                  <c:v>n5962</c:v>
                </c:pt>
                <c:pt idx="5962">
                  <c:v>n5963</c:v>
                </c:pt>
                <c:pt idx="5963">
                  <c:v>n5964</c:v>
                </c:pt>
                <c:pt idx="5964">
                  <c:v>n5965</c:v>
                </c:pt>
                <c:pt idx="5965">
                  <c:v>n5966</c:v>
                </c:pt>
                <c:pt idx="5966">
                  <c:v>n5967</c:v>
                </c:pt>
                <c:pt idx="5967">
                  <c:v>n5968</c:v>
                </c:pt>
                <c:pt idx="5968">
                  <c:v>n5969</c:v>
                </c:pt>
                <c:pt idx="5969">
                  <c:v>n5970</c:v>
                </c:pt>
                <c:pt idx="5970">
                  <c:v>n5971</c:v>
                </c:pt>
                <c:pt idx="5971">
                  <c:v>n5972</c:v>
                </c:pt>
                <c:pt idx="5972">
                  <c:v>n5973</c:v>
                </c:pt>
                <c:pt idx="5973">
                  <c:v>n5974</c:v>
                </c:pt>
                <c:pt idx="5974">
                  <c:v>n5975</c:v>
                </c:pt>
                <c:pt idx="5975">
                  <c:v>n5976</c:v>
                </c:pt>
                <c:pt idx="5976">
                  <c:v>n5977</c:v>
                </c:pt>
                <c:pt idx="5977">
                  <c:v>n5978</c:v>
                </c:pt>
                <c:pt idx="5978">
                  <c:v>n5979</c:v>
                </c:pt>
                <c:pt idx="5979">
                  <c:v>n5980</c:v>
                </c:pt>
                <c:pt idx="5980">
                  <c:v>n5981</c:v>
                </c:pt>
                <c:pt idx="5981">
                  <c:v>n5982</c:v>
                </c:pt>
                <c:pt idx="5982">
                  <c:v>n5983</c:v>
                </c:pt>
                <c:pt idx="5983">
                  <c:v>n5984</c:v>
                </c:pt>
                <c:pt idx="5984">
                  <c:v>n5985</c:v>
                </c:pt>
                <c:pt idx="5985">
                  <c:v>n5986</c:v>
                </c:pt>
                <c:pt idx="5986">
                  <c:v>n5987</c:v>
                </c:pt>
                <c:pt idx="5987">
                  <c:v>n5988</c:v>
                </c:pt>
                <c:pt idx="5988">
                  <c:v>n5989</c:v>
                </c:pt>
                <c:pt idx="5989">
                  <c:v>n5990</c:v>
                </c:pt>
                <c:pt idx="5990">
                  <c:v>n5991</c:v>
                </c:pt>
                <c:pt idx="5991">
                  <c:v>n5992</c:v>
                </c:pt>
                <c:pt idx="5992">
                  <c:v>n5993</c:v>
                </c:pt>
                <c:pt idx="5993">
                  <c:v>n5994</c:v>
                </c:pt>
                <c:pt idx="5994">
                  <c:v>n5995</c:v>
                </c:pt>
                <c:pt idx="5995">
                  <c:v>n5996</c:v>
                </c:pt>
                <c:pt idx="5996">
                  <c:v>n5997</c:v>
                </c:pt>
                <c:pt idx="5997">
                  <c:v>n5998</c:v>
                </c:pt>
                <c:pt idx="5998">
                  <c:v>n5999</c:v>
                </c:pt>
                <c:pt idx="5999">
                  <c:v>n6000</c:v>
                </c:pt>
                <c:pt idx="6000">
                  <c:v>n6001</c:v>
                </c:pt>
                <c:pt idx="6001">
                  <c:v>n6002</c:v>
                </c:pt>
                <c:pt idx="6002">
                  <c:v>n6003</c:v>
                </c:pt>
                <c:pt idx="6003">
                  <c:v>n6004</c:v>
                </c:pt>
                <c:pt idx="6004">
                  <c:v>n6005</c:v>
                </c:pt>
                <c:pt idx="6005">
                  <c:v>n6006</c:v>
                </c:pt>
                <c:pt idx="6006">
                  <c:v>n6007</c:v>
                </c:pt>
                <c:pt idx="6007">
                  <c:v>n6008</c:v>
                </c:pt>
                <c:pt idx="6008">
                  <c:v>n6009</c:v>
                </c:pt>
                <c:pt idx="6009">
                  <c:v>n6010</c:v>
                </c:pt>
                <c:pt idx="6010">
                  <c:v>n6011</c:v>
                </c:pt>
                <c:pt idx="6011">
                  <c:v>n6012</c:v>
                </c:pt>
                <c:pt idx="6012">
                  <c:v>n6013</c:v>
                </c:pt>
                <c:pt idx="6013">
                  <c:v>n6014</c:v>
                </c:pt>
                <c:pt idx="6014">
                  <c:v>n6015</c:v>
                </c:pt>
                <c:pt idx="6015">
                  <c:v>n6016</c:v>
                </c:pt>
                <c:pt idx="6016">
                  <c:v>n6017</c:v>
                </c:pt>
                <c:pt idx="6017">
                  <c:v>n6018</c:v>
                </c:pt>
                <c:pt idx="6018">
                  <c:v>n6019</c:v>
                </c:pt>
                <c:pt idx="6019">
                  <c:v>n6020</c:v>
                </c:pt>
                <c:pt idx="6020">
                  <c:v>n6021</c:v>
                </c:pt>
                <c:pt idx="6021">
                  <c:v>n6022</c:v>
                </c:pt>
                <c:pt idx="6022">
                  <c:v>n6023</c:v>
                </c:pt>
                <c:pt idx="6023">
                  <c:v>n6024</c:v>
                </c:pt>
                <c:pt idx="6024">
                  <c:v>n6025</c:v>
                </c:pt>
                <c:pt idx="6025">
                  <c:v>n6026</c:v>
                </c:pt>
                <c:pt idx="6026">
                  <c:v>n6027</c:v>
                </c:pt>
                <c:pt idx="6027">
                  <c:v>n6028</c:v>
                </c:pt>
                <c:pt idx="6028">
                  <c:v>n6029</c:v>
                </c:pt>
                <c:pt idx="6029">
                  <c:v>n6030</c:v>
                </c:pt>
                <c:pt idx="6030">
                  <c:v>n6031</c:v>
                </c:pt>
                <c:pt idx="6031">
                  <c:v>n6032</c:v>
                </c:pt>
                <c:pt idx="6032">
                  <c:v>n6033</c:v>
                </c:pt>
                <c:pt idx="6033">
                  <c:v>n6034</c:v>
                </c:pt>
                <c:pt idx="6034">
                  <c:v>n6035</c:v>
                </c:pt>
                <c:pt idx="6035">
                  <c:v>n6036</c:v>
                </c:pt>
                <c:pt idx="6036">
                  <c:v>n6037</c:v>
                </c:pt>
                <c:pt idx="6037">
                  <c:v>n6038</c:v>
                </c:pt>
                <c:pt idx="6038">
                  <c:v>n6039</c:v>
                </c:pt>
                <c:pt idx="6039">
                  <c:v>n6040</c:v>
                </c:pt>
                <c:pt idx="6040">
                  <c:v>n6041</c:v>
                </c:pt>
                <c:pt idx="6041">
                  <c:v>n6042</c:v>
                </c:pt>
                <c:pt idx="6042">
                  <c:v>n6043</c:v>
                </c:pt>
                <c:pt idx="6043">
                  <c:v>n6044</c:v>
                </c:pt>
                <c:pt idx="6044">
                  <c:v>n6045</c:v>
                </c:pt>
                <c:pt idx="6045">
                  <c:v>n6046</c:v>
                </c:pt>
                <c:pt idx="6046">
                  <c:v>n6047</c:v>
                </c:pt>
                <c:pt idx="6047">
                  <c:v>n6048</c:v>
                </c:pt>
                <c:pt idx="6048">
                  <c:v>n6049</c:v>
                </c:pt>
                <c:pt idx="6049">
                  <c:v>n6050</c:v>
                </c:pt>
                <c:pt idx="6050">
                  <c:v>n6051</c:v>
                </c:pt>
                <c:pt idx="6051">
                  <c:v>n6052</c:v>
                </c:pt>
                <c:pt idx="6052">
                  <c:v>n6053</c:v>
                </c:pt>
                <c:pt idx="6053">
                  <c:v>n6054</c:v>
                </c:pt>
                <c:pt idx="6054">
                  <c:v>n6055</c:v>
                </c:pt>
                <c:pt idx="6055">
                  <c:v>n6056</c:v>
                </c:pt>
                <c:pt idx="6056">
                  <c:v>n6057</c:v>
                </c:pt>
                <c:pt idx="6057">
                  <c:v>n6058</c:v>
                </c:pt>
                <c:pt idx="6058">
                  <c:v>n6059</c:v>
                </c:pt>
                <c:pt idx="6059">
                  <c:v>n6060</c:v>
                </c:pt>
                <c:pt idx="6060">
                  <c:v>n6061</c:v>
                </c:pt>
                <c:pt idx="6061">
                  <c:v>n6062</c:v>
                </c:pt>
                <c:pt idx="6062">
                  <c:v>n6063</c:v>
                </c:pt>
                <c:pt idx="6063">
                  <c:v>n6064</c:v>
                </c:pt>
                <c:pt idx="6064">
                  <c:v>n6065</c:v>
                </c:pt>
                <c:pt idx="6065">
                  <c:v>n6066</c:v>
                </c:pt>
                <c:pt idx="6066">
                  <c:v>n6067</c:v>
                </c:pt>
                <c:pt idx="6067">
                  <c:v>n6068</c:v>
                </c:pt>
                <c:pt idx="6068">
                  <c:v>n6069</c:v>
                </c:pt>
                <c:pt idx="6069">
                  <c:v>n6070</c:v>
                </c:pt>
                <c:pt idx="6070">
                  <c:v>n6071</c:v>
                </c:pt>
                <c:pt idx="6071">
                  <c:v>n6072</c:v>
                </c:pt>
                <c:pt idx="6072">
                  <c:v>n6073</c:v>
                </c:pt>
                <c:pt idx="6073">
                  <c:v>n6074</c:v>
                </c:pt>
                <c:pt idx="6074">
                  <c:v>n6075</c:v>
                </c:pt>
                <c:pt idx="6075">
                  <c:v>n6076</c:v>
                </c:pt>
                <c:pt idx="6076">
                  <c:v>n6077</c:v>
                </c:pt>
                <c:pt idx="6077">
                  <c:v>n6078</c:v>
                </c:pt>
                <c:pt idx="6078">
                  <c:v>n6079</c:v>
                </c:pt>
                <c:pt idx="6079">
                  <c:v>n6080</c:v>
                </c:pt>
                <c:pt idx="6080">
                  <c:v>n6081</c:v>
                </c:pt>
                <c:pt idx="6081">
                  <c:v>n6082</c:v>
                </c:pt>
                <c:pt idx="6082">
                  <c:v>n6083</c:v>
                </c:pt>
                <c:pt idx="6083">
                  <c:v>n6084</c:v>
                </c:pt>
                <c:pt idx="6084">
                  <c:v>n6085</c:v>
                </c:pt>
                <c:pt idx="6085">
                  <c:v>n6086</c:v>
                </c:pt>
                <c:pt idx="6086">
                  <c:v>n6087</c:v>
                </c:pt>
                <c:pt idx="6087">
                  <c:v>n6088</c:v>
                </c:pt>
                <c:pt idx="6088">
                  <c:v>n6089</c:v>
                </c:pt>
                <c:pt idx="6089">
                  <c:v>n6090</c:v>
                </c:pt>
                <c:pt idx="6090">
                  <c:v>n6091</c:v>
                </c:pt>
                <c:pt idx="6091">
                  <c:v>n6092</c:v>
                </c:pt>
                <c:pt idx="6092">
                  <c:v>n6093</c:v>
                </c:pt>
                <c:pt idx="6093">
                  <c:v>n6094</c:v>
                </c:pt>
                <c:pt idx="6094">
                  <c:v>n6095</c:v>
                </c:pt>
                <c:pt idx="6095">
                  <c:v>n6096</c:v>
                </c:pt>
                <c:pt idx="6096">
                  <c:v>n6097</c:v>
                </c:pt>
                <c:pt idx="6097">
                  <c:v>n6098</c:v>
                </c:pt>
                <c:pt idx="6098">
                  <c:v>n6099</c:v>
                </c:pt>
                <c:pt idx="6099">
                  <c:v>n6100</c:v>
                </c:pt>
                <c:pt idx="6100">
                  <c:v>n6101</c:v>
                </c:pt>
                <c:pt idx="6101">
                  <c:v>n6102</c:v>
                </c:pt>
                <c:pt idx="6102">
                  <c:v>n6103</c:v>
                </c:pt>
                <c:pt idx="6103">
                  <c:v>n6104</c:v>
                </c:pt>
                <c:pt idx="6104">
                  <c:v>n6105</c:v>
                </c:pt>
                <c:pt idx="6105">
                  <c:v>n6106</c:v>
                </c:pt>
                <c:pt idx="6106">
                  <c:v>n6107</c:v>
                </c:pt>
                <c:pt idx="6107">
                  <c:v>n6108</c:v>
                </c:pt>
                <c:pt idx="6108">
                  <c:v>n6109</c:v>
                </c:pt>
                <c:pt idx="6109">
                  <c:v>n6110</c:v>
                </c:pt>
                <c:pt idx="6110">
                  <c:v>n6111</c:v>
                </c:pt>
                <c:pt idx="6111">
                  <c:v>n6112</c:v>
                </c:pt>
                <c:pt idx="6112">
                  <c:v>n6113</c:v>
                </c:pt>
                <c:pt idx="6113">
                  <c:v>n6114</c:v>
                </c:pt>
                <c:pt idx="6114">
                  <c:v>n6115</c:v>
                </c:pt>
                <c:pt idx="6115">
                  <c:v>n6116</c:v>
                </c:pt>
                <c:pt idx="6116">
                  <c:v>n6117</c:v>
                </c:pt>
                <c:pt idx="6117">
                  <c:v>n6118</c:v>
                </c:pt>
                <c:pt idx="6118">
                  <c:v>n6119</c:v>
                </c:pt>
                <c:pt idx="6119">
                  <c:v>n6120</c:v>
                </c:pt>
                <c:pt idx="6120">
                  <c:v>n6121</c:v>
                </c:pt>
                <c:pt idx="6121">
                  <c:v>n6122</c:v>
                </c:pt>
                <c:pt idx="6122">
                  <c:v>n6123</c:v>
                </c:pt>
                <c:pt idx="6123">
                  <c:v>n6124</c:v>
                </c:pt>
                <c:pt idx="6124">
                  <c:v>n6125</c:v>
                </c:pt>
                <c:pt idx="6125">
                  <c:v>n6126</c:v>
                </c:pt>
                <c:pt idx="6126">
                  <c:v>n6127</c:v>
                </c:pt>
                <c:pt idx="6127">
                  <c:v>n6128</c:v>
                </c:pt>
                <c:pt idx="6128">
                  <c:v>n6129</c:v>
                </c:pt>
                <c:pt idx="6129">
                  <c:v>n6130</c:v>
                </c:pt>
                <c:pt idx="6130">
                  <c:v>n6131</c:v>
                </c:pt>
                <c:pt idx="6131">
                  <c:v>n6132</c:v>
                </c:pt>
                <c:pt idx="6132">
                  <c:v>n6133</c:v>
                </c:pt>
                <c:pt idx="6133">
                  <c:v>n6134</c:v>
                </c:pt>
                <c:pt idx="6134">
                  <c:v>n6135</c:v>
                </c:pt>
                <c:pt idx="6135">
                  <c:v>n6136</c:v>
                </c:pt>
                <c:pt idx="6136">
                  <c:v>n6137</c:v>
                </c:pt>
                <c:pt idx="6137">
                  <c:v>n6138</c:v>
                </c:pt>
                <c:pt idx="6138">
                  <c:v>n6139</c:v>
                </c:pt>
                <c:pt idx="6139">
                  <c:v>n6140</c:v>
                </c:pt>
                <c:pt idx="6140">
                  <c:v>n6141</c:v>
                </c:pt>
                <c:pt idx="6141">
                  <c:v>n6142</c:v>
                </c:pt>
                <c:pt idx="6142">
                  <c:v>n6143</c:v>
                </c:pt>
                <c:pt idx="6143">
                  <c:v>n6144</c:v>
                </c:pt>
                <c:pt idx="6144">
                  <c:v>n6145</c:v>
                </c:pt>
                <c:pt idx="6145">
                  <c:v>n6146</c:v>
                </c:pt>
                <c:pt idx="6146">
                  <c:v>n6147</c:v>
                </c:pt>
                <c:pt idx="6147">
                  <c:v>n6148</c:v>
                </c:pt>
                <c:pt idx="6148">
                  <c:v>n6149</c:v>
                </c:pt>
                <c:pt idx="6149">
                  <c:v>n6150</c:v>
                </c:pt>
                <c:pt idx="6150">
                  <c:v>n6151</c:v>
                </c:pt>
                <c:pt idx="6151">
                  <c:v>n6152</c:v>
                </c:pt>
                <c:pt idx="6152">
                  <c:v>n6153</c:v>
                </c:pt>
                <c:pt idx="6153">
                  <c:v>n6154</c:v>
                </c:pt>
                <c:pt idx="6154">
                  <c:v>n6155</c:v>
                </c:pt>
                <c:pt idx="6155">
                  <c:v>n6156</c:v>
                </c:pt>
                <c:pt idx="6156">
                  <c:v>n6157</c:v>
                </c:pt>
                <c:pt idx="6157">
                  <c:v>n6158</c:v>
                </c:pt>
                <c:pt idx="6158">
                  <c:v>n6159</c:v>
                </c:pt>
                <c:pt idx="6159">
                  <c:v>n6160</c:v>
                </c:pt>
                <c:pt idx="6160">
                  <c:v>n6161</c:v>
                </c:pt>
                <c:pt idx="6161">
                  <c:v>n6162</c:v>
                </c:pt>
                <c:pt idx="6162">
                  <c:v>n6163</c:v>
                </c:pt>
                <c:pt idx="6163">
                  <c:v>n6164</c:v>
                </c:pt>
                <c:pt idx="6164">
                  <c:v>n6165</c:v>
                </c:pt>
                <c:pt idx="6165">
                  <c:v>n6166</c:v>
                </c:pt>
                <c:pt idx="6166">
                  <c:v>n6167</c:v>
                </c:pt>
                <c:pt idx="6167">
                  <c:v>n6168</c:v>
                </c:pt>
                <c:pt idx="6168">
                  <c:v>n6169</c:v>
                </c:pt>
                <c:pt idx="6169">
                  <c:v>n6170</c:v>
                </c:pt>
                <c:pt idx="6170">
                  <c:v>n6171</c:v>
                </c:pt>
                <c:pt idx="6171">
                  <c:v>n6172</c:v>
                </c:pt>
                <c:pt idx="6172">
                  <c:v>n6173</c:v>
                </c:pt>
                <c:pt idx="6173">
                  <c:v>n6174</c:v>
                </c:pt>
                <c:pt idx="6174">
                  <c:v>n6175</c:v>
                </c:pt>
                <c:pt idx="6175">
                  <c:v>n6176</c:v>
                </c:pt>
                <c:pt idx="6176">
                  <c:v>n6177</c:v>
                </c:pt>
                <c:pt idx="6177">
                  <c:v>n6178</c:v>
                </c:pt>
                <c:pt idx="6178">
                  <c:v>n6179</c:v>
                </c:pt>
                <c:pt idx="6179">
                  <c:v>n6180</c:v>
                </c:pt>
                <c:pt idx="6180">
                  <c:v>n6181</c:v>
                </c:pt>
                <c:pt idx="6181">
                  <c:v>n6182</c:v>
                </c:pt>
                <c:pt idx="6182">
                  <c:v>n6183</c:v>
                </c:pt>
                <c:pt idx="6183">
                  <c:v>n6184</c:v>
                </c:pt>
                <c:pt idx="6184">
                  <c:v>n6185</c:v>
                </c:pt>
                <c:pt idx="6185">
                  <c:v>n6186</c:v>
                </c:pt>
                <c:pt idx="6186">
                  <c:v>n6187</c:v>
                </c:pt>
                <c:pt idx="6187">
                  <c:v>n6188</c:v>
                </c:pt>
                <c:pt idx="6188">
                  <c:v>n6189</c:v>
                </c:pt>
                <c:pt idx="6189">
                  <c:v>n6190</c:v>
                </c:pt>
                <c:pt idx="6190">
                  <c:v>n6191</c:v>
                </c:pt>
                <c:pt idx="6191">
                  <c:v>n6192</c:v>
                </c:pt>
                <c:pt idx="6192">
                  <c:v>n6193</c:v>
                </c:pt>
                <c:pt idx="6193">
                  <c:v>n6194</c:v>
                </c:pt>
                <c:pt idx="6194">
                  <c:v>n6195</c:v>
                </c:pt>
                <c:pt idx="6195">
                  <c:v>n6196</c:v>
                </c:pt>
                <c:pt idx="6196">
                  <c:v>n6197</c:v>
                </c:pt>
                <c:pt idx="6197">
                  <c:v>n6198</c:v>
                </c:pt>
                <c:pt idx="6198">
                  <c:v>n6199</c:v>
                </c:pt>
                <c:pt idx="6199">
                  <c:v>n6200</c:v>
                </c:pt>
                <c:pt idx="6200">
                  <c:v>n6201</c:v>
                </c:pt>
                <c:pt idx="6201">
                  <c:v>n6202</c:v>
                </c:pt>
                <c:pt idx="6202">
                  <c:v>n6203</c:v>
                </c:pt>
                <c:pt idx="6203">
                  <c:v>n6204</c:v>
                </c:pt>
                <c:pt idx="6204">
                  <c:v>n6205</c:v>
                </c:pt>
                <c:pt idx="6205">
                  <c:v>n6206</c:v>
                </c:pt>
                <c:pt idx="6206">
                  <c:v>n6207</c:v>
                </c:pt>
                <c:pt idx="6207">
                  <c:v>n6208</c:v>
                </c:pt>
                <c:pt idx="6208">
                  <c:v>n6209</c:v>
                </c:pt>
                <c:pt idx="6209">
                  <c:v>n6210</c:v>
                </c:pt>
                <c:pt idx="6210">
                  <c:v>n6211</c:v>
                </c:pt>
                <c:pt idx="6211">
                  <c:v>n6212</c:v>
                </c:pt>
                <c:pt idx="6212">
                  <c:v>n6213</c:v>
                </c:pt>
                <c:pt idx="6213">
                  <c:v>n6214</c:v>
                </c:pt>
                <c:pt idx="6214">
                  <c:v>n6215</c:v>
                </c:pt>
                <c:pt idx="6215">
                  <c:v>n6216</c:v>
                </c:pt>
                <c:pt idx="6216">
                  <c:v>n6217</c:v>
                </c:pt>
                <c:pt idx="6217">
                  <c:v>n6218</c:v>
                </c:pt>
                <c:pt idx="6218">
                  <c:v>n6219</c:v>
                </c:pt>
                <c:pt idx="6219">
                  <c:v>n6220</c:v>
                </c:pt>
                <c:pt idx="6220">
                  <c:v>n6221</c:v>
                </c:pt>
                <c:pt idx="6221">
                  <c:v>n6222</c:v>
                </c:pt>
                <c:pt idx="6222">
                  <c:v>n6223</c:v>
                </c:pt>
                <c:pt idx="6223">
                  <c:v>n6224</c:v>
                </c:pt>
                <c:pt idx="6224">
                  <c:v>n6225</c:v>
                </c:pt>
                <c:pt idx="6225">
                  <c:v>n6226</c:v>
                </c:pt>
                <c:pt idx="6226">
                  <c:v>n6227</c:v>
                </c:pt>
                <c:pt idx="6227">
                  <c:v>n6228</c:v>
                </c:pt>
                <c:pt idx="6228">
                  <c:v>n6229</c:v>
                </c:pt>
                <c:pt idx="6229">
                  <c:v>n6230</c:v>
                </c:pt>
                <c:pt idx="6230">
                  <c:v>n6231</c:v>
                </c:pt>
                <c:pt idx="6231">
                  <c:v>n6232</c:v>
                </c:pt>
                <c:pt idx="6232">
                  <c:v>n6233</c:v>
                </c:pt>
                <c:pt idx="6233">
                  <c:v>n6234</c:v>
                </c:pt>
                <c:pt idx="6234">
                  <c:v>n6235</c:v>
                </c:pt>
                <c:pt idx="6235">
                  <c:v>n6236</c:v>
                </c:pt>
                <c:pt idx="6236">
                  <c:v>n6237</c:v>
                </c:pt>
                <c:pt idx="6237">
                  <c:v>n6238</c:v>
                </c:pt>
                <c:pt idx="6238">
                  <c:v>n6239</c:v>
                </c:pt>
                <c:pt idx="6239">
                  <c:v>n6240</c:v>
                </c:pt>
                <c:pt idx="6240">
                  <c:v>n6241</c:v>
                </c:pt>
                <c:pt idx="6241">
                  <c:v>n6242</c:v>
                </c:pt>
                <c:pt idx="6242">
                  <c:v>n6243</c:v>
                </c:pt>
                <c:pt idx="6243">
                  <c:v>n6244</c:v>
                </c:pt>
                <c:pt idx="6244">
                  <c:v>n6245</c:v>
                </c:pt>
                <c:pt idx="6245">
                  <c:v>n6246</c:v>
                </c:pt>
                <c:pt idx="6246">
                  <c:v>n6247</c:v>
                </c:pt>
                <c:pt idx="6247">
                  <c:v>n6248</c:v>
                </c:pt>
                <c:pt idx="6248">
                  <c:v>n6249</c:v>
                </c:pt>
                <c:pt idx="6249">
                  <c:v>n6250</c:v>
                </c:pt>
                <c:pt idx="6250">
                  <c:v>n6251</c:v>
                </c:pt>
                <c:pt idx="6251">
                  <c:v>n6252</c:v>
                </c:pt>
                <c:pt idx="6252">
                  <c:v>n6253</c:v>
                </c:pt>
                <c:pt idx="6253">
                  <c:v>n6254</c:v>
                </c:pt>
                <c:pt idx="6254">
                  <c:v>n6255</c:v>
                </c:pt>
                <c:pt idx="6255">
                  <c:v>n6256</c:v>
                </c:pt>
                <c:pt idx="6256">
                  <c:v>n6257</c:v>
                </c:pt>
                <c:pt idx="6257">
                  <c:v>n6258</c:v>
                </c:pt>
                <c:pt idx="6258">
                  <c:v>n6259</c:v>
                </c:pt>
                <c:pt idx="6259">
                  <c:v>n6260</c:v>
                </c:pt>
                <c:pt idx="6260">
                  <c:v>n6261</c:v>
                </c:pt>
                <c:pt idx="6261">
                  <c:v>n6262</c:v>
                </c:pt>
                <c:pt idx="6262">
                  <c:v>n6263</c:v>
                </c:pt>
                <c:pt idx="6263">
                  <c:v>n6264</c:v>
                </c:pt>
                <c:pt idx="6264">
                  <c:v>n6265</c:v>
                </c:pt>
                <c:pt idx="6265">
                  <c:v>n6266</c:v>
                </c:pt>
                <c:pt idx="6266">
                  <c:v>n6267</c:v>
                </c:pt>
                <c:pt idx="6267">
                  <c:v>n6268</c:v>
                </c:pt>
                <c:pt idx="6268">
                  <c:v>n6269</c:v>
                </c:pt>
                <c:pt idx="6269">
                  <c:v>n6270</c:v>
                </c:pt>
                <c:pt idx="6270">
                  <c:v>n6271</c:v>
                </c:pt>
                <c:pt idx="6271">
                  <c:v>n6272</c:v>
                </c:pt>
                <c:pt idx="6272">
                  <c:v>n6273</c:v>
                </c:pt>
                <c:pt idx="6273">
                  <c:v>n6274</c:v>
                </c:pt>
                <c:pt idx="6274">
                  <c:v>n6275</c:v>
                </c:pt>
                <c:pt idx="6275">
                  <c:v>n6276</c:v>
                </c:pt>
                <c:pt idx="6276">
                  <c:v>n6277</c:v>
                </c:pt>
                <c:pt idx="6277">
                  <c:v>n6278</c:v>
                </c:pt>
                <c:pt idx="6278">
                  <c:v>n6279</c:v>
                </c:pt>
                <c:pt idx="6279">
                  <c:v>n6280</c:v>
                </c:pt>
                <c:pt idx="6280">
                  <c:v>n6281</c:v>
                </c:pt>
                <c:pt idx="6281">
                  <c:v>n6282</c:v>
                </c:pt>
                <c:pt idx="6282">
                  <c:v>n6283</c:v>
                </c:pt>
                <c:pt idx="6283">
                  <c:v>n6284</c:v>
                </c:pt>
                <c:pt idx="6284">
                  <c:v>n6285</c:v>
                </c:pt>
                <c:pt idx="6285">
                  <c:v>n6286</c:v>
                </c:pt>
                <c:pt idx="6286">
                  <c:v>n6287</c:v>
                </c:pt>
                <c:pt idx="6287">
                  <c:v>n6288</c:v>
                </c:pt>
                <c:pt idx="6288">
                  <c:v>n6289</c:v>
                </c:pt>
                <c:pt idx="6289">
                  <c:v>n6290</c:v>
                </c:pt>
                <c:pt idx="6290">
                  <c:v>n6291</c:v>
                </c:pt>
                <c:pt idx="6291">
                  <c:v>n6292</c:v>
                </c:pt>
                <c:pt idx="6292">
                  <c:v>n6293</c:v>
                </c:pt>
                <c:pt idx="6293">
                  <c:v>n6294</c:v>
                </c:pt>
                <c:pt idx="6294">
                  <c:v>n6295</c:v>
                </c:pt>
                <c:pt idx="6295">
                  <c:v>n6296</c:v>
                </c:pt>
                <c:pt idx="6296">
                  <c:v>n6297</c:v>
                </c:pt>
                <c:pt idx="6297">
                  <c:v>n6298</c:v>
                </c:pt>
                <c:pt idx="6298">
                  <c:v>n6299</c:v>
                </c:pt>
                <c:pt idx="6299">
                  <c:v>n6300</c:v>
                </c:pt>
                <c:pt idx="6300">
                  <c:v>n6301</c:v>
                </c:pt>
                <c:pt idx="6301">
                  <c:v>n6302</c:v>
                </c:pt>
                <c:pt idx="6302">
                  <c:v>n6303</c:v>
                </c:pt>
                <c:pt idx="6303">
                  <c:v>n6304</c:v>
                </c:pt>
                <c:pt idx="6304">
                  <c:v>n6305</c:v>
                </c:pt>
                <c:pt idx="6305">
                  <c:v>n6306</c:v>
                </c:pt>
                <c:pt idx="6306">
                  <c:v>n6307</c:v>
                </c:pt>
                <c:pt idx="6307">
                  <c:v>n6308</c:v>
                </c:pt>
                <c:pt idx="6308">
                  <c:v>n6309</c:v>
                </c:pt>
                <c:pt idx="6309">
                  <c:v>n6310</c:v>
                </c:pt>
                <c:pt idx="6310">
                  <c:v>n6311</c:v>
                </c:pt>
                <c:pt idx="6311">
                  <c:v>n6312</c:v>
                </c:pt>
                <c:pt idx="6312">
                  <c:v>n6313</c:v>
                </c:pt>
                <c:pt idx="6313">
                  <c:v>n6314</c:v>
                </c:pt>
                <c:pt idx="6314">
                  <c:v>n6315</c:v>
                </c:pt>
                <c:pt idx="6315">
                  <c:v>n6316</c:v>
                </c:pt>
                <c:pt idx="6316">
                  <c:v>n6317</c:v>
                </c:pt>
                <c:pt idx="6317">
                  <c:v>n6318</c:v>
                </c:pt>
                <c:pt idx="6318">
                  <c:v>n6319</c:v>
                </c:pt>
                <c:pt idx="6319">
                  <c:v>n6320</c:v>
                </c:pt>
                <c:pt idx="6320">
                  <c:v>n6321</c:v>
                </c:pt>
                <c:pt idx="6321">
                  <c:v>n6322</c:v>
                </c:pt>
                <c:pt idx="6322">
                  <c:v>n6323</c:v>
                </c:pt>
                <c:pt idx="6323">
                  <c:v>n6324</c:v>
                </c:pt>
                <c:pt idx="6324">
                  <c:v>n6325</c:v>
                </c:pt>
                <c:pt idx="6325">
                  <c:v>n6326</c:v>
                </c:pt>
                <c:pt idx="6326">
                  <c:v>n6327</c:v>
                </c:pt>
                <c:pt idx="6327">
                  <c:v>n6328</c:v>
                </c:pt>
                <c:pt idx="6328">
                  <c:v>n6329</c:v>
                </c:pt>
                <c:pt idx="6329">
                  <c:v>n6330</c:v>
                </c:pt>
                <c:pt idx="6330">
                  <c:v>n6331</c:v>
                </c:pt>
                <c:pt idx="6331">
                  <c:v>n6332</c:v>
                </c:pt>
                <c:pt idx="6332">
                  <c:v>n6333</c:v>
                </c:pt>
                <c:pt idx="6333">
                  <c:v>n6334</c:v>
                </c:pt>
                <c:pt idx="6334">
                  <c:v>n6335</c:v>
                </c:pt>
                <c:pt idx="6335">
                  <c:v>n6336</c:v>
                </c:pt>
                <c:pt idx="6336">
                  <c:v>n6337</c:v>
                </c:pt>
                <c:pt idx="6337">
                  <c:v>n6338</c:v>
                </c:pt>
                <c:pt idx="6338">
                  <c:v>n6339</c:v>
                </c:pt>
                <c:pt idx="6339">
                  <c:v>n6340</c:v>
                </c:pt>
                <c:pt idx="6340">
                  <c:v>n6341</c:v>
                </c:pt>
                <c:pt idx="6341">
                  <c:v>n6342</c:v>
                </c:pt>
                <c:pt idx="6342">
                  <c:v>n6343</c:v>
                </c:pt>
                <c:pt idx="6343">
                  <c:v>n6344</c:v>
                </c:pt>
                <c:pt idx="6344">
                  <c:v>n6345</c:v>
                </c:pt>
                <c:pt idx="6345">
                  <c:v>n6346</c:v>
                </c:pt>
                <c:pt idx="6346">
                  <c:v>n6347</c:v>
                </c:pt>
                <c:pt idx="6347">
                  <c:v>n6348</c:v>
                </c:pt>
                <c:pt idx="6348">
                  <c:v>n6349</c:v>
                </c:pt>
                <c:pt idx="6349">
                  <c:v>n6350</c:v>
                </c:pt>
                <c:pt idx="6350">
                  <c:v>n6351</c:v>
                </c:pt>
                <c:pt idx="6351">
                  <c:v>n6352</c:v>
                </c:pt>
                <c:pt idx="6352">
                  <c:v>n6353</c:v>
                </c:pt>
                <c:pt idx="6353">
                  <c:v>n6354</c:v>
                </c:pt>
                <c:pt idx="6354">
                  <c:v>n6355</c:v>
                </c:pt>
                <c:pt idx="6355">
                  <c:v>n6356</c:v>
                </c:pt>
                <c:pt idx="6356">
                  <c:v>n6357</c:v>
                </c:pt>
                <c:pt idx="6357">
                  <c:v>n6358</c:v>
                </c:pt>
                <c:pt idx="6358">
                  <c:v>n6359</c:v>
                </c:pt>
                <c:pt idx="6359">
                  <c:v>n6360</c:v>
                </c:pt>
                <c:pt idx="6360">
                  <c:v>n6361</c:v>
                </c:pt>
                <c:pt idx="6361">
                  <c:v>n6362</c:v>
                </c:pt>
                <c:pt idx="6362">
                  <c:v>n6363</c:v>
                </c:pt>
                <c:pt idx="6363">
                  <c:v>n6364</c:v>
                </c:pt>
                <c:pt idx="6364">
                  <c:v>n6365</c:v>
                </c:pt>
                <c:pt idx="6365">
                  <c:v>n6366</c:v>
                </c:pt>
                <c:pt idx="6366">
                  <c:v>n6367</c:v>
                </c:pt>
                <c:pt idx="6367">
                  <c:v>n6368</c:v>
                </c:pt>
                <c:pt idx="6368">
                  <c:v>n6369</c:v>
                </c:pt>
                <c:pt idx="6369">
                  <c:v>n6370</c:v>
                </c:pt>
                <c:pt idx="6370">
                  <c:v>n6371</c:v>
                </c:pt>
                <c:pt idx="6371">
                  <c:v>n6372</c:v>
                </c:pt>
                <c:pt idx="6372">
                  <c:v>n6373</c:v>
                </c:pt>
                <c:pt idx="6373">
                  <c:v>n6374</c:v>
                </c:pt>
                <c:pt idx="6374">
                  <c:v>n6375</c:v>
                </c:pt>
                <c:pt idx="6375">
                  <c:v>n6376</c:v>
                </c:pt>
                <c:pt idx="6376">
                  <c:v>n6377</c:v>
                </c:pt>
                <c:pt idx="6377">
                  <c:v>n6378</c:v>
                </c:pt>
                <c:pt idx="6378">
                  <c:v>n6379</c:v>
                </c:pt>
                <c:pt idx="6379">
                  <c:v>n6380</c:v>
                </c:pt>
                <c:pt idx="6380">
                  <c:v>n6381</c:v>
                </c:pt>
                <c:pt idx="6381">
                  <c:v>n6382</c:v>
                </c:pt>
                <c:pt idx="6382">
                  <c:v>n6383</c:v>
                </c:pt>
                <c:pt idx="6383">
                  <c:v>n6384</c:v>
                </c:pt>
                <c:pt idx="6384">
                  <c:v>n6385</c:v>
                </c:pt>
                <c:pt idx="6385">
                  <c:v>n6386</c:v>
                </c:pt>
                <c:pt idx="6386">
                  <c:v>n6387</c:v>
                </c:pt>
                <c:pt idx="6387">
                  <c:v>n6388</c:v>
                </c:pt>
                <c:pt idx="6388">
                  <c:v>n6389</c:v>
                </c:pt>
                <c:pt idx="6389">
                  <c:v>n6390</c:v>
                </c:pt>
                <c:pt idx="6390">
                  <c:v>n6391</c:v>
                </c:pt>
                <c:pt idx="6391">
                  <c:v>n6392</c:v>
                </c:pt>
                <c:pt idx="6392">
                  <c:v>n6393</c:v>
                </c:pt>
                <c:pt idx="6393">
                  <c:v>n6394</c:v>
                </c:pt>
                <c:pt idx="6394">
                  <c:v>n6395</c:v>
                </c:pt>
                <c:pt idx="6395">
                  <c:v>n6396</c:v>
                </c:pt>
                <c:pt idx="6396">
                  <c:v>n6397</c:v>
                </c:pt>
                <c:pt idx="6397">
                  <c:v>n6398</c:v>
                </c:pt>
                <c:pt idx="6398">
                  <c:v>n6399</c:v>
                </c:pt>
                <c:pt idx="6399">
                  <c:v>n6400</c:v>
                </c:pt>
                <c:pt idx="6400">
                  <c:v>n6401</c:v>
                </c:pt>
                <c:pt idx="6401">
                  <c:v>n6402</c:v>
                </c:pt>
                <c:pt idx="6402">
                  <c:v>n6403</c:v>
                </c:pt>
                <c:pt idx="6403">
                  <c:v>n6404</c:v>
                </c:pt>
                <c:pt idx="6404">
                  <c:v>n6405</c:v>
                </c:pt>
                <c:pt idx="6405">
                  <c:v>n6406</c:v>
                </c:pt>
                <c:pt idx="6406">
                  <c:v>n6407</c:v>
                </c:pt>
                <c:pt idx="6407">
                  <c:v>n6408</c:v>
                </c:pt>
                <c:pt idx="6408">
                  <c:v>n6409</c:v>
                </c:pt>
                <c:pt idx="6409">
                  <c:v>n6410</c:v>
                </c:pt>
                <c:pt idx="6410">
                  <c:v>n6411</c:v>
                </c:pt>
                <c:pt idx="6411">
                  <c:v>n6412</c:v>
                </c:pt>
                <c:pt idx="6412">
                  <c:v>n6413</c:v>
                </c:pt>
                <c:pt idx="6413">
                  <c:v>n6414</c:v>
                </c:pt>
                <c:pt idx="6414">
                  <c:v>n6415</c:v>
                </c:pt>
                <c:pt idx="6415">
                  <c:v>n6416</c:v>
                </c:pt>
                <c:pt idx="6416">
                  <c:v>n6417</c:v>
                </c:pt>
                <c:pt idx="6417">
                  <c:v>n6418</c:v>
                </c:pt>
                <c:pt idx="6418">
                  <c:v>n6419</c:v>
                </c:pt>
                <c:pt idx="6419">
                  <c:v>n6420</c:v>
                </c:pt>
                <c:pt idx="6420">
                  <c:v>n6421</c:v>
                </c:pt>
                <c:pt idx="6421">
                  <c:v>n6422</c:v>
                </c:pt>
                <c:pt idx="6422">
                  <c:v>n6423</c:v>
                </c:pt>
                <c:pt idx="6423">
                  <c:v>n6424</c:v>
                </c:pt>
                <c:pt idx="6424">
                  <c:v>n6425</c:v>
                </c:pt>
                <c:pt idx="6425">
                  <c:v>n6426</c:v>
                </c:pt>
                <c:pt idx="6426">
                  <c:v>n6427</c:v>
                </c:pt>
                <c:pt idx="6427">
                  <c:v>n6428</c:v>
                </c:pt>
                <c:pt idx="6428">
                  <c:v>n6429</c:v>
                </c:pt>
                <c:pt idx="6429">
                  <c:v>n6430</c:v>
                </c:pt>
                <c:pt idx="6430">
                  <c:v>n6431</c:v>
                </c:pt>
                <c:pt idx="6431">
                  <c:v>n6432</c:v>
                </c:pt>
                <c:pt idx="6432">
                  <c:v>n6433</c:v>
                </c:pt>
                <c:pt idx="6433">
                  <c:v>n6434</c:v>
                </c:pt>
                <c:pt idx="6434">
                  <c:v>n6435</c:v>
                </c:pt>
                <c:pt idx="6435">
                  <c:v>n6436</c:v>
                </c:pt>
                <c:pt idx="6436">
                  <c:v>n6437</c:v>
                </c:pt>
                <c:pt idx="6437">
                  <c:v>n6438</c:v>
                </c:pt>
                <c:pt idx="6438">
                  <c:v>n6439</c:v>
                </c:pt>
                <c:pt idx="6439">
                  <c:v>n6440</c:v>
                </c:pt>
                <c:pt idx="6440">
                  <c:v>n6441</c:v>
                </c:pt>
                <c:pt idx="6441">
                  <c:v>n6442</c:v>
                </c:pt>
                <c:pt idx="6442">
                  <c:v>n6443</c:v>
                </c:pt>
                <c:pt idx="6443">
                  <c:v>n6444</c:v>
                </c:pt>
                <c:pt idx="6444">
                  <c:v>n6445</c:v>
                </c:pt>
                <c:pt idx="6445">
                  <c:v>n6446</c:v>
                </c:pt>
                <c:pt idx="6446">
                  <c:v>n6447</c:v>
                </c:pt>
                <c:pt idx="6447">
                  <c:v>n6448</c:v>
                </c:pt>
                <c:pt idx="6448">
                  <c:v>n6449</c:v>
                </c:pt>
                <c:pt idx="6449">
                  <c:v>n6450</c:v>
                </c:pt>
                <c:pt idx="6450">
                  <c:v>n6451</c:v>
                </c:pt>
                <c:pt idx="6451">
                  <c:v>n6452</c:v>
                </c:pt>
                <c:pt idx="6452">
                  <c:v>n6453</c:v>
                </c:pt>
                <c:pt idx="6453">
                  <c:v>n6454</c:v>
                </c:pt>
                <c:pt idx="6454">
                  <c:v>n6455</c:v>
                </c:pt>
                <c:pt idx="6455">
                  <c:v>n6456</c:v>
                </c:pt>
                <c:pt idx="6456">
                  <c:v>n6457</c:v>
                </c:pt>
                <c:pt idx="6457">
                  <c:v>n6458</c:v>
                </c:pt>
                <c:pt idx="6458">
                  <c:v>n6459</c:v>
                </c:pt>
                <c:pt idx="6459">
                  <c:v>n6460</c:v>
                </c:pt>
                <c:pt idx="6460">
                  <c:v>n6461</c:v>
                </c:pt>
                <c:pt idx="6461">
                  <c:v>n6462</c:v>
                </c:pt>
                <c:pt idx="6462">
                  <c:v>n6463</c:v>
                </c:pt>
                <c:pt idx="6463">
                  <c:v>n6464</c:v>
                </c:pt>
                <c:pt idx="6464">
                  <c:v>n6465</c:v>
                </c:pt>
                <c:pt idx="6465">
                  <c:v>n6466</c:v>
                </c:pt>
                <c:pt idx="6466">
                  <c:v>n6467</c:v>
                </c:pt>
                <c:pt idx="6467">
                  <c:v>n6468</c:v>
                </c:pt>
                <c:pt idx="6468">
                  <c:v>n6469</c:v>
                </c:pt>
                <c:pt idx="6469">
                  <c:v>n6470</c:v>
                </c:pt>
                <c:pt idx="6470">
                  <c:v>n6471</c:v>
                </c:pt>
                <c:pt idx="6471">
                  <c:v>n6472</c:v>
                </c:pt>
                <c:pt idx="6472">
                  <c:v>n6473</c:v>
                </c:pt>
                <c:pt idx="6473">
                  <c:v>n6474</c:v>
                </c:pt>
                <c:pt idx="6474">
                  <c:v>n6475</c:v>
                </c:pt>
                <c:pt idx="6475">
                  <c:v>n6476</c:v>
                </c:pt>
                <c:pt idx="6476">
                  <c:v>n6477</c:v>
                </c:pt>
                <c:pt idx="6477">
                  <c:v>n6478</c:v>
                </c:pt>
                <c:pt idx="6478">
                  <c:v>n6479</c:v>
                </c:pt>
                <c:pt idx="6479">
                  <c:v>n6480</c:v>
                </c:pt>
                <c:pt idx="6480">
                  <c:v>n6481</c:v>
                </c:pt>
                <c:pt idx="6481">
                  <c:v>n6482</c:v>
                </c:pt>
                <c:pt idx="6482">
                  <c:v>n6483</c:v>
                </c:pt>
                <c:pt idx="6483">
                  <c:v>n6484</c:v>
                </c:pt>
                <c:pt idx="6484">
                  <c:v>n6485</c:v>
                </c:pt>
                <c:pt idx="6485">
                  <c:v>n6486</c:v>
                </c:pt>
                <c:pt idx="6486">
                  <c:v>n6487</c:v>
                </c:pt>
                <c:pt idx="6487">
                  <c:v>n6488</c:v>
                </c:pt>
                <c:pt idx="6488">
                  <c:v>n6489</c:v>
                </c:pt>
                <c:pt idx="6489">
                  <c:v>n6490</c:v>
                </c:pt>
                <c:pt idx="6490">
                  <c:v>n6491</c:v>
                </c:pt>
                <c:pt idx="6491">
                  <c:v>n6492</c:v>
                </c:pt>
                <c:pt idx="6492">
                  <c:v>n6493</c:v>
                </c:pt>
                <c:pt idx="6493">
                  <c:v>n6494</c:v>
                </c:pt>
                <c:pt idx="6494">
                  <c:v>n6495</c:v>
                </c:pt>
                <c:pt idx="6495">
                  <c:v>n6496</c:v>
                </c:pt>
                <c:pt idx="6496">
                  <c:v>n6497</c:v>
                </c:pt>
                <c:pt idx="6497">
                  <c:v>n6498</c:v>
                </c:pt>
                <c:pt idx="6498">
                  <c:v>n6499</c:v>
                </c:pt>
                <c:pt idx="6499">
                  <c:v>n6500</c:v>
                </c:pt>
                <c:pt idx="6500">
                  <c:v>n6501</c:v>
                </c:pt>
                <c:pt idx="6501">
                  <c:v>n6502</c:v>
                </c:pt>
                <c:pt idx="6502">
                  <c:v>n6503</c:v>
                </c:pt>
                <c:pt idx="6503">
                  <c:v>n6504</c:v>
                </c:pt>
                <c:pt idx="6504">
                  <c:v>n6505</c:v>
                </c:pt>
                <c:pt idx="6505">
                  <c:v>n6506</c:v>
                </c:pt>
                <c:pt idx="6506">
                  <c:v>n6507</c:v>
                </c:pt>
                <c:pt idx="6507">
                  <c:v>n6508</c:v>
                </c:pt>
                <c:pt idx="6508">
                  <c:v>n6509</c:v>
                </c:pt>
                <c:pt idx="6509">
                  <c:v>n6510</c:v>
                </c:pt>
                <c:pt idx="6510">
                  <c:v>n6511</c:v>
                </c:pt>
                <c:pt idx="6511">
                  <c:v>n6512</c:v>
                </c:pt>
                <c:pt idx="6512">
                  <c:v>n6513</c:v>
                </c:pt>
                <c:pt idx="6513">
                  <c:v>n6514</c:v>
                </c:pt>
                <c:pt idx="6514">
                  <c:v>n6515</c:v>
                </c:pt>
                <c:pt idx="6515">
                  <c:v>n6516</c:v>
                </c:pt>
                <c:pt idx="6516">
                  <c:v>n6517</c:v>
                </c:pt>
                <c:pt idx="6517">
                  <c:v>n6518</c:v>
                </c:pt>
                <c:pt idx="6518">
                  <c:v>n6519</c:v>
                </c:pt>
                <c:pt idx="6519">
                  <c:v>n6520</c:v>
                </c:pt>
                <c:pt idx="6520">
                  <c:v>n6521</c:v>
                </c:pt>
                <c:pt idx="6521">
                  <c:v>n6522</c:v>
                </c:pt>
                <c:pt idx="6522">
                  <c:v>n6523</c:v>
                </c:pt>
                <c:pt idx="6523">
                  <c:v>n6524</c:v>
                </c:pt>
                <c:pt idx="6524">
                  <c:v>n6525</c:v>
                </c:pt>
                <c:pt idx="6525">
                  <c:v>n6526</c:v>
                </c:pt>
                <c:pt idx="6526">
                  <c:v>n6527</c:v>
                </c:pt>
                <c:pt idx="6527">
                  <c:v>n6528</c:v>
                </c:pt>
                <c:pt idx="6528">
                  <c:v>n6529</c:v>
                </c:pt>
                <c:pt idx="6529">
                  <c:v>n6530</c:v>
                </c:pt>
                <c:pt idx="6530">
                  <c:v>n6531</c:v>
                </c:pt>
                <c:pt idx="6531">
                  <c:v>n6532</c:v>
                </c:pt>
                <c:pt idx="6532">
                  <c:v>n6533</c:v>
                </c:pt>
                <c:pt idx="6533">
                  <c:v>n6534</c:v>
                </c:pt>
                <c:pt idx="6534">
                  <c:v>n6535</c:v>
                </c:pt>
                <c:pt idx="6535">
                  <c:v>n6536</c:v>
                </c:pt>
                <c:pt idx="6536">
                  <c:v>n6537</c:v>
                </c:pt>
                <c:pt idx="6537">
                  <c:v>n6538</c:v>
                </c:pt>
                <c:pt idx="6538">
                  <c:v>n6539</c:v>
                </c:pt>
                <c:pt idx="6539">
                  <c:v>n6540</c:v>
                </c:pt>
                <c:pt idx="6540">
                  <c:v>n6541</c:v>
                </c:pt>
                <c:pt idx="6541">
                  <c:v>n6542</c:v>
                </c:pt>
                <c:pt idx="6542">
                  <c:v>n6543</c:v>
                </c:pt>
                <c:pt idx="6543">
                  <c:v>n6544</c:v>
                </c:pt>
                <c:pt idx="6544">
                  <c:v>n6545</c:v>
                </c:pt>
                <c:pt idx="6545">
                  <c:v>n6546</c:v>
                </c:pt>
                <c:pt idx="6546">
                  <c:v>n6547</c:v>
                </c:pt>
                <c:pt idx="6547">
                  <c:v>n6548</c:v>
                </c:pt>
                <c:pt idx="6548">
                  <c:v>n6549</c:v>
                </c:pt>
                <c:pt idx="6549">
                  <c:v>n6550</c:v>
                </c:pt>
                <c:pt idx="6550">
                  <c:v>n6551</c:v>
                </c:pt>
                <c:pt idx="6551">
                  <c:v>n6552</c:v>
                </c:pt>
                <c:pt idx="6552">
                  <c:v>n6553</c:v>
                </c:pt>
                <c:pt idx="6553">
                  <c:v>n6554</c:v>
                </c:pt>
                <c:pt idx="6554">
                  <c:v>n6555</c:v>
                </c:pt>
                <c:pt idx="6555">
                  <c:v>n6556</c:v>
                </c:pt>
                <c:pt idx="6556">
                  <c:v>n6557</c:v>
                </c:pt>
                <c:pt idx="6557">
                  <c:v>n6558</c:v>
                </c:pt>
                <c:pt idx="6558">
                  <c:v>n6559</c:v>
                </c:pt>
                <c:pt idx="6559">
                  <c:v>n6560</c:v>
                </c:pt>
                <c:pt idx="6560">
                  <c:v>n6561</c:v>
                </c:pt>
                <c:pt idx="6561">
                  <c:v>n6562</c:v>
                </c:pt>
                <c:pt idx="6562">
                  <c:v>n6563</c:v>
                </c:pt>
                <c:pt idx="6563">
                  <c:v>n6564</c:v>
                </c:pt>
                <c:pt idx="6564">
                  <c:v>n6565</c:v>
                </c:pt>
                <c:pt idx="6565">
                  <c:v>n6566</c:v>
                </c:pt>
                <c:pt idx="6566">
                  <c:v>n6567</c:v>
                </c:pt>
                <c:pt idx="6567">
                  <c:v>n6568</c:v>
                </c:pt>
                <c:pt idx="6568">
                  <c:v>n6569</c:v>
                </c:pt>
                <c:pt idx="6569">
                  <c:v>n6570</c:v>
                </c:pt>
                <c:pt idx="6570">
                  <c:v>n6571</c:v>
                </c:pt>
                <c:pt idx="6571">
                  <c:v>n6572</c:v>
                </c:pt>
                <c:pt idx="6572">
                  <c:v>n6573</c:v>
                </c:pt>
                <c:pt idx="6573">
                  <c:v>n6574</c:v>
                </c:pt>
                <c:pt idx="6574">
                  <c:v>n6575</c:v>
                </c:pt>
                <c:pt idx="6575">
                  <c:v>n6576</c:v>
                </c:pt>
                <c:pt idx="6576">
                  <c:v>n6577</c:v>
                </c:pt>
                <c:pt idx="6577">
                  <c:v>n6578</c:v>
                </c:pt>
                <c:pt idx="6578">
                  <c:v>n6579</c:v>
                </c:pt>
                <c:pt idx="6579">
                  <c:v>n6580</c:v>
                </c:pt>
                <c:pt idx="6580">
                  <c:v>n6581</c:v>
                </c:pt>
                <c:pt idx="6581">
                  <c:v>n6582</c:v>
                </c:pt>
                <c:pt idx="6582">
                  <c:v>n6583</c:v>
                </c:pt>
                <c:pt idx="6583">
                  <c:v>n6584</c:v>
                </c:pt>
                <c:pt idx="6584">
                  <c:v>n6585</c:v>
                </c:pt>
                <c:pt idx="6585">
                  <c:v>n6586</c:v>
                </c:pt>
                <c:pt idx="6586">
                  <c:v>n6587</c:v>
                </c:pt>
                <c:pt idx="6587">
                  <c:v>n6588</c:v>
                </c:pt>
                <c:pt idx="6588">
                  <c:v>n6589</c:v>
                </c:pt>
                <c:pt idx="6589">
                  <c:v>n6590</c:v>
                </c:pt>
                <c:pt idx="6590">
                  <c:v>n6591</c:v>
                </c:pt>
                <c:pt idx="6591">
                  <c:v>n6592</c:v>
                </c:pt>
                <c:pt idx="6592">
                  <c:v>n6593</c:v>
                </c:pt>
                <c:pt idx="6593">
                  <c:v>n6594</c:v>
                </c:pt>
                <c:pt idx="6594">
                  <c:v>n6595</c:v>
                </c:pt>
                <c:pt idx="6595">
                  <c:v>n6596</c:v>
                </c:pt>
                <c:pt idx="6596">
                  <c:v>n6597</c:v>
                </c:pt>
                <c:pt idx="6597">
                  <c:v>n6598</c:v>
                </c:pt>
                <c:pt idx="6598">
                  <c:v>n6599</c:v>
                </c:pt>
                <c:pt idx="6599">
                  <c:v>n6600</c:v>
                </c:pt>
                <c:pt idx="6600">
                  <c:v>n6601</c:v>
                </c:pt>
                <c:pt idx="6601">
                  <c:v>n6602</c:v>
                </c:pt>
                <c:pt idx="6602">
                  <c:v>n6603</c:v>
                </c:pt>
                <c:pt idx="6603">
                  <c:v>n6604</c:v>
                </c:pt>
                <c:pt idx="6604">
                  <c:v>n6605</c:v>
                </c:pt>
                <c:pt idx="6605">
                  <c:v>n6606</c:v>
                </c:pt>
                <c:pt idx="6606">
                  <c:v>n6607</c:v>
                </c:pt>
                <c:pt idx="6607">
                  <c:v>n6608</c:v>
                </c:pt>
                <c:pt idx="6608">
                  <c:v>n6609</c:v>
                </c:pt>
                <c:pt idx="6609">
                  <c:v>n6610</c:v>
                </c:pt>
                <c:pt idx="6610">
                  <c:v>n6611</c:v>
                </c:pt>
                <c:pt idx="6611">
                  <c:v>n6612</c:v>
                </c:pt>
                <c:pt idx="6612">
                  <c:v>n6613</c:v>
                </c:pt>
                <c:pt idx="6613">
                  <c:v>n6614</c:v>
                </c:pt>
                <c:pt idx="6614">
                  <c:v>n6615</c:v>
                </c:pt>
                <c:pt idx="6615">
                  <c:v>n6616</c:v>
                </c:pt>
                <c:pt idx="6616">
                  <c:v>n6617</c:v>
                </c:pt>
                <c:pt idx="6617">
                  <c:v>n6618</c:v>
                </c:pt>
                <c:pt idx="6618">
                  <c:v>n6619</c:v>
                </c:pt>
                <c:pt idx="6619">
                  <c:v>n6620</c:v>
                </c:pt>
                <c:pt idx="6620">
                  <c:v>n6621</c:v>
                </c:pt>
                <c:pt idx="6621">
                  <c:v>n6622</c:v>
                </c:pt>
                <c:pt idx="6622">
                  <c:v>n6623</c:v>
                </c:pt>
                <c:pt idx="6623">
                  <c:v>n6624</c:v>
                </c:pt>
                <c:pt idx="6624">
                  <c:v>n6625</c:v>
                </c:pt>
                <c:pt idx="6625">
                  <c:v>n6626</c:v>
                </c:pt>
                <c:pt idx="6626">
                  <c:v>n6627</c:v>
                </c:pt>
                <c:pt idx="6627">
                  <c:v>n6628</c:v>
                </c:pt>
                <c:pt idx="6628">
                  <c:v>n6629</c:v>
                </c:pt>
                <c:pt idx="6629">
                  <c:v>n6630</c:v>
                </c:pt>
                <c:pt idx="6630">
                  <c:v>n6631</c:v>
                </c:pt>
                <c:pt idx="6631">
                  <c:v>n6632</c:v>
                </c:pt>
                <c:pt idx="6632">
                  <c:v>n6633</c:v>
                </c:pt>
                <c:pt idx="6633">
                  <c:v>n6634</c:v>
                </c:pt>
                <c:pt idx="6634">
                  <c:v>n6635</c:v>
                </c:pt>
                <c:pt idx="6635">
                  <c:v>n6636</c:v>
                </c:pt>
                <c:pt idx="6636">
                  <c:v>n6637</c:v>
                </c:pt>
                <c:pt idx="6637">
                  <c:v>n6638</c:v>
                </c:pt>
                <c:pt idx="6638">
                  <c:v>n6639</c:v>
                </c:pt>
                <c:pt idx="6639">
                  <c:v>n6640</c:v>
                </c:pt>
                <c:pt idx="6640">
                  <c:v>n6641</c:v>
                </c:pt>
                <c:pt idx="6641">
                  <c:v>n6642</c:v>
                </c:pt>
                <c:pt idx="6642">
                  <c:v>n6643</c:v>
                </c:pt>
                <c:pt idx="6643">
                  <c:v>n6644</c:v>
                </c:pt>
                <c:pt idx="6644">
                  <c:v>n6645</c:v>
                </c:pt>
                <c:pt idx="6645">
                  <c:v>n6646</c:v>
                </c:pt>
                <c:pt idx="6646">
                  <c:v>n6647</c:v>
                </c:pt>
                <c:pt idx="6647">
                  <c:v>n6648</c:v>
                </c:pt>
                <c:pt idx="6648">
                  <c:v>n6649</c:v>
                </c:pt>
                <c:pt idx="6649">
                  <c:v>n6650</c:v>
                </c:pt>
                <c:pt idx="6650">
                  <c:v>n6651</c:v>
                </c:pt>
                <c:pt idx="6651">
                  <c:v>n6652</c:v>
                </c:pt>
                <c:pt idx="6652">
                  <c:v>n6653</c:v>
                </c:pt>
                <c:pt idx="6653">
                  <c:v>n6654</c:v>
                </c:pt>
                <c:pt idx="6654">
                  <c:v>n6655</c:v>
                </c:pt>
                <c:pt idx="6655">
                  <c:v>n6656</c:v>
                </c:pt>
                <c:pt idx="6656">
                  <c:v>n6657</c:v>
                </c:pt>
                <c:pt idx="6657">
                  <c:v>n6658</c:v>
                </c:pt>
                <c:pt idx="6658">
                  <c:v>n6659</c:v>
                </c:pt>
                <c:pt idx="6659">
                  <c:v>n6660</c:v>
                </c:pt>
                <c:pt idx="6660">
                  <c:v>n6661</c:v>
                </c:pt>
                <c:pt idx="6661">
                  <c:v>n6662</c:v>
                </c:pt>
                <c:pt idx="6662">
                  <c:v>n6663</c:v>
                </c:pt>
                <c:pt idx="6663">
                  <c:v>n6664</c:v>
                </c:pt>
                <c:pt idx="6664">
                  <c:v>n6665</c:v>
                </c:pt>
                <c:pt idx="6665">
                  <c:v>n6666</c:v>
                </c:pt>
                <c:pt idx="6666">
                  <c:v>n6667</c:v>
                </c:pt>
                <c:pt idx="6667">
                  <c:v>n6668</c:v>
                </c:pt>
                <c:pt idx="6668">
                  <c:v>n6669</c:v>
                </c:pt>
                <c:pt idx="6669">
                  <c:v>n6670</c:v>
                </c:pt>
                <c:pt idx="6670">
                  <c:v>n6671</c:v>
                </c:pt>
                <c:pt idx="6671">
                  <c:v>n6672</c:v>
                </c:pt>
                <c:pt idx="6672">
                  <c:v>n6673</c:v>
                </c:pt>
                <c:pt idx="6673">
                  <c:v>n6674</c:v>
                </c:pt>
                <c:pt idx="6674">
                  <c:v>n6675</c:v>
                </c:pt>
                <c:pt idx="6675">
                  <c:v>n6676</c:v>
                </c:pt>
                <c:pt idx="6676">
                  <c:v>n6677</c:v>
                </c:pt>
                <c:pt idx="6677">
                  <c:v>n6678</c:v>
                </c:pt>
                <c:pt idx="6678">
                  <c:v>n6679</c:v>
                </c:pt>
                <c:pt idx="6679">
                  <c:v>n6680</c:v>
                </c:pt>
                <c:pt idx="6680">
                  <c:v>n6681</c:v>
                </c:pt>
                <c:pt idx="6681">
                  <c:v>n6682</c:v>
                </c:pt>
                <c:pt idx="6682">
                  <c:v>n6683</c:v>
                </c:pt>
                <c:pt idx="6683">
                  <c:v>n6684</c:v>
                </c:pt>
                <c:pt idx="6684">
                  <c:v>n6685</c:v>
                </c:pt>
                <c:pt idx="6685">
                  <c:v>n6686</c:v>
                </c:pt>
                <c:pt idx="6686">
                  <c:v>n6687</c:v>
                </c:pt>
                <c:pt idx="6687">
                  <c:v>n6688</c:v>
                </c:pt>
                <c:pt idx="6688">
                  <c:v>n6689</c:v>
                </c:pt>
                <c:pt idx="6689">
                  <c:v>n6690</c:v>
                </c:pt>
                <c:pt idx="6690">
                  <c:v>n6691</c:v>
                </c:pt>
                <c:pt idx="6691">
                  <c:v>n6692</c:v>
                </c:pt>
                <c:pt idx="6692">
                  <c:v>n6693</c:v>
                </c:pt>
                <c:pt idx="6693">
                  <c:v>n6694</c:v>
                </c:pt>
                <c:pt idx="6694">
                  <c:v>n6695</c:v>
                </c:pt>
                <c:pt idx="6695">
                  <c:v>n6696</c:v>
                </c:pt>
                <c:pt idx="6696">
                  <c:v>n6697</c:v>
                </c:pt>
                <c:pt idx="6697">
                  <c:v>n6698</c:v>
                </c:pt>
                <c:pt idx="6698">
                  <c:v>n6699</c:v>
                </c:pt>
                <c:pt idx="6699">
                  <c:v>n6700</c:v>
                </c:pt>
                <c:pt idx="6700">
                  <c:v>n6701</c:v>
                </c:pt>
                <c:pt idx="6701">
                  <c:v>n6702</c:v>
                </c:pt>
                <c:pt idx="6702">
                  <c:v>n6703</c:v>
                </c:pt>
                <c:pt idx="6703">
                  <c:v>n6704</c:v>
                </c:pt>
                <c:pt idx="6704">
                  <c:v>n6705</c:v>
                </c:pt>
                <c:pt idx="6705">
                  <c:v>n6706</c:v>
                </c:pt>
                <c:pt idx="6706">
                  <c:v>n6707</c:v>
                </c:pt>
                <c:pt idx="6707">
                  <c:v>n6708</c:v>
                </c:pt>
                <c:pt idx="6708">
                  <c:v>n6709</c:v>
                </c:pt>
                <c:pt idx="6709">
                  <c:v>n6710</c:v>
                </c:pt>
                <c:pt idx="6710">
                  <c:v>n6711</c:v>
                </c:pt>
                <c:pt idx="6711">
                  <c:v>n6712</c:v>
                </c:pt>
                <c:pt idx="6712">
                  <c:v>n6713</c:v>
                </c:pt>
                <c:pt idx="6713">
                  <c:v>n6714</c:v>
                </c:pt>
                <c:pt idx="6714">
                  <c:v>n6715</c:v>
                </c:pt>
                <c:pt idx="6715">
                  <c:v>n6716</c:v>
                </c:pt>
                <c:pt idx="6716">
                  <c:v>n6717</c:v>
                </c:pt>
                <c:pt idx="6717">
                  <c:v>n6718</c:v>
                </c:pt>
                <c:pt idx="6718">
                  <c:v>n6719</c:v>
                </c:pt>
                <c:pt idx="6719">
                  <c:v>n6720</c:v>
                </c:pt>
                <c:pt idx="6720">
                  <c:v>n6721</c:v>
                </c:pt>
                <c:pt idx="6721">
                  <c:v>n6722</c:v>
                </c:pt>
                <c:pt idx="6722">
                  <c:v>n6723</c:v>
                </c:pt>
                <c:pt idx="6723">
                  <c:v>n6724</c:v>
                </c:pt>
                <c:pt idx="6724">
                  <c:v>n6725</c:v>
                </c:pt>
                <c:pt idx="6725">
                  <c:v>n6726</c:v>
                </c:pt>
                <c:pt idx="6726">
                  <c:v>n6727</c:v>
                </c:pt>
                <c:pt idx="6727">
                  <c:v>n6728</c:v>
                </c:pt>
                <c:pt idx="6728">
                  <c:v>n6729</c:v>
                </c:pt>
                <c:pt idx="6729">
                  <c:v>n6730</c:v>
                </c:pt>
                <c:pt idx="6730">
                  <c:v>n6731</c:v>
                </c:pt>
                <c:pt idx="6731">
                  <c:v>n6732</c:v>
                </c:pt>
                <c:pt idx="6732">
                  <c:v>n6733</c:v>
                </c:pt>
                <c:pt idx="6733">
                  <c:v>n6734</c:v>
                </c:pt>
                <c:pt idx="6734">
                  <c:v>n6735</c:v>
                </c:pt>
                <c:pt idx="6735">
                  <c:v>n6736</c:v>
                </c:pt>
                <c:pt idx="6736">
                  <c:v>n6737</c:v>
                </c:pt>
                <c:pt idx="6737">
                  <c:v>n6738</c:v>
                </c:pt>
                <c:pt idx="6738">
                  <c:v>n6739</c:v>
                </c:pt>
                <c:pt idx="6739">
                  <c:v>n6740</c:v>
                </c:pt>
                <c:pt idx="6740">
                  <c:v>n6741</c:v>
                </c:pt>
                <c:pt idx="6741">
                  <c:v>n6742</c:v>
                </c:pt>
                <c:pt idx="6742">
                  <c:v>n6743</c:v>
                </c:pt>
                <c:pt idx="6743">
                  <c:v>n6744</c:v>
                </c:pt>
                <c:pt idx="6744">
                  <c:v>n6745</c:v>
                </c:pt>
                <c:pt idx="6745">
                  <c:v>n6746</c:v>
                </c:pt>
                <c:pt idx="6746">
                  <c:v>n6747</c:v>
                </c:pt>
                <c:pt idx="6747">
                  <c:v>n6748</c:v>
                </c:pt>
                <c:pt idx="6748">
                  <c:v>n6749</c:v>
                </c:pt>
                <c:pt idx="6749">
                  <c:v>n6750</c:v>
                </c:pt>
                <c:pt idx="6750">
                  <c:v>n6751</c:v>
                </c:pt>
                <c:pt idx="6751">
                  <c:v>n6752</c:v>
                </c:pt>
                <c:pt idx="6752">
                  <c:v>n6753</c:v>
                </c:pt>
                <c:pt idx="6753">
                  <c:v>n6754</c:v>
                </c:pt>
                <c:pt idx="6754">
                  <c:v>n6755</c:v>
                </c:pt>
                <c:pt idx="6755">
                  <c:v>n6756</c:v>
                </c:pt>
                <c:pt idx="6756">
                  <c:v>n6757</c:v>
                </c:pt>
                <c:pt idx="6757">
                  <c:v>n6758</c:v>
                </c:pt>
                <c:pt idx="6758">
                  <c:v>n6759</c:v>
                </c:pt>
                <c:pt idx="6759">
                  <c:v>n6760</c:v>
                </c:pt>
                <c:pt idx="6760">
                  <c:v>n6761</c:v>
                </c:pt>
                <c:pt idx="6761">
                  <c:v>n6762</c:v>
                </c:pt>
                <c:pt idx="6762">
                  <c:v>n6763</c:v>
                </c:pt>
                <c:pt idx="6763">
                  <c:v>n6764</c:v>
                </c:pt>
                <c:pt idx="6764">
                  <c:v>n6765</c:v>
                </c:pt>
                <c:pt idx="6765">
                  <c:v>n6766</c:v>
                </c:pt>
                <c:pt idx="6766">
                  <c:v>n6767</c:v>
                </c:pt>
                <c:pt idx="6767">
                  <c:v>n6768</c:v>
                </c:pt>
                <c:pt idx="6768">
                  <c:v>n6769</c:v>
                </c:pt>
                <c:pt idx="6769">
                  <c:v>n6770</c:v>
                </c:pt>
                <c:pt idx="6770">
                  <c:v>n6771</c:v>
                </c:pt>
                <c:pt idx="6771">
                  <c:v>n6772</c:v>
                </c:pt>
                <c:pt idx="6772">
                  <c:v>n6773</c:v>
                </c:pt>
                <c:pt idx="6773">
                  <c:v>n6774</c:v>
                </c:pt>
                <c:pt idx="6774">
                  <c:v>n6775</c:v>
                </c:pt>
                <c:pt idx="6775">
                  <c:v>n6776</c:v>
                </c:pt>
                <c:pt idx="6776">
                  <c:v>n6777</c:v>
                </c:pt>
                <c:pt idx="6777">
                  <c:v>n6778</c:v>
                </c:pt>
                <c:pt idx="6778">
                  <c:v>n6779</c:v>
                </c:pt>
                <c:pt idx="6779">
                  <c:v>n6780</c:v>
                </c:pt>
                <c:pt idx="6780">
                  <c:v>n6781</c:v>
                </c:pt>
                <c:pt idx="6781">
                  <c:v>n6782</c:v>
                </c:pt>
                <c:pt idx="6782">
                  <c:v>n6783</c:v>
                </c:pt>
                <c:pt idx="6783">
                  <c:v>n6784</c:v>
                </c:pt>
                <c:pt idx="6784">
                  <c:v>n6785</c:v>
                </c:pt>
                <c:pt idx="6785">
                  <c:v>n6786</c:v>
                </c:pt>
                <c:pt idx="6786">
                  <c:v>n6787</c:v>
                </c:pt>
                <c:pt idx="6787">
                  <c:v>n6788</c:v>
                </c:pt>
                <c:pt idx="6788">
                  <c:v>n6789</c:v>
                </c:pt>
                <c:pt idx="6789">
                  <c:v>n6790</c:v>
                </c:pt>
                <c:pt idx="6790">
                  <c:v>n6791</c:v>
                </c:pt>
                <c:pt idx="6791">
                  <c:v>n6792</c:v>
                </c:pt>
                <c:pt idx="6792">
                  <c:v>n6793</c:v>
                </c:pt>
                <c:pt idx="6793">
                  <c:v>n6794</c:v>
                </c:pt>
                <c:pt idx="6794">
                  <c:v>n6795</c:v>
                </c:pt>
                <c:pt idx="6795">
                  <c:v>n6796</c:v>
                </c:pt>
                <c:pt idx="6796">
                  <c:v>n6797</c:v>
                </c:pt>
                <c:pt idx="6797">
                  <c:v>n6798</c:v>
                </c:pt>
                <c:pt idx="6798">
                  <c:v>n6799</c:v>
                </c:pt>
                <c:pt idx="6799">
                  <c:v>n6800</c:v>
                </c:pt>
                <c:pt idx="6800">
                  <c:v>n6801</c:v>
                </c:pt>
                <c:pt idx="6801">
                  <c:v>n6802</c:v>
                </c:pt>
                <c:pt idx="6802">
                  <c:v>n6803</c:v>
                </c:pt>
                <c:pt idx="6803">
                  <c:v>n6804</c:v>
                </c:pt>
                <c:pt idx="6804">
                  <c:v>n6805</c:v>
                </c:pt>
                <c:pt idx="6805">
                  <c:v>n6806</c:v>
                </c:pt>
                <c:pt idx="6806">
                  <c:v>n6807</c:v>
                </c:pt>
                <c:pt idx="6807">
                  <c:v>n6808</c:v>
                </c:pt>
                <c:pt idx="6808">
                  <c:v>n6809</c:v>
                </c:pt>
                <c:pt idx="6809">
                  <c:v>n6810</c:v>
                </c:pt>
                <c:pt idx="6810">
                  <c:v>n6811</c:v>
                </c:pt>
                <c:pt idx="6811">
                  <c:v>n6812</c:v>
                </c:pt>
                <c:pt idx="6812">
                  <c:v>n6813</c:v>
                </c:pt>
                <c:pt idx="6813">
                  <c:v>n6814</c:v>
                </c:pt>
                <c:pt idx="6814">
                  <c:v>n6815</c:v>
                </c:pt>
                <c:pt idx="6815">
                  <c:v>n6816</c:v>
                </c:pt>
                <c:pt idx="6816">
                  <c:v>n6817</c:v>
                </c:pt>
                <c:pt idx="6817">
                  <c:v>n6818</c:v>
                </c:pt>
                <c:pt idx="6818">
                  <c:v>n6819</c:v>
                </c:pt>
                <c:pt idx="6819">
                  <c:v>n6820</c:v>
                </c:pt>
                <c:pt idx="6820">
                  <c:v>n6821</c:v>
                </c:pt>
                <c:pt idx="6821">
                  <c:v>n6822</c:v>
                </c:pt>
                <c:pt idx="6822">
                  <c:v>n6823</c:v>
                </c:pt>
                <c:pt idx="6823">
                  <c:v>n6824</c:v>
                </c:pt>
                <c:pt idx="6824">
                  <c:v>n6825</c:v>
                </c:pt>
                <c:pt idx="6825">
                  <c:v>n6826</c:v>
                </c:pt>
                <c:pt idx="6826">
                  <c:v>n6827</c:v>
                </c:pt>
                <c:pt idx="6827">
                  <c:v>n6828</c:v>
                </c:pt>
                <c:pt idx="6828">
                  <c:v>n6829</c:v>
                </c:pt>
                <c:pt idx="6829">
                  <c:v>n6830</c:v>
                </c:pt>
                <c:pt idx="6830">
                  <c:v>n6831</c:v>
                </c:pt>
                <c:pt idx="6831">
                  <c:v>n6832</c:v>
                </c:pt>
                <c:pt idx="6832">
                  <c:v>n6833</c:v>
                </c:pt>
                <c:pt idx="6833">
                  <c:v>n6834</c:v>
                </c:pt>
                <c:pt idx="6834">
                  <c:v>n6835</c:v>
                </c:pt>
                <c:pt idx="6835">
                  <c:v>n6836</c:v>
                </c:pt>
                <c:pt idx="6836">
                  <c:v>n6837</c:v>
                </c:pt>
                <c:pt idx="6837">
                  <c:v>n6838</c:v>
                </c:pt>
                <c:pt idx="6838">
                  <c:v>n6839</c:v>
                </c:pt>
                <c:pt idx="6839">
                  <c:v>n6840</c:v>
                </c:pt>
                <c:pt idx="6840">
                  <c:v>n6841</c:v>
                </c:pt>
                <c:pt idx="6841">
                  <c:v>n6842</c:v>
                </c:pt>
                <c:pt idx="6842">
                  <c:v>n6843</c:v>
                </c:pt>
                <c:pt idx="6843">
                  <c:v>n6844</c:v>
                </c:pt>
                <c:pt idx="6844">
                  <c:v>n6845</c:v>
                </c:pt>
                <c:pt idx="6845">
                  <c:v>n6846</c:v>
                </c:pt>
                <c:pt idx="6846">
                  <c:v>n6847</c:v>
                </c:pt>
                <c:pt idx="6847">
                  <c:v>n6848</c:v>
                </c:pt>
                <c:pt idx="6848">
                  <c:v>n6849</c:v>
                </c:pt>
                <c:pt idx="6849">
                  <c:v>n6850</c:v>
                </c:pt>
                <c:pt idx="6850">
                  <c:v>n6851</c:v>
                </c:pt>
                <c:pt idx="6851">
                  <c:v>n6852</c:v>
                </c:pt>
                <c:pt idx="6852">
                  <c:v>n6853</c:v>
                </c:pt>
                <c:pt idx="6853">
                  <c:v>n6854</c:v>
                </c:pt>
                <c:pt idx="6854">
                  <c:v>n6855</c:v>
                </c:pt>
                <c:pt idx="6855">
                  <c:v>n6856</c:v>
                </c:pt>
                <c:pt idx="6856">
                  <c:v>n6857</c:v>
                </c:pt>
                <c:pt idx="6857">
                  <c:v>n6858</c:v>
                </c:pt>
                <c:pt idx="6858">
                  <c:v>n6859</c:v>
                </c:pt>
                <c:pt idx="6859">
                  <c:v>n6860</c:v>
                </c:pt>
                <c:pt idx="6860">
                  <c:v>n6861</c:v>
                </c:pt>
                <c:pt idx="6861">
                  <c:v>n6862</c:v>
                </c:pt>
                <c:pt idx="6862">
                  <c:v>n6863</c:v>
                </c:pt>
                <c:pt idx="6863">
                  <c:v>n6864</c:v>
                </c:pt>
                <c:pt idx="6864">
                  <c:v>n6865</c:v>
                </c:pt>
                <c:pt idx="6865">
                  <c:v>n6866</c:v>
                </c:pt>
                <c:pt idx="6866">
                  <c:v>n6867</c:v>
                </c:pt>
                <c:pt idx="6867">
                  <c:v>n6868</c:v>
                </c:pt>
                <c:pt idx="6868">
                  <c:v>n6869</c:v>
                </c:pt>
                <c:pt idx="6869">
                  <c:v>n6870</c:v>
                </c:pt>
                <c:pt idx="6870">
                  <c:v>n6871</c:v>
                </c:pt>
                <c:pt idx="6871">
                  <c:v>n6872</c:v>
                </c:pt>
                <c:pt idx="6872">
                  <c:v>n6873</c:v>
                </c:pt>
                <c:pt idx="6873">
                  <c:v>n6874</c:v>
                </c:pt>
                <c:pt idx="6874">
                  <c:v>n6875</c:v>
                </c:pt>
                <c:pt idx="6875">
                  <c:v>n6876</c:v>
                </c:pt>
                <c:pt idx="6876">
                  <c:v>n6877</c:v>
                </c:pt>
                <c:pt idx="6877">
                  <c:v>n6878</c:v>
                </c:pt>
                <c:pt idx="6878">
                  <c:v>n6879</c:v>
                </c:pt>
                <c:pt idx="6879">
                  <c:v>n6880</c:v>
                </c:pt>
                <c:pt idx="6880">
                  <c:v>n6881</c:v>
                </c:pt>
                <c:pt idx="6881">
                  <c:v>n6882</c:v>
                </c:pt>
                <c:pt idx="6882">
                  <c:v>n6883</c:v>
                </c:pt>
                <c:pt idx="6883">
                  <c:v>n6884</c:v>
                </c:pt>
                <c:pt idx="6884">
                  <c:v>n6885</c:v>
                </c:pt>
                <c:pt idx="6885">
                  <c:v>n6886</c:v>
                </c:pt>
                <c:pt idx="6886">
                  <c:v>n6887</c:v>
                </c:pt>
                <c:pt idx="6887">
                  <c:v>n6888</c:v>
                </c:pt>
                <c:pt idx="6888">
                  <c:v>n6889</c:v>
                </c:pt>
                <c:pt idx="6889">
                  <c:v>n6890</c:v>
                </c:pt>
                <c:pt idx="6890">
                  <c:v>n6891</c:v>
                </c:pt>
                <c:pt idx="6891">
                  <c:v>n6892</c:v>
                </c:pt>
                <c:pt idx="6892">
                  <c:v>n6893</c:v>
                </c:pt>
                <c:pt idx="6893">
                  <c:v>n6894</c:v>
                </c:pt>
                <c:pt idx="6894">
                  <c:v>n6895</c:v>
                </c:pt>
                <c:pt idx="6895">
                  <c:v>n6896</c:v>
                </c:pt>
                <c:pt idx="6896">
                  <c:v>n6897</c:v>
                </c:pt>
                <c:pt idx="6897">
                  <c:v>n6898</c:v>
                </c:pt>
                <c:pt idx="6898">
                  <c:v>n6899</c:v>
                </c:pt>
                <c:pt idx="6899">
                  <c:v>n6900</c:v>
                </c:pt>
                <c:pt idx="6900">
                  <c:v>n6901</c:v>
                </c:pt>
                <c:pt idx="6901">
                  <c:v>n6902</c:v>
                </c:pt>
                <c:pt idx="6902">
                  <c:v>n6903</c:v>
                </c:pt>
                <c:pt idx="6903">
                  <c:v>n6904</c:v>
                </c:pt>
                <c:pt idx="6904">
                  <c:v>n6905</c:v>
                </c:pt>
                <c:pt idx="6905">
                  <c:v>n6906</c:v>
                </c:pt>
                <c:pt idx="6906">
                  <c:v>n6907</c:v>
                </c:pt>
                <c:pt idx="6907">
                  <c:v>n6908</c:v>
                </c:pt>
                <c:pt idx="6908">
                  <c:v>n6909</c:v>
                </c:pt>
                <c:pt idx="6909">
                  <c:v>n6910</c:v>
                </c:pt>
                <c:pt idx="6910">
                  <c:v>n6911</c:v>
                </c:pt>
                <c:pt idx="6911">
                  <c:v>n6912</c:v>
                </c:pt>
                <c:pt idx="6912">
                  <c:v>n6913</c:v>
                </c:pt>
                <c:pt idx="6913">
                  <c:v>n6914</c:v>
                </c:pt>
                <c:pt idx="6914">
                  <c:v>n6915</c:v>
                </c:pt>
                <c:pt idx="6915">
                  <c:v>n6916</c:v>
                </c:pt>
                <c:pt idx="6916">
                  <c:v>n6917</c:v>
                </c:pt>
                <c:pt idx="6917">
                  <c:v>n6918</c:v>
                </c:pt>
                <c:pt idx="6918">
                  <c:v>n6919</c:v>
                </c:pt>
                <c:pt idx="6919">
                  <c:v>n6920</c:v>
                </c:pt>
                <c:pt idx="6920">
                  <c:v>n6921</c:v>
                </c:pt>
                <c:pt idx="6921">
                  <c:v>n6922</c:v>
                </c:pt>
                <c:pt idx="6922">
                  <c:v>n6923</c:v>
                </c:pt>
                <c:pt idx="6923">
                  <c:v>n6924</c:v>
                </c:pt>
                <c:pt idx="6924">
                  <c:v>n6925</c:v>
                </c:pt>
                <c:pt idx="6925">
                  <c:v>n6926</c:v>
                </c:pt>
                <c:pt idx="6926">
                  <c:v>n6927</c:v>
                </c:pt>
                <c:pt idx="6927">
                  <c:v>n6928</c:v>
                </c:pt>
                <c:pt idx="6928">
                  <c:v>n6929</c:v>
                </c:pt>
                <c:pt idx="6929">
                  <c:v>n6930</c:v>
                </c:pt>
                <c:pt idx="6930">
                  <c:v>n6931</c:v>
                </c:pt>
                <c:pt idx="6931">
                  <c:v>n6932</c:v>
                </c:pt>
                <c:pt idx="6932">
                  <c:v>n6933</c:v>
                </c:pt>
                <c:pt idx="6933">
                  <c:v>n6934</c:v>
                </c:pt>
                <c:pt idx="6934">
                  <c:v>n6935</c:v>
                </c:pt>
                <c:pt idx="6935">
                  <c:v>n6936</c:v>
                </c:pt>
                <c:pt idx="6936">
                  <c:v>n6937</c:v>
                </c:pt>
                <c:pt idx="6937">
                  <c:v>n6938</c:v>
                </c:pt>
                <c:pt idx="6938">
                  <c:v>n6939</c:v>
                </c:pt>
                <c:pt idx="6939">
                  <c:v>n6940</c:v>
                </c:pt>
                <c:pt idx="6940">
                  <c:v>n6941</c:v>
                </c:pt>
                <c:pt idx="6941">
                  <c:v>n6942</c:v>
                </c:pt>
                <c:pt idx="6942">
                  <c:v>n6943</c:v>
                </c:pt>
                <c:pt idx="6943">
                  <c:v>n6944</c:v>
                </c:pt>
                <c:pt idx="6944">
                  <c:v>n6945</c:v>
                </c:pt>
                <c:pt idx="6945">
                  <c:v>n6946</c:v>
                </c:pt>
                <c:pt idx="6946">
                  <c:v>n6947</c:v>
                </c:pt>
                <c:pt idx="6947">
                  <c:v>n6948</c:v>
                </c:pt>
                <c:pt idx="6948">
                  <c:v>n6949</c:v>
                </c:pt>
                <c:pt idx="6949">
                  <c:v>n6950</c:v>
                </c:pt>
                <c:pt idx="6950">
                  <c:v>n6951</c:v>
                </c:pt>
                <c:pt idx="6951">
                  <c:v>n6952</c:v>
                </c:pt>
                <c:pt idx="6952">
                  <c:v>n6953</c:v>
                </c:pt>
                <c:pt idx="6953">
                  <c:v>n6954</c:v>
                </c:pt>
                <c:pt idx="6954">
                  <c:v>n6955</c:v>
                </c:pt>
                <c:pt idx="6955">
                  <c:v>n6956</c:v>
                </c:pt>
                <c:pt idx="6956">
                  <c:v>n6957</c:v>
                </c:pt>
                <c:pt idx="6957">
                  <c:v>n6958</c:v>
                </c:pt>
                <c:pt idx="6958">
                  <c:v>n6959</c:v>
                </c:pt>
                <c:pt idx="6959">
                  <c:v>n6960</c:v>
                </c:pt>
                <c:pt idx="6960">
                  <c:v>n6961</c:v>
                </c:pt>
                <c:pt idx="6961">
                  <c:v>n6962</c:v>
                </c:pt>
                <c:pt idx="6962">
                  <c:v>n6963</c:v>
                </c:pt>
                <c:pt idx="6963">
                  <c:v>n6964</c:v>
                </c:pt>
                <c:pt idx="6964">
                  <c:v>n6965</c:v>
                </c:pt>
                <c:pt idx="6965">
                  <c:v>n6966</c:v>
                </c:pt>
                <c:pt idx="6966">
                  <c:v>n6967</c:v>
                </c:pt>
                <c:pt idx="6967">
                  <c:v>n6968</c:v>
                </c:pt>
                <c:pt idx="6968">
                  <c:v>n6969</c:v>
                </c:pt>
                <c:pt idx="6969">
                  <c:v>n6970</c:v>
                </c:pt>
                <c:pt idx="6970">
                  <c:v>n6971</c:v>
                </c:pt>
                <c:pt idx="6971">
                  <c:v>n6972</c:v>
                </c:pt>
                <c:pt idx="6972">
                  <c:v>n6973</c:v>
                </c:pt>
                <c:pt idx="6973">
                  <c:v>n6974</c:v>
                </c:pt>
                <c:pt idx="6974">
                  <c:v>n6975</c:v>
                </c:pt>
                <c:pt idx="6975">
                  <c:v>n6976</c:v>
                </c:pt>
                <c:pt idx="6976">
                  <c:v>n6977</c:v>
                </c:pt>
                <c:pt idx="6977">
                  <c:v>n6978</c:v>
                </c:pt>
                <c:pt idx="6978">
                  <c:v>n6979</c:v>
                </c:pt>
                <c:pt idx="6979">
                  <c:v>n6980</c:v>
                </c:pt>
                <c:pt idx="6980">
                  <c:v>n6981</c:v>
                </c:pt>
                <c:pt idx="6981">
                  <c:v>n6982</c:v>
                </c:pt>
                <c:pt idx="6982">
                  <c:v>n6983</c:v>
                </c:pt>
                <c:pt idx="6983">
                  <c:v>n6984</c:v>
                </c:pt>
                <c:pt idx="6984">
                  <c:v>n6985</c:v>
                </c:pt>
                <c:pt idx="6985">
                  <c:v>n6986</c:v>
                </c:pt>
                <c:pt idx="6986">
                  <c:v>n6987</c:v>
                </c:pt>
                <c:pt idx="6987">
                  <c:v>n6988</c:v>
                </c:pt>
                <c:pt idx="6988">
                  <c:v>n6989</c:v>
                </c:pt>
                <c:pt idx="6989">
                  <c:v>n6990</c:v>
                </c:pt>
                <c:pt idx="6990">
                  <c:v>n6991</c:v>
                </c:pt>
                <c:pt idx="6991">
                  <c:v>n6992</c:v>
                </c:pt>
                <c:pt idx="6992">
                  <c:v>n6993</c:v>
                </c:pt>
                <c:pt idx="6993">
                  <c:v>n6994</c:v>
                </c:pt>
                <c:pt idx="6994">
                  <c:v>n6995</c:v>
                </c:pt>
                <c:pt idx="6995">
                  <c:v>n6996</c:v>
                </c:pt>
                <c:pt idx="6996">
                  <c:v>n6997</c:v>
                </c:pt>
                <c:pt idx="6997">
                  <c:v>n6998</c:v>
                </c:pt>
                <c:pt idx="6998">
                  <c:v>n6999</c:v>
                </c:pt>
                <c:pt idx="6999">
                  <c:v>n7000</c:v>
                </c:pt>
                <c:pt idx="7000">
                  <c:v>n7001</c:v>
                </c:pt>
                <c:pt idx="7001">
                  <c:v>n7002</c:v>
                </c:pt>
                <c:pt idx="7002">
                  <c:v>n7003</c:v>
                </c:pt>
                <c:pt idx="7003">
                  <c:v>n7004</c:v>
                </c:pt>
                <c:pt idx="7004">
                  <c:v>n7005</c:v>
                </c:pt>
                <c:pt idx="7005">
                  <c:v>n7006</c:v>
                </c:pt>
                <c:pt idx="7006">
                  <c:v>n7007</c:v>
                </c:pt>
                <c:pt idx="7007">
                  <c:v>n7008</c:v>
                </c:pt>
                <c:pt idx="7008">
                  <c:v>n7009</c:v>
                </c:pt>
                <c:pt idx="7009">
                  <c:v>n7010</c:v>
                </c:pt>
                <c:pt idx="7010">
                  <c:v>n7011</c:v>
                </c:pt>
                <c:pt idx="7011">
                  <c:v>n7012</c:v>
                </c:pt>
                <c:pt idx="7012">
                  <c:v>n7013</c:v>
                </c:pt>
                <c:pt idx="7013">
                  <c:v>n7014</c:v>
                </c:pt>
                <c:pt idx="7014">
                  <c:v>n7015</c:v>
                </c:pt>
                <c:pt idx="7015">
                  <c:v>n7016</c:v>
                </c:pt>
                <c:pt idx="7016">
                  <c:v>n7017</c:v>
                </c:pt>
                <c:pt idx="7017">
                  <c:v>n7018</c:v>
                </c:pt>
                <c:pt idx="7018">
                  <c:v>n7019</c:v>
                </c:pt>
                <c:pt idx="7019">
                  <c:v>n7020</c:v>
                </c:pt>
                <c:pt idx="7020">
                  <c:v>n7021</c:v>
                </c:pt>
                <c:pt idx="7021">
                  <c:v>n7022</c:v>
                </c:pt>
                <c:pt idx="7022">
                  <c:v>n7023</c:v>
                </c:pt>
                <c:pt idx="7023">
                  <c:v>n7024</c:v>
                </c:pt>
                <c:pt idx="7024">
                  <c:v>n7025</c:v>
                </c:pt>
                <c:pt idx="7025">
                  <c:v>n7026</c:v>
                </c:pt>
                <c:pt idx="7026">
                  <c:v>n7027</c:v>
                </c:pt>
                <c:pt idx="7027">
                  <c:v>n7028</c:v>
                </c:pt>
                <c:pt idx="7028">
                  <c:v>n7029</c:v>
                </c:pt>
                <c:pt idx="7029">
                  <c:v>n7030</c:v>
                </c:pt>
                <c:pt idx="7030">
                  <c:v>n7031</c:v>
                </c:pt>
                <c:pt idx="7031">
                  <c:v>n7032</c:v>
                </c:pt>
                <c:pt idx="7032">
                  <c:v>n7033</c:v>
                </c:pt>
                <c:pt idx="7033">
                  <c:v>n7034</c:v>
                </c:pt>
                <c:pt idx="7034">
                  <c:v>n7035</c:v>
                </c:pt>
                <c:pt idx="7035">
                  <c:v>n7036</c:v>
                </c:pt>
                <c:pt idx="7036">
                  <c:v>n7037</c:v>
                </c:pt>
                <c:pt idx="7037">
                  <c:v>n7038</c:v>
                </c:pt>
                <c:pt idx="7038">
                  <c:v>n7039</c:v>
                </c:pt>
                <c:pt idx="7039">
                  <c:v>n7040</c:v>
                </c:pt>
                <c:pt idx="7040">
                  <c:v>n7041</c:v>
                </c:pt>
                <c:pt idx="7041">
                  <c:v>n7042</c:v>
                </c:pt>
                <c:pt idx="7042">
                  <c:v>n7043</c:v>
                </c:pt>
                <c:pt idx="7043">
                  <c:v>n7044</c:v>
                </c:pt>
                <c:pt idx="7044">
                  <c:v>n7045</c:v>
                </c:pt>
                <c:pt idx="7045">
                  <c:v>n7046</c:v>
                </c:pt>
                <c:pt idx="7046">
                  <c:v>n7047</c:v>
                </c:pt>
                <c:pt idx="7047">
                  <c:v>n7048</c:v>
                </c:pt>
                <c:pt idx="7048">
                  <c:v>n7049</c:v>
                </c:pt>
                <c:pt idx="7049">
                  <c:v>n7050</c:v>
                </c:pt>
                <c:pt idx="7050">
                  <c:v>n7051</c:v>
                </c:pt>
                <c:pt idx="7051">
                  <c:v>n7052</c:v>
                </c:pt>
                <c:pt idx="7052">
                  <c:v>n7053</c:v>
                </c:pt>
                <c:pt idx="7053">
                  <c:v>n7054</c:v>
                </c:pt>
                <c:pt idx="7054">
                  <c:v>n7055</c:v>
                </c:pt>
                <c:pt idx="7055">
                  <c:v>n7056</c:v>
                </c:pt>
                <c:pt idx="7056">
                  <c:v>n7057</c:v>
                </c:pt>
                <c:pt idx="7057">
                  <c:v>n7058</c:v>
                </c:pt>
                <c:pt idx="7058">
                  <c:v>n7059</c:v>
                </c:pt>
                <c:pt idx="7059">
                  <c:v>n7060</c:v>
                </c:pt>
                <c:pt idx="7060">
                  <c:v>n7061</c:v>
                </c:pt>
                <c:pt idx="7061">
                  <c:v>n7062</c:v>
                </c:pt>
                <c:pt idx="7062">
                  <c:v>n7063</c:v>
                </c:pt>
                <c:pt idx="7063">
                  <c:v>n7064</c:v>
                </c:pt>
                <c:pt idx="7064">
                  <c:v>n7065</c:v>
                </c:pt>
                <c:pt idx="7065">
                  <c:v>n7066</c:v>
                </c:pt>
                <c:pt idx="7066">
                  <c:v>n7067</c:v>
                </c:pt>
                <c:pt idx="7067">
                  <c:v>n7068</c:v>
                </c:pt>
                <c:pt idx="7068">
                  <c:v>n7069</c:v>
                </c:pt>
                <c:pt idx="7069">
                  <c:v>n7070</c:v>
                </c:pt>
                <c:pt idx="7070">
                  <c:v>n7071</c:v>
                </c:pt>
                <c:pt idx="7071">
                  <c:v>n7072</c:v>
                </c:pt>
                <c:pt idx="7072">
                  <c:v>n7073</c:v>
                </c:pt>
                <c:pt idx="7073">
                  <c:v>n7074</c:v>
                </c:pt>
                <c:pt idx="7074">
                  <c:v>n7075</c:v>
                </c:pt>
                <c:pt idx="7075">
                  <c:v>n7076</c:v>
                </c:pt>
                <c:pt idx="7076">
                  <c:v>n7077</c:v>
                </c:pt>
                <c:pt idx="7077">
                  <c:v>n7078</c:v>
                </c:pt>
                <c:pt idx="7078">
                  <c:v>n7079</c:v>
                </c:pt>
                <c:pt idx="7079">
                  <c:v>n7080</c:v>
                </c:pt>
                <c:pt idx="7080">
                  <c:v>n7081</c:v>
                </c:pt>
                <c:pt idx="7081">
                  <c:v>n7082</c:v>
                </c:pt>
                <c:pt idx="7082">
                  <c:v>n7083</c:v>
                </c:pt>
                <c:pt idx="7083">
                  <c:v>n7084</c:v>
                </c:pt>
                <c:pt idx="7084">
                  <c:v>n7085</c:v>
                </c:pt>
                <c:pt idx="7085">
                  <c:v>n7086</c:v>
                </c:pt>
                <c:pt idx="7086">
                  <c:v>n7087</c:v>
                </c:pt>
                <c:pt idx="7087">
                  <c:v>n7088</c:v>
                </c:pt>
                <c:pt idx="7088">
                  <c:v>n7089</c:v>
                </c:pt>
                <c:pt idx="7089">
                  <c:v>n7090</c:v>
                </c:pt>
                <c:pt idx="7090">
                  <c:v>n7091</c:v>
                </c:pt>
                <c:pt idx="7091">
                  <c:v>n7092</c:v>
                </c:pt>
                <c:pt idx="7092">
                  <c:v>n7093</c:v>
                </c:pt>
                <c:pt idx="7093">
                  <c:v>n7094</c:v>
                </c:pt>
                <c:pt idx="7094">
                  <c:v>n7095</c:v>
                </c:pt>
                <c:pt idx="7095">
                  <c:v>n7096</c:v>
                </c:pt>
                <c:pt idx="7096">
                  <c:v>n7097</c:v>
                </c:pt>
                <c:pt idx="7097">
                  <c:v>n7098</c:v>
                </c:pt>
                <c:pt idx="7098">
                  <c:v>n7099</c:v>
                </c:pt>
                <c:pt idx="7099">
                  <c:v>n7100</c:v>
                </c:pt>
                <c:pt idx="7100">
                  <c:v>n7101</c:v>
                </c:pt>
                <c:pt idx="7101">
                  <c:v>n7102</c:v>
                </c:pt>
                <c:pt idx="7102">
                  <c:v>n7103</c:v>
                </c:pt>
                <c:pt idx="7103">
                  <c:v>n7104</c:v>
                </c:pt>
                <c:pt idx="7104">
                  <c:v>n7105</c:v>
                </c:pt>
                <c:pt idx="7105">
                  <c:v>n7106</c:v>
                </c:pt>
                <c:pt idx="7106">
                  <c:v>n7107</c:v>
                </c:pt>
                <c:pt idx="7107">
                  <c:v>n7108</c:v>
                </c:pt>
                <c:pt idx="7108">
                  <c:v>n7109</c:v>
                </c:pt>
                <c:pt idx="7109">
                  <c:v>n7110</c:v>
                </c:pt>
                <c:pt idx="7110">
                  <c:v>n7111</c:v>
                </c:pt>
                <c:pt idx="7111">
                  <c:v>n7112</c:v>
                </c:pt>
                <c:pt idx="7112">
                  <c:v>n7113</c:v>
                </c:pt>
                <c:pt idx="7113">
                  <c:v>n7114</c:v>
                </c:pt>
                <c:pt idx="7114">
                  <c:v>n7115</c:v>
                </c:pt>
                <c:pt idx="7115">
                  <c:v>n7116</c:v>
                </c:pt>
                <c:pt idx="7116">
                  <c:v>n7117</c:v>
                </c:pt>
                <c:pt idx="7117">
                  <c:v>n7118</c:v>
                </c:pt>
                <c:pt idx="7118">
                  <c:v>n7119</c:v>
                </c:pt>
                <c:pt idx="7119">
                  <c:v>n7120</c:v>
                </c:pt>
                <c:pt idx="7120">
                  <c:v>n7121</c:v>
                </c:pt>
                <c:pt idx="7121">
                  <c:v>n7122</c:v>
                </c:pt>
                <c:pt idx="7122">
                  <c:v>n7123</c:v>
                </c:pt>
                <c:pt idx="7123">
                  <c:v>n7124</c:v>
                </c:pt>
                <c:pt idx="7124">
                  <c:v>n7125</c:v>
                </c:pt>
                <c:pt idx="7125">
                  <c:v>n7126</c:v>
                </c:pt>
                <c:pt idx="7126">
                  <c:v>n7127</c:v>
                </c:pt>
                <c:pt idx="7127">
                  <c:v>n7128</c:v>
                </c:pt>
                <c:pt idx="7128">
                  <c:v>n7129</c:v>
                </c:pt>
                <c:pt idx="7129">
                  <c:v>n7130</c:v>
                </c:pt>
                <c:pt idx="7130">
                  <c:v>n7131</c:v>
                </c:pt>
                <c:pt idx="7131">
                  <c:v>n7132</c:v>
                </c:pt>
                <c:pt idx="7132">
                  <c:v>n7133</c:v>
                </c:pt>
                <c:pt idx="7133">
                  <c:v>n7134</c:v>
                </c:pt>
                <c:pt idx="7134">
                  <c:v>n7135</c:v>
                </c:pt>
                <c:pt idx="7135">
                  <c:v>n7136</c:v>
                </c:pt>
                <c:pt idx="7136">
                  <c:v>n7137</c:v>
                </c:pt>
                <c:pt idx="7137">
                  <c:v>n7138</c:v>
                </c:pt>
                <c:pt idx="7138">
                  <c:v>n7139</c:v>
                </c:pt>
                <c:pt idx="7139">
                  <c:v>n7140</c:v>
                </c:pt>
                <c:pt idx="7140">
                  <c:v>n7141</c:v>
                </c:pt>
                <c:pt idx="7141">
                  <c:v>n7142</c:v>
                </c:pt>
                <c:pt idx="7142">
                  <c:v>n7143</c:v>
                </c:pt>
                <c:pt idx="7143">
                  <c:v>n7144</c:v>
                </c:pt>
                <c:pt idx="7144">
                  <c:v>n7145</c:v>
                </c:pt>
                <c:pt idx="7145">
                  <c:v>n7146</c:v>
                </c:pt>
                <c:pt idx="7146">
                  <c:v>n7147</c:v>
                </c:pt>
                <c:pt idx="7147">
                  <c:v>n7148</c:v>
                </c:pt>
                <c:pt idx="7148">
                  <c:v>n7149</c:v>
                </c:pt>
                <c:pt idx="7149">
                  <c:v>n7150</c:v>
                </c:pt>
                <c:pt idx="7150">
                  <c:v>n7151</c:v>
                </c:pt>
                <c:pt idx="7151">
                  <c:v>n7152</c:v>
                </c:pt>
                <c:pt idx="7152">
                  <c:v>n7153</c:v>
                </c:pt>
                <c:pt idx="7153">
                  <c:v>n7154</c:v>
                </c:pt>
                <c:pt idx="7154">
                  <c:v>n7155</c:v>
                </c:pt>
                <c:pt idx="7155">
                  <c:v>n7156</c:v>
                </c:pt>
                <c:pt idx="7156">
                  <c:v>n7157</c:v>
                </c:pt>
                <c:pt idx="7157">
                  <c:v>n7158</c:v>
                </c:pt>
                <c:pt idx="7158">
                  <c:v>n7159</c:v>
                </c:pt>
                <c:pt idx="7159">
                  <c:v>n7160</c:v>
                </c:pt>
                <c:pt idx="7160">
                  <c:v>n7161</c:v>
                </c:pt>
                <c:pt idx="7161">
                  <c:v>n7162</c:v>
                </c:pt>
                <c:pt idx="7162">
                  <c:v>n7163</c:v>
                </c:pt>
                <c:pt idx="7163">
                  <c:v>n7164</c:v>
                </c:pt>
                <c:pt idx="7164">
                  <c:v>n7165</c:v>
                </c:pt>
                <c:pt idx="7165">
                  <c:v>n7166</c:v>
                </c:pt>
                <c:pt idx="7166">
                  <c:v>n7167</c:v>
                </c:pt>
                <c:pt idx="7167">
                  <c:v>n7168</c:v>
                </c:pt>
                <c:pt idx="7168">
                  <c:v>n7169</c:v>
                </c:pt>
                <c:pt idx="7169">
                  <c:v>n7170</c:v>
                </c:pt>
                <c:pt idx="7170">
                  <c:v>n7171</c:v>
                </c:pt>
                <c:pt idx="7171">
                  <c:v>n7172</c:v>
                </c:pt>
                <c:pt idx="7172">
                  <c:v>n7173</c:v>
                </c:pt>
                <c:pt idx="7173">
                  <c:v>n7174</c:v>
                </c:pt>
                <c:pt idx="7174">
                  <c:v>n7175</c:v>
                </c:pt>
                <c:pt idx="7175">
                  <c:v>n7176</c:v>
                </c:pt>
                <c:pt idx="7176">
                  <c:v>n7177</c:v>
                </c:pt>
                <c:pt idx="7177">
                  <c:v>n7178</c:v>
                </c:pt>
                <c:pt idx="7178">
                  <c:v>n7179</c:v>
                </c:pt>
                <c:pt idx="7179">
                  <c:v>n7180</c:v>
                </c:pt>
                <c:pt idx="7180">
                  <c:v>n7181</c:v>
                </c:pt>
                <c:pt idx="7181">
                  <c:v>n7182</c:v>
                </c:pt>
                <c:pt idx="7182">
                  <c:v>n7183</c:v>
                </c:pt>
                <c:pt idx="7183">
                  <c:v>n7184</c:v>
                </c:pt>
                <c:pt idx="7184">
                  <c:v>n7185</c:v>
                </c:pt>
                <c:pt idx="7185">
                  <c:v>n7186</c:v>
                </c:pt>
                <c:pt idx="7186">
                  <c:v>n7187</c:v>
                </c:pt>
                <c:pt idx="7187">
                  <c:v>n7188</c:v>
                </c:pt>
                <c:pt idx="7188">
                  <c:v>n7189</c:v>
                </c:pt>
                <c:pt idx="7189">
                  <c:v>n7190</c:v>
                </c:pt>
                <c:pt idx="7190">
                  <c:v>n7191</c:v>
                </c:pt>
                <c:pt idx="7191">
                  <c:v>n7192</c:v>
                </c:pt>
                <c:pt idx="7192">
                  <c:v>n7193</c:v>
                </c:pt>
                <c:pt idx="7193">
                  <c:v>n7194</c:v>
                </c:pt>
                <c:pt idx="7194">
                  <c:v>n7195</c:v>
                </c:pt>
                <c:pt idx="7195">
                  <c:v>n7196</c:v>
                </c:pt>
                <c:pt idx="7196">
                  <c:v>n7197</c:v>
                </c:pt>
                <c:pt idx="7197">
                  <c:v>n7198</c:v>
                </c:pt>
                <c:pt idx="7198">
                  <c:v>n7199</c:v>
                </c:pt>
                <c:pt idx="7199">
                  <c:v>n7200</c:v>
                </c:pt>
                <c:pt idx="7200">
                  <c:v>n7201</c:v>
                </c:pt>
                <c:pt idx="7201">
                  <c:v>n7202</c:v>
                </c:pt>
                <c:pt idx="7202">
                  <c:v>n7203</c:v>
                </c:pt>
                <c:pt idx="7203">
                  <c:v>n7204</c:v>
                </c:pt>
                <c:pt idx="7204">
                  <c:v>n7205</c:v>
                </c:pt>
                <c:pt idx="7205">
                  <c:v>n7206</c:v>
                </c:pt>
                <c:pt idx="7206">
                  <c:v>n7207</c:v>
                </c:pt>
                <c:pt idx="7207">
                  <c:v>n7208</c:v>
                </c:pt>
                <c:pt idx="7208">
                  <c:v>n7209</c:v>
                </c:pt>
                <c:pt idx="7209">
                  <c:v>n7210</c:v>
                </c:pt>
                <c:pt idx="7210">
                  <c:v>n7211</c:v>
                </c:pt>
                <c:pt idx="7211">
                  <c:v>n7212</c:v>
                </c:pt>
                <c:pt idx="7212">
                  <c:v>n7213</c:v>
                </c:pt>
                <c:pt idx="7213">
                  <c:v>n7214</c:v>
                </c:pt>
                <c:pt idx="7214">
                  <c:v>n7215</c:v>
                </c:pt>
                <c:pt idx="7215">
                  <c:v>n7216</c:v>
                </c:pt>
                <c:pt idx="7216">
                  <c:v>n7217</c:v>
                </c:pt>
                <c:pt idx="7217">
                  <c:v>n7218</c:v>
                </c:pt>
                <c:pt idx="7218">
                  <c:v>n7219</c:v>
                </c:pt>
                <c:pt idx="7219">
                  <c:v>n7220</c:v>
                </c:pt>
                <c:pt idx="7220">
                  <c:v>n7221</c:v>
                </c:pt>
                <c:pt idx="7221">
                  <c:v>n7222</c:v>
                </c:pt>
                <c:pt idx="7222">
                  <c:v>n7223</c:v>
                </c:pt>
                <c:pt idx="7223">
                  <c:v>n7224</c:v>
                </c:pt>
                <c:pt idx="7224">
                  <c:v>n7225</c:v>
                </c:pt>
                <c:pt idx="7225">
                  <c:v>n7226</c:v>
                </c:pt>
                <c:pt idx="7226">
                  <c:v>n7227</c:v>
                </c:pt>
                <c:pt idx="7227">
                  <c:v>n7228</c:v>
                </c:pt>
                <c:pt idx="7228">
                  <c:v>n7229</c:v>
                </c:pt>
                <c:pt idx="7229">
                  <c:v>n7230</c:v>
                </c:pt>
                <c:pt idx="7230">
                  <c:v>n7231</c:v>
                </c:pt>
                <c:pt idx="7231">
                  <c:v>n7232</c:v>
                </c:pt>
                <c:pt idx="7232">
                  <c:v>n7233</c:v>
                </c:pt>
                <c:pt idx="7233">
                  <c:v>n7234</c:v>
                </c:pt>
                <c:pt idx="7234">
                  <c:v>n7235</c:v>
                </c:pt>
                <c:pt idx="7235">
                  <c:v>n7236</c:v>
                </c:pt>
                <c:pt idx="7236">
                  <c:v>n7237</c:v>
                </c:pt>
                <c:pt idx="7237">
                  <c:v>n7238</c:v>
                </c:pt>
                <c:pt idx="7238">
                  <c:v>n7239</c:v>
                </c:pt>
                <c:pt idx="7239">
                  <c:v>n7240</c:v>
                </c:pt>
                <c:pt idx="7240">
                  <c:v>n7241</c:v>
                </c:pt>
                <c:pt idx="7241">
                  <c:v>n7242</c:v>
                </c:pt>
                <c:pt idx="7242">
                  <c:v>n7243</c:v>
                </c:pt>
                <c:pt idx="7243">
                  <c:v>n7244</c:v>
                </c:pt>
                <c:pt idx="7244">
                  <c:v>n7245</c:v>
                </c:pt>
                <c:pt idx="7245">
                  <c:v>n7246</c:v>
                </c:pt>
                <c:pt idx="7246">
                  <c:v>n7247</c:v>
                </c:pt>
                <c:pt idx="7247">
                  <c:v>n7248</c:v>
                </c:pt>
                <c:pt idx="7248">
                  <c:v>n7249</c:v>
                </c:pt>
                <c:pt idx="7249">
                  <c:v>n7250</c:v>
                </c:pt>
                <c:pt idx="7250">
                  <c:v>n7251</c:v>
                </c:pt>
                <c:pt idx="7251">
                  <c:v>n7252</c:v>
                </c:pt>
                <c:pt idx="7252">
                  <c:v>n7253</c:v>
                </c:pt>
                <c:pt idx="7253">
                  <c:v>n7254</c:v>
                </c:pt>
                <c:pt idx="7254">
                  <c:v>n7255</c:v>
                </c:pt>
                <c:pt idx="7255">
                  <c:v>n7256</c:v>
                </c:pt>
                <c:pt idx="7256">
                  <c:v>n7257</c:v>
                </c:pt>
                <c:pt idx="7257">
                  <c:v>n7258</c:v>
                </c:pt>
                <c:pt idx="7258">
                  <c:v>n7259</c:v>
                </c:pt>
                <c:pt idx="7259">
                  <c:v>n7260</c:v>
                </c:pt>
                <c:pt idx="7260">
                  <c:v>n7261</c:v>
                </c:pt>
                <c:pt idx="7261">
                  <c:v>n7262</c:v>
                </c:pt>
                <c:pt idx="7262">
                  <c:v>n7263</c:v>
                </c:pt>
                <c:pt idx="7263">
                  <c:v>n7264</c:v>
                </c:pt>
                <c:pt idx="7264">
                  <c:v>n7265</c:v>
                </c:pt>
                <c:pt idx="7265">
                  <c:v>n7266</c:v>
                </c:pt>
                <c:pt idx="7266">
                  <c:v>n7267</c:v>
                </c:pt>
                <c:pt idx="7267">
                  <c:v>n7268</c:v>
                </c:pt>
                <c:pt idx="7268">
                  <c:v>n7269</c:v>
                </c:pt>
                <c:pt idx="7269">
                  <c:v>n7270</c:v>
                </c:pt>
                <c:pt idx="7270">
                  <c:v>n7271</c:v>
                </c:pt>
                <c:pt idx="7271">
                  <c:v>n7272</c:v>
                </c:pt>
                <c:pt idx="7272">
                  <c:v>n7273</c:v>
                </c:pt>
                <c:pt idx="7273">
                  <c:v>n7274</c:v>
                </c:pt>
                <c:pt idx="7274">
                  <c:v>n7275</c:v>
                </c:pt>
                <c:pt idx="7275">
                  <c:v>n7276</c:v>
                </c:pt>
                <c:pt idx="7276">
                  <c:v>n7277</c:v>
                </c:pt>
                <c:pt idx="7277">
                  <c:v>n7278</c:v>
                </c:pt>
                <c:pt idx="7278">
                  <c:v>n7279</c:v>
                </c:pt>
                <c:pt idx="7279">
                  <c:v>n7280</c:v>
                </c:pt>
                <c:pt idx="7280">
                  <c:v>n7281</c:v>
                </c:pt>
                <c:pt idx="7281">
                  <c:v>n7282</c:v>
                </c:pt>
                <c:pt idx="7282">
                  <c:v>n7283</c:v>
                </c:pt>
                <c:pt idx="7283">
                  <c:v>n7284</c:v>
                </c:pt>
                <c:pt idx="7284">
                  <c:v>n7285</c:v>
                </c:pt>
                <c:pt idx="7285">
                  <c:v>n7286</c:v>
                </c:pt>
                <c:pt idx="7286">
                  <c:v>n7287</c:v>
                </c:pt>
                <c:pt idx="7287">
                  <c:v>n7288</c:v>
                </c:pt>
                <c:pt idx="7288">
                  <c:v>n7289</c:v>
                </c:pt>
                <c:pt idx="7289">
                  <c:v>n7290</c:v>
                </c:pt>
                <c:pt idx="7290">
                  <c:v>n7291</c:v>
                </c:pt>
                <c:pt idx="7291">
                  <c:v>n7292</c:v>
                </c:pt>
                <c:pt idx="7292">
                  <c:v>n7293</c:v>
                </c:pt>
                <c:pt idx="7293">
                  <c:v>n7294</c:v>
                </c:pt>
                <c:pt idx="7294">
                  <c:v>n7295</c:v>
                </c:pt>
                <c:pt idx="7295">
                  <c:v>n7296</c:v>
                </c:pt>
                <c:pt idx="7296">
                  <c:v>n7297</c:v>
                </c:pt>
                <c:pt idx="7297">
                  <c:v>n7298</c:v>
                </c:pt>
                <c:pt idx="7298">
                  <c:v>n7299</c:v>
                </c:pt>
                <c:pt idx="7299">
                  <c:v>n7300</c:v>
                </c:pt>
                <c:pt idx="7300">
                  <c:v>n7301</c:v>
                </c:pt>
                <c:pt idx="7301">
                  <c:v>n7302</c:v>
                </c:pt>
                <c:pt idx="7302">
                  <c:v>n7303</c:v>
                </c:pt>
                <c:pt idx="7303">
                  <c:v>n7304</c:v>
                </c:pt>
                <c:pt idx="7304">
                  <c:v>n7305</c:v>
                </c:pt>
                <c:pt idx="7305">
                  <c:v>n7306</c:v>
                </c:pt>
                <c:pt idx="7306">
                  <c:v>n7307</c:v>
                </c:pt>
                <c:pt idx="7307">
                  <c:v>n7308</c:v>
                </c:pt>
                <c:pt idx="7308">
                  <c:v>n7309</c:v>
                </c:pt>
                <c:pt idx="7309">
                  <c:v>n7310</c:v>
                </c:pt>
                <c:pt idx="7310">
                  <c:v>n7311</c:v>
                </c:pt>
                <c:pt idx="7311">
                  <c:v>n7312</c:v>
                </c:pt>
                <c:pt idx="7312">
                  <c:v>n7313</c:v>
                </c:pt>
                <c:pt idx="7313">
                  <c:v>n7314</c:v>
                </c:pt>
                <c:pt idx="7314">
                  <c:v>n7315</c:v>
                </c:pt>
                <c:pt idx="7315">
                  <c:v>n7316</c:v>
                </c:pt>
                <c:pt idx="7316">
                  <c:v>n7317</c:v>
                </c:pt>
                <c:pt idx="7317">
                  <c:v>n7318</c:v>
                </c:pt>
                <c:pt idx="7318">
                  <c:v>n7319</c:v>
                </c:pt>
                <c:pt idx="7319">
                  <c:v>n7320</c:v>
                </c:pt>
                <c:pt idx="7320">
                  <c:v>n7321</c:v>
                </c:pt>
                <c:pt idx="7321">
                  <c:v>n7322</c:v>
                </c:pt>
                <c:pt idx="7322">
                  <c:v>n7323</c:v>
                </c:pt>
                <c:pt idx="7323">
                  <c:v>n7324</c:v>
                </c:pt>
                <c:pt idx="7324">
                  <c:v>n7325</c:v>
                </c:pt>
                <c:pt idx="7325">
                  <c:v>n7326</c:v>
                </c:pt>
                <c:pt idx="7326">
                  <c:v>n7327</c:v>
                </c:pt>
                <c:pt idx="7327">
                  <c:v>n7328</c:v>
                </c:pt>
                <c:pt idx="7328">
                  <c:v>n7329</c:v>
                </c:pt>
                <c:pt idx="7329">
                  <c:v>n7330</c:v>
                </c:pt>
                <c:pt idx="7330">
                  <c:v>n7331</c:v>
                </c:pt>
                <c:pt idx="7331">
                  <c:v>n7332</c:v>
                </c:pt>
                <c:pt idx="7332">
                  <c:v>n7333</c:v>
                </c:pt>
                <c:pt idx="7333">
                  <c:v>n7334</c:v>
                </c:pt>
                <c:pt idx="7334">
                  <c:v>n7335</c:v>
                </c:pt>
                <c:pt idx="7335">
                  <c:v>n7336</c:v>
                </c:pt>
                <c:pt idx="7336">
                  <c:v>n7337</c:v>
                </c:pt>
                <c:pt idx="7337">
                  <c:v>n7338</c:v>
                </c:pt>
                <c:pt idx="7338">
                  <c:v>n7339</c:v>
                </c:pt>
                <c:pt idx="7339">
                  <c:v>n7340</c:v>
                </c:pt>
                <c:pt idx="7340">
                  <c:v>n7341</c:v>
                </c:pt>
                <c:pt idx="7341">
                  <c:v>n7342</c:v>
                </c:pt>
                <c:pt idx="7342">
                  <c:v>n7343</c:v>
                </c:pt>
                <c:pt idx="7343">
                  <c:v>n7344</c:v>
                </c:pt>
                <c:pt idx="7344">
                  <c:v>n7345</c:v>
                </c:pt>
                <c:pt idx="7345">
                  <c:v>n7346</c:v>
                </c:pt>
                <c:pt idx="7346">
                  <c:v>n7347</c:v>
                </c:pt>
                <c:pt idx="7347">
                  <c:v>n7348</c:v>
                </c:pt>
                <c:pt idx="7348">
                  <c:v>n7349</c:v>
                </c:pt>
                <c:pt idx="7349">
                  <c:v>n7350</c:v>
                </c:pt>
                <c:pt idx="7350">
                  <c:v>n7351</c:v>
                </c:pt>
                <c:pt idx="7351">
                  <c:v>n7352</c:v>
                </c:pt>
                <c:pt idx="7352">
                  <c:v>n7353</c:v>
                </c:pt>
                <c:pt idx="7353">
                  <c:v>n7354</c:v>
                </c:pt>
                <c:pt idx="7354">
                  <c:v>n7355</c:v>
                </c:pt>
                <c:pt idx="7355">
                  <c:v>n7356</c:v>
                </c:pt>
                <c:pt idx="7356">
                  <c:v>n7357</c:v>
                </c:pt>
                <c:pt idx="7357">
                  <c:v>n7358</c:v>
                </c:pt>
                <c:pt idx="7358">
                  <c:v>n7359</c:v>
                </c:pt>
                <c:pt idx="7359">
                  <c:v>n7360</c:v>
                </c:pt>
                <c:pt idx="7360">
                  <c:v>n7361</c:v>
                </c:pt>
                <c:pt idx="7361">
                  <c:v>n7362</c:v>
                </c:pt>
                <c:pt idx="7362">
                  <c:v>n7363</c:v>
                </c:pt>
                <c:pt idx="7363">
                  <c:v>n7364</c:v>
                </c:pt>
                <c:pt idx="7364">
                  <c:v>n7365</c:v>
                </c:pt>
                <c:pt idx="7365">
                  <c:v>n7366</c:v>
                </c:pt>
                <c:pt idx="7366">
                  <c:v>n7367</c:v>
                </c:pt>
                <c:pt idx="7367">
                  <c:v>n7368</c:v>
                </c:pt>
                <c:pt idx="7368">
                  <c:v>n7369</c:v>
                </c:pt>
                <c:pt idx="7369">
                  <c:v>n7370</c:v>
                </c:pt>
                <c:pt idx="7370">
                  <c:v>n7371</c:v>
                </c:pt>
                <c:pt idx="7371">
                  <c:v>n7372</c:v>
                </c:pt>
                <c:pt idx="7372">
                  <c:v>n7373</c:v>
                </c:pt>
                <c:pt idx="7373">
                  <c:v>n7374</c:v>
                </c:pt>
                <c:pt idx="7374">
                  <c:v>n7375</c:v>
                </c:pt>
                <c:pt idx="7375">
                  <c:v>n7376</c:v>
                </c:pt>
                <c:pt idx="7376">
                  <c:v>n7377</c:v>
                </c:pt>
                <c:pt idx="7377">
                  <c:v>n7378</c:v>
                </c:pt>
                <c:pt idx="7378">
                  <c:v>n7379</c:v>
                </c:pt>
                <c:pt idx="7379">
                  <c:v>n7380</c:v>
                </c:pt>
                <c:pt idx="7380">
                  <c:v>n7381</c:v>
                </c:pt>
                <c:pt idx="7381">
                  <c:v>n7382</c:v>
                </c:pt>
                <c:pt idx="7382">
                  <c:v>n7383</c:v>
                </c:pt>
                <c:pt idx="7383">
                  <c:v>n7384</c:v>
                </c:pt>
                <c:pt idx="7384">
                  <c:v>n7385</c:v>
                </c:pt>
                <c:pt idx="7385">
                  <c:v>n7386</c:v>
                </c:pt>
                <c:pt idx="7386">
                  <c:v>n7387</c:v>
                </c:pt>
                <c:pt idx="7387">
                  <c:v>n7388</c:v>
                </c:pt>
                <c:pt idx="7388">
                  <c:v>n7389</c:v>
                </c:pt>
                <c:pt idx="7389">
                  <c:v>n7390</c:v>
                </c:pt>
                <c:pt idx="7390">
                  <c:v>n7391</c:v>
                </c:pt>
                <c:pt idx="7391">
                  <c:v>n7392</c:v>
                </c:pt>
                <c:pt idx="7392">
                  <c:v>n7393</c:v>
                </c:pt>
                <c:pt idx="7393">
                  <c:v>n7394</c:v>
                </c:pt>
                <c:pt idx="7394">
                  <c:v>n7395</c:v>
                </c:pt>
                <c:pt idx="7395">
                  <c:v>n7396</c:v>
                </c:pt>
                <c:pt idx="7396">
                  <c:v>n7397</c:v>
                </c:pt>
                <c:pt idx="7397">
                  <c:v>n7398</c:v>
                </c:pt>
                <c:pt idx="7398">
                  <c:v>n7399</c:v>
                </c:pt>
                <c:pt idx="7399">
                  <c:v>n7400</c:v>
                </c:pt>
                <c:pt idx="7400">
                  <c:v>n7401</c:v>
                </c:pt>
                <c:pt idx="7401">
                  <c:v>n7402</c:v>
                </c:pt>
                <c:pt idx="7402">
                  <c:v>n7403</c:v>
                </c:pt>
                <c:pt idx="7403">
                  <c:v>n7404</c:v>
                </c:pt>
                <c:pt idx="7404">
                  <c:v>n7405</c:v>
                </c:pt>
                <c:pt idx="7405">
                  <c:v>n7406</c:v>
                </c:pt>
                <c:pt idx="7406">
                  <c:v>n7407</c:v>
                </c:pt>
                <c:pt idx="7407">
                  <c:v>n7408</c:v>
                </c:pt>
                <c:pt idx="7408">
                  <c:v>n7409</c:v>
                </c:pt>
                <c:pt idx="7409">
                  <c:v>n7410</c:v>
                </c:pt>
                <c:pt idx="7410">
                  <c:v>n7411</c:v>
                </c:pt>
                <c:pt idx="7411">
                  <c:v>n7412</c:v>
                </c:pt>
                <c:pt idx="7412">
                  <c:v>n7413</c:v>
                </c:pt>
                <c:pt idx="7413">
                  <c:v>n7414</c:v>
                </c:pt>
                <c:pt idx="7414">
                  <c:v>n7415</c:v>
                </c:pt>
                <c:pt idx="7415">
                  <c:v>n7416</c:v>
                </c:pt>
                <c:pt idx="7416">
                  <c:v>n7417</c:v>
                </c:pt>
                <c:pt idx="7417">
                  <c:v>n7418</c:v>
                </c:pt>
                <c:pt idx="7418">
                  <c:v>n7419</c:v>
                </c:pt>
                <c:pt idx="7419">
                  <c:v>n7420</c:v>
                </c:pt>
                <c:pt idx="7420">
                  <c:v>n7421</c:v>
                </c:pt>
                <c:pt idx="7421">
                  <c:v>n7422</c:v>
                </c:pt>
                <c:pt idx="7422">
                  <c:v>n7423</c:v>
                </c:pt>
                <c:pt idx="7423">
                  <c:v>n7424</c:v>
                </c:pt>
                <c:pt idx="7424">
                  <c:v>n7425</c:v>
                </c:pt>
                <c:pt idx="7425">
                  <c:v>n7426</c:v>
                </c:pt>
                <c:pt idx="7426">
                  <c:v>n7427</c:v>
                </c:pt>
                <c:pt idx="7427">
                  <c:v>n7428</c:v>
                </c:pt>
                <c:pt idx="7428">
                  <c:v>n7429</c:v>
                </c:pt>
                <c:pt idx="7429">
                  <c:v>n7430</c:v>
                </c:pt>
                <c:pt idx="7430">
                  <c:v>n7431</c:v>
                </c:pt>
                <c:pt idx="7431">
                  <c:v>n7432</c:v>
                </c:pt>
                <c:pt idx="7432">
                  <c:v>n7433</c:v>
                </c:pt>
                <c:pt idx="7433">
                  <c:v>n7434</c:v>
                </c:pt>
                <c:pt idx="7434">
                  <c:v>n7435</c:v>
                </c:pt>
                <c:pt idx="7435">
                  <c:v>n7436</c:v>
                </c:pt>
                <c:pt idx="7436">
                  <c:v>n7437</c:v>
                </c:pt>
                <c:pt idx="7437">
                  <c:v>n7438</c:v>
                </c:pt>
                <c:pt idx="7438">
                  <c:v>n7439</c:v>
                </c:pt>
                <c:pt idx="7439">
                  <c:v>n7440</c:v>
                </c:pt>
                <c:pt idx="7440">
                  <c:v>n7441</c:v>
                </c:pt>
                <c:pt idx="7441">
                  <c:v>n7442</c:v>
                </c:pt>
                <c:pt idx="7442">
                  <c:v>n7443</c:v>
                </c:pt>
                <c:pt idx="7443">
                  <c:v>n7444</c:v>
                </c:pt>
                <c:pt idx="7444">
                  <c:v>n7445</c:v>
                </c:pt>
                <c:pt idx="7445">
                  <c:v>n7446</c:v>
                </c:pt>
                <c:pt idx="7446">
                  <c:v>n7447</c:v>
                </c:pt>
                <c:pt idx="7447">
                  <c:v>n7448</c:v>
                </c:pt>
                <c:pt idx="7448">
                  <c:v>n7449</c:v>
                </c:pt>
                <c:pt idx="7449">
                  <c:v>n7450</c:v>
                </c:pt>
                <c:pt idx="7450">
                  <c:v>n7451</c:v>
                </c:pt>
                <c:pt idx="7451">
                  <c:v>n7452</c:v>
                </c:pt>
                <c:pt idx="7452">
                  <c:v>n7453</c:v>
                </c:pt>
                <c:pt idx="7453">
                  <c:v>n7454</c:v>
                </c:pt>
                <c:pt idx="7454">
                  <c:v>n7455</c:v>
                </c:pt>
                <c:pt idx="7455">
                  <c:v>n7456</c:v>
                </c:pt>
                <c:pt idx="7456">
                  <c:v>n7457</c:v>
                </c:pt>
                <c:pt idx="7457">
                  <c:v>n7458</c:v>
                </c:pt>
                <c:pt idx="7458">
                  <c:v>n7459</c:v>
                </c:pt>
                <c:pt idx="7459">
                  <c:v>n7460</c:v>
                </c:pt>
                <c:pt idx="7460">
                  <c:v>n7461</c:v>
                </c:pt>
                <c:pt idx="7461">
                  <c:v>n7462</c:v>
                </c:pt>
                <c:pt idx="7462">
                  <c:v>n7463</c:v>
                </c:pt>
                <c:pt idx="7463">
                  <c:v>n7464</c:v>
                </c:pt>
                <c:pt idx="7464">
                  <c:v>n7465</c:v>
                </c:pt>
                <c:pt idx="7465">
                  <c:v>n7466</c:v>
                </c:pt>
                <c:pt idx="7466">
                  <c:v>n7467</c:v>
                </c:pt>
                <c:pt idx="7467">
                  <c:v>n7468</c:v>
                </c:pt>
                <c:pt idx="7468">
                  <c:v>n7469</c:v>
                </c:pt>
                <c:pt idx="7469">
                  <c:v>n7470</c:v>
                </c:pt>
                <c:pt idx="7470">
                  <c:v>n7471</c:v>
                </c:pt>
                <c:pt idx="7471">
                  <c:v>n7472</c:v>
                </c:pt>
                <c:pt idx="7472">
                  <c:v>n7473</c:v>
                </c:pt>
                <c:pt idx="7473">
                  <c:v>n7474</c:v>
                </c:pt>
                <c:pt idx="7474">
                  <c:v>n7475</c:v>
                </c:pt>
                <c:pt idx="7475">
                  <c:v>n7476</c:v>
                </c:pt>
                <c:pt idx="7476">
                  <c:v>n7477</c:v>
                </c:pt>
                <c:pt idx="7477">
                  <c:v>n7478</c:v>
                </c:pt>
                <c:pt idx="7478">
                  <c:v>n7479</c:v>
                </c:pt>
                <c:pt idx="7479">
                  <c:v>n7480</c:v>
                </c:pt>
                <c:pt idx="7480">
                  <c:v>n7481</c:v>
                </c:pt>
                <c:pt idx="7481">
                  <c:v>n7482</c:v>
                </c:pt>
                <c:pt idx="7482">
                  <c:v>n7483</c:v>
                </c:pt>
                <c:pt idx="7483">
                  <c:v>n7484</c:v>
                </c:pt>
                <c:pt idx="7484">
                  <c:v>n7485</c:v>
                </c:pt>
                <c:pt idx="7485">
                  <c:v>n7486</c:v>
                </c:pt>
                <c:pt idx="7486">
                  <c:v>n7487</c:v>
                </c:pt>
                <c:pt idx="7487">
                  <c:v>n7488</c:v>
                </c:pt>
                <c:pt idx="7488">
                  <c:v>n7489</c:v>
                </c:pt>
                <c:pt idx="7489">
                  <c:v>n7490</c:v>
                </c:pt>
                <c:pt idx="7490">
                  <c:v>n7491</c:v>
                </c:pt>
                <c:pt idx="7491">
                  <c:v>n7492</c:v>
                </c:pt>
                <c:pt idx="7492">
                  <c:v>n7493</c:v>
                </c:pt>
                <c:pt idx="7493">
                  <c:v>n7494</c:v>
                </c:pt>
                <c:pt idx="7494">
                  <c:v>n7495</c:v>
                </c:pt>
                <c:pt idx="7495">
                  <c:v>n7496</c:v>
                </c:pt>
                <c:pt idx="7496">
                  <c:v>n7497</c:v>
                </c:pt>
                <c:pt idx="7497">
                  <c:v>n7498</c:v>
                </c:pt>
                <c:pt idx="7498">
                  <c:v>n7499</c:v>
                </c:pt>
                <c:pt idx="7499">
                  <c:v>n7500</c:v>
                </c:pt>
                <c:pt idx="7500">
                  <c:v>n7501</c:v>
                </c:pt>
                <c:pt idx="7501">
                  <c:v>n7502</c:v>
                </c:pt>
                <c:pt idx="7502">
                  <c:v>n7503</c:v>
                </c:pt>
                <c:pt idx="7503">
                  <c:v>n7504</c:v>
                </c:pt>
                <c:pt idx="7504">
                  <c:v>n7505</c:v>
                </c:pt>
                <c:pt idx="7505">
                  <c:v>n7506</c:v>
                </c:pt>
                <c:pt idx="7506">
                  <c:v>n7507</c:v>
                </c:pt>
                <c:pt idx="7507">
                  <c:v>n7508</c:v>
                </c:pt>
                <c:pt idx="7508">
                  <c:v>n7509</c:v>
                </c:pt>
                <c:pt idx="7509">
                  <c:v>n7510</c:v>
                </c:pt>
                <c:pt idx="7510">
                  <c:v>n7511</c:v>
                </c:pt>
                <c:pt idx="7511">
                  <c:v>n7512</c:v>
                </c:pt>
                <c:pt idx="7512">
                  <c:v>n7513</c:v>
                </c:pt>
                <c:pt idx="7513">
                  <c:v>n7514</c:v>
                </c:pt>
                <c:pt idx="7514">
                  <c:v>n7515</c:v>
                </c:pt>
                <c:pt idx="7515">
                  <c:v>n7516</c:v>
                </c:pt>
                <c:pt idx="7516">
                  <c:v>n7517</c:v>
                </c:pt>
                <c:pt idx="7517">
                  <c:v>n7518</c:v>
                </c:pt>
                <c:pt idx="7518">
                  <c:v>n7519</c:v>
                </c:pt>
                <c:pt idx="7519">
                  <c:v>n7520</c:v>
                </c:pt>
                <c:pt idx="7520">
                  <c:v>n7521</c:v>
                </c:pt>
                <c:pt idx="7521">
                  <c:v>n7522</c:v>
                </c:pt>
                <c:pt idx="7522">
                  <c:v>n7523</c:v>
                </c:pt>
                <c:pt idx="7523">
                  <c:v>n7524</c:v>
                </c:pt>
                <c:pt idx="7524">
                  <c:v>n7525</c:v>
                </c:pt>
                <c:pt idx="7525">
                  <c:v>n7526</c:v>
                </c:pt>
                <c:pt idx="7526">
                  <c:v>n7527</c:v>
                </c:pt>
                <c:pt idx="7527">
                  <c:v>n7528</c:v>
                </c:pt>
                <c:pt idx="7528">
                  <c:v>n7529</c:v>
                </c:pt>
                <c:pt idx="7529">
                  <c:v>n7530</c:v>
                </c:pt>
                <c:pt idx="7530">
                  <c:v>n7531</c:v>
                </c:pt>
                <c:pt idx="7531">
                  <c:v>n7532</c:v>
                </c:pt>
                <c:pt idx="7532">
                  <c:v>n7533</c:v>
                </c:pt>
                <c:pt idx="7533">
                  <c:v>n7534</c:v>
                </c:pt>
                <c:pt idx="7534">
                  <c:v>n7535</c:v>
                </c:pt>
                <c:pt idx="7535">
                  <c:v>n7536</c:v>
                </c:pt>
                <c:pt idx="7536">
                  <c:v>n7537</c:v>
                </c:pt>
                <c:pt idx="7537">
                  <c:v>n7538</c:v>
                </c:pt>
                <c:pt idx="7538">
                  <c:v>n7539</c:v>
                </c:pt>
                <c:pt idx="7539">
                  <c:v>n7540</c:v>
                </c:pt>
                <c:pt idx="7540">
                  <c:v>n7541</c:v>
                </c:pt>
                <c:pt idx="7541">
                  <c:v>n7542</c:v>
                </c:pt>
                <c:pt idx="7542">
                  <c:v>n7543</c:v>
                </c:pt>
                <c:pt idx="7543">
                  <c:v>n7544</c:v>
                </c:pt>
                <c:pt idx="7544">
                  <c:v>n7545</c:v>
                </c:pt>
                <c:pt idx="7545">
                  <c:v>n7546</c:v>
                </c:pt>
                <c:pt idx="7546">
                  <c:v>n7547</c:v>
                </c:pt>
                <c:pt idx="7547">
                  <c:v>n7548</c:v>
                </c:pt>
                <c:pt idx="7548">
                  <c:v>n7549</c:v>
                </c:pt>
                <c:pt idx="7549">
                  <c:v>n7550</c:v>
                </c:pt>
                <c:pt idx="7550">
                  <c:v>n7551</c:v>
                </c:pt>
                <c:pt idx="7551">
                  <c:v>n7552</c:v>
                </c:pt>
                <c:pt idx="7552">
                  <c:v>n7553</c:v>
                </c:pt>
                <c:pt idx="7553">
                  <c:v>n7554</c:v>
                </c:pt>
                <c:pt idx="7554">
                  <c:v>n7555</c:v>
                </c:pt>
                <c:pt idx="7555">
                  <c:v>n7556</c:v>
                </c:pt>
                <c:pt idx="7556">
                  <c:v>n7557</c:v>
                </c:pt>
                <c:pt idx="7557">
                  <c:v>n7558</c:v>
                </c:pt>
                <c:pt idx="7558">
                  <c:v>n7559</c:v>
                </c:pt>
                <c:pt idx="7559">
                  <c:v>n7560</c:v>
                </c:pt>
                <c:pt idx="7560">
                  <c:v>n7561</c:v>
                </c:pt>
                <c:pt idx="7561">
                  <c:v>n7562</c:v>
                </c:pt>
                <c:pt idx="7562">
                  <c:v>n7563</c:v>
                </c:pt>
                <c:pt idx="7563">
                  <c:v>n7564</c:v>
                </c:pt>
                <c:pt idx="7564">
                  <c:v>n7565</c:v>
                </c:pt>
                <c:pt idx="7565">
                  <c:v>n7566</c:v>
                </c:pt>
                <c:pt idx="7566">
                  <c:v>n7567</c:v>
                </c:pt>
                <c:pt idx="7567">
                  <c:v>n7568</c:v>
                </c:pt>
                <c:pt idx="7568">
                  <c:v>n7569</c:v>
                </c:pt>
                <c:pt idx="7569">
                  <c:v>n7570</c:v>
                </c:pt>
                <c:pt idx="7570">
                  <c:v>n7571</c:v>
                </c:pt>
                <c:pt idx="7571">
                  <c:v>n7572</c:v>
                </c:pt>
                <c:pt idx="7572">
                  <c:v>n7573</c:v>
                </c:pt>
                <c:pt idx="7573">
                  <c:v>n7574</c:v>
                </c:pt>
                <c:pt idx="7574">
                  <c:v>n7575</c:v>
                </c:pt>
                <c:pt idx="7575">
                  <c:v>n7576</c:v>
                </c:pt>
                <c:pt idx="7576">
                  <c:v>n7577</c:v>
                </c:pt>
                <c:pt idx="7577">
                  <c:v>n7578</c:v>
                </c:pt>
                <c:pt idx="7578">
                  <c:v>n7579</c:v>
                </c:pt>
                <c:pt idx="7579">
                  <c:v>n7580</c:v>
                </c:pt>
                <c:pt idx="7580">
                  <c:v>n7581</c:v>
                </c:pt>
                <c:pt idx="7581">
                  <c:v>n7582</c:v>
                </c:pt>
                <c:pt idx="7582">
                  <c:v>n7583</c:v>
                </c:pt>
                <c:pt idx="7583">
                  <c:v>n7584</c:v>
                </c:pt>
                <c:pt idx="7584">
                  <c:v>n7585</c:v>
                </c:pt>
                <c:pt idx="7585">
                  <c:v>n7586</c:v>
                </c:pt>
                <c:pt idx="7586">
                  <c:v>n7587</c:v>
                </c:pt>
                <c:pt idx="7587">
                  <c:v>n7588</c:v>
                </c:pt>
                <c:pt idx="7588">
                  <c:v>n7589</c:v>
                </c:pt>
                <c:pt idx="7589">
                  <c:v>n7590</c:v>
                </c:pt>
                <c:pt idx="7590">
                  <c:v>n7591</c:v>
                </c:pt>
                <c:pt idx="7591">
                  <c:v>n7592</c:v>
                </c:pt>
                <c:pt idx="7592">
                  <c:v>n7593</c:v>
                </c:pt>
                <c:pt idx="7593">
                  <c:v>n7594</c:v>
                </c:pt>
                <c:pt idx="7594">
                  <c:v>n7595</c:v>
                </c:pt>
                <c:pt idx="7595">
                  <c:v>n7596</c:v>
                </c:pt>
                <c:pt idx="7596">
                  <c:v>n7597</c:v>
                </c:pt>
                <c:pt idx="7597">
                  <c:v>n7598</c:v>
                </c:pt>
                <c:pt idx="7598">
                  <c:v>n7599</c:v>
                </c:pt>
                <c:pt idx="7599">
                  <c:v>n7600</c:v>
                </c:pt>
                <c:pt idx="7600">
                  <c:v>n7601</c:v>
                </c:pt>
                <c:pt idx="7601">
                  <c:v>n7602</c:v>
                </c:pt>
                <c:pt idx="7602">
                  <c:v>n7603</c:v>
                </c:pt>
                <c:pt idx="7603">
                  <c:v>n7604</c:v>
                </c:pt>
                <c:pt idx="7604">
                  <c:v>n7605</c:v>
                </c:pt>
                <c:pt idx="7605">
                  <c:v>n7606</c:v>
                </c:pt>
                <c:pt idx="7606">
                  <c:v>n7607</c:v>
                </c:pt>
                <c:pt idx="7607">
                  <c:v>n7608</c:v>
                </c:pt>
                <c:pt idx="7608">
                  <c:v>n7609</c:v>
                </c:pt>
                <c:pt idx="7609">
                  <c:v>n7610</c:v>
                </c:pt>
                <c:pt idx="7610">
                  <c:v>n7611</c:v>
                </c:pt>
                <c:pt idx="7611">
                  <c:v>n7612</c:v>
                </c:pt>
                <c:pt idx="7612">
                  <c:v>n7613</c:v>
                </c:pt>
                <c:pt idx="7613">
                  <c:v>n7614</c:v>
                </c:pt>
                <c:pt idx="7614">
                  <c:v>n7615</c:v>
                </c:pt>
                <c:pt idx="7615">
                  <c:v>n7616</c:v>
                </c:pt>
                <c:pt idx="7616">
                  <c:v>n7617</c:v>
                </c:pt>
                <c:pt idx="7617">
                  <c:v>n7618</c:v>
                </c:pt>
                <c:pt idx="7618">
                  <c:v>n7619</c:v>
                </c:pt>
                <c:pt idx="7619">
                  <c:v>n7620</c:v>
                </c:pt>
                <c:pt idx="7620">
                  <c:v>n7621</c:v>
                </c:pt>
                <c:pt idx="7621">
                  <c:v>n7622</c:v>
                </c:pt>
                <c:pt idx="7622">
                  <c:v>n7623</c:v>
                </c:pt>
                <c:pt idx="7623">
                  <c:v>n7624</c:v>
                </c:pt>
                <c:pt idx="7624">
                  <c:v>n7625</c:v>
                </c:pt>
                <c:pt idx="7625">
                  <c:v>n7626</c:v>
                </c:pt>
                <c:pt idx="7626">
                  <c:v>n7627</c:v>
                </c:pt>
                <c:pt idx="7627">
                  <c:v>n7628</c:v>
                </c:pt>
                <c:pt idx="7628">
                  <c:v>n7629</c:v>
                </c:pt>
                <c:pt idx="7629">
                  <c:v>n7630</c:v>
                </c:pt>
                <c:pt idx="7630">
                  <c:v>n7631</c:v>
                </c:pt>
                <c:pt idx="7631">
                  <c:v>n7632</c:v>
                </c:pt>
                <c:pt idx="7632">
                  <c:v>n7633</c:v>
                </c:pt>
                <c:pt idx="7633">
                  <c:v>n7634</c:v>
                </c:pt>
                <c:pt idx="7634">
                  <c:v>n7635</c:v>
                </c:pt>
                <c:pt idx="7635">
                  <c:v>n7636</c:v>
                </c:pt>
                <c:pt idx="7636">
                  <c:v>n7637</c:v>
                </c:pt>
                <c:pt idx="7637">
                  <c:v>n7638</c:v>
                </c:pt>
                <c:pt idx="7638">
                  <c:v>n7639</c:v>
                </c:pt>
                <c:pt idx="7639">
                  <c:v>n7640</c:v>
                </c:pt>
                <c:pt idx="7640">
                  <c:v>n7641</c:v>
                </c:pt>
                <c:pt idx="7641">
                  <c:v>n7642</c:v>
                </c:pt>
                <c:pt idx="7642">
                  <c:v>n7643</c:v>
                </c:pt>
                <c:pt idx="7643">
                  <c:v>n7644</c:v>
                </c:pt>
                <c:pt idx="7644">
                  <c:v>n7645</c:v>
                </c:pt>
                <c:pt idx="7645">
                  <c:v>n7646</c:v>
                </c:pt>
                <c:pt idx="7646">
                  <c:v>n7647</c:v>
                </c:pt>
                <c:pt idx="7647">
                  <c:v>n7648</c:v>
                </c:pt>
                <c:pt idx="7648">
                  <c:v>n7649</c:v>
                </c:pt>
                <c:pt idx="7649">
                  <c:v>n7650</c:v>
                </c:pt>
                <c:pt idx="7650">
                  <c:v>n7651</c:v>
                </c:pt>
                <c:pt idx="7651">
                  <c:v>n7652</c:v>
                </c:pt>
                <c:pt idx="7652">
                  <c:v>n7653</c:v>
                </c:pt>
                <c:pt idx="7653">
                  <c:v>n7654</c:v>
                </c:pt>
                <c:pt idx="7654">
                  <c:v>n7655</c:v>
                </c:pt>
                <c:pt idx="7655">
                  <c:v>n7656</c:v>
                </c:pt>
                <c:pt idx="7656">
                  <c:v>n7657</c:v>
                </c:pt>
                <c:pt idx="7657">
                  <c:v>n7658</c:v>
                </c:pt>
                <c:pt idx="7658">
                  <c:v>n7659</c:v>
                </c:pt>
                <c:pt idx="7659">
                  <c:v>n7660</c:v>
                </c:pt>
                <c:pt idx="7660">
                  <c:v>n7661</c:v>
                </c:pt>
                <c:pt idx="7661">
                  <c:v>n7662</c:v>
                </c:pt>
                <c:pt idx="7662">
                  <c:v>n7663</c:v>
                </c:pt>
                <c:pt idx="7663">
                  <c:v>n7664</c:v>
                </c:pt>
                <c:pt idx="7664">
                  <c:v>n7665</c:v>
                </c:pt>
                <c:pt idx="7665">
                  <c:v>n7666</c:v>
                </c:pt>
                <c:pt idx="7666">
                  <c:v>n7667</c:v>
                </c:pt>
                <c:pt idx="7667">
                  <c:v>n7668</c:v>
                </c:pt>
                <c:pt idx="7668">
                  <c:v>n7669</c:v>
                </c:pt>
                <c:pt idx="7669">
                  <c:v>n7670</c:v>
                </c:pt>
                <c:pt idx="7670">
                  <c:v>n7671</c:v>
                </c:pt>
                <c:pt idx="7671">
                  <c:v>n7672</c:v>
                </c:pt>
                <c:pt idx="7672">
                  <c:v>n7673</c:v>
                </c:pt>
                <c:pt idx="7673">
                  <c:v>n7674</c:v>
                </c:pt>
                <c:pt idx="7674">
                  <c:v>n7675</c:v>
                </c:pt>
                <c:pt idx="7675">
                  <c:v>n7676</c:v>
                </c:pt>
                <c:pt idx="7676">
                  <c:v>n7677</c:v>
                </c:pt>
                <c:pt idx="7677">
                  <c:v>n7678</c:v>
                </c:pt>
                <c:pt idx="7678">
                  <c:v>n7679</c:v>
                </c:pt>
                <c:pt idx="7679">
                  <c:v>n7680</c:v>
                </c:pt>
                <c:pt idx="7680">
                  <c:v>n7681</c:v>
                </c:pt>
                <c:pt idx="7681">
                  <c:v>n7682</c:v>
                </c:pt>
                <c:pt idx="7682">
                  <c:v>n7683</c:v>
                </c:pt>
                <c:pt idx="7683">
                  <c:v>n7684</c:v>
                </c:pt>
                <c:pt idx="7684">
                  <c:v>n7685</c:v>
                </c:pt>
                <c:pt idx="7685">
                  <c:v>n7686</c:v>
                </c:pt>
                <c:pt idx="7686">
                  <c:v>n7687</c:v>
                </c:pt>
                <c:pt idx="7687">
                  <c:v>n7688</c:v>
                </c:pt>
                <c:pt idx="7688">
                  <c:v>n7689</c:v>
                </c:pt>
                <c:pt idx="7689">
                  <c:v>n7690</c:v>
                </c:pt>
                <c:pt idx="7690">
                  <c:v>n7691</c:v>
                </c:pt>
                <c:pt idx="7691">
                  <c:v>n7692</c:v>
                </c:pt>
                <c:pt idx="7692">
                  <c:v>n7693</c:v>
                </c:pt>
                <c:pt idx="7693">
                  <c:v>n7694</c:v>
                </c:pt>
                <c:pt idx="7694">
                  <c:v>n7695</c:v>
                </c:pt>
                <c:pt idx="7695">
                  <c:v>n7696</c:v>
                </c:pt>
                <c:pt idx="7696">
                  <c:v>n7697</c:v>
                </c:pt>
                <c:pt idx="7697">
                  <c:v>n7698</c:v>
                </c:pt>
                <c:pt idx="7698">
                  <c:v>n7699</c:v>
                </c:pt>
                <c:pt idx="7699">
                  <c:v>n7700</c:v>
                </c:pt>
                <c:pt idx="7700">
                  <c:v>n7701</c:v>
                </c:pt>
                <c:pt idx="7701">
                  <c:v>n7702</c:v>
                </c:pt>
                <c:pt idx="7702">
                  <c:v>n7703</c:v>
                </c:pt>
                <c:pt idx="7703">
                  <c:v>n7704</c:v>
                </c:pt>
                <c:pt idx="7704">
                  <c:v>n7705</c:v>
                </c:pt>
                <c:pt idx="7705">
                  <c:v>n7706</c:v>
                </c:pt>
                <c:pt idx="7706">
                  <c:v>n7707</c:v>
                </c:pt>
                <c:pt idx="7707">
                  <c:v>n7708</c:v>
                </c:pt>
                <c:pt idx="7708">
                  <c:v>n7709</c:v>
                </c:pt>
                <c:pt idx="7709">
                  <c:v>n7710</c:v>
                </c:pt>
                <c:pt idx="7710">
                  <c:v>n7711</c:v>
                </c:pt>
                <c:pt idx="7711">
                  <c:v>n7712</c:v>
                </c:pt>
                <c:pt idx="7712">
                  <c:v>n7713</c:v>
                </c:pt>
                <c:pt idx="7713">
                  <c:v>n7714</c:v>
                </c:pt>
                <c:pt idx="7714">
                  <c:v>n7715</c:v>
                </c:pt>
                <c:pt idx="7715">
                  <c:v>n7716</c:v>
                </c:pt>
                <c:pt idx="7716">
                  <c:v>n7717</c:v>
                </c:pt>
                <c:pt idx="7717">
                  <c:v>n7718</c:v>
                </c:pt>
                <c:pt idx="7718">
                  <c:v>n7719</c:v>
                </c:pt>
                <c:pt idx="7719">
                  <c:v>n7720</c:v>
                </c:pt>
                <c:pt idx="7720">
                  <c:v>n7721</c:v>
                </c:pt>
                <c:pt idx="7721">
                  <c:v>n7722</c:v>
                </c:pt>
                <c:pt idx="7722">
                  <c:v>n7723</c:v>
                </c:pt>
                <c:pt idx="7723">
                  <c:v>n7724</c:v>
                </c:pt>
                <c:pt idx="7724">
                  <c:v>n7725</c:v>
                </c:pt>
                <c:pt idx="7725">
                  <c:v>n7726</c:v>
                </c:pt>
                <c:pt idx="7726">
                  <c:v>n7727</c:v>
                </c:pt>
                <c:pt idx="7727">
                  <c:v>n7728</c:v>
                </c:pt>
                <c:pt idx="7728">
                  <c:v>n7729</c:v>
                </c:pt>
                <c:pt idx="7729">
                  <c:v>n7730</c:v>
                </c:pt>
                <c:pt idx="7730">
                  <c:v>n7731</c:v>
                </c:pt>
                <c:pt idx="7731">
                  <c:v>n7732</c:v>
                </c:pt>
                <c:pt idx="7732">
                  <c:v>n7733</c:v>
                </c:pt>
                <c:pt idx="7733">
                  <c:v>n7734</c:v>
                </c:pt>
                <c:pt idx="7734">
                  <c:v>n7735</c:v>
                </c:pt>
                <c:pt idx="7735">
                  <c:v>n7736</c:v>
                </c:pt>
                <c:pt idx="7736">
                  <c:v>n7737</c:v>
                </c:pt>
                <c:pt idx="7737">
                  <c:v>n7738</c:v>
                </c:pt>
                <c:pt idx="7738">
                  <c:v>n7739</c:v>
                </c:pt>
                <c:pt idx="7739">
                  <c:v>n7740</c:v>
                </c:pt>
                <c:pt idx="7740">
                  <c:v>n7741</c:v>
                </c:pt>
                <c:pt idx="7741">
                  <c:v>n7742</c:v>
                </c:pt>
                <c:pt idx="7742">
                  <c:v>n7743</c:v>
                </c:pt>
                <c:pt idx="7743">
                  <c:v>n7744</c:v>
                </c:pt>
                <c:pt idx="7744">
                  <c:v>n7745</c:v>
                </c:pt>
                <c:pt idx="7745">
                  <c:v>n7746</c:v>
                </c:pt>
                <c:pt idx="7746">
                  <c:v>n7747</c:v>
                </c:pt>
                <c:pt idx="7747">
                  <c:v>n7748</c:v>
                </c:pt>
                <c:pt idx="7748">
                  <c:v>n7749</c:v>
                </c:pt>
                <c:pt idx="7749">
                  <c:v>n7750</c:v>
                </c:pt>
                <c:pt idx="7750">
                  <c:v>n7751</c:v>
                </c:pt>
                <c:pt idx="7751">
                  <c:v>n7752</c:v>
                </c:pt>
                <c:pt idx="7752">
                  <c:v>n7753</c:v>
                </c:pt>
                <c:pt idx="7753">
                  <c:v>n7754</c:v>
                </c:pt>
                <c:pt idx="7754">
                  <c:v>n7755</c:v>
                </c:pt>
                <c:pt idx="7755">
                  <c:v>n7756</c:v>
                </c:pt>
                <c:pt idx="7756">
                  <c:v>n7757</c:v>
                </c:pt>
                <c:pt idx="7757">
                  <c:v>n7758</c:v>
                </c:pt>
                <c:pt idx="7758">
                  <c:v>n7759</c:v>
                </c:pt>
                <c:pt idx="7759">
                  <c:v>n7760</c:v>
                </c:pt>
                <c:pt idx="7760">
                  <c:v>n7761</c:v>
                </c:pt>
                <c:pt idx="7761">
                  <c:v>n7762</c:v>
                </c:pt>
                <c:pt idx="7762">
                  <c:v>n7763</c:v>
                </c:pt>
                <c:pt idx="7763">
                  <c:v>n7764</c:v>
                </c:pt>
                <c:pt idx="7764">
                  <c:v>n7765</c:v>
                </c:pt>
                <c:pt idx="7765">
                  <c:v>n7766</c:v>
                </c:pt>
                <c:pt idx="7766">
                  <c:v>n7767</c:v>
                </c:pt>
                <c:pt idx="7767">
                  <c:v>n7768</c:v>
                </c:pt>
                <c:pt idx="7768">
                  <c:v>n7769</c:v>
                </c:pt>
                <c:pt idx="7769">
                  <c:v>n7770</c:v>
                </c:pt>
                <c:pt idx="7770">
                  <c:v>n7771</c:v>
                </c:pt>
                <c:pt idx="7771">
                  <c:v>n7772</c:v>
                </c:pt>
                <c:pt idx="7772">
                  <c:v>n7773</c:v>
                </c:pt>
                <c:pt idx="7773">
                  <c:v>n7774</c:v>
                </c:pt>
                <c:pt idx="7774">
                  <c:v>n7775</c:v>
                </c:pt>
                <c:pt idx="7775">
                  <c:v>n7776</c:v>
                </c:pt>
                <c:pt idx="7776">
                  <c:v>n7777</c:v>
                </c:pt>
                <c:pt idx="7777">
                  <c:v>n7778</c:v>
                </c:pt>
                <c:pt idx="7778">
                  <c:v>n7779</c:v>
                </c:pt>
                <c:pt idx="7779">
                  <c:v>n7780</c:v>
                </c:pt>
                <c:pt idx="7780">
                  <c:v>n7781</c:v>
                </c:pt>
                <c:pt idx="7781">
                  <c:v>n7782</c:v>
                </c:pt>
                <c:pt idx="7782">
                  <c:v>n7783</c:v>
                </c:pt>
                <c:pt idx="7783">
                  <c:v>n7784</c:v>
                </c:pt>
                <c:pt idx="7784">
                  <c:v>n7785</c:v>
                </c:pt>
                <c:pt idx="7785">
                  <c:v>n7786</c:v>
                </c:pt>
                <c:pt idx="7786">
                  <c:v>n7787</c:v>
                </c:pt>
                <c:pt idx="7787">
                  <c:v>n7788</c:v>
                </c:pt>
                <c:pt idx="7788">
                  <c:v>n7789</c:v>
                </c:pt>
                <c:pt idx="7789">
                  <c:v>n7790</c:v>
                </c:pt>
                <c:pt idx="7790">
                  <c:v>n7791</c:v>
                </c:pt>
                <c:pt idx="7791">
                  <c:v>n7792</c:v>
                </c:pt>
                <c:pt idx="7792">
                  <c:v>n7793</c:v>
                </c:pt>
                <c:pt idx="7793">
                  <c:v>n7794</c:v>
                </c:pt>
                <c:pt idx="7794">
                  <c:v>n7795</c:v>
                </c:pt>
                <c:pt idx="7795">
                  <c:v>n7796</c:v>
                </c:pt>
                <c:pt idx="7796">
                  <c:v>n7797</c:v>
                </c:pt>
                <c:pt idx="7797">
                  <c:v>n7798</c:v>
                </c:pt>
                <c:pt idx="7798">
                  <c:v>n7799</c:v>
                </c:pt>
                <c:pt idx="7799">
                  <c:v>n7800</c:v>
                </c:pt>
                <c:pt idx="7800">
                  <c:v>n7801</c:v>
                </c:pt>
                <c:pt idx="7801">
                  <c:v>n7802</c:v>
                </c:pt>
                <c:pt idx="7802">
                  <c:v>n7803</c:v>
                </c:pt>
                <c:pt idx="7803">
                  <c:v>n7804</c:v>
                </c:pt>
                <c:pt idx="7804">
                  <c:v>n7805</c:v>
                </c:pt>
                <c:pt idx="7805">
                  <c:v>n7806</c:v>
                </c:pt>
                <c:pt idx="7806">
                  <c:v>n7807</c:v>
                </c:pt>
                <c:pt idx="7807">
                  <c:v>n7808</c:v>
                </c:pt>
                <c:pt idx="7808">
                  <c:v>n7809</c:v>
                </c:pt>
                <c:pt idx="7809">
                  <c:v>n7810</c:v>
                </c:pt>
                <c:pt idx="7810">
                  <c:v>n7811</c:v>
                </c:pt>
                <c:pt idx="7811">
                  <c:v>n7812</c:v>
                </c:pt>
                <c:pt idx="7812">
                  <c:v>n7813</c:v>
                </c:pt>
                <c:pt idx="7813">
                  <c:v>n7814</c:v>
                </c:pt>
                <c:pt idx="7814">
                  <c:v>n7815</c:v>
                </c:pt>
                <c:pt idx="7815">
                  <c:v>n7816</c:v>
                </c:pt>
                <c:pt idx="7816">
                  <c:v>n7817</c:v>
                </c:pt>
                <c:pt idx="7817">
                  <c:v>n7818</c:v>
                </c:pt>
                <c:pt idx="7818">
                  <c:v>n7819</c:v>
                </c:pt>
                <c:pt idx="7819">
                  <c:v>n7820</c:v>
                </c:pt>
                <c:pt idx="7820">
                  <c:v>n7821</c:v>
                </c:pt>
                <c:pt idx="7821">
                  <c:v>n7822</c:v>
                </c:pt>
                <c:pt idx="7822">
                  <c:v>n7823</c:v>
                </c:pt>
                <c:pt idx="7823">
                  <c:v>n7824</c:v>
                </c:pt>
                <c:pt idx="7824">
                  <c:v>n7825</c:v>
                </c:pt>
                <c:pt idx="7825">
                  <c:v>n7826</c:v>
                </c:pt>
                <c:pt idx="7826">
                  <c:v>n7827</c:v>
                </c:pt>
                <c:pt idx="7827">
                  <c:v>n7828</c:v>
                </c:pt>
                <c:pt idx="7828">
                  <c:v>n7829</c:v>
                </c:pt>
                <c:pt idx="7829">
                  <c:v>n7830</c:v>
                </c:pt>
                <c:pt idx="7830">
                  <c:v>n7831</c:v>
                </c:pt>
                <c:pt idx="7831">
                  <c:v>n7832</c:v>
                </c:pt>
                <c:pt idx="7832">
                  <c:v>n7833</c:v>
                </c:pt>
                <c:pt idx="7833">
                  <c:v>n7834</c:v>
                </c:pt>
                <c:pt idx="7834">
                  <c:v>n7835</c:v>
                </c:pt>
                <c:pt idx="7835">
                  <c:v>n7836</c:v>
                </c:pt>
                <c:pt idx="7836">
                  <c:v>n7837</c:v>
                </c:pt>
                <c:pt idx="7837">
                  <c:v>n7838</c:v>
                </c:pt>
                <c:pt idx="7838">
                  <c:v>n7839</c:v>
                </c:pt>
                <c:pt idx="7839">
                  <c:v>n7840</c:v>
                </c:pt>
                <c:pt idx="7840">
                  <c:v>n7841</c:v>
                </c:pt>
                <c:pt idx="7841">
                  <c:v>n7842</c:v>
                </c:pt>
                <c:pt idx="7842">
                  <c:v>n7843</c:v>
                </c:pt>
                <c:pt idx="7843">
                  <c:v>n7844</c:v>
                </c:pt>
                <c:pt idx="7844">
                  <c:v>n7845</c:v>
                </c:pt>
                <c:pt idx="7845">
                  <c:v>n7846</c:v>
                </c:pt>
                <c:pt idx="7846">
                  <c:v>n7847</c:v>
                </c:pt>
                <c:pt idx="7847">
                  <c:v>n7848</c:v>
                </c:pt>
                <c:pt idx="7848">
                  <c:v>n7849</c:v>
                </c:pt>
                <c:pt idx="7849">
                  <c:v>n7850</c:v>
                </c:pt>
                <c:pt idx="7850">
                  <c:v>n7851</c:v>
                </c:pt>
                <c:pt idx="7851">
                  <c:v>n7852</c:v>
                </c:pt>
                <c:pt idx="7852">
                  <c:v>n7853</c:v>
                </c:pt>
                <c:pt idx="7853">
                  <c:v>n7854</c:v>
                </c:pt>
                <c:pt idx="7854">
                  <c:v>n7855</c:v>
                </c:pt>
                <c:pt idx="7855">
                  <c:v>n7856</c:v>
                </c:pt>
                <c:pt idx="7856">
                  <c:v>n7857</c:v>
                </c:pt>
                <c:pt idx="7857">
                  <c:v>n7858</c:v>
                </c:pt>
                <c:pt idx="7858">
                  <c:v>n7859</c:v>
                </c:pt>
                <c:pt idx="7859">
                  <c:v>n7860</c:v>
                </c:pt>
                <c:pt idx="7860">
                  <c:v>n7861</c:v>
                </c:pt>
                <c:pt idx="7861">
                  <c:v>n7862</c:v>
                </c:pt>
                <c:pt idx="7862">
                  <c:v>n7863</c:v>
                </c:pt>
                <c:pt idx="7863">
                  <c:v>n7864</c:v>
                </c:pt>
                <c:pt idx="7864">
                  <c:v>n7865</c:v>
                </c:pt>
                <c:pt idx="7865">
                  <c:v>n7866</c:v>
                </c:pt>
                <c:pt idx="7866">
                  <c:v>n7867</c:v>
                </c:pt>
                <c:pt idx="7867">
                  <c:v>n7868</c:v>
                </c:pt>
                <c:pt idx="7868">
                  <c:v>n7869</c:v>
                </c:pt>
                <c:pt idx="7869">
                  <c:v>n7870</c:v>
                </c:pt>
                <c:pt idx="7870">
                  <c:v>n7871</c:v>
                </c:pt>
                <c:pt idx="7871">
                  <c:v>n7872</c:v>
                </c:pt>
                <c:pt idx="7872">
                  <c:v>n7873</c:v>
                </c:pt>
                <c:pt idx="7873">
                  <c:v>n7874</c:v>
                </c:pt>
                <c:pt idx="7874">
                  <c:v>n7875</c:v>
                </c:pt>
                <c:pt idx="7875">
                  <c:v>n7876</c:v>
                </c:pt>
                <c:pt idx="7876">
                  <c:v>n7877</c:v>
                </c:pt>
                <c:pt idx="7877">
                  <c:v>n7878</c:v>
                </c:pt>
                <c:pt idx="7878">
                  <c:v>n7879</c:v>
                </c:pt>
                <c:pt idx="7879">
                  <c:v>n7880</c:v>
                </c:pt>
                <c:pt idx="7880">
                  <c:v>n7881</c:v>
                </c:pt>
                <c:pt idx="7881">
                  <c:v>n7882</c:v>
                </c:pt>
                <c:pt idx="7882">
                  <c:v>n7883</c:v>
                </c:pt>
                <c:pt idx="7883">
                  <c:v>n7884</c:v>
                </c:pt>
                <c:pt idx="7884">
                  <c:v>n7885</c:v>
                </c:pt>
                <c:pt idx="7885">
                  <c:v>n7886</c:v>
                </c:pt>
                <c:pt idx="7886">
                  <c:v>n7887</c:v>
                </c:pt>
                <c:pt idx="7887">
                  <c:v>n7888</c:v>
                </c:pt>
                <c:pt idx="7888">
                  <c:v>n7889</c:v>
                </c:pt>
                <c:pt idx="7889">
                  <c:v>n7890</c:v>
                </c:pt>
                <c:pt idx="7890">
                  <c:v>n7891</c:v>
                </c:pt>
                <c:pt idx="7891">
                  <c:v>n7892</c:v>
                </c:pt>
                <c:pt idx="7892">
                  <c:v>n7893</c:v>
                </c:pt>
                <c:pt idx="7893">
                  <c:v>n7894</c:v>
                </c:pt>
                <c:pt idx="7894">
                  <c:v>n7895</c:v>
                </c:pt>
                <c:pt idx="7895">
                  <c:v>n7896</c:v>
                </c:pt>
                <c:pt idx="7896">
                  <c:v>n7897</c:v>
                </c:pt>
                <c:pt idx="7897">
                  <c:v>n7898</c:v>
                </c:pt>
                <c:pt idx="7898">
                  <c:v>n7899</c:v>
                </c:pt>
                <c:pt idx="7899">
                  <c:v>n7900</c:v>
                </c:pt>
                <c:pt idx="7900">
                  <c:v>n7901</c:v>
                </c:pt>
                <c:pt idx="7901">
                  <c:v>n7902</c:v>
                </c:pt>
                <c:pt idx="7902">
                  <c:v>n7903</c:v>
                </c:pt>
                <c:pt idx="7903">
                  <c:v>n7904</c:v>
                </c:pt>
                <c:pt idx="7904">
                  <c:v>n7905</c:v>
                </c:pt>
                <c:pt idx="7905">
                  <c:v>n7906</c:v>
                </c:pt>
                <c:pt idx="7906">
                  <c:v>n7907</c:v>
                </c:pt>
                <c:pt idx="7907">
                  <c:v>n7908</c:v>
                </c:pt>
                <c:pt idx="7908">
                  <c:v>n7909</c:v>
                </c:pt>
                <c:pt idx="7909">
                  <c:v>n7910</c:v>
                </c:pt>
                <c:pt idx="7910">
                  <c:v>n7911</c:v>
                </c:pt>
                <c:pt idx="7911">
                  <c:v>n7912</c:v>
                </c:pt>
                <c:pt idx="7912">
                  <c:v>n7913</c:v>
                </c:pt>
                <c:pt idx="7913">
                  <c:v>n7914</c:v>
                </c:pt>
                <c:pt idx="7914">
                  <c:v>n7915</c:v>
                </c:pt>
                <c:pt idx="7915">
                  <c:v>n7916</c:v>
                </c:pt>
                <c:pt idx="7916">
                  <c:v>n7917</c:v>
                </c:pt>
                <c:pt idx="7917">
                  <c:v>n7918</c:v>
                </c:pt>
                <c:pt idx="7918">
                  <c:v>n7919</c:v>
                </c:pt>
                <c:pt idx="7919">
                  <c:v>n7920</c:v>
                </c:pt>
                <c:pt idx="7920">
                  <c:v>n7921</c:v>
                </c:pt>
                <c:pt idx="7921">
                  <c:v>n7922</c:v>
                </c:pt>
                <c:pt idx="7922">
                  <c:v>n7923</c:v>
                </c:pt>
                <c:pt idx="7923">
                  <c:v>n7924</c:v>
                </c:pt>
                <c:pt idx="7924">
                  <c:v>n7925</c:v>
                </c:pt>
                <c:pt idx="7925">
                  <c:v>n7926</c:v>
                </c:pt>
                <c:pt idx="7926">
                  <c:v>n7927</c:v>
                </c:pt>
                <c:pt idx="7927">
                  <c:v>n7928</c:v>
                </c:pt>
                <c:pt idx="7928">
                  <c:v>n7929</c:v>
                </c:pt>
                <c:pt idx="7929">
                  <c:v>n7930</c:v>
                </c:pt>
                <c:pt idx="7930">
                  <c:v>n7931</c:v>
                </c:pt>
                <c:pt idx="7931">
                  <c:v>n7932</c:v>
                </c:pt>
                <c:pt idx="7932">
                  <c:v>n7933</c:v>
                </c:pt>
                <c:pt idx="7933">
                  <c:v>n7934</c:v>
                </c:pt>
                <c:pt idx="7934">
                  <c:v>n7935</c:v>
                </c:pt>
                <c:pt idx="7935">
                  <c:v>n7936</c:v>
                </c:pt>
                <c:pt idx="7936">
                  <c:v>n7937</c:v>
                </c:pt>
                <c:pt idx="7937">
                  <c:v>n7938</c:v>
                </c:pt>
                <c:pt idx="7938">
                  <c:v>n7939</c:v>
                </c:pt>
                <c:pt idx="7939">
                  <c:v>n7940</c:v>
                </c:pt>
                <c:pt idx="7940">
                  <c:v>n7941</c:v>
                </c:pt>
                <c:pt idx="7941">
                  <c:v>n7942</c:v>
                </c:pt>
                <c:pt idx="7942">
                  <c:v>n7943</c:v>
                </c:pt>
                <c:pt idx="7943">
                  <c:v>n7944</c:v>
                </c:pt>
                <c:pt idx="7944">
                  <c:v>n7945</c:v>
                </c:pt>
                <c:pt idx="7945">
                  <c:v>n7946</c:v>
                </c:pt>
                <c:pt idx="7946">
                  <c:v>n7947</c:v>
                </c:pt>
                <c:pt idx="7947">
                  <c:v>n7948</c:v>
                </c:pt>
                <c:pt idx="7948">
                  <c:v>n7949</c:v>
                </c:pt>
                <c:pt idx="7949">
                  <c:v>n7950</c:v>
                </c:pt>
                <c:pt idx="7950">
                  <c:v>n7951</c:v>
                </c:pt>
                <c:pt idx="7951">
                  <c:v>n7952</c:v>
                </c:pt>
                <c:pt idx="7952">
                  <c:v>n7953</c:v>
                </c:pt>
                <c:pt idx="7953">
                  <c:v>n7954</c:v>
                </c:pt>
                <c:pt idx="7954">
                  <c:v>n7955</c:v>
                </c:pt>
                <c:pt idx="7955">
                  <c:v>n7956</c:v>
                </c:pt>
                <c:pt idx="7956">
                  <c:v>n7957</c:v>
                </c:pt>
                <c:pt idx="7957">
                  <c:v>n7958</c:v>
                </c:pt>
                <c:pt idx="7958">
                  <c:v>n7959</c:v>
                </c:pt>
                <c:pt idx="7959">
                  <c:v>n7960</c:v>
                </c:pt>
                <c:pt idx="7960">
                  <c:v>n7961</c:v>
                </c:pt>
                <c:pt idx="7961">
                  <c:v>n7962</c:v>
                </c:pt>
                <c:pt idx="7962">
                  <c:v>n7963</c:v>
                </c:pt>
                <c:pt idx="7963">
                  <c:v>n7964</c:v>
                </c:pt>
                <c:pt idx="7964">
                  <c:v>n7965</c:v>
                </c:pt>
                <c:pt idx="7965">
                  <c:v>n7966</c:v>
                </c:pt>
                <c:pt idx="7966">
                  <c:v>n7967</c:v>
                </c:pt>
                <c:pt idx="7967">
                  <c:v>n7968</c:v>
                </c:pt>
                <c:pt idx="7968">
                  <c:v>n7969</c:v>
                </c:pt>
                <c:pt idx="7969">
                  <c:v>n7970</c:v>
                </c:pt>
                <c:pt idx="7970">
                  <c:v>n7971</c:v>
                </c:pt>
                <c:pt idx="7971">
                  <c:v>n7972</c:v>
                </c:pt>
                <c:pt idx="7972">
                  <c:v>n7973</c:v>
                </c:pt>
                <c:pt idx="7973">
                  <c:v>n7974</c:v>
                </c:pt>
                <c:pt idx="7974">
                  <c:v>n7975</c:v>
                </c:pt>
                <c:pt idx="7975">
                  <c:v>n7976</c:v>
                </c:pt>
                <c:pt idx="7976">
                  <c:v>n7977</c:v>
                </c:pt>
                <c:pt idx="7977">
                  <c:v>n7978</c:v>
                </c:pt>
                <c:pt idx="7978">
                  <c:v>n7979</c:v>
                </c:pt>
                <c:pt idx="7979">
                  <c:v>n7980</c:v>
                </c:pt>
                <c:pt idx="7980">
                  <c:v>n7981</c:v>
                </c:pt>
                <c:pt idx="7981">
                  <c:v>n7982</c:v>
                </c:pt>
                <c:pt idx="7982">
                  <c:v>n7983</c:v>
                </c:pt>
                <c:pt idx="7983">
                  <c:v>n7984</c:v>
                </c:pt>
                <c:pt idx="7984">
                  <c:v>n7985</c:v>
                </c:pt>
                <c:pt idx="7985">
                  <c:v>n7986</c:v>
                </c:pt>
                <c:pt idx="7986">
                  <c:v>n7987</c:v>
                </c:pt>
                <c:pt idx="7987">
                  <c:v>n7988</c:v>
                </c:pt>
                <c:pt idx="7988">
                  <c:v>n7989</c:v>
                </c:pt>
                <c:pt idx="7989">
                  <c:v>n7990</c:v>
                </c:pt>
                <c:pt idx="7990">
                  <c:v>n7991</c:v>
                </c:pt>
                <c:pt idx="7991">
                  <c:v>n7992</c:v>
                </c:pt>
                <c:pt idx="7992">
                  <c:v>n7993</c:v>
                </c:pt>
                <c:pt idx="7993">
                  <c:v>n7994</c:v>
                </c:pt>
                <c:pt idx="7994">
                  <c:v>n7995</c:v>
                </c:pt>
                <c:pt idx="7995">
                  <c:v>n7996</c:v>
                </c:pt>
                <c:pt idx="7996">
                  <c:v>n7997</c:v>
                </c:pt>
                <c:pt idx="7997">
                  <c:v>n7998</c:v>
                </c:pt>
                <c:pt idx="7998">
                  <c:v>n7999</c:v>
                </c:pt>
                <c:pt idx="7999">
                  <c:v>n8000</c:v>
                </c:pt>
                <c:pt idx="8000">
                  <c:v>n8001</c:v>
                </c:pt>
                <c:pt idx="8001">
                  <c:v>n8002</c:v>
                </c:pt>
                <c:pt idx="8002">
                  <c:v>n8003</c:v>
                </c:pt>
                <c:pt idx="8003">
                  <c:v>n8004</c:v>
                </c:pt>
                <c:pt idx="8004">
                  <c:v>n8005</c:v>
                </c:pt>
                <c:pt idx="8005">
                  <c:v>n8006</c:v>
                </c:pt>
                <c:pt idx="8006">
                  <c:v>n8007</c:v>
                </c:pt>
                <c:pt idx="8007">
                  <c:v>n8008</c:v>
                </c:pt>
                <c:pt idx="8008">
                  <c:v>n8009</c:v>
                </c:pt>
                <c:pt idx="8009">
                  <c:v>n8010</c:v>
                </c:pt>
                <c:pt idx="8010">
                  <c:v>n8011</c:v>
                </c:pt>
                <c:pt idx="8011">
                  <c:v>n8012</c:v>
                </c:pt>
                <c:pt idx="8012">
                  <c:v>n8013</c:v>
                </c:pt>
                <c:pt idx="8013">
                  <c:v>n8014</c:v>
                </c:pt>
                <c:pt idx="8014">
                  <c:v>n8015</c:v>
                </c:pt>
                <c:pt idx="8015">
                  <c:v>n8016</c:v>
                </c:pt>
                <c:pt idx="8016">
                  <c:v>n8017</c:v>
                </c:pt>
                <c:pt idx="8017">
                  <c:v>n8018</c:v>
                </c:pt>
                <c:pt idx="8018">
                  <c:v>n8019</c:v>
                </c:pt>
                <c:pt idx="8019">
                  <c:v>n8020</c:v>
                </c:pt>
                <c:pt idx="8020">
                  <c:v>n8021</c:v>
                </c:pt>
                <c:pt idx="8021">
                  <c:v>n8022</c:v>
                </c:pt>
                <c:pt idx="8022">
                  <c:v>n8023</c:v>
                </c:pt>
                <c:pt idx="8023">
                  <c:v>n8024</c:v>
                </c:pt>
                <c:pt idx="8024">
                  <c:v>n8025</c:v>
                </c:pt>
                <c:pt idx="8025">
                  <c:v>n8026</c:v>
                </c:pt>
                <c:pt idx="8026">
                  <c:v>n8027</c:v>
                </c:pt>
                <c:pt idx="8027">
                  <c:v>n8028</c:v>
                </c:pt>
                <c:pt idx="8028">
                  <c:v>n8029</c:v>
                </c:pt>
                <c:pt idx="8029">
                  <c:v>n8030</c:v>
                </c:pt>
                <c:pt idx="8030">
                  <c:v>n8031</c:v>
                </c:pt>
                <c:pt idx="8031">
                  <c:v>n8032</c:v>
                </c:pt>
                <c:pt idx="8032">
                  <c:v>n8033</c:v>
                </c:pt>
                <c:pt idx="8033">
                  <c:v>n8034</c:v>
                </c:pt>
                <c:pt idx="8034">
                  <c:v>n8035</c:v>
                </c:pt>
                <c:pt idx="8035">
                  <c:v>n8036</c:v>
                </c:pt>
                <c:pt idx="8036">
                  <c:v>n8037</c:v>
                </c:pt>
                <c:pt idx="8037">
                  <c:v>n8038</c:v>
                </c:pt>
                <c:pt idx="8038">
                  <c:v>n8039</c:v>
                </c:pt>
                <c:pt idx="8039">
                  <c:v>n8040</c:v>
                </c:pt>
                <c:pt idx="8040">
                  <c:v>n8041</c:v>
                </c:pt>
                <c:pt idx="8041">
                  <c:v>n8042</c:v>
                </c:pt>
                <c:pt idx="8042">
                  <c:v>n8043</c:v>
                </c:pt>
                <c:pt idx="8043">
                  <c:v>n8044</c:v>
                </c:pt>
                <c:pt idx="8044">
                  <c:v>n8045</c:v>
                </c:pt>
                <c:pt idx="8045">
                  <c:v>n8046</c:v>
                </c:pt>
                <c:pt idx="8046">
                  <c:v>n8047</c:v>
                </c:pt>
                <c:pt idx="8047">
                  <c:v>n8048</c:v>
                </c:pt>
                <c:pt idx="8048">
                  <c:v>n8049</c:v>
                </c:pt>
                <c:pt idx="8049">
                  <c:v>n8050</c:v>
                </c:pt>
                <c:pt idx="8050">
                  <c:v>n8051</c:v>
                </c:pt>
                <c:pt idx="8051">
                  <c:v>n8052</c:v>
                </c:pt>
                <c:pt idx="8052">
                  <c:v>n8053</c:v>
                </c:pt>
                <c:pt idx="8053">
                  <c:v>n8054</c:v>
                </c:pt>
                <c:pt idx="8054">
                  <c:v>n8055</c:v>
                </c:pt>
                <c:pt idx="8055">
                  <c:v>n8056</c:v>
                </c:pt>
                <c:pt idx="8056">
                  <c:v>n8057</c:v>
                </c:pt>
                <c:pt idx="8057">
                  <c:v>n8058</c:v>
                </c:pt>
                <c:pt idx="8058">
                  <c:v>n8059</c:v>
                </c:pt>
                <c:pt idx="8059">
                  <c:v>n8060</c:v>
                </c:pt>
                <c:pt idx="8060">
                  <c:v>n8061</c:v>
                </c:pt>
                <c:pt idx="8061">
                  <c:v>n8062</c:v>
                </c:pt>
                <c:pt idx="8062">
                  <c:v>n8063</c:v>
                </c:pt>
                <c:pt idx="8063">
                  <c:v>n8064</c:v>
                </c:pt>
                <c:pt idx="8064">
                  <c:v>n8065</c:v>
                </c:pt>
                <c:pt idx="8065">
                  <c:v>n8066</c:v>
                </c:pt>
                <c:pt idx="8066">
                  <c:v>n8067</c:v>
                </c:pt>
                <c:pt idx="8067">
                  <c:v>n8068</c:v>
                </c:pt>
                <c:pt idx="8068">
                  <c:v>n8069</c:v>
                </c:pt>
                <c:pt idx="8069">
                  <c:v>n8070</c:v>
                </c:pt>
                <c:pt idx="8070">
                  <c:v>n8071</c:v>
                </c:pt>
                <c:pt idx="8071">
                  <c:v>n8072</c:v>
                </c:pt>
                <c:pt idx="8072">
                  <c:v>n8073</c:v>
                </c:pt>
                <c:pt idx="8073">
                  <c:v>n8074</c:v>
                </c:pt>
                <c:pt idx="8074">
                  <c:v>n8075</c:v>
                </c:pt>
                <c:pt idx="8075">
                  <c:v>n8076</c:v>
                </c:pt>
                <c:pt idx="8076">
                  <c:v>n8077</c:v>
                </c:pt>
                <c:pt idx="8077">
                  <c:v>n8078</c:v>
                </c:pt>
                <c:pt idx="8078">
                  <c:v>n8079</c:v>
                </c:pt>
                <c:pt idx="8079">
                  <c:v>n8080</c:v>
                </c:pt>
                <c:pt idx="8080">
                  <c:v>n8081</c:v>
                </c:pt>
                <c:pt idx="8081">
                  <c:v>n8082</c:v>
                </c:pt>
                <c:pt idx="8082">
                  <c:v>n8083</c:v>
                </c:pt>
                <c:pt idx="8083">
                  <c:v>n8084</c:v>
                </c:pt>
                <c:pt idx="8084">
                  <c:v>n8085</c:v>
                </c:pt>
                <c:pt idx="8085">
                  <c:v>n8086</c:v>
                </c:pt>
                <c:pt idx="8086">
                  <c:v>n8087</c:v>
                </c:pt>
                <c:pt idx="8087">
                  <c:v>n8088</c:v>
                </c:pt>
                <c:pt idx="8088">
                  <c:v>n8089</c:v>
                </c:pt>
                <c:pt idx="8089">
                  <c:v>n8090</c:v>
                </c:pt>
                <c:pt idx="8090">
                  <c:v>n8091</c:v>
                </c:pt>
                <c:pt idx="8091">
                  <c:v>n8092</c:v>
                </c:pt>
                <c:pt idx="8092">
                  <c:v>n8093</c:v>
                </c:pt>
                <c:pt idx="8093">
                  <c:v>n8094</c:v>
                </c:pt>
                <c:pt idx="8094">
                  <c:v>n8095</c:v>
                </c:pt>
                <c:pt idx="8095">
                  <c:v>n8096</c:v>
                </c:pt>
                <c:pt idx="8096">
                  <c:v>n8097</c:v>
                </c:pt>
                <c:pt idx="8097">
                  <c:v>n8098</c:v>
                </c:pt>
                <c:pt idx="8098">
                  <c:v>n8099</c:v>
                </c:pt>
                <c:pt idx="8099">
                  <c:v>n8100</c:v>
                </c:pt>
                <c:pt idx="8100">
                  <c:v>n8101</c:v>
                </c:pt>
                <c:pt idx="8101">
                  <c:v>n8102</c:v>
                </c:pt>
                <c:pt idx="8102">
                  <c:v>n8103</c:v>
                </c:pt>
                <c:pt idx="8103">
                  <c:v>n8104</c:v>
                </c:pt>
                <c:pt idx="8104">
                  <c:v>n8105</c:v>
                </c:pt>
                <c:pt idx="8105">
                  <c:v>n8106</c:v>
                </c:pt>
                <c:pt idx="8106">
                  <c:v>n8107</c:v>
                </c:pt>
                <c:pt idx="8107">
                  <c:v>n8108</c:v>
                </c:pt>
                <c:pt idx="8108">
                  <c:v>n8109</c:v>
                </c:pt>
                <c:pt idx="8109">
                  <c:v>n8110</c:v>
                </c:pt>
                <c:pt idx="8110">
                  <c:v>n8111</c:v>
                </c:pt>
                <c:pt idx="8111">
                  <c:v>n8112</c:v>
                </c:pt>
                <c:pt idx="8112">
                  <c:v>n8113</c:v>
                </c:pt>
                <c:pt idx="8113">
                  <c:v>n8114</c:v>
                </c:pt>
                <c:pt idx="8114">
                  <c:v>n8115</c:v>
                </c:pt>
                <c:pt idx="8115">
                  <c:v>n8116</c:v>
                </c:pt>
                <c:pt idx="8116">
                  <c:v>n8117</c:v>
                </c:pt>
                <c:pt idx="8117">
                  <c:v>n8118</c:v>
                </c:pt>
                <c:pt idx="8118">
                  <c:v>n8119</c:v>
                </c:pt>
                <c:pt idx="8119">
                  <c:v>n8120</c:v>
                </c:pt>
                <c:pt idx="8120">
                  <c:v>n8121</c:v>
                </c:pt>
                <c:pt idx="8121">
                  <c:v>n8122</c:v>
                </c:pt>
                <c:pt idx="8122">
                  <c:v>n8123</c:v>
                </c:pt>
                <c:pt idx="8123">
                  <c:v>n8124</c:v>
                </c:pt>
                <c:pt idx="8124">
                  <c:v>n8125</c:v>
                </c:pt>
                <c:pt idx="8125">
                  <c:v>n8126</c:v>
                </c:pt>
                <c:pt idx="8126">
                  <c:v>n8127</c:v>
                </c:pt>
                <c:pt idx="8127">
                  <c:v>n8128</c:v>
                </c:pt>
                <c:pt idx="8128">
                  <c:v>n8129</c:v>
                </c:pt>
                <c:pt idx="8129">
                  <c:v>n8130</c:v>
                </c:pt>
                <c:pt idx="8130">
                  <c:v>n8131</c:v>
                </c:pt>
                <c:pt idx="8131">
                  <c:v>n8132</c:v>
                </c:pt>
                <c:pt idx="8132">
                  <c:v>n8133</c:v>
                </c:pt>
                <c:pt idx="8133">
                  <c:v>n8134</c:v>
                </c:pt>
                <c:pt idx="8134">
                  <c:v>n8135</c:v>
                </c:pt>
                <c:pt idx="8135">
                  <c:v>n8136</c:v>
                </c:pt>
                <c:pt idx="8136">
                  <c:v>n8137</c:v>
                </c:pt>
                <c:pt idx="8137">
                  <c:v>n8138</c:v>
                </c:pt>
                <c:pt idx="8138">
                  <c:v>n8139</c:v>
                </c:pt>
                <c:pt idx="8139">
                  <c:v>n8140</c:v>
                </c:pt>
                <c:pt idx="8140">
                  <c:v>n8141</c:v>
                </c:pt>
                <c:pt idx="8141">
                  <c:v>n8142</c:v>
                </c:pt>
                <c:pt idx="8142">
                  <c:v>n8143</c:v>
                </c:pt>
                <c:pt idx="8143">
                  <c:v>n8144</c:v>
                </c:pt>
                <c:pt idx="8144">
                  <c:v>n8145</c:v>
                </c:pt>
                <c:pt idx="8145">
                  <c:v>n8146</c:v>
                </c:pt>
                <c:pt idx="8146">
                  <c:v>n8147</c:v>
                </c:pt>
                <c:pt idx="8147">
                  <c:v>n8148</c:v>
                </c:pt>
                <c:pt idx="8148">
                  <c:v>n8149</c:v>
                </c:pt>
                <c:pt idx="8149">
                  <c:v>n8150</c:v>
                </c:pt>
                <c:pt idx="8150">
                  <c:v>n8151</c:v>
                </c:pt>
                <c:pt idx="8151">
                  <c:v>n8152</c:v>
                </c:pt>
                <c:pt idx="8152">
                  <c:v>n8153</c:v>
                </c:pt>
                <c:pt idx="8153">
                  <c:v>n8154</c:v>
                </c:pt>
                <c:pt idx="8154">
                  <c:v>n8155</c:v>
                </c:pt>
                <c:pt idx="8155">
                  <c:v>n8156</c:v>
                </c:pt>
                <c:pt idx="8156">
                  <c:v>n8157</c:v>
                </c:pt>
                <c:pt idx="8157">
                  <c:v>n8158</c:v>
                </c:pt>
                <c:pt idx="8158">
                  <c:v>n8159</c:v>
                </c:pt>
                <c:pt idx="8159">
                  <c:v>n8160</c:v>
                </c:pt>
                <c:pt idx="8160">
                  <c:v>n8161</c:v>
                </c:pt>
                <c:pt idx="8161">
                  <c:v>n8162</c:v>
                </c:pt>
                <c:pt idx="8162">
                  <c:v>n8163</c:v>
                </c:pt>
                <c:pt idx="8163">
                  <c:v>n8164</c:v>
                </c:pt>
                <c:pt idx="8164">
                  <c:v>n8165</c:v>
                </c:pt>
                <c:pt idx="8165">
                  <c:v>n8166</c:v>
                </c:pt>
                <c:pt idx="8166">
                  <c:v>n8167</c:v>
                </c:pt>
                <c:pt idx="8167">
                  <c:v>n8168</c:v>
                </c:pt>
                <c:pt idx="8168">
                  <c:v>n8169</c:v>
                </c:pt>
                <c:pt idx="8169">
                  <c:v>n8170</c:v>
                </c:pt>
                <c:pt idx="8170">
                  <c:v>n8171</c:v>
                </c:pt>
                <c:pt idx="8171">
                  <c:v>n8172</c:v>
                </c:pt>
                <c:pt idx="8172">
                  <c:v>n8173</c:v>
                </c:pt>
                <c:pt idx="8173">
                  <c:v>n8174</c:v>
                </c:pt>
                <c:pt idx="8174">
                  <c:v>n8175</c:v>
                </c:pt>
                <c:pt idx="8175">
                  <c:v>n8176</c:v>
                </c:pt>
                <c:pt idx="8176">
                  <c:v>n8177</c:v>
                </c:pt>
                <c:pt idx="8177">
                  <c:v>n8178</c:v>
                </c:pt>
                <c:pt idx="8178">
                  <c:v>n8179</c:v>
                </c:pt>
                <c:pt idx="8179">
                  <c:v>n8180</c:v>
                </c:pt>
                <c:pt idx="8180">
                  <c:v>n8181</c:v>
                </c:pt>
                <c:pt idx="8181">
                  <c:v>n8182</c:v>
                </c:pt>
                <c:pt idx="8182">
                  <c:v>n8183</c:v>
                </c:pt>
                <c:pt idx="8183">
                  <c:v>n8184</c:v>
                </c:pt>
                <c:pt idx="8184">
                  <c:v>n8185</c:v>
                </c:pt>
                <c:pt idx="8185">
                  <c:v>n8186</c:v>
                </c:pt>
                <c:pt idx="8186">
                  <c:v>n8187</c:v>
                </c:pt>
                <c:pt idx="8187">
                  <c:v>n8188</c:v>
                </c:pt>
                <c:pt idx="8188">
                  <c:v>n8189</c:v>
                </c:pt>
                <c:pt idx="8189">
                  <c:v>n8190</c:v>
                </c:pt>
                <c:pt idx="8190">
                  <c:v>n8191</c:v>
                </c:pt>
                <c:pt idx="8191">
                  <c:v>n8192</c:v>
                </c:pt>
                <c:pt idx="8192">
                  <c:v>n8193</c:v>
                </c:pt>
                <c:pt idx="8193">
                  <c:v>n8194</c:v>
                </c:pt>
                <c:pt idx="8194">
                  <c:v>n8195</c:v>
                </c:pt>
                <c:pt idx="8195">
                  <c:v>n8196</c:v>
                </c:pt>
                <c:pt idx="8196">
                  <c:v>n8197</c:v>
                </c:pt>
                <c:pt idx="8197">
                  <c:v>n8198</c:v>
                </c:pt>
                <c:pt idx="8198">
                  <c:v>n8199</c:v>
                </c:pt>
                <c:pt idx="8199">
                  <c:v>n8200</c:v>
                </c:pt>
                <c:pt idx="8200">
                  <c:v>n8201</c:v>
                </c:pt>
                <c:pt idx="8201">
                  <c:v>n8202</c:v>
                </c:pt>
                <c:pt idx="8202">
                  <c:v>n8203</c:v>
                </c:pt>
                <c:pt idx="8203">
                  <c:v>n8204</c:v>
                </c:pt>
                <c:pt idx="8204">
                  <c:v>n8205</c:v>
                </c:pt>
                <c:pt idx="8205">
                  <c:v>n8206</c:v>
                </c:pt>
                <c:pt idx="8206">
                  <c:v>n8207</c:v>
                </c:pt>
                <c:pt idx="8207">
                  <c:v>n8208</c:v>
                </c:pt>
                <c:pt idx="8208">
                  <c:v>n8209</c:v>
                </c:pt>
                <c:pt idx="8209">
                  <c:v>n8210</c:v>
                </c:pt>
                <c:pt idx="8210">
                  <c:v>n8211</c:v>
                </c:pt>
                <c:pt idx="8211">
                  <c:v>n8212</c:v>
                </c:pt>
                <c:pt idx="8212">
                  <c:v>n8213</c:v>
                </c:pt>
                <c:pt idx="8213">
                  <c:v>n8214</c:v>
                </c:pt>
                <c:pt idx="8214">
                  <c:v>n8215</c:v>
                </c:pt>
                <c:pt idx="8215">
                  <c:v>n8216</c:v>
                </c:pt>
                <c:pt idx="8216">
                  <c:v>n8217</c:v>
                </c:pt>
                <c:pt idx="8217">
                  <c:v>n8218</c:v>
                </c:pt>
                <c:pt idx="8218">
                  <c:v>n8219</c:v>
                </c:pt>
                <c:pt idx="8219">
                  <c:v>n8220</c:v>
                </c:pt>
                <c:pt idx="8220">
                  <c:v>n8221</c:v>
                </c:pt>
                <c:pt idx="8221">
                  <c:v>n8222</c:v>
                </c:pt>
                <c:pt idx="8222">
                  <c:v>n8223</c:v>
                </c:pt>
                <c:pt idx="8223">
                  <c:v>n8224</c:v>
                </c:pt>
                <c:pt idx="8224">
                  <c:v>n8225</c:v>
                </c:pt>
                <c:pt idx="8225">
                  <c:v>n8226</c:v>
                </c:pt>
                <c:pt idx="8226">
                  <c:v>n8227</c:v>
                </c:pt>
                <c:pt idx="8227">
                  <c:v>n8228</c:v>
                </c:pt>
                <c:pt idx="8228">
                  <c:v>n8229</c:v>
                </c:pt>
                <c:pt idx="8229">
                  <c:v>n8230</c:v>
                </c:pt>
                <c:pt idx="8230">
                  <c:v>n8231</c:v>
                </c:pt>
                <c:pt idx="8231">
                  <c:v>n8232</c:v>
                </c:pt>
                <c:pt idx="8232">
                  <c:v>n8233</c:v>
                </c:pt>
                <c:pt idx="8233">
                  <c:v>n8234</c:v>
                </c:pt>
                <c:pt idx="8234">
                  <c:v>n8235</c:v>
                </c:pt>
                <c:pt idx="8235">
                  <c:v>n8236</c:v>
                </c:pt>
                <c:pt idx="8236">
                  <c:v>n8237</c:v>
                </c:pt>
                <c:pt idx="8237">
                  <c:v>n8238</c:v>
                </c:pt>
                <c:pt idx="8238">
                  <c:v>n8239</c:v>
                </c:pt>
                <c:pt idx="8239">
                  <c:v>n8240</c:v>
                </c:pt>
                <c:pt idx="8240">
                  <c:v>n8241</c:v>
                </c:pt>
                <c:pt idx="8241">
                  <c:v>n8242</c:v>
                </c:pt>
                <c:pt idx="8242">
                  <c:v>n8243</c:v>
                </c:pt>
                <c:pt idx="8243">
                  <c:v>n8244</c:v>
                </c:pt>
                <c:pt idx="8244">
                  <c:v>n8245</c:v>
                </c:pt>
                <c:pt idx="8245">
                  <c:v>n8246</c:v>
                </c:pt>
                <c:pt idx="8246">
                  <c:v>n8247</c:v>
                </c:pt>
                <c:pt idx="8247">
                  <c:v>n8248</c:v>
                </c:pt>
                <c:pt idx="8248">
                  <c:v>n8249</c:v>
                </c:pt>
                <c:pt idx="8249">
                  <c:v>n8250</c:v>
                </c:pt>
                <c:pt idx="8250">
                  <c:v>n8251</c:v>
                </c:pt>
                <c:pt idx="8251">
                  <c:v>n8252</c:v>
                </c:pt>
                <c:pt idx="8252">
                  <c:v>n8253</c:v>
                </c:pt>
                <c:pt idx="8253">
                  <c:v>n8254</c:v>
                </c:pt>
                <c:pt idx="8254">
                  <c:v>n8255</c:v>
                </c:pt>
                <c:pt idx="8255">
                  <c:v>n8256</c:v>
                </c:pt>
                <c:pt idx="8256">
                  <c:v>n8257</c:v>
                </c:pt>
                <c:pt idx="8257">
                  <c:v>n8258</c:v>
                </c:pt>
                <c:pt idx="8258">
                  <c:v>n8259</c:v>
                </c:pt>
                <c:pt idx="8259">
                  <c:v>n8260</c:v>
                </c:pt>
                <c:pt idx="8260">
                  <c:v>n8261</c:v>
                </c:pt>
                <c:pt idx="8261">
                  <c:v>n8262</c:v>
                </c:pt>
                <c:pt idx="8262">
                  <c:v>n8263</c:v>
                </c:pt>
                <c:pt idx="8263">
                  <c:v>n8264</c:v>
                </c:pt>
                <c:pt idx="8264">
                  <c:v>n8265</c:v>
                </c:pt>
                <c:pt idx="8265">
                  <c:v>n8266</c:v>
                </c:pt>
                <c:pt idx="8266">
                  <c:v>n8267</c:v>
                </c:pt>
                <c:pt idx="8267">
                  <c:v>n8268</c:v>
                </c:pt>
                <c:pt idx="8268">
                  <c:v>n8269</c:v>
                </c:pt>
                <c:pt idx="8269">
                  <c:v>n8270</c:v>
                </c:pt>
                <c:pt idx="8270">
                  <c:v>n8271</c:v>
                </c:pt>
                <c:pt idx="8271">
                  <c:v>n8272</c:v>
                </c:pt>
                <c:pt idx="8272">
                  <c:v>n8273</c:v>
                </c:pt>
                <c:pt idx="8273">
                  <c:v>n8274</c:v>
                </c:pt>
                <c:pt idx="8274">
                  <c:v>n8275</c:v>
                </c:pt>
                <c:pt idx="8275">
                  <c:v>n8276</c:v>
                </c:pt>
                <c:pt idx="8276">
                  <c:v>n8277</c:v>
                </c:pt>
                <c:pt idx="8277">
                  <c:v>n8278</c:v>
                </c:pt>
                <c:pt idx="8278">
                  <c:v>n8279</c:v>
                </c:pt>
                <c:pt idx="8279">
                  <c:v>n8280</c:v>
                </c:pt>
                <c:pt idx="8280">
                  <c:v>n8281</c:v>
                </c:pt>
                <c:pt idx="8281">
                  <c:v>n8282</c:v>
                </c:pt>
                <c:pt idx="8282">
                  <c:v>n8283</c:v>
                </c:pt>
                <c:pt idx="8283">
                  <c:v>n8284</c:v>
                </c:pt>
                <c:pt idx="8284">
                  <c:v>n8285</c:v>
                </c:pt>
                <c:pt idx="8285">
                  <c:v>n8286</c:v>
                </c:pt>
                <c:pt idx="8286">
                  <c:v>n8287</c:v>
                </c:pt>
                <c:pt idx="8287">
                  <c:v>n8288</c:v>
                </c:pt>
                <c:pt idx="8288">
                  <c:v>n8289</c:v>
                </c:pt>
                <c:pt idx="8289">
                  <c:v>n8290</c:v>
                </c:pt>
                <c:pt idx="8290">
                  <c:v>n8291</c:v>
                </c:pt>
                <c:pt idx="8291">
                  <c:v>n8292</c:v>
                </c:pt>
                <c:pt idx="8292">
                  <c:v>n8293</c:v>
                </c:pt>
                <c:pt idx="8293">
                  <c:v>n8294</c:v>
                </c:pt>
                <c:pt idx="8294">
                  <c:v>n8295</c:v>
                </c:pt>
                <c:pt idx="8295">
                  <c:v>n8296</c:v>
                </c:pt>
                <c:pt idx="8296">
                  <c:v>n8297</c:v>
                </c:pt>
                <c:pt idx="8297">
                  <c:v>n8298</c:v>
                </c:pt>
                <c:pt idx="8298">
                  <c:v>n8299</c:v>
                </c:pt>
                <c:pt idx="8299">
                  <c:v>n8300</c:v>
                </c:pt>
                <c:pt idx="8300">
                  <c:v>n8301</c:v>
                </c:pt>
                <c:pt idx="8301">
                  <c:v>n8302</c:v>
                </c:pt>
                <c:pt idx="8302">
                  <c:v>n8303</c:v>
                </c:pt>
                <c:pt idx="8303">
                  <c:v>n8304</c:v>
                </c:pt>
                <c:pt idx="8304">
                  <c:v>n8305</c:v>
                </c:pt>
                <c:pt idx="8305">
                  <c:v>n8306</c:v>
                </c:pt>
                <c:pt idx="8306">
                  <c:v>n8307</c:v>
                </c:pt>
                <c:pt idx="8307">
                  <c:v>n8308</c:v>
                </c:pt>
                <c:pt idx="8308">
                  <c:v>n8309</c:v>
                </c:pt>
                <c:pt idx="8309">
                  <c:v>n8310</c:v>
                </c:pt>
                <c:pt idx="8310">
                  <c:v>n8311</c:v>
                </c:pt>
                <c:pt idx="8311">
                  <c:v>n8312</c:v>
                </c:pt>
                <c:pt idx="8312">
                  <c:v>n8313</c:v>
                </c:pt>
                <c:pt idx="8313">
                  <c:v>n8314</c:v>
                </c:pt>
                <c:pt idx="8314">
                  <c:v>n8315</c:v>
                </c:pt>
                <c:pt idx="8315">
                  <c:v>n8316</c:v>
                </c:pt>
                <c:pt idx="8316">
                  <c:v>n8317</c:v>
                </c:pt>
                <c:pt idx="8317">
                  <c:v>n8318</c:v>
                </c:pt>
                <c:pt idx="8318">
                  <c:v>n8319</c:v>
                </c:pt>
                <c:pt idx="8319">
                  <c:v>n8320</c:v>
                </c:pt>
                <c:pt idx="8320">
                  <c:v>n8321</c:v>
                </c:pt>
                <c:pt idx="8321">
                  <c:v>n8322</c:v>
                </c:pt>
                <c:pt idx="8322">
                  <c:v>n8323</c:v>
                </c:pt>
                <c:pt idx="8323">
                  <c:v>n8324</c:v>
                </c:pt>
                <c:pt idx="8324">
                  <c:v>n8325</c:v>
                </c:pt>
                <c:pt idx="8325">
                  <c:v>n8326</c:v>
                </c:pt>
                <c:pt idx="8326">
                  <c:v>n8327</c:v>
                </c:pt>
                <c:pt idx="8327">
                  <c:v>n8328</c:v>
                </c:pt>
                <c:pt idx="8328">
                  <c:v>n8329</c:v>
                </c:pt>
                <c:pt idx="8329">
                  <c:v>n8330</c:v>
                </c:pt>
                <c:pt idx="8330">
                  <c:v>n8331</c:v>
                </c:pt>
                <c:pt idx="8331">
                  <c:v>n8332</c:v>
                </c:pt>
                <c:pt idx="8332">
                  <c:v>n8333</c:v>
                </c:pt>
                <c:pt idx="8333">
                  <c:v>n8334</c:v>
                </c:pt>
                <c:pt idx="8334">
                  <c:v>n8335</c:v>
                </c:pt>
                <c:pt idx="8335">
                  <c:v>n8336</c:v>
                </c:pt>
                <c:pt idx="8336">
                  <c:v>n8337</c:v>
                </c:pt>
                <c:pt idx="8337">
                  <c:v>n8338</c:v>
                </c:pt>
                <c:pt idx="8338">
                  <c:v>n8339</c:v>
                </c:pt>
                <c:pt idx="8339">
                  <c:v>n8340</c:v>
                </c:pt>
                <c:pt idx="8340">
                  <c:v>n8341</c:v>
                </c:pt>
                <c:pt idx="8341">
                  <c:v>n8342</c:v>
                </c:pt>
                <c:pt idx="8342">
                  <c:v>n8343</c:v>
                </c:pt>
                <c:pt idx="8343">
                  <c:v>n8344</c:v>
                </c:pt>
                <c:pt idx="8344">
                  <c:v>n8345</c:v>
                </c:pt>
                <c:pt idx="8345">
                  <c:v>n8346</c:v>
                </c:pt>
                <c:pt idx="8346">
                  <c:v>n8347</c:v>
                </c:pt>
                <c:pt idx="8347">
                  <c:v>n8348</c:v>
                </c:pt>
                <c:pt idx="8348">
                  <c:v>n8349</c:v>
                </c:pt>
                <c:pt idx="8349">
                  <c:v>n8350</c:v>
                </c:pt>
                <c:pt idx="8350">
                  <c:v>n8351</c:v>
                </c:pt>
                <c:pt idx="8351">
                  <c:v>n8352</c:v>
                </c:pt>
                <c:pt idx="8352">
                  <c:v>n8353</c:v>
                </c:pt>
                <c:pt idx="8353">
                  <c:v>n8354</c:v>
                </c:pt>
                <c:pt idx="8354">
                  <c:v>n8355</c:v>
                </c:pt>
                <c:pt idx="8355">
                  <c:v>n8356</c:v>
                </c:pt>
                <c:pt idx="8356">
                  <c:v>n8357</c:v>
                </c:pt>
                <c:pt idx="8357">
                  <c:v>n8358</c:v>
                </c:pt>
                <c:pt idx="8358">
                  <c:v>n8359</c:v>
                </c:pt>
                <c:pt idx="8359">
                  <c:v>n8360</c:v>
                </c:pt>
                <c:pt idx="8360">
                  <c:v>n8361</c:v>
                </c:pt>
                <c:pt idx="8361">
                  <c:v>n8362</c:v>
                </c:pt>
                <c:pt idx="8362">
                  <c:v>n8363</c:v>
                </c:pt>
                <c:pt idx="8363">
                  <c:v>n8364</c:v>
                </c:pt>
                <c:pt idx="8364">
                  <c:v>n8365</c:v>
                </c:pt>
                <c:pt idx="8365">
                  <c:v>n8366</c:v>
                </c:pt>
                <c:pt idx="8366">
                  <c:v>n8367</c:v>
                </c:pt>
                <c:pt idx="8367">
                  <c:v>n8368</c:v>
                </c:pt>
                <c:pt idx="8368">
                  <c:v>n8369</c:v>
                </c:pt>
                <c:pt idx="8369">
                  <c:v>n8370</c:v>
                </c:pt>
                <c:pt idx="8370">
                  <c:v>n8371</c:v>
                </c:pt>
                <c:pt idx="8371">
                  <c:v>n8372</c:v>
                </c:pt>
                <c:pt idx="8372">
                  <c:v>n8373</c:v>
                </c:pt>
                <c:pt idx="8373">
                  <c:v>n8374</c:v>
                </c:pt>
                <c:pt idx="8374">
                  <c:v>n8375</c:v>
                </c:pt>
                <c:pt idx="8375">
                  <c:v>n8376</c:v>
                </c:pt>
                <c:pt idx="8376">
                  <c:v>n8377</c:v>
                </c:pt>
                <c:pt idx="8377">
                  <c:v>n8378</c:v>
                </c:pt>
                <c:pt idx="8378">
                  <c:v>n8379</c:v>
                </c:pt>
                <c:pt idx="8379">
                  <c:v>n8380</c:v>
                </c:pt>
                <c:pt idx="8380">
                  <c:v>n8381</c:v>
                </c:pt>
                <c:pt idx="8381">
                  <c:v>n8382</c:v>
                </c:pt>
                <c:pt idx="8382">
                  <c:v>n8383</c:v>
                </c:pt>
                <c:pt idx="8383">
                  <c:v>n8384</c:v>
                </c:pt>
                <c:pt idx="8384">
                  <c:v>n8385</c:v>
                </c:pt>
                <c:pt idx="8385">
                  <c:v>n8386</c:v>
                </c:pt>
                <c:pt idx="8386">
                  <c:v>n8387</c:v>
                </c:pt>
                <c:pt idx="8387">
                  <c:v>n8388</c:v>
                </c:pt>
                <c:pt idx="8388">
                  <c:v>n8389</c:v>
                </c:pt>
                <c:pt idx="8389">
                  <c:v>n8390</c:v>
                </c:pt>
                <c:pt idx="8390">
                  <c:v>n8391</c:v>
                </c:pt>
                <c:pt idx="8391">
                  <c:v>n8392</c:v>
                </c:pt>
                <c:pt idx="8392">
                  <c:v>n8393</c:v>
                </c:pt>
                <c:pt idx="8393">
                  <c:v>n8394</c:v>
                </c:pt>
                <c:pt idx="8394">
                  <c:v>n8395</c:v>
                </c:pt>
                <c:pt idx="8395">
                  <c:v>n8396</c:v>
                </c:pt>
                <c:pt idx="8396">
                  <c:v>n8397</c:v>
                </c:pt>
                <c:pt idx="8397">
                  <c:v>n8398</c:v>
                </c:pt>
                <c:pt idx="8398">
                  <c:v>n8399</c:v>
                </c:pt>
                <c:pt idx="8399">
                  <c:v>n8400</c:v>
                </c:pt>
                <c:pt idx="8400">
                  <c:v>n8401</c:v>
                </c:pt>
                <c:pt idx="8401">
                  <c:v>n8402</c:v>
                </c:pt>
                <c:pt idx="8402">
                  <c:v>n8403</c:v>
                </c:pt>
                <c:pt idx="8403">
                  <c:v>n8404</c:v>
                </c:pt>
                <c:pt idx="8404">
                  <c:v>n8405</c:v>
                </c:pt>
                <c:pt idx="8405">
                  <c:v>n8406</c:v>
                </c:pt>
                <c:pt idx="8406">
                  <c:v>n8407</c:v>
                </c:pt>
                <c:pt idx="8407">
                  <c:v>n8408</c:v>
                </c:pt>
                <c:pt idx="8408">
                  <c:v>n8409</c:v>
                </c:pt>
                <c:pt idx="8409">
                  <c:v>n8410</c:v>
                </c:pt>
                <c:pt idx="8410">
                  <c:v>n8411</c:v>
                </c:pt>
                <c:pt idx="8411">
                  <c:v>n8412</c:v>
                </c:pt>
                <c:pt idx="8412">
                  <c:v>n8413</c:v>
                </c:pt>
                <c:pt idx="8413">
                  <c:v>n8414</c:v>
                </c:pt>
                <c:pt idx="8414">
                  <c:v>n8415</c:v>
                </c:pt>
                <c:pt idx="8415">
                  <c:v>n8416</c:v>
                </c:pt>
                <c:pt idx="8416">
                  <c:v>n8417</c:v>
                </c:pt>
                <c:pt idx="8417">
                  <c:v>n8418</c:v>
                </c:pt>
                <c:pt idx="8418">
                  <c:v>n8419</c:v>
                </c:pt>
                <c:pt idx="8419">
                  <c:v>n8420</c:v>
                </c:pt>
                <c:pt idx="8420">
                  <c:v>n8421</c:v>
                </c:pt>
                <c:pt idx="8421">
                  <c:v>n8422</c:v>
                </c:pt>
                <c:pt idx="8422">
                  <c:v>n8423</c:v>
                </c:pt>
                <c:pt idx="8423">
                  <c:v>n8424</c:v>
                </c:pt>
                <c:pt idx="8424">
                  <c:v>n8425</c:v>
                </c:pt>
                <c:pt idx="8425">
                  <c:v>n8426</c:v>
                </c:pt>
                <c:pt idx="8426">
                  <c:v>n8427</c:v>
                </c:pt>
                <c:pt idx="8427">
                  <c:v>n8428</c:v>
                </c:pt>
                <c:pt idx="8428">
                  <c:v>n8429</c:v>
                </c:pt>
                <c:pt idx="8429">
                  <c:v>n8430</c:v>
                </c:pt>
                <c:pt idx="8430">
                  <c:v>n8431</c:v>
                </c:pt>
                <c:pt idx="8431">
                  <c:v>n8432</c:v>
                </c:pt>
                <c:pt idx="8432">
                  <c:v>n8433</c:v>
                </c:pt>
                <c:pt idx="8433">
                  <c:v>n8434</c:v>
                </c:pt>
                <c:pt idx="8434">
                  <c:v>n8435</c:v>
                </c:pt>
                <c:pt idx="8435">
                  <c:v>n8436</c:v>
                </c:pt>
                <c:pt idx="8436">
                  <c:v>n8437</c:v>
                </c:pt>
                <c:pt idx="8437">
                  <c:v>n8438</c:v>
                </c:pt>
                <c:pt idx="8438">
                  <c:v>n8439</c:v>
                </c:pt>
                <c:pt idx="8439">
                  <c:v>n8440</c:v>
                </c:pt>
                <c:pt idx="8440">
                  <c:v>n8441</c:v>
                </c:pt>
                <c:pt idx="8441">
                  <c:v>n8442</c:v>
                </c:pt>
                <c:pt idx="8442">
                  <c:v>n8443</c:v>
                </c:pt>
                <c:pt idx="8443">
                  <c:v>n8444</c:v>
                </c:pt>
                <c:pt idx="8444">
                  <c:v>n8445</c:v>
                </c:pt>
                <c:pt idx="8445">
                  <c:v>n8446</c:v>
                </c:pt>
                <c:pt idx="8446">
                  <c:v>n8447</c:v>
                </c:pt>
                <c:pt idx="8447">
                  <c:v>n8448</c:v>
                </c:pt>
                <c:pt idx="8448">
                  <c:v>n8449</c:v>
                </c:pt>
                <c:pt idx="8449">
                  <c:v>n8450</c:v>
                </c:pt>
                <c:pt idx="8450">
                  <c:v>n8451</c:v>
                </c:pt>
                <c:pt idx="8451">
                  <c:v>n8452</c:v>
                </c:pt>
                <c:pt idx="8452">
                  <c:v>n8453</c:v>
                </c:pt>
                <c:pt idx="8453">
                  <c:v>n8454</c:v>
                </c:pt>
                <c:pt idx="8454">
                  <c:v>n8455</c:v>
                </c:pt>
                <c:pt idx="8455">
                  <c:v>n8456</c:v>
                </c:pt>
                <c:pt idx="8456">
                  <c:v>n8457</c:v>
                </c:pt>
                <c:pt idx="8457">
                  <c:v>n8458</c:v>
                </c:pt>
                <c:pt idx="8458">
                  <c:v>n8459</c:v>
                </c:pt>
                <c:pt idx="8459">
                  <c:v>n8460</c:v>
                </c:pt>
                <c:pt idx="8460">
                  <c:v>n8461</c:v>
                </c:pt>
                <c:pt idx="8461">
                  <c:v>n8462</c:v>
                </c:pt>
                <c:pt idx="8462">
                  <c:v>n8463</c:v>
                </c:pt>
                <c:pt idx="8463">
                  <c:v>n8464</c:v>
                </c:pt>
                <c:pt idx="8464">
                  <c:v>n8465</c:v>
                </c:pt>
                <c:pt idx="8465">
                  <c:v>n8466</c:v>
                </c:pt>
                <c:pt idx="8466">
                  <c:v>n8467</c:v>
                </c:pt>
                <c:pt idx="8467">
                  <c:v>n8468</c:v>
                </c:pt>
                <c:pt idx="8468">
                  <c:v>n8469</c:v>
                </c:pt>
                <c:pt idx="8469">
                  <c:v>n8470</c:v>
                </c:pt>
                <c:pt idx="8470">
                  <c:v>n8471</c:v>
                </c:pt>
                <c:pt idx="8471">
                  <c:v>n8472</c:v>
                </c:pt>
                <c:pt idx="8472">
                  <c:v>n8473</c:v>
                </c:pt>
                <c:pt idx="8473">
                  <c:v>n8474</c:v>
                </c:pt>
                <c:pt idx="8474">
                  <c:v>n8475</c:v>
                </c:pt>
                <c:pt idx="8475">
                  <c:v>n8476</c:v>
                </c:pt>
                <c:pt idx="8476">
                  <c:v>n8477</c:v>
                </c:pt>
                <c:pt idx="8477">
                  <c:v>n8478</c:v>
                </c:pt>
                <c:pt idx="8478">
                  <c:v>n8479</c:v>
                </c:pt>
                <c:pt idx="8479">
                  <c:v>n8480</c:v>
                </c:pt>
                <c:pt idx="8480">
                  <c:v>n8481</c:v>
                </c:pt>
                <c:pt idx="8481">
                  <c:v>n8482</c:v>
                </c:pt>
                <c:pt idx="8482">
                  <c:v>n8483</c:v>
                </c:pt>
                <c:pt idx="8483">
                  <c:v>n8484</c:v>
                </c:pt>
                <c:pt idx="8484">
                  <c:v>n8485</c:v>
                </c:pt>
                <c:pt idx="8485">
                  <c:v>n8486</c:v>
                </c:pt>
                <c:pt idx="8486">
                  <c:v>n8487</c:v>
                </c:pt>
                <c:pt idx="8487">
                  <c:v>n8488</c:v>
                </c:pt>
                <c:pt idx="8488">
                  <c:v>n8489</c:v>
                </c:pt>
                <c:pt idx="8489">
                  <c:v>n8490</c:v>
                </c:pt>
                <c:pt idx="8490">
                  <c:v>n8491</c:v>
                </c:pt>
                <c:pt idx="8491">
                  <c:v>n8492</c:v>
                </c:pt>
                <c:pt idx="8492">
                  <c:v>n8493</c:v>
                </c:pt>
                <c:pt idx="8493">
                  <c:v>n8494</c:v>
                </c:pt>
                <c:pt idx="8494">
                  <c:v>n8495</c:v>
                </c:pt>
                <c:pt idx="8495">
                  <c:v>n8496</c:v>
                </c:pt>
                <c:pt idx="8496">
                  <c:v>n8497</c:v>
                </c:pt>
                <c:pt idx="8497">
                  <c:v>n8498</c:v>
                </c:pt>
                <c:pt idx="8498">
                  <c:v>n8499</c:v>
                </c:pt>
                <c:pt idx="8499">
                  <c:v>n8500</c:v>
                </c:pt>
                <c:pt idx="8500">
                  <c:v>n8501</c:v>
                </c:pt>
                <c:pt idx="8501">
                  <c:v>n8502</c:v>
                </c:pt>
                <c:pt idx="8502">
                  <c:v>n8503</c:v>
                </c:pt>
                <c:pt idx="8503">
                  <c:v>n8504</c:v>
                </c:pt>
                <c:pt idx="8504">
                  <c:v>n8505</c:v>
                </c:pt>
                <c:pt idx="8505">
                  <c:v>n8506</c:v>
                </c:pt>
                <c:pt idx="8506">
                  <c:v>n8507</c:v>
                </c:pt>
                <c:pt idx="8507">
                  <c:v>n8508</c:v>
                </c:pt>
                <c:pt idx="8508">
                  <c:v>n8509</c:v>
                </c:pt>
                <c:pt idx="8509">
                  <c:v>n8510</c:v>
                </c:pt>
                <c:pt idx="8510">
                  <c:v>n8511</c:v>
                </c:pt>
                <c:pt idx="8511">
                  <c:v>n8512</c:v>
                </c:pt>
                <c:pt idx="8512">
                  <c:v>n8513</c:v>
                </c:pt>
                <c:pt idx="8513">
                  <c:v>n8514</c:v>
                </c:pt>
                <c:pt idx="8514">
                  <c:v>n8515</c:v>
                </c:pt>
                <c:pt idx="8515">
                  <c:v>n8516</c:v>
                </c:pt>
                <c:pt idx="8516">
                  <c:v>n8517</c:v>
                </c:pt>
                <c:pt idx="8517">
                  <c:v>n8518</c:v>
                </c:pt>
                <c:pt idx="8518">
                  <c:v>n8519</c:v>
                </c:pt>
                <c:pt idx="8519">
                  <c:v>n8520</c:v>
                </c:pt>
                <c:pt idx="8520">
                  <c:v>n8521</c:v>
                </c:pt>
                <c:pt idx="8521">
                  <c:v>n8522</c:v>
                </c:pt>
                <c:pt idx="8522">
                  <c:v>n8523</c:v>
                </c:pt>
                <c:pt idx="8523">
                  <c:v>n8524</c:v>
                </c:pt>
                <c:pt idx="8524">
                  <c:v>n8525</c:v>
                </c:pt>
                <c:pt idx="8525">
                  <c:v>n8526</c:v>
                </c:pt>
                <c:pt idx="8526">
                  <c:v>n8527</c:v>
                </c:pt>
                <c:pt idx="8527">
                  <c:v>n8528</c:v>
                </c:pt>
                <c:pt idx="8528">
                  <c:v>n8529</c:v>
                </c:pt>
                <c:pt idx="8529">
                  <c:v>n8530</c:v>
                </c:pt>
                <c:pt idx="8530">
                  <c:v>n8531</c:v>
                </c:pt>
                <c:pt idx="8531">
                  <c:v>n8532</c:v>
                </c:pt>
                <c:pt idx="8532">
                  <c:v>n8533</c:v>
                </c:pt>
                <c:pt idx="8533">
                  <c:v>n8534</c:v>
                </c:pt>
                <c:pt idx="8534">
                  <c:v>n8535</c:v>
                </c:pt>
                <c:pt idx="8535">
                  <c:v>n8536</c:v>
                </c:pt>
                <c:pt idx="8536">
                  <c:v>n8537</c:v>
                </c:pt>
                <c:pt idx="8537">
                  <c:v>n8538</c:v>
                </c:pt>
                <c:pt idx="8538">
                  <c:v>n8539</c:v>
                </c:pt>
                <c:pt idx="8539">
                  <c:v>n8540</c:v>
                </c:pt>
                <c:pt idx="8540">
                  <c:v>n8541</c:v>
                </c:pt>
                <c:pt idx="8541">
                  <c:v>n8542</c:v>
                </c:pt>
                <c:pt idx="8542">
                  <c:v>n8543</c:v>
                </c:pt>
                <c:pt idx="8543">
                  <c:v>n8544</c:v>
                </c:pt>
                <c:pt idx="8544">
                  <c:v>n8545</c:v>
                </c:pt>
                <c:pt idx="8545">
                  <c:v>n8546</c:v>
                </c:pt>
                <c:pt idx="8546">
                  <c:v>n8547</c:v>
                </c:pt>
                <c:pt idx="8547">
                  <c:v>n8548</c:v>
                </c:pt>
                <c:pt idx="8548">
                  <c:v>n8549</c:v>
                </c:pt>
                <c:pt idx="8549">
                  <c:v>n8550</c:v>
                </c:pt>
                <c:pt idx="8550">
                  <c:v>n8551</c:v>
                </c:pt>
                <c:pt idx="8551">
                  <c:v>n8552</c:v>
                </c:pt>
                <c:pt idx="8552">
                  <c:v>n8553</c:v>
                </c:pt>
                <c:pt idx="8553">
                  <c:v>n8554</c:v>
                </c:pt>
                <c:pt idx="8554">
                  <c:v>n8555</c:v>
                </c:pt>
                <c:pt idx="8555">
                  <c:v>n8556</c:v>
                </c:pt>
                <c:pt idx="8556">
                  <c:v>n8557</c:v>
                </c:pt>
                <c:pt idx="8557">
                  <c:v>n8558</c:v>
                </c:pt>
                <c:pt idx="8558">
                  <c:v>n8559</c:v>
                </c:pt>
                <c:pt idx="8559">
                  <c:v>n8560</c:v>
                </c:pt>
                <c:pt idx="8560">
                  <c:v>n8561</c:v>
                </c:pt>
                <c:pt idx="8561">
                  <c:v>n8562</c:v>
                </c:pt>
                <c:pt idx="8562">
                  <c:v>n8563</c:v>
                </c:pt>
                <c:pt idx="8563">
                  <c:v>n8564</c:v>
                </c:pt>
                <c:pt idx="8564">
                  <c:v>n8565</c:v>
                </c:pt>
                <c:pt idx="8565">
                  <c:v>n8566</c:v>
                </c:pt>
                <c:pt idx="8566">
                  <c:v>n8567</c:v>
                </c:pt>
                <c:pt idx="8567">
                  <c:v>n8568</c:v>
                </c:pt>
                <c:pt idx="8568">
                  <c:v>n8569</c:v>
                </c:pt>
                <c:pt idx="8569">
                  <c:v>n8570</c:v>
                </c:pt>
                <c:pt idx="8570">
                  <c:v>n8571</c:v>
                </c:pt>
                <c:pt idx="8571">
                  <c:v>n8572</c:v>
                </c:pt>
                <c:pt idx="8572">
                  <c:v>n8573</c:v>
                </c:pt>
                <c:pt idx="8573">
                  <c:v>n8574</c:v>
                </c:pt>
                <c:pt idx="8574">
                  <c:v>n8575</c:v>
                </c:pt>
                <c:pt idx="8575">
                  <c:v>n8576</c:v>
                </c:pt>
                <c:pt idx="8576">
                  <c:v>n8577</c:v>
                </c:pt>
                <c:pt idx="8577">
                  <c:v>n8578</c:v>
                </c:pt>
                <c:pt idx="8578">
                  <c:v>n8579</c:v>
                </c:pt>
                <c:pt idx="8579">
                  <c:v>n8580</c:v>
                </c:pt>
                <c:pt idx="8580">
                  <c:v>n8581</c:v>
                </c:pt>
                <c:pt idx="8581">
                  <c:v>n8582</c:v>
                </c:pt>
                <c:pt idx="8582">
                  <c:v>n8583</c:v>
                </c:pt>
                <c:pt idx="8583">
                  <c:v>n8584</c:v>
                </c:pt>
                <c:pt idx="8584">
                  <c:v>n8585</c:v>
                </c:pt>
                <c:pt idx="8585">
                  <c:v>n8586</c:v>
                </c:pt>
                <c:pt idx="8586">
                  <c:v>n8587</c:v>
                </c:pt>
                <c:pt idx="8587">
                  <c:v>n8588</c:v>
                </c:pt>
                <c:pt idx="8588">
                  <c:v>n8589</c:v>
                </c:pt>
                <c:pt idx="8589">
                  <c:v>n8590</c:v>
                </c:pt>
                <c:pt idx="8590">
                  <c:v>n8591</c:v>
                </c:pt>
                <c:pt idx="8591">
                  <c:v>n8592</c:v>
                </c:pt>
                <c:pt idx="8592">
                  <c:v>n8593</c:v>
                </c:pt>
                <c:pt idx="8593">
                  <c:v>n8594</c:v>
                </c:pt>
                <c:pt idx="8594">
                  <c:v>n8595</c:v>
                </c:pt>
                <c:pt idx="8595">
                  <c:v>n8596</c:v>
                </c:pt>
                <c:pt idx="8596">
                  <c:v>n8597</c:v>
                </c:pt>
                <c:pt idx="8597">
                  <c:v>n8598</c:v>
                </c:pt>
                <c:pt idx="8598">
                  <c:v>n8599</c:v>
                </c:pt>
                <c:pt idx="8599">
                  <c:v>n8600</c:v>
                </c:pt>
                <c:pt idx="8600">
                  <c:v>n8601</c:v>
                </c:pt>
                <c:pt idx="8601">
                  <c:v>n8602</c:v>
                </c:pt>
                <c:pt idx="8602">
                  <c:v>n8603</c:v>
                </c:pt>
                <c:pt idx="8603">
                  <c:v>n8604</c:v>
                </c:pt>
                <c:pt idx="8604">
                  <c:v>n8605</c:v>
                </c:pt>
                <c:pt idx="8605">
                  <c:v>n8606</c:v>
                </c:pt>
                <c:pt idx="8606">
                  <c:v>n8607</c:v>
                </c:pt>
                <c:pt idx="8607">
                  <c:v>n8608</c:v>
                </c:pt>
                <c:pt idx="8608">
                  <c:v>n8609</c:v>
                </c:pt>
                <c:pt idx="8609">
                  <c:v>n8610</c:v>
                </c:pt>
                <c:pt idx="8610">
                  <c:v>n8611</c:v>
                </c:pt>
                <c:pt idx="8611">
                  <c:v>n8612</c:v>
                </c:pt>
                <c:pt idx="8612">
                  <c:v>n8613</c:v>
                </c:pt>
                <c:pt idx="8613">
                  <c:v>n8614</c:v>
                </c:pt>
                <c:pt idx="8614">
                  <c:v>n8615</c:v>
                </c:pt>
                <c:pt idx="8615">
                  <c:v>n8616</c:v>
                </c:pt>
                <c:pt idx="8616">
                  <c:v>n8617</c:v>
                </c:pt>
                <c:pt idx="8617">
                  <c:v>n8618</c:v>
                </c:pt>
                <c:pt idx="8618">
                  <c:v>n8619</c:v>
                </c:pt>
                <c:pt idx="8619">
                  <c:v>n8620</c:v>
                </c:pt>
                <c:pt idx="8620">
                  <c:v>n8621</c:v>
                </c:pt>
                <c:pt idx="8621">
                  <c:v>n8622</c:v>
                </c:pt>
                <c:pt idx="8622">
                  <c:v>n8623</c:v>
                </c:pt>
                <c:pt idx="8623">
                  <c:v>n8624</c:v>
                </c:pt>
                <c:pt idx="8624">
                  <c:v>n8625</c:v>
                </c:pt>
                <c:pt idx="8625">
                  <c:v>n8626</c:v>
                </c:pt>
                <c:pt idx="8626">
                  <c:v>n8627</c:v>
                </c:pt>
                <c:pt idx="8627">
                  <c:v>n8628</c:v>
                </c:pt>
                <c:pt idx="8628">
                  <c:v>n8629</c:v>
                </c:pt>
                <c:pt idx="8629">
                  <c:v>n8630</c:v>
                </c:pt>
                <c:pt idx="8630">
                  <c:v>n8631</c:v>
                </c:pt>
                <c:pt idx="8631">
                  <c:v>n8632</c:v>
                </c:pt>
                <c:pt idx="8632">
                  <c:v>n8633</c:v>
                </c:pt>
                <c:pt idx="8633">
                  <c:v>n8634</c:v>
                </c:pt>
                <c:pt idx="8634">
                  <c:v>n8635</c:v>
                </c:pt>
                <c:pt idx="8635">
                  <c:v>n8636</c:v>
                </c:pt>
                <c:pt idx="8636">
                  <c:v>n8637</c:v>
                </c:pt>
                <c:pt idx="8637">
                  <c:v>n8638</c:v>
                </c:pt>
                <c:pt idx="8638">
                  <c:v>n8639</c:v>
                </c:pt>
                <c:pt idx="8639">
                  <c:v>n8640</c:v>
                </c:pt>
                <c:pt idx="8640">
                  <c:v>n8641</c:v>
                </c:pt>
                <c:pt idx="8641">
                  <c:v>n8642</c:v>
                </c:pt>
                <c:pt idx="8642">
                  <c:v>n8643</c:v>
                </c:pt>
                <c:pt idx="8643">
                  <c:v>n8644</c:v>
                </c:pt>
                <c:pt idx="8644">
                  <c:v>n8645</c:v>
                </c:pt>
                <c:pt idx="8645">
                  <c:v>n8646</c:v>
                </c:pt>
                <c:pt idx="8646">
                  <c:v>n8647</c:v>
                </c:pt>
                <c:pt idx="8647">
                  <c:v>n8648</c:v>
                </c:pt>
                <c:pt idx="8648">
                  <c:v>n8649</c:v>
                </c:pt>
                <c:pt idx="8649">
                  <c:v>n8650</c:v>
                </c:pt>
                <c:pt idx="8650">
                  <c:v>n8651</c:v>
                </c:pt>
                <c:pt idx="8651">
                  <c:v>n8652</c:v>
                </c:pt>
                <c:pt idx="8652">
                  <c:v>n8653</c:v>
                </c:pt>
                <c:pt idx="8653">
                  <c:v>n8654</c:v>
                </c:pt>
                <c:pt idx="8654">
                  <c:v>n8655</c:v>
                </c:pt>
                <c:pt idx="8655">
                  <c:v>n8656</c:v>
                </c:pt>
                <c:pt idx="8656">
                  <c:v>n8657</c:v>
                </c:pt>
                <c:pt idx="8657">
                  <c:v>n8658</c:v>
                </c:pt>
                <c:pt idx="8658">
                  <c:v>n8659</c:v>
                </c:pt>
                <c:pt idx="8659">
                  <c:v>n8660</c:v>
                </c:pt>
                <c:pt idx="8660">
                  <c:v>n8661</c:v>
                </c:pt>
                <c:pt idx="8661">
                  <c:v>n8662</c:v>
                </c:pt>
                <c:pt idx="8662">
                  <c:v>n8663</c:v>
                </c:pt>
                <c:pt idx="8663">
                  <c:v>n8664</c:v>
                </c:pt>
                <c:pt idx="8664">
                  <c:v>n8665</c:v>
                </c:pt>
                <c:pt idx="8665">
                  <c:v>n8666</c:v>
                </c:pt>
                <c:pt idx="8666">
                  <c:v>n8667</c:v>
                </c:pt>
                <c:pt idx="8667">
                  <c:v>n8668</c:v>
                </c:pt>
                <c:pt idx="8668">
                  <c:v>n8669</c:v>
                </c:pt>
                <c:pt idx="8669">
                  <c:v>n8670</c:v>
                </c:pt>
                <c:pt idx="8670">
                  <c:v>n8671</c:v>
                </c:pt>
                <c:pt idx="8671">
                  <c:v>n8672</c:v>
                </c:pt>
                <c:pt idx="8672">
                  <c:v>n8673</c:v>
                </c:pt>
                <c:pt idx="8673">
                  <c:v>n8674</c:v>
                </c:pt>
                <c:pt idx="8674">
                  <c:v>n8675</c:v>
                </c:pt>
                <c:pt idx="8675">
                  <c:v>n8676</c:v>
                </c:pt>
                <c:pt idx="8676">
                  <c:v>n8677</c:v>
                </c:pt>
                <c:pt idx="8677">
                  <c:v>n8678</c:v>
                </c:pt>
                <c:pt idx="8678">
                  <c:v>n8679</c:v>
                </c:pt>
                <c:pt idx="8679">
                  <c:v>n8680</c:v>
                </c:pt>
                <c:pt idx="8680">
                  <c:v>n8681</c:v>
                </c:pt>
                <c:pt idx="8681">
                  <c:v>n8682</c:v>
                </c:pt>
                <c:pt idx="8682">
                  <c:v>n8683</c:v>
                </c:pt>
                <c:pt idx="8683">
                  <c:v>n8684</c:v>
                </c:pt>
                <c:pt idx="8684">
                  <c:v>n8685</c:v>
                </c:pt>
                <c:pt idx="8685">
                  <c:v>n8686</c:v>
                </c:pt>
                <c:pt idx="8686">
                  <c:v>n8687</c:v>
                </c:pt>
                <c:pt idx="8687">
                  <c:v>n8688</c:v>
                </c:pt>
                <c:pt idx="8688">
                  <c:v>n8689</c:v>
                </c:pt>
                <c:pt idx="8689">
                  <c:v>n8690</c:v>
                </c:pt>
                <c:pt idx="8690">
                  <c:v>n8691</c:v>
                </c:pt>
                <c:pt idx="8691">
                  <c:v>n8692</c:v>
                </c:pt>
                <c:pt idx="8692">
                  <c:v>n8693</c:v>
                </c:pt>
                <c:pt idx="8693">
                  <c:v>n8694</c:v>
                </c:pt>
                <c:pt idx="8694">
                  <c:v>n8695</c:v>
                </c:pt>
                <c:pt idx="8695">
                  <c:v>n8696</c:v>
                </c:pt>
                <c:pt idx="8696">
                  <c:v>n8697</c:v>
                </c:pt>
                <c:pt idx="8697">
                  <c:v>n8698</c:v>
                </c:pt>
                <c:pt idx="8698">
                  <c:v>n8699</c:v>
                </c:pt>
                <c:pt idx="8699">
                  <c:v>n8700</c:v>
                </c:pt>
                <c:pt idx="8700">
                  <c:v>n8701</c:v>
                </c:pt>
                <c:pt idx="8701">
                  <c:v>n8702</c:v>
                </c:pt>
                <c:pt idx="8702">
                  <c:v>n8703</c:v>
                </c:pt>
                <c:pt idx="8703">
                  <c:v>n8704</c:v>
                </c:pt>
                <c:pt idx="8704">
                  <c:v>n8705</c:v>
                </c:pt>
                <c:pt idx="8705">
                  <c:v>n8706</c:v>
                </c:pt>
                <c:pt idx="8706">
                  <c:v>n8707</c:v>
                </c:pt>
                <c:pt idx="8707">
                  <c:v>n8708</c:v>
                </c:pt>
                <c:pt idx="8708">
                  <c:v>n8709</c:v>
                </c:pt>
                <c:pt idx="8709">
                  <c:v>n8710</c:v>
                </c:pt>
                <c:pt idx="8710">
                  <c:v>n8711</c:v>
                </c:pt>
                <c:pt idx="8711">
                  <c:v>n8712</c:v>
                </c:pt>
                <c:pt idx="8712">
                  <c:v>n8713</c:v>
                </c:pt>
                <c:pt idx="8713">
                  <c:v>n8714</c:v>
                </c:pt>
                <c:pt idx="8714">
                  <c:v>n8715</c:v>
                </c:pt>
                <c:pt idx="8715">
                  <c:v>n8716</c:v>
                </c:pt>
                <c:pt idx="8716">
                  <c:v>n8717</c:v>
                </c:pt>
                <c:pt idx="8717">
                  <c:v>n8718</c:v>
                </c:pt>
                <c:pt idx="8718">
                  <c:v>n8719</c:v>
                </c:pt>
                <c:pt idx="8719">
                  <c:v>n8720</c:v>
                </c:pt>
                <c:pt idx="8720">
                  <c:v>n8721</c:v>
                </c:pt>
                <c:pt idx="8721">
                  <c:v>n8722</c:v>
                </c:pt>
                <c:pt idx="8722">
                  <c:v>n8723</c:v>
                </c:pt>
                <c:pt idx="8723">
                  <c:v>n8724</c:v>
                </c:pt>
                <c:pt idx="8724">
                  <c:v>n8725</c:v>
                </c:pt>
                <c:pt idx="8725">
                  <c:v>n8726</c:v>
                </c:pt>
                <c:pt idx="8726">
                  <c:v>n8727</c:v>
                </c:pt>
                <c:pt idx="8727">
                  <c:v>n8728</c:v>
                </c:pt>
                <c:pt idx="8728">
                  <c:v>n8729</c:v>
                </c:pt>
                <c:pt idx="8729">
                  <c:v>n8730</c:v>
                </c:pt>
                <c:pt idx="8730">
                  <c:v>n8731</c:v>
                </c:pt>
                <c:pt idx="8731">
                  <c:v>n8732</c:v>
                </c:pt>
                <c:pt idx="8732">
                  <c:v>n8733</c:v>
                </c:pt>
                <c:pt idx="8733">
                  <c:v>n8734</c:v>
                </c:pt>
                <c:pt idx="8734">
                  <c:v>n8735</c:v>
                </c:pt>
                <c:pt idx="8735">
                  <c:v>n8736</c:v>
                </c:pt>
                <c:pt idx="8736">
                  <c:v>n8737</c:v>
                </c:pt>
                <c:pt idx="8737">
                  <c:v>n8738</c:v>
                </c:pt>
                <c:pt idx="8738">
                  <c:v>n8739</c:v>
                </c:pt>
                <c:pt idx="8739">
                  <c:v>n8740</c:v>
                </c:pt>
                <c:pt idx="8740">
                  <c:v>n8741</c:v>
                </c:pt>
                <c:pt idx="8741">
                  <c:v>n8742</c:v>
                </c:pt>
                <c:pt idx="8742">
                  <c:v>n8743</c:v>
                </c:pt>
                <c:pt idx="8743">
                  <c:v>n8744</c:v>
                </c:pt>
                <c:pt idx="8744">
                  <c:v>n8745</c:v>
                </c:pt>
                <c:pt idx="8745">
                  <c:v>n8746</c:v>
                </c:pt>
                <c:pt idx="8746">
                  <c:v>n8747</c:v>
                </c:pt>
                <c:pt idx="8747">
                  <c:v>n8748</c:v>
                </c:pt>
                <c:pt idx="8748">
                  <c:v>n8749</c:v>
                </c:pt>
                <c:pt idx="8749">
                  <c:v>n8750</c:v>
                </c:pt>
                <c:pt idx="8750">
                  <c:v>n8751</c:v>
                </c:pt>
                <c:pt idx="8751">
                  <c:v>n8752</c:v>
                </c:pt>
                <c:pt idx="8752">
                  <c:v>n8753</c:v>
                </c:pt>
                <c:pt idx="8753">
                  <c:v>n8754</c:v>
                </c:pt>
                <c:pt idx="8754">
                  <c:v>n8755</c:v>
                </c:pt>
                <c:pt idx="8755">
                  <c:v>n8756</c:v>
                </c:pt>
                <c:pt idx="8756">
                  <c:v>n8757</c:v>
                </c:pt>
                <c:pt idx="8757">
                  <c:v>n8758</c:v>
                </c:pt>
                <c:pt idx="8758">
                  <c:v>n8759</c:v>
                </c:pt>
                <c:pt idx="8759">
                  <c:v>n8760</c:v>
                </c:pt>
                <c:pt idx="8760">
                  <c:v>n8761</c:v>
                </c:pt>
                <c:pt idx="8761">
                  <c:v>n8762</c:v>
                </c:pt>
                <c:pt idx="8762">
                  <c:v>n8763</c:v>
                </c:pt>
                <c:pt idx="8763">
                  <c:v>n8764</c:v>
                </c:pt>
                <c:pt idx="8764">
                  <c:v>n8765</c:v>
                </c:pt>
                <c:pt idx="8765">
                  <c:v>n8766</c:v>
                </c:pt>
                <c:pt idx="8766">
                  <c:v>n8767</c:v>
                </c:pt>
                <c:pt idx="8767">
                  <c:v>n8768</c:v>
                </c:pt>
                <c:pt idx="8768">
                  <c:v>n8769</c:v>
                </c:pt>
                <c:pt idx="8769">
                  <c:v>n8770</c:v>
                </c:pt>
                <c:pt idx="8770">
                  <c:v>n8771</c:v>
                </c:pt>
                <c:pt idx="8771">
                  <c:v>n8772</c:v>
                </c:pt>
                <c:pt idx="8772">
                  <c:v>n8773</c:v>
                </c:pt>
                <c:pt idx="8773">
                  <c:v>n8774</c:v>
                </c:pt>
                <c:pt idx="8774">
                  <c:v>n8775</c:v>
                </c:pt>
                <c:pt idx="8775">
                  <c:v>n8776</c:v>
                </c:pt>
                <c:pt idx="8776">
                  <c:v>n8777</c:v>
                </c:pt>
                <c:pt idx="8777">
                  <c:v>n8778</c:v>
                </c:pt>
                <c:pt idx="8778">
                  <c:v>n8779</c:v>
                </c:pt>
                <c:pt idx="8779">
                  <c:v>n8780</c:v>
                </c:pt>
                <c:pt idx="8780">
                  <c:v>n8781</c:v>
                </c:pt>
                <c:pt idx="8781">
                  <c:v>n8782</c:v>
                </c:pt>
                <c:pt idx="8782">
                  <c:v>n8783</c:v>
                </c:pt>
                <c:pt idx="8783">
                  <c:v>n8784</c:v>
                </c:pt>
                <c:pt idx="8784">
                  <c:v>n8785</c:v>
                </c:pt>
                <c:pt idx="8785">
                  <c:v>n8786</c:v>
                </c:pt>
                <c:pt idx="8786">
                  <c:v>n8787</c:v>
                </c:pt>
                <c:pt idx="8787">
                  <c:v>n8788</c:v>
                </c:pt>
                <c:pt idx="8788">
                  <c:v>n8789</c:v>
                </c:pt>
                <c:pt idx="8789">
                  <c:v>n8790</c:v>
                </c:pt>
                <c:pt idx="8790">
                  <c:v>n8791</c:v>
                </c:pt>
                <c:pt idx="8791">
                  <c:v>n8792</c:v>
                </c:pt>
                <c:pt idx="8792">
                  <c:v>n8793</c:v>
                </c:pt>
                <c:pt idx="8793">
                  <c:v>n8794</c:v>
                </c:pt>
                <c:pt idx="8794">
                  <c:v>n8795</c:v>
                </c:pt>
                <c:pt idx="8795">
                  <c:v>n8796</c:v>
                </c:pt>
                <c:pt idx="8796">
                  <c:v>n8797</c:v>
                </c:pt>
                <c:pt idx="8797">
                  <c:v>n8798</c:v>
                </c:pt>
                <c:pt idx="8798">
                  <c:v>n8799</c:v>
                </c:pt>
                <c:pt idx="8799">
                  <c:v>n8800</c:v>
                </c:pt>
                <c:pt idx="8800">
                  <c:v>n8801</c:v>
                </c:pt>
                <c:pt idx="8801">
                  <c:v>n8802</c:v>
                </c:pt>
                <c:pt idx="8802">
                  <c:v>n8803</c:v>
                </c:pt>
                <c:pt idx="8803">
                  <c:v>n8804</c:v>
                </c:pt>
                <c:pt idx="8804">
                  <c:v>n8805</c:v>
                </c:pt>
                <c:pt idx="8805">
                  <c:v>n8806</c:v>
                </c:pt>
                <c:pt idx="8806">
                  <c:v>n8807</c:v>
                </c:pt>
                <c:pt idx="8807">
                  <c:v>n8808</c:v>
                </c:pt>
                <c:pt idx="8808">
                  <c:v>n8809</c:v>
                </c:pt>
                <c:pt idx="8809">
                  <c:v>n8810</c:v>
                </c:pt>
                <c:pt idx="8810">
                  <c:v>n8811</c:v>
                </c:pt>
                <c:pt idx="8811">
                  <c:v>n8812</c:v>
                </c:pt>
                <c:pt idx="8812">
                  <c:v>n8813</c:v>
                </c:pt>
                <c:pt idx="8813">
                  <c:v>n8814</c:v>
                </c:pt>
                <c:pt idx="8814">
                  <c:v>n8815</c:v>
                </c:pt>
                <c:pt idx="8815">
                  <c:v>n8816</c:v>
                </c:pt>
                <c:pt idx="8816">
                  <c:v>n8817</c:v>
                </c:pt>
                <c:pt idx="8817">
                  <c:v>n8818</c:v>
                </c:pt>
                <c:pt idx="8818">
                  <c:v>n8819</c:v>
                </c:pt>
                <c:pt idx="8819">
                  <c:v>n8820</c:v>
                </c:pt>
                <c:pt idx="8820">
                  <c:v>n8821</c:v>
                </c:pt>
                <c:pt idx="8821">
                  <c:v>n8822</c:v>
                </c:pt>
                <c:pt idx="8822">
                  <c:v>n8823</c:v>
                </c:pt>
                <c:pt idx="8823">
                  <c:v>n8824</c:v>
                </c:pt>
                <c:pt idx="8824">
                  <c:v>n8825</c:v>
                </c:pt>
                <c:pt idx="8825">
                  <c:v>n8826</c:v>
                </c:pt>
                <c:pt idx="8826">
                  <c:v>n8827</c:v>
                </c:pt>
                <c:pt idx="8827">
                  <c:v>n8828</c:v>
                </c:pt>
                <c:pt idx="8828">
                  <c:v>n8829</c:v>
                </c:pt>
                <c:pt idx="8829">
                  <c:v>n8830</c:v>
                </c:pt>
                <c:pt idx="8830">
                  <c:v>n8831</c:v>
                </c:pt>
                <c:pt idx="8831">
                  <c:v>n8832</c:v>
                </c:pt>
                <c:pt idx="8832">
                  <c:v>n8833</c:v>
                </c:pt>
                <c:pt idx="8833">
                  <c:v>n8834</c:v>
                </c:pt>
                <c:pt idx="8834">
                  <c:v>n8835</c:v>
                </c:pt>
                <c:pt idx="8835">
                  <c:v>n8836</c:v>
                </c:pt>
                <c:pt idx="8836">
                  <c:v>n8837</c:v>
                </c:pt>
                <c:pt idx="8837">
                  <c:v>n8838</c:v>
                </c:pt>
                <c:pt idx="8838">
                  <c:v>n8839</c:v>
                </c:pt>
                <c:pt idx="8839">
                  <c:v>n8840</c:v>
                </c:pt>
                <c:pt idx="8840">
                  <c:v>n8841</c:v>
                </c:pt>
                <c:pt idx="8841">
                  <c:v>n8842</c:v>
                </c:pt>
                <c:pt idx="8842">
                  <c:v>n8843</c:v>
                </c:pt>
                <c:pt idx="8843">
                  <c:v>n8844</c:v>
                </c:pt>
                <c:pt idx="8844">
                  <c:v>n8845</c:v>
                </c:pt>
                <c:pt idx="8845">
                  <c:v>n8846</c:v>
                </c:pt>
                <c:pt idx="8846">
                  <c:v>n8847</c:v>
                </c:pt>
                <c:pt idx="8847">
                  <c:v>n8848</c:v>
                </c:pt>
                <c:pt idx="8848">
                  <c:v>n8849</c:v>
                </c:pt>
                <c:pt idx="8849">
                  <c:v>n8850</c:v>
                </c:pt>
                <c:pt idx="8850">
                  <c:v>n8851</c:v>
                </c:pt>
                <c:pt idx="8851">
                  <c:v>n8852</c:v>
                </c:pt>
                <c:pt idx="8852">
                  <c:v>n8853</c:v>
                </c:pt>
                <c:pt idx="8853">
                  <c:v>n8854</c:v>
                </c:pt>
                <c:pt idx="8854">
                  <c:v>n8855</c:v>
                </c:pt>
                <c:pt idx="8855">
                  <c:v>n8856</c:v>
                </c:pt>
                <c:pt idx="8856">
                  <c:v>n8857</c:v>
                </c:pt>
                <c:pt idx="8857">
                  <c:v>n8858</c:v>
                </c:pt>
                <c:pt idx="8858">
                  <c:v>n8859</c:v>
                </c:pt>
                <c:pt idx="8859">
                  <c:v>n8860</c:v>
                </c:pt>
                <c:pt idx="8860">
                  <c:v>n8861</c:v>
                </c:pt>
                <c:pt idx="8861">
                  <c:v>n8862</c:v>
                </c:pt>
                <c:pt idx="8862">
                  <c:v>n8863</c:v>
                </c:pt>
                <c:pt idx="8863">
                  <c:v>n8864</c:v>
                </c:pt>
                <c:pt idx="8864">
                  <c:v>n8865</c:v>
                </c:pt>
                <c:pt idx="8865">
                  <c:v>n8866</c:v>
                </c:pt>
                <c:pt idx="8866">
                  <c:v>n8867</c:v>
                </c:pt>
                <c:pt idx="8867">
                  <c:v>n8868</c:v>
                </c:pt>
                <c:pt idx="8868">
                  <c:v>n8869</c:v>
                </c:pt>
                <c:pt idx="8869">
                  <c:v>n8870</c:v>
                </c:pt>
                <c:pt idx="8870">
                  <c:v>n8871</c:v>
                </c:pt>
                <c:pt idx="8871">
                  <c:v>n8872</c:v>
                </c:pt>
                <c:pt idx="8872">
                  <c:v>n8873</c:v>
                </c:pt>
                <c:pt idx="8873">
                  <c:v>n8874</c:v>
                </c:pt>
                <c:pt idx="8874">
                  <c:v>n8875</c:v>
                </c:pt>
                <c:pt idx="8875">
                  <c:v>n8876</c:v>
                </c:pt>
                <c:pt idx="8876">
                  <c:v>n8877</c:v>
                </c:pt>
                <c:pt idx="8877">
                  <c:v>n8878</c:v>
                </c:pt>
                <c:pt idx="8878">
                  <c:v>n8879</c:v>
                </c:pt>
                <c:pt idx="8879">
                  <c:v>n8880</c:v>
                </c:pt>
                <c:pt idx="8880">
                  <c:v>n8881</c:v>
                </c:pt>
                <c:pt idx="8881">
                  <c:v>n8882</c:v>
                </c:pt>
                <c:pt idx="8882">
                  <c:v>n8883</c:v>
                </c:pt>
                <c:pt idx="8883">
                  <c:v>n8884</c:v>
                </c:pt>
                <c:pt idx="8884">
                  <c:v>n8885</c:v>
                </c:pt>
                <c:pt idx="8885">
                  <c:v>n8886</c:v>
                </c:pt>
                <c:pt idx="8886">
                  <c:v>n8887</c:v>
                </c:pt>
                <c:pt idx="8887">
                  <c:v>n8888</c:v>
                </c:pt>
                <c:pt idx="8888">
                  <c:v>n8889</c:v>
                </c:pt>
                <c:pt idx="8889">
                  <c:v>n8890</c:v>
                </c:pt>
                <c:pt idx="8890">
                  <c:v>n8891</c:v>
                </c:pt>
                <c:pt idx="8891">
                  <c:v>n8892</c:v>
                </c:pt>
                <c:pt idx="8892">
                  <c:v>n8893</c:v>
                </c:pt>
                <c:pt idx="8893">
                  <c:v>n8894</c:v>
                </c:pt>
                <c:pt idx="8894">
                  <c:v>n8895</c:v>
                </c:pt>
                <c:pt idx="8895">
                  <c:v>n8896</c:v>
                </c:pt>
                <c:pt idx="8896">
                  <c:v>n8897</c:v>
                </c:pt>
                <c:pt idx="8897">
                  <c:v>n8898</c:v>
                </c:pt>
                <c:pt idx="8898">
                  <c:v>n8899</c:v>
                </c:pt>
                <c:pt idx="8899">
                  <c:v>n8900</c:v>
                </c:pt>
                <c:pt idx="8900">
                  <c:v>n8901</c:v>
                </c:pt>
                <c:pt idx="8901">
                  <c:v>n8902</c:v>
                </c:pt>
                <c:pt idx="8902">
                  <c:v>n8903</c:v>
                </c:pt>
                <c:pt idx="8903">
                  <c:v>n8904</c:v>
                </c:pt>
                <c:pt idx="8904">
                  <c:v>n8905</c:v>
                </c:pt>
                <c:pt idx="8905">
                  <c:v>n8906</c:v>
                </c:pt>
                <c:pt idx="8906">
                  <c:v>n8907</c:v>
                </c:pt>
                <c:pt idx="8907">
                  <c:v>n8908</c:v>
                </c:pt>
                <c:pt idx="8908">
                  <c:v>n8909</c:v>
                </c:pt>
                <c:pt idx="8909">
                  <c:v>n8910</c:v>
                </c:pt>
                <c:pt idx="8910">
                  <c:v>n8911</c:v>
                </c:pt>
                <c:pt idx="8911">
                  <c:v>n8912</c:v>
                </c:pt>
                <c:pt idx="8912">
                  <c:v>n8913</c:v>
                </c:pt>
                <c:pt idx="8913">
                  <c:v>n8914</c:v>
                </c:pt>
                <c:pt idx="8914">
                  <c:v>n8915</c:v>
                </c:pt>
                <c:pt idx="8915">
                  <c:v>n8916</c:v>
                </c:pt>
                <c:pt idx="8916">
                  <c:v>n8917</c:v>
                </c:pt>
                <c:pt idx="8917">
                  <c:v>n8918</c:v>
                </c:pt>
                <c:pt idx="8918">
                  <c:v>n8919</c:v>
                </c:pt>
                <c:pt idx="8919">
                  <c:v>n8920</c:v>
                </c:pt>
                <c:pt idx="8920">
                  <c:v>n8921</c:v>
                </c:pt>
                <c:pt idx="8921">
                  <c:v>n8922</c:v>
                </c:pt>
                <c:pt idx="8922">
                  <c:v>n8923</c:v>
                </c:pt>
                <c:pt idx="8923">
                  <c:v>n8924</c:v>
                </c:pt>
                <c:pt idx="8924">
                  <c:v>n8925</c:v>
                </c:pt>
                <c:pt idx="8925">
                  <c:v>n8926</c:v>
                </c:pt>
                <c:pt idx="8926">
                  <c:v>n8927</c:v>
                </c:pt>
                <c:pt idx="8927">
                  <c:v>n8928</c:v>
                </c:pt>
                <c:pt idx="8928">
                  <c:v>n8929</c:v>
                </c:pt>
                <c:pt idx="8929">
                  <c:v>n8930</c:v>
                </c:pt>
                <c:pt idx="8930">
                  <c:v>n8931</c:v>
                </c:pt>
                <c:pt idx="8931">
                  <c:v>n8932</c:v>
                </c:pt>
                <c:pt idx="8932">
                  <c:v>n8933</c:v>
                </c:pt>
                <c:pt idx="8933">
                  <c:v>n8934</c:v>
                </c:pt>
                <c:pt idx="8934">
                  <c:v>n8935</c:v>
                </c:pt>
                <c:pt idx="8935">
                  <c:v>n8936</c:v>
                </c:pt>
                <c:pt idx="8936">
                  <c:v>n8937</c:v>
                </c:pt>
                <c:pt idx="8937">
                  <c:v>n8938</c:v>
                </c:pt>
                <c:pt idx="8938">
                  <c:v>n8939</c:v>
                </c:pt>
                <c:pt idx="8939">
                  <c:v>n8940</c:v>
                </c:pt>
                <c:pt idx="8940">
                  <c:v>n8941</c:v>
                </c:pt>
                <c:pt idx="8941">
                  <c:v>n8942</c:v>
                </c:pt>
                <c:pt idx="8942">
                  <c:v>n8943</c:v>
                </c:pt>
                <c:pt idx="8943">
                  <c:v>n8944</c:v>
                </c:pt>
                <c:pt idx="8944">
                  <c:v>n8945</c:v>
                </c:pt>
                <c:pt idx="8945">
                  <c:v>n8946</c:v>
                </c:pt>
                <c:pt idx="8946">
                  <c:v>n8947</c:v>
                </c:pt>
                <c:pt idx="8947">
                  <c:v>n8948</c:v>
                </c:pt>
                <c:pt idx="8948">
                  <c:v>n8949</c:v>
                </c:pt>
                <c:pt idx="8949">
                  <c:v>n8950</c:v>
                </c:pt>
                <c:pt idx="8950">
                  <c:v>n8951</c:v>
                </c:pt>
                <c:pt idx="8951">
                  <c:v>n8952</c:v>
                </c:pt>
                <c:pt idx="8952">
                  <c:v>n8953</c:v>
                </c:pt>
                <c:pt idx="8953">
                  <c:v>n8954</c:v>
                </c:pt>
                <c:pt idx="8954">
                  <c:v>n8955</c:v>
                </c:pt>
                <c:pt idx="8955">
                  <c:v>n8956</c:v>
                </c:pt>
                <c:pt idx="8956">
                  <c:v>n8957</c:v>
                </c:pt>
                <c:pt idx="8957">
                  <c:v>n8958</c:v>
                </c:pt>
                <c:pt idx="8958">
                  <c:v>n8959</c:v>
                </c:pt>
                <c:pt idx="8959">
                  <c:v>n8960</c:v>
                </c:pt>
                <c:pt idx="8960">
                  <c:v>n8961</c:v>
                </c:pt>
                <c:pt idx="8961">
                  <c:v>n8962</c:v>
                </c:pt>
                <c:pt idx="8962">
                  <c:v>n8963</c:v>
                </c:pt>
                <c:pt idx="8963">
                  <c:v>n8964</c:v>
                </c:pt>
                <c:pt idx="8964">
                  <c:v>n8965</c:v>
                </c:pt>
                <c:pt idx="8965">
                  <c:v>n8966</c:v>
                </c:pt>
                <c:pt idx="8966">
                  <c:v>n8967</c:v>
                </c:pt>
                <c:pt idx="8967">
                  <c:v>n8968</c:v>
                </c:pt>
                <c:pt idx="8968">
                  <c:v>n8969</c:v>
                </c:pt>
                <c:pt idx="8969">
                  <c:v>n8970</c:v>
                </c:pt>
                <c:pt idx="8970">
                  <c:v>n8971</c:v>
                </c:pt>
                <c:pt idx="8971">
                  <c:v>n8972</c:v>
                </c:pt>
                <c:pt idx="8972">
                  <c:v>n8973</c:v>
                </c:pt>
                <c:pt idx="8973">
                  <c:v>n8974</c:v>
                </c:pt>
                <c:pt idx="8974">
                  <c:v>n8975</c:v>
                </c:pt>
                <c:pt idx="8975">
                  <c:v>n8976</c:v>
                </c:pt>
                <c:pt idx="8976">
                  <c:v>n8977</c:v>
                </c:pt>
                <c:pt idx="8977">
                  <c:v>n8978</c:v>
                </c:pt>
                <c:pt idx="8978">
                  <c:v>n8979</c:v>
                </c:pt>
                <c:pt idx="8979">
                  <c:v>n8980</c:v>
                </c:pt>
                <c:pt idx="8980">
                  <c:v>n8981</c:v>
                </c:pt>
                <c:pt idx="8981">
                  <c:v>n8982</c:v>
                </c:pt>
                <c:pt idx="8982">
                  <c:v>n8983</c:v>
                </c:pt>
                <c:pt idx="8983">
                  <c:v>n8984</c:v>
                </c:pt>
                <c:pt idx="8984">
                  <c:v>n8985</c:v>
                </c:pt>
                <c:pt idx="8985">
                  <c:v>n8986</c:v>
                </c:pt>
                <c:pt idx="8986">
                  <c:v>n8987</c:v>
                </c:pt>
                <c:pt idx="8987">
                  <c:v>n8988</c:v>
                </c:pt>
                <c:pt idx="8988">
                  <c:v>n8989</c:v>
                </c:pt>
                <c:pt idx="8989">
                  <c:v>n8990</c:v>
                </c:pt>
                <c:pt idx="8990">
                  <c:v>n8991</c:v>
                </c:pt>
                <c:pt idx="8991">
                  <c:v>n8992</c:v>
                </c:pt>
                <c:pt idx="8992">
                  <c:v>n8993</c:v>
                </c:pt>
                <c:pt idx="8993">
                  <c:v>n8994</c:v>
                </c:pt>
                <c:pt idx="8994">
                  <c:v>n8995</c:v>
                </c:pt>
                <c:pt idx="8995">
                  <c:v>n8996</c:v>
                </c:pt>
                <c:pt idx="8996">
                  <c:v>n8997</c:v>
                </c:pt>
                <c:pt idx="8997">
                  <c:v>n8998</c:v>
                </c:pt>
                <c:pt idx="8998">
                  <c:v>n8999</c:v>
                </c:pt>
                <c:pt idx="8999">
                  <c:v>n9000</c:v>
                </c:pt>
                <c:pt idx="9000">
                  <c:v>n9001</c:v>
                </c:pt>
                <c:pt idx="9001">
                  <c:v>n9002</c:v>
                </c:pt>
                <c:pt idx="9002">
                  <c:v>n9003</c:v>
                </c:pt>
                <c:pt idx="9003">
                  <c:v>n9004</c:v>
                </c:pt>
                <c:pt idx="9004">
                  <c:v>n9005</c:v>
                </c:pt>
                <c:pt idx="9005">
                  <c:v>n9006</c:v>
                </c:pt>
                <c:pt idx="9006">
                  <c:v>n9007</c:v>
                </c:pt>
                <c:pt idx="9007">
                  <c:v>n9008</c:v>
                </c:pt>
                <c:pt idx="9008">
                  <c:v>n9009</c:v>
                </c:pt>
                <c:pt idx="9009">
                  <c:v>n9010</c:v>
                </c:pt>
                <c:pt idx="9010">
                  <c:v>n9011</c:v>
                </c:pt>
                <c:pt idx="9011">
                  <c:v>n9012</c:v>
                </c:pt>
                <c:pt idx="9012">
                  <c:v>n9013</c:v>
                </c:pt>
                <c:pt idx="9013">
                  <c:v>n9014</c:v>
                </c:pt>
                <c:pt idx="9014">
                  <c:v>n9015</c:v>
                </c:pt>
                <c:pt idx="9015">
                  <c:v>n9016</c:v>
                </c:pt>
                <c:pt idx="9016">
                  <c:v>n9017</c:v>
                </c:pt>
                <c:pt idx="9017">
                  <c:v>n9018</c:v>
                </c:pt>
                <c:pt idx="9018">
                  <c:v>n9019</c:v>
                </c:pt>
                <c:pt idx="9019">
                  <c:v>n9020</c:v>
                </c:pt>
                <c:pt idx="9020">
                  <c:v>n9021</c:v>
                </c:pt>
                <c:pt idx="9021">
                  <c:v>n9022</c:v>
                </c:pt>
                <c:pt idx="9022">
                  <c:v>n9023</c:v>
                </c:pt>
                <c:pt idx="9023">
                  <c:v>n9024</c:v>
                </c:pt>
                <c:pt idx="9024">
                  <c:v>n9025</c:v>
                </c:pt>
                <c:pt idx="9025">
                  <c:v>n9026</c:v>
                </c:pt>
                <c:pt idx="9026">
                  <c:v>n9027</c:v>
                </c:pt>
                <c:pt idx="9027">
                  <c:v>n9028</c:v>
                </c:pt>
                <c:pt idx="9028">
                  <c:v>n9029</c:v>
                </c:pt>
                <c:pt idx="9029">
                  <c:v>n9030</c:v>
                </c:pt>
                <c:pt idx="9030">
                  <c:v>n9031</c:v>
                </c:pt>
                <c:pt idx="9031">
                  <c:v>n9032</c:v>
                </c:pt>
                <c:pt idx="9032">
                  <c:v>n9033</c:v>
                </c:pt>
                <c:pt idx="9033">
                  <c:v>n9034</c:v>
                </c:pt>
                <c:pt idx="9034">
                  <c:v>n9035</c:v>
                </c:pt>
                <c:pt idx="9035">
                  <c:v>n9036</c:v>
                </c:pt>
                <c:pt idx="9036">
                  <c:v>n9037</c:v>
                </c:pt>
                <c:pt idx="9037">
                  <c:v>n9038</c:v>
                </c:pt>
                <c:pt idx="9038">
                  <c:v>n9039</c:v>
                </c:pt>
                <c:pt idx="9039">
                  <c:v>n9040</c:v>
                </c:pt>
                <c:pt idx="9040">
                  <c:v>n9041</c:v>
                </c:pt>
                <c:pt idx="9041">
                  <c:v>n9042</c:v>
                </c:pt>
                <c:pt idx="9042">
                  <c:v>n9043</c:v>
                </c:pt>
                <c:pt idx="9043">
                  <c:v>n9044</c:v>
                </c:pt>
                <c:pt idx="9044">
                  <c:v>n9045</c:v>
                </c:pt>
                <c:pt idx="9045">
                  <c:v>n9046</c:v>
                </c:pt>
                <c:pt idx="9046">
                  <c:v>n9047</c:v>
                </c:pt>
                <c:pt idx="9047">
                  <c:v>n9048</c:v>
                </c:pt>
                <c:pt idx="9048">
                  <c:v>n9049</c:v>
                </c:pt>
                <c:pt idx="9049">
                  <c:v>n9050</c:v>
                </c:pt>
                <c:pt idx="9050">
                  <c:v>n9051</c:v>
                </c:pt>
                <c:pt idx="9051">
                  <c:v>n9052</c:v>
                </c:pt>
                <c:pt idx="9052">
                  <c:v>n9053</c:v>
                </c:pt>
                <c:pt idx="9053">
                  <c:v>n9054</c:v>
                </c:pt>
                <c:pt idx="9054">
                  <c:v>n9055</c:v>
                </c:pt>
                <c:pt idx="9055">
                  <c:v>n9056</c:v>
                </c:pt>
                <c:pt idx="9056">
                  <c:v>n9057</c:v>
                </c:pt>
                <c:pt idx="9057">
                  <c:v>n9058</c:v>
                </c:pt>
                <c:pt idx="9058">
                  <c:v>n9059</c:v>
                </c:pt>
                <c:pt idx="9059">
                  <c:v>n9060</c:v>
                </c:pt>
                <c:pt idx="9060">
                  <c:v>n9061</c:v>
                </c:pt>
                <c:pt idx="9061">
                  <c:v>n9062</c:v>
                </c:pt>
                <c:pt idx="9062">
                  <c:v>n9063</c:v>
                </c:pt>
                <c:pt idx="9063">
                  <c:v>n9064</c:v>
                </c:pt>
                <c:pt idx="9064">
                  <c:v>n9065</c:v>
                </c:pt>
                <c:pt idx="9065">
                  <c:v>n9066</c:v>
                </c:pt>
                <c:pt idx="9066">
                  <c:v>n9067</c:v>
                </c:pt>
                <c:pt idx="9067">
                  <c:v>n9068</c:v>
                </c:pt>
                <c:pt idx="9068">
                  <c:v>n9069</c:v>
                </c:pt>
                <c:pt idx="9069">
                  <c:v>n9070</c:v>
                </c:pt>
                <c:pt idx="9070">
                  <c:v>n9071</c:v>
                </c:pt>
                <c:pt idx="9071">
                  <c:v>n9072</c:v>
                </c:pt>
                <c:pt idx="9072">
                  <c:v>n9073</c:v>
                </c:pt>
                <c:pt idx="9073">
                  <c:v>n9074</c:v>
                </c:pt>
                <c:pt idx="9074">
                  <c:v>n9075</c:v>
                </c:pt>
                <c:pt idx="9075">
                  <c:v>n9076</c:v>
                </c:pt>
                <c:pt idx="9076">
                  <c:v>n9077</c:v>
                </c:pt>
                <c:pt idx="9077">
                  <c:v>n9078</c:v>
                </c:pt>
                <c:pt idx="9078">
                  <c:v>n9079</c:v>
                </c:pt>
                <c:pt idx="9079">
                  <c:v>n9080</c:v>
                </c:pt>
                <c:pt idx="9080">
                  <c:v>n9081</c:v>
                </c:pt>
                <c:pt idx="9081">
                  <c:v>n9082</c:v>
                </c:pt>
                <c:pt idx="9082">
                  <c:v>n9083</c:v>
                </c:pt>
                <c:pt idx="9083">
                  <c:v>n9084</c:v>
                </c:pt>
                <c:pt idx="9084">
                  <c:v>n9085</c:v>
                </c:pt>
                <c:pt idx="9085">
                  <c:v>n9086</c:v>
                </c:pt>
                <c:pt idx="9086">
                  <c:v>n9087</c:v>
                </c:pt>
                <c:pt idx="9087">
                  <c:v>n9088</c:v>
                </c:pt>
                <c:pt idx="9088">
                  <c:v>n9089</c:v>
                </c:pt>
                <c:pt idx="9089">
                  <c:v>n9090</c:v>
                </c:pt>
                <c:pt idx="9090">
                  <c:v>n9091</c:v>
                </c:pt>
                <c:pt idx="9091">
                  <c:v>n9092</c:v>
                </c:pt>
                <c:pt idx="9092">
                  <c:v>n9093</c:v>
                </c:pt>
                <c:pt idx="9093">
                  <c:v>n9094</c:v>
                </c:pt>
                <c:pt idx="9094">
                  <c:v>n9095</c:v>
                </c:pt>
                <c:pt idx="9095">
                  <c:v>n9096</c:v>
                </c:pt>
                <c:pt idx="9096">
                  <c:v>n9097</c:v>
                </c:pt>
                <c:pt idx="9097">
                  <c:v>n9098</c:v>
                </c:pt>
                <c:pt idx="9098">
                  <c:v>n9099</c:v>
                </c:pt>
                <c:pt idx="9099">
                  <c:v>n9100</c:v>
                </c:pt>
                <c:pt idx="9100">
                  <c:v>n9101</c:v>
                </c:pt>
                <c:pt idx="9101">
                  <c:v>n9102</c:v>
                </c:pt>
                <c:pt idx="9102">
                  <c:v>n9103</c:v>
                </c:pt>
                <c:pt idx="9103">
                  <c:v>n9104</c:v>
                </c:pt>
                <c:pt idx="9104">
                  <c:v>n9105</c:v>
                </c:pt>
                <c:pt idx="9105">
                  <c:v>n9106</c:v>
                </c:pt>
                <c:pt idx="9106">
                  <c:v>n9107</c:v>
                </c:pt>
                <c:pt idx="9107">
                  <c:v>n9108</c:v>
                </c:pt>
                <c:pt idx="9108">
                  <c:v>n9109</c:v>
                </c:pt>
                <c:pt idx="9109">
                  <c:v>n9110</c:v>
                </c:pt>
                <c:pt idx="9110">
                  <c:v>n9111</c:v>
                </c:pt>
                <c:pt idx="9111">
                  <c:v>n9112</c:v>
                </c:pt>
                <c:pt idx="9112">
                  <c:v>n9113</c:v>
                </c:pt>
                <c:pt idx="9113">
                  <c:v>n9114</c:v>
                </c:pt>
                <c:pt idx="9114">
                  <c:v>n9115</c:v>
                </c:pt>
                <c:pt idx="9115">
                  <c:v>n9116</c:v>
                </c:pt>
                <c:pt idx="9116">
                  <c:v>n9117</c:v>
                </c:pt>
                <c:pt idx="9117">
                  <c:v>n9118</c:v>
                </c:pt>
                <c:pt idx="9118">
                  <c:v>n9119</c:v>
                </c:pt>
                <c:pt idx="9119">
                  <c:v>n9120</c:v>
                </c:pt>
                <c:pt idx="9120">
                  <c:v>n9121</c:v>
                </c:pt>
                <c:pt idx="9121">
                  <c:v>n9122</c:v>
                </c:pt>
                <c:pt idx="9122">
                  <c:v>n9123</c:v>
                </c:pt>
                <c:pt idx="9123">
                  <c:v>n9124</c:v>
                </c:pt>
                <c:pt idx="9124">
                  <c:v>n9125</c:v>
                </c:pt>
                <c:pt idx="9125">
                  <c:v>n9126</c:v>
                </c:pt>
                <c:pt idx="9126">
                  <c:v>n9127</c:v>
                </c:pt>
                <c:pt idx="9127">
                  <c:v>n9128</c:v>
                </c:pt>
                <c:pt idx="9128">
                  <c:v>n9129</c:v>
                </c:pt>
                <c:pt idx="9129">
                  <c:v>n9130</c:v>
                </c:pt>
                <c:pt idx="9130">
                  <c:v>n9131</c:v>
                </c:pt>
                <c:pt idx="9131">
                  <c:v>n9132</c:v>
                </c:pt>
                <c:pt idx="9132">
                  <c:v>n9133</c:v>
                </c:pt>
                <c:pt idx="9133">
                  <c:v>n9134</c:v>
                </c:pt>
                <c:pt idx="9134">
                  <c:v>n9135</c:v>
                </c:pt>
                <c:pt idx="9135">
                  <c:v>n9136</c:v>
                </c:pt>
                <c:pt idx="9136">
                  <c:v>n9137</c:v>
                </c:pt>
                <c:pt idx="9137">
                  <c:v>n9138</c:v>
                </c:pt>
                <c:pt idx="9138">
                  <c:v>n9139</c:v>
                </c:pt>
                <c:pt idx="9139">
                  <c:v>n9140</c:v>
                </c:pt>
                <c:pt idx="9140">
                  <c:v>n9141</c:v>
                </c:pt>
                <c:pt idx="9141">
                  <c:v>n9142</c:v>
                </c:pt>
                <c:pt idx="9142">
                  <c:v>n9143</c:v>
                </c:pt>
                <c:pt idx="9143">
                  <c:v>n9144</c:v>
                </c:pt>
                <c:pt idx="9144">
                  <c:v>n9145</c:v>
                </c:pt>
                <c:pt idx="9145">
                  <c:v>n9146</c:v>
                </c:pt>
                <c:pt idx="9146">
                  <c:v>n9147</c:v>
                </c:pt>
                <c:pt idx="9147">
                  <c:v>n9148</c:v>
                </c:pt>
                <c:pt idx="9148">
                  <c:v>n9149</c:v>
                </c:pt>
                <c:pt idx="9149">
                  <c:v>n9150</c:v>
                </c:pt>
                <c:pt idx="9150">
                  <c:v>n9151</c:v>
                </c:pt>
                <c:pt idx="9151">
                  <c:v>n9152</c:v>
                </c:pt>
                <c:pt idx="9152">
                  <c:v>n9153</c:v>
                </c:pt>
                <c:pt idx="9153">
                  <c:v>n9154</c:v>
                </c:pt>
                <c:pt idx="9154">
                  <c:v>n9155</c:v>
                </c:pt>
                <c:pt idx="9155">
                  <c:v>n9156</c:v>
                </c:pt>
                <c:pt idx="9156">
                  <c:v>n9157</c:v>
                </c:pt>
                <c:pt idx="9157">
                  <c:v>n9158</c:v>
                </c:pt>
                <c:pt idx="9158">
                  <c:v>n9159</c:v>
                </c:pt>
                <c:pt idx="9159">
                  <c:v>n9160</c:v>
                </c:pt>
                <c:pt idx="9160">
                  <c:v>n9161</c:v>
                </c:pt>
                <c:pt idx="9161">
                  <c:v>n9162</c:v>
                </c:pt>
                <c:pt idx="9162">
                  <c:v>n9163</c:v>
                </c:pt>
                <c:pt idx="9163">
                  <c:v>n9164</c:v>
                </c:pt>
                <c:pt idx="9164">
                  <c:v>n9165</c:v>
                </c:pt>
                <c:pt idx="9165">
                  <c:v>n9166</c:v>
                </c:pt>
                <c:pt idx="9166">
                  <c:v>n9167</c:v>
                </c:pt>
                <c:pt idx="9167">
                  <c:v>n9168</c:v>
                </c:pt>
                <c:pt idx="9168">
                  <c:v>n9169</c:v>
                </c:pt>
                <c:pt idx="9169">
                  <c:v>n9170</c:v>
                </c:pt>
                <c:pt idx="9170">
                  <c:v>n9171</c:v>
                </c:pt>
                <c:pt idx="9171">
                  <c:v>n9172</c:v>
                </c:pt>
                <c:pt idx="9172">
                  <c:v>n9173</c:v>
                </c:pt>
                <c:pt idx="9173">
                  <c:v>n9174</c:v>
                </c:pt>
                <c:pt idx="9174">
                  <c:v>n9175</c:v>
                </c:pt>
                <c:pt idx="9175">
                  <c:v>n9176</c:v>
                </c:pt>
                <c:pt idx="9176">
                  <c:v>n9177</c:v>
                </c:pt>
                <c:pt idx="9177">
                  <c:v>n9178</c:v>
                </c:pt>
                <c:pt idx="9178">
                  <c:v>n9179</c:v>
                </c:pt>
                <c:pt idx="9179">
                  <c:v>n9180</c:v>
                </c:pt>
                <c:pt idx="9180">
                  <c:v>n9181</c:v>
                </c:pt>
                <c:pt idx="9181">
                  <c:v>n9182</c:v>
                </c:pt>
                <c:pt idx="9182">
                  <c:v>n9183</c:v>
                </c:pt>
                <c:pt idx="9183">
                  <c:v>n9184</c:v>
                </c:pt>
                <c:pt idx="9184">
                  <c:v>n9185</c:v>
                </c:pt>
                <c:pt idx="9185">
                  <c:v>n9186</c:v>
                </c:pt>
                <c:pt idx="9186">
                  <c:v>n9187</c:v>
                </c:pt>
                <c:pt idx="9187">
                  <c:v>n9188</c:v>
                </c:pt>
                <c:pt idx="9188">
                  <c:v>n9189</c:v>
                </c:pt>
                <c:pt idx="9189">
                  <c:v>n9190</c:v>
                </c:pt>
                <c:pt idx="9190">
                  <c:v>n9191</c:v>
                </c:pt>
                <c:pt idx="9191">
                  <c:v>n9192</c:v>
                </c:pt>
                <c:pt idx="9192">
                  <c:v>n9193</c:v>
                </c:pt>
                <c:pt idx="9193">
                  <c:v>n9194</c:v>
                </c:pt>
                <c:pt idx="9194">
                  <c:v>n9195</c:v>
                </c:pt>
                <c:pt idx="9195">
                  <c:v>n9196</c:v>
                </c:pt>
                <c:pt idx="9196">
                  <c:v>n9197</c:v>
                </c:pt>
                <c:pt idx="9197">
                  <c:v>n9198</c:v>
                </c:pt>
                <c:pt idx="9198">
                  <c:v>n9199</c:v>
                </c:pt>
                <c:pt idx="9199">
                  <c:v>n9200</c:v>
                </c:pt>
                <c:pt idx="9200">
                  <c:v>n9201</c:v>
                </c:pt>
                <c:pt idx="9201">
                  <c:v>n9202</c:v>
                </c:pt>
                <c:pt idx="9202">
                  <c:v>n9203</c:v>
                </c:pt>
                <c:pt idx="9203">
                  <c:v>n9204</c:v>
                </c:pt>
                <c:pt idx="9204">
                  <c:v>n9205</c:v>
                </c:pt>
                <c:pt idx="9205">
                  <c:v>n9206</c:v>
                </c:pt>
                <c:pt idx="9206">
                  <c:v>n9207</c:v>
                </c:pt>
                <c:pt idx="9207">
                  <c:v>n9208</c:v>
                </c:pt>
                <c:pt idx="9208">
                  <c:v>n9209</c:v>
                </c:pt>
                <c:pt idx="9209">
                  <c:v>n9210</c:v>
                </c:pt>
                <c:pt idx="9210">
                  <c:v>n9211</c:v>
                </c:pt>
                <c:pt idx="9211">
                  <c:v>n9212</c:v>
                </c:pt>
                <c:pt idx="9212">
                  <c:v>n9213</c:v>
                </c:pt>
                <c:pt idx="9213">
                  <c:v>n9214</c:v>
                </c:pt>
                <c:pt idx="9214">
                  <c:v>n9215</c:v>
                </c:pt>
                <c:pt idx="9215">
                  <c:v>n9216</c:v>
                </c:pt>
                <c:pt idx="9216">
                  <c:v>n9217</c:v>
                </c:pt>
                <c:pt idx="9217">
                  <c:v>n9218</c:v>
                </c:pt>
                <c:pt idx="9218">
                  <c:v>n9219</c:v>
                </c:pt>
                <c:pt idx="9219">
                  <c:v>n9220</c:v>
                </c:pt>
                <c:pt idx="9220">
                  <c:v>n9221</c:v>
                </c:pt>
                <c:pt idx="9221">
                  <c:v>n9222</c:v>
                </c:pt>
                <c:pt idx="9222">
                  <c:v>n9223</c:v>
                </c:pt>
                <c:pt idx="9223">
                  <c:v>n9224</c:v>
                </c:pt>
                <c:pt idx="9224">
                  <c:v>n9225</c:v>
                </c:pt>
                <c:pt idx="9225">
                  <c:v>n9226</c:v>
                </c:pt>
                <c:pt idx="9226">
                  <c:v>n9227</c:v>
                </c:pt>
                <c:pt idx="9227">
                  <c:v>n9228</c:v>
                </c:pt>
                <c:pt idx="9228">
                  <c:v>n9229</c:v>
                </c:pt>
                <c:pt idx="9229">
                  <c:v>n9230</c:v>
                </c:pt>
                <c:pt idx="9230">
                  <c:v>n9231</c:v>
                </c:pt>
                <c:pt idx="9231">
                  <c:v>n9232</c:v>
                </c:pt>
                <c:pt idx="9232">
                  <c:v>n9233</c:v>
                </c:pt>
                <c:pt idx="9233">
                  <c:v>n9234</c:v>
                </c:pt>
                <c:pt idx="9234">
                  <c:v>n9235</c:v>
                </c:pt>
                <c:pt idx="9235">
                  <c:v>n9236</c:v>
                </c:pt>
                <c:pt idx="9236">
                  <c:v>n9237</c:v>
                </c:pt>
                <c:pt idx="9237">
                  <c:v>n9238</c:v>
                </c:pt>
                <c:pt idx="9238">
                  <c:v>n9239</c:v>
                </c:pt>
                <c:pt idx="9239">
                  <c:v>n9240</c:v>
                </c:pt>
                <c:pt idx="9240">
                  <c:v>n9241</c:v>
                </c:pt>
                <c:pt idx="9241">
                  <c:v>n9242</c:v>
                </c:pt>
                <c:pt idx="9242">
                  <c:v>n9243</c:v>
                </c:pt>
                <c:pt idx="9243">
                  <c:v>n9244</c:v>
                </c:pt>
                <c:pt idx="9244">
                  <c:v>n9245</c:v>
                </c:pt>
                <c:pt idx="9245">
                  <c:v>n9246</c:v>
                </c:pt>
                <c:pt idx="9246">
                  <c:v>n9247</c:v>
                </c:pt>
                <c:pt idx="9247">
                  <c:v>n9248</c:v>
                </c:pt>
                <c:pt idx="9248">
                  <c:v>n9249</c:v>
                </c:pt>
                <c:pt idx="9249">
                  <c:v>n9250</c:v>
                </c:pt>
                <c:pt idx="9250">
                  <c:v>n9251</c:v>
                </c:pt>
                <c:pt idx="9251">
                  <c:v>n9252</c:v>
                </c:pt>
                <c:pt idx="9252">
                  <c:v>n9253</c:v>
                </c:pt>
                <c:pt idx="9253">
                  <c:v>n9254</c:v>
                </c:pt>
                <c:pt idx="9254">
                  <c:v>n9255</c:v>
                </c:pt>
                <c:pt idx="9255">
                  <c:v>n9256</c:v>
                </c:pt>
                <c:pt idx="9256">
                  <c:v>n9257</c:v>
                </c:pt>
                <c:pt idx="9257">
                  <c:v>n9258</c:v>
                </c:pt>
                <c:pt idx="9258">
                  <c:v>n9259</c:v>
                </c:pt>
                <c:pt idx="9259">
                  <c:v>n9260</c:v>
                </c:pt>
                <c:pt idx="9260">
                  <c:v>n9261</c:v>
                </c:pt>
                <c:pt idx="9261">
                  <c:v>n9262</c:v>
                </c:pt>
                <c:pt idx="9262">
                  <c:v>n9263</c:v>
                </c:pt>
                <c:pt idx="9263">
                  <c:v>n9264</c:v>
                </c:pt>
                <c:pt idx="9264">
                  <c:v>n9265</c:v>
                </c:pt>
                <c:pt idx="9265">
                  <c:v>n9266</c:v>
                </c:pt>
                <c:pt idx="9266">
                  <c:v>n9267</c:v>
                </c:pt>
                <c:pt idx="9267">
                  <c:v>n9268</c:v>
                </c:pt>
                <c:pt idx="9268">
                  <c:v>n9269</c:v>
                </c:pt>
                <c:pt idx="9269">
                  <c:v>n9270</c:v>
                </c:pt>
                <c:pt idx="9270">
                  <c:v>n9271</c:v>
                </c:pt>
                <c:pt idx="9271">
                  <c:v>n9272</c:v>
                </c:pt>
                <c:pt idx="9272">
                  <c:v>n9273</c:v>
                </c:pt>
                <c:pt idx="9273">
                  <c:v>n9274</c:v>
                </c:pt>
                <c:pt idx="9274">
                  <c:v>n9275</c:v>
                </c:pt>
                <c:pt idx="9275">
                  <c:v>n9276</c:v>
                </c:pt>
                <c:pt idx="9276">
                  <c:v>n9277</c:v>
                </c:pt>
                <c:pt idx="9277">
                  <c:v>n9278</c:v>
                </c:pt>
                <c:pt idx="9278">
                  <c:v>n9279</c:v>
                </c:pt>
                <c:pt idx="9279">
                  <c:v>n9280</c:v>
                </c:pt>
                <c:pt idx="9280">
                  <c:v>n9281</c:v>
                </c:pt>
                <c:pt idx="9281">
                  <c:v>n9282</c:v>
                </c:pt>
                <c:pt idx="9282">
                  <c:v>n9283</c:v>
                </c:pt>
                <c:pt idx="9283">
                  <c:v>n9284</c:v>
                </c:pt>
                <c:pt idx="9284">
                  <c:v>n9285</c:v>
                </c:pt>
                <c:pt idx="9285">
                  <c:v>n9286</c:v>
                </c:pt>
                <c:pt idx="9286">
                  <c:v>n9287</c:v>
                </c:pt>
                <c:pt idx="9287">
                  <c:v>n9288</c:v>
                </c:pt>
                <c:pt idx="9288">
                  <c:v>n9289</c:v>
                </c:pt>
                <c:pt idx="9289">
                  <c:v>n9290</c:v>
                </c:pt>
                <c:pt idx="9290">
                  <c:v>n9291</c:v>
                </c:pt>
                <c:pt idx="9291">
                  <c:v>n9292</c:v>
                </c:pt>
                <c:pt idx="9292">
                  <c:v>n9293</c:v>
                </c:pt>
                <c:pt idx="9293">
                  <c:v>n9294</c:v>
                </c:pt>
                <c:pt idx="9294">
                  <c:v>n9295</c:v>
                </c:pt>
                <c:pt idx="9295">
                  <c:v>n9296</c:v>
                </c:pt>
                <c:pt idx="9296">
                  <c:v>n9297</c:v>
                </c:pt>
                <c:pt idx="9297">
                  <c:v>n9298</c:v>
                </c:pt>
                <c:pt idx="9298">
                  <c:v>n9299</c:v>
                </c:pt>
                <c:pt idx="9299">
                  <c:v>n9300</c:v>
                </c:pt>
                <c:pt idx="9300">
                  <c:v>n9301</c:v>
                </c:pt>
                <c:pt idx="9301">
                  <c:v>n9302</c:v>
                </c:pt>
                <c:pt idx="9302">
                  <c:v>n9303</c:v>
                </c:pt>
                <c:pt idx="9303">
                  <c:v>n9304</c:v>
                </c:pt>
                <c:pt idx="9304">
                  <c:v>n9305</c:v>
                </c:pt>
                <c:pt idx="9305">
                  <c:v>n9306</c:v>
                </c:pt>
                <c:pt idx="9306">
                  <c:v>n9307</c:v>
                </c:pt>
                <c:pt idx="9307">
                  <c:v>n9308</c:v>
                </c:pt>
                <c:pt idx="9308">
                  <c:v>n9309</c:v>
                </c:pt>
                <c:pt idx="9309">
                  <c:v>n9310</c:v>
                </c:pt>
                <c:pt idx="9310">
                  <c:v>n9311</c:v>
                </c:pt>
                <c:pt idx="9311">
                  <c:v>n9312</c:v>
                </c:pt>
                <c:pt idx="9312">
                  <c:v>n9313</c:v>
                </c:pt>
                <c:pt idx="9313">
                  <c:v>n9314</c:v>
                </c:pt>
                <c:pt idx="9314">
                  <c:v>n9315</c:v>
                </c:pt>
                <c:pt idx="9315">
                  <c:v>n9316</c:v>
                </c:pt>
                <c:pt idx="9316">
                  <c:v>n9317</c:v>
                </c:pt>
                <c:pt idx="9317">
                  <c:v>n9318</c:v>
                </c:pt>
                <c:pt idx="9318">
                  <c:v>n9319</c:v>
                </c:pt>
                <c:pt idx="9319">
                  <c:v>n9320</c:v>
                </c:pt>
                <c:pt idx="9320">
                  <c:v>n9321</c:v>
                </c:pt>
                <c:pt idx="9321">
                  <c:v>n9322</c:v>
                </c:pt>
                <c:pt idx="9322">
                  <c:v>n9323</c:v>
                </c:pt>
                <c:pt idx="9323">
                  <c:v>n9324</c:v>
                </c:pt>
                <c:pt idx="9324">
                  <c:v>n9325</c:v>
                </c:pt>
                <c:pt idx="9325">
                  <c:v>n9326</c:v>
                </c:pt>
                <c:pt idx="9326">
                  <c:v>n9327</c:v>
                </c:pt>
                <c:pt idx="9327">
                  <c:v>n9328</c:v>
                </c:pt>
                <c:pt idx="9328">
                  <c:v>n9329</c:v>
                </c:pt>
                <c:pt idx="9329">
                  <c:v>n9330</c:v>
                </c:pt>
                <c:pt idx="9330">
                  <c:v>n9331</c:v>
                </c:pt>
                <c:pt idx="9331">
                  <c:v>n9332</c:v>
                </c:pt>
                <c:pt idx="9332">
                  <c:v>n9333</c:v>
                </c:pt>
                <c:pt idx="9333">
                  <c:v>n9334</c:v>
                </c:pt>
                <c:pt idx="9334">
                  <c:v>n9335</c:v>
                </c:pt>
                <c:pt idx="9335">
                  <c:v>n9336</c:v>
                </c:pt>
                <c:pt idx="9336">
                  <c:v>n9337</c:v>
                </c:pt>
                <c:pt idx="9337">
                  <c:v>n9338</c:v>
                </c:pt>
                <c:pt idx="9338">
                  <c:v>n9339</c:v>
                </c:pt>
                <c:pt idx="9339">
                  <c:v>n9340</c:v>
                </c:pt>
                <c:pt idx="9340">
                  <c:v>n9341</c:v>
                </c:pt>
                <c:pt idx="9341">
                  <c:v>n9342</c:v>
                </c:pt>
                <c:pt idx="9342">
                  <c:v>n9343</c:v>
                </c:pt>
                <c:pt idx="9343">
                  <c:v>n9344</c:v>
                </c:pt>
                <c:pt idx="9344">
                  <c:v>n9345</c:v>
                </c:pt>
                <c:pt idx="9345">
                  <c:v>n9346</c:v>
                </c:pt>
                <c:pt idx="9346">
                  <c:v>n9347</c:v>
                </c:pt>
                <c:pt idx="9347">
                  <c:v>n9348</c:v>
                </c:pt>
                <c:pt idx="9348">
                  <c:v>n9349</c:v>
                </c:pt>
                <c:pt idx="9349">
                  <c:v>n9350</c:v>
                </c:pt>
                <c:pt idx="9350">
                  <c:v>n9351</c:v>
                </c:pt>
                <c:pt idx="9351">
                  <c:v>n9352</c:v>
                </c:pt>
                <c:pt idx="9352">
                  <c:v>n9353</c:v>
                </c:pt>
                <c:pt idx="9353">
                  <c:v>n9354</c:v>
                </c:pt>
                <c:pt idx="9354">
                  <c:v>n9355</c:v>
                </c:pt>
                <c:pt idx="9355">
                  <c:v>n9356</c:v>
                </c:pt>
                <c:pt idx="9356">
                  <c:v>n9357</c:v>
                </c:pt>
                <c:pt idx="9357">
                  <c:v>n9358</c:v>
                </c:pt>
                <c:pt idx="9358">
                  <c:v>n9359</c:v>
                </c:pt>
                <c:pt idx="9359">
                  <c:v>n9360</c:v>
                </c:pt>
                <c:pt idx="9360">
                  <c:v>n9361</c:v>
                </c:pt>
                <c:pt idx="9361">
                  <c:v>n9362</c:v>
                </c:pt>
                <c:pt idx="9362">
                  <c:v>n9363</c:v>
                </c:pt>
                <c:pt idx="9363">
                  <c:v>n9364</c:v>
                </c:pt>
                <c:pt idx="9364">
                  <c:v>n9365</c:v>
                </c:pt>
                <c:pt idx="9365">
                  <c:v>n9366</c:v>
                </c:pt>
                <c:pt idx="9366">
                  <c:v>n9367</c:v>
                </c:pt>
                <c:pt idx="9367">
                  <c:v>n9368</c:v>
                </c:pt>
                <c:pt idx="9368">
                  <c:v>n9369</c:v>
                </c:pt>
                <c:pt idx="9369">
                  <c:v>n9370</c:v>
                </c:pt>
                <c:pt idx="9370">
                  <c:v>n9371</c:v>
                </c:pt>
                <c:pt idx="9371">
                  <c:v>n9372</c:v>
                </c:pt>
                <c:pt idx="9372">
                  <c:v>n9373</c:v>
                </c:pt>
                <c:pt idx="9373">
                  <c:v>n9374</c:v>
                </c:pt>
                <c:pt idx="9374">
                  <c:v>n9375</c:v>
                </c:pt>
                <c:pt idx="9375">
                  <c:v>n9376</c:v>
                </c:pt>
                <c:pt idx="9376">
                  <c:v>n9377</c:v>
                </c:pt>
                <c:pt idx="9377">
                  <c:v>n9378</c:v>
                </c:pt>
                <c:pt idx="9378">
                  <c:v>n9379</c:v>
                </c:pt>
                <c:pt idx="9379">
                  <c:v>n9380</c:v>
                </c:pt>
                <c:pt idx="9380">
                  <c:v>n9381</c:v>
                </c:pt>
                <c:pt idx="9381">
                  <c:v>n9382</c:v>
                </c:pt>
                <c:pt idx="9382">
                  <c:v>n9383</c:v>
                </c:pt>
                <c:pt idx="9383">
                  <c:v>n9384</c:v>
                </c:pt>
                <c:pt idx="9384">
                  <c:v>n9385</c:v>
                </c:pt>
                <c:pt idx="9385">
                  <c:v>n9386</c:v>
                </c:pt>
                <c:pt idx="9386">
                  <c:v>n9387</c:v>
                </c:pt>
                <c:pt idx="9387">
                  <c:v>n9388</c:v>
                </c:pt>
                <c:pt idx="9388">
                  <c:v>n9389</c:v>
                </c:pt>
                <c:pt idx="9389">
                  <c:v>n9390</c:v>
                </c:pt>
                <c:pt idx="9390">
                  <c:v>n9391</c:v>
                </c:pt>
                <c:pt idx="9391">
                  <c:v>n9392</c:v>
                </c:pt>
                <c:pt idx="9392">
                  <c:v>n9393</c:v>
                </c:pt>
                <c:pt idx="9393">
                  <c:v>n9394</c:v>
                </c:pt>
                <c:pt idx="9394">
                  <c:v>n9395</c:v>
                </c:pt>
                <c:pt idx="9395">
                  <c:v>n9396</c:v>
                </c:pt>
                <c:pt idx="9396">
                  <c:v>n9397</c:v>
                </c:pt>
                <c:pt idx="9397">
                  <c:v>n9398</c:v>
                </c:pt>
                <c:pt idx="9398">
                  <c:v>n9399</c:v>
                </c:pt>
                <c:pt idx="9399">
                  <c:v>n9400</c:v>
                </c:pt>
                <c:pt idx="9400">
                  <c:v>n9401</c:v>
                </c:pt>
                <c:pt idx="9401">
                  <c:v>n9402</c:v>
                </c:pt>
                <c:pt idx="9402">
                  <c:v>n9403</c:v>
                </c:pt>
                <c:pt idx="9403">
                  <c:v>n9404</c:v>
                </c:pt>
                <c:pt idx="9404">
                  <c:v>n9405</c:v>
                </c:pt>
                <c:pt idx="9405">
                  <c:v>n9406</c:v>
                </c:pt>
                <c:pt idx="9406">
                  <c:v>n9407</c:v>
                </c:pt>
                <c:pt idx="9407">
                  <c:v>n9408</c:v>
                </c:pt>
                <c:pt idx="9408">
                  <c:v>n9409</c:v>
                </c:pt>
                <c:pt idx="9409">
                  <c:v>n9410</c:v>
                </c:pt>
                <c:pt idx="9410">
                  <c:v>n9411</c:v>
                </c:pt>
                <c:pt idx="9411">
                  <c:v>n9412</c:v>
                </c:pt>
                <c:pt idx="9412">
                  <c:v>n9413</c:v>
                </c:pt>
                <c:pt idx="9413">
                  <c:v>n9414</c:v>
                </c:pt>
                <c:pt idx="9414">
                  <c:v>n9415</c:v>
                </c:pt>
                <c:pt idx="9415">
                  <c:v>n9416</c:v>
                </c:pt>
                <c:pt idx="9416">
                  <c:v>n9417</c:v>
                </c:pt>
                <c:pt idx="9417">
                  <c:v>n9418</c:v>
                </c:pt>
                <c:pt idx="9418">
                  <c:v>n9419</c:v>
                </c:pt>
                <c:pt idx="9419">
                  <c:v>n9420</c:v>
                </c:pt>
                <c:pt idx="9420">
                  <c:v>n9421</c:v>
                </c:pt>
                <c:pt idx="9421">
                  <c:v>n9422</c:v>
                </c:pt>
                <c:pt idx="9422">
                  <c:v>n9423</c:v>
                </c:pt>
                <c:pt idx="9423">
                  <c:v>n9424</c:v>
                </c:pt>
                <c:pt idx="9424">
                  <c:v>n9425</c:v>
                </c:pt>
                <c:pt idx="9425">
                  <c:v>n9426</c:v>
                </c:pt>
                <c:pt idx="9426">
                  <c:v>n9427</c:v>
                </c:pt>
                <c:pt idx="9427">
                  <c:v>n9428</c:v>
                </c:pt>
                <c:pt idx="9428">
                  <c:v>n9429</c:v>
                </c:pt>
                <c:pt idx="9429">
                  <c:v>n9430</c:v>
                </c:pt>
                <c:pt idx="9430">
                  <c:v>n9431</c:v>
                </c:pt>
                <c:pt idx="9431">
                  <c:v>n9432</c:v>
                </c:pt>
                <c:pt idx="9432">
                  <c:v>n9433</c:v>
                </c:pt>
                <c:pt idx="9433">
                  <c:v>n9434</c:v>
                </c:pt>
                <c:pt idx="9434">
                  <c:v>n9435</c:v>
                </c:pt>
                <c:pt idx="9435">
                  <c:v>n9436</c:v>
                </c:pt>
                <c:pt idx="9436">
                  <c:v>n9437</c:v>
                </c:pt>
                <c:pt idx="9437">
                  <c:v>n9438</c:v>
                </c:pt>
                <c:pt idx="9438">
                  <c:v>n9439</c:v>
                </c:pt>
                <c:pt idx="9439">
                  <c:v>n9440</c:v>
                </c:pt>
                <c:pt idx="9440">
                  <c:v>n9441</c:v>
                </c:pt>
                <c:pt idx="9441">
                  <c:v>n9442</c:v>
                </c:pt>
                <c:pt idx="9442">
                  <c:v>n9443</c:v>
                </c:pt>
                <c:pt idx="9443">
                  <c:v>n9444</c:v>
                </c:pt>
                <c:pt idx="9444">
                  <c:v>n9445</c:v>
                </c:pt>
                <c:pt idx="9445">
                  <c:v>n9446</c:v>
                </c:pt>
                <c:pt idx="9446">
                  <c:v>n9447</c:v>
                </c:pt>
                <c:pt idx="9447">
                  <c:v>n9448</c:v>
                </c:pt>
                <c:pt idx="9448">
                  <c:v>n9449</c:v>
                </c:pt>
                <c:pt idx="9449">
                  <c:v>n9450</c:v>
                </c:pt>
                <c:pt idx="9450">
                  <c:v>n9451</c:v>
                </c:pt>
                <c:pt idx="9451">
                  <c:v>n9452</c:v>
                </c:pt>
                <c:pt idx="9452">
                  <c:v>n9453</c:v>
                </c:pt>
                <c:pt idx="9453">
                  <c:v>n9454</c:v>
                </c:pt>
                <c:pt idx="9454">
                  <c:v>n9455</c:v>
                </c:pt>
                <c:pt idx="9455">
                  <c:v>n9456</c:v>
                </c:pt>
                <c:pt idx="9456">
                  <c:v>n9457</c:v>
                </c:pt>
                <c:pt idx="9457">
                  <c:v>n9458</c:v>
                </c:pt>
                <c:pt idx="9458">
                  <c:v>n9459</c:v>
                </c:pt>
                <c:pt idx="9459">
                  <c:v>n9460</c:v>
                </c:pt>
                <c:pt idx="9460">
                  <c:v>n9461</c:v>
                </c:pt>
                <c:pt idx="9461">
                  <c:v>n9462</c:v>
                </c:pt>
                <c:pt idx="9462">
                  <c:v>n9463</c:v>
                </c:pt>
                <c:pt idx="9463">
                  <c:v>n9464</c:v>
                </c:pt>
                <c:pt idx="9464">
                  <c:v>n9465</c:v>
                </c:pt>
                <c:pt idx="9465">
                  <c:v>n9466</c:v>
                </c:pt>
                <c:pt idx="9466">
                  <c:v>n9467</c:v>
                </c:pt>
                <c:pt idx="9467">
                  <c:v>n9468</c:v>
                </c:pt>
                <c:pt idx="9468">
                  <c:v>n9469</c:v>
                </c:pt>
                <c:pt idx="9469">
                  <c:v>n9470</c:v>
                </c:pt>
                <c:pt idx="9470">
                  <c:v>n9471</c:v>
                </c:pt>
                <c:pt idx="9471">
                  <c:v>n9472</c:v>
                </c:pt>
                <c:pt idx="9472">
                  <c:v>n9473</c:v>
                </c:pt>
                <c:pt idx="9473">
                  <c:v>n9474</c:v>
                </c:pt>
                <c:pt idx="9474">
                  <c:v>n9475</c:v>
                </c:pt>
                <c:pt idx="9475">
                  <c:v>n9476</c:v>
                </c:pt>
                <c:pt idx="9476">
                  <c:v>n9477</c:v>
                </c:pt>
                <c:pt idx="9477">
                  <c:v>n9478</c:v>
                </c:pt>
                <c:pt idx="9478">
                  <c:v>n9479</c:v>
                </c:pt>
                <c:pt idx="9479">
                  <c:v>n9480</c:v>
                </c:pt>
                <c:pt idx="9480">
                  <c:v>n9481</c:v>
                </c:pt>
                <c:pt idx="9481">
                  <c:v>n9482</c:v>
                </c:pt>
                <c:pt idx="9482">
                  <c:v>n9483</c:v>
                </c:pt>
                <c:pt idx="9483">
                  <c:v>n9484</c:v>
                </c:pt>
                <c:pt idx="9484">
                  <c:v>n9485</c:v>
                </c:pt>
                <c:pt idx="9485">
                  <c:v>n9486</c:v>
                </c:pt>
                <c:pt idx="9486">
                  <c:v>n9487</c:v>
                </c:pt>
                <c:pt idx="9487">
                  <c:v>n9488</c:v>
                </c:pt>
                <c:pt idx="9488">
                  <c:v>n9489</c:v>
                </c:pt>
                <c:pt idx="9489">
                  <c:v>n9490</c:v>
                </c:pt>
                <c:pt idx="9490">
                  <c:v>n9491</c:v>
                </c:pt>
                <c:pt idx="9491">
                  <c:v>n9492</c:v>
                </c:pt>
                <c:pt idx="9492">
                  <c:v>n9493</c:v>
                </c:pt>
                <c:pt idx="9493">
                  <c:v>n9494</c:v>
                </c:pt>
                <c:pt idx="9494">
                  <c:v>n9495</c:v>
                </c:pt>
                <c:pt idx="9495">
                  <c:v>n9496</c:v>
                </c:pt>
                <c:pt idx="9496">
                  <c:v>n9497</c:v>
                </c:pt>
                <c:pt idx="9497">
                  <c:v>n9498</c:v>
                </c:pt>
                <c:pt idx="9498">
                  <c:v>n9499</c:v>
                </c:pt>
                <c:pt idx="9499">
                  <c:v>n9500</c:v>
                </c:pt>
                <c:pt idx="9500">
                  <c:v>n9501</c:v>
                </c:pt>
                <c:pt idx="9501">
                  <c:v>n9502</c:v>
                </c:pt>
                <c:pt idx="9502">
                  <c:v>n9503</c:v>
                </c:pt>
                <c:pt idx="9503">
                  <c:v>n9504</c:v>
                </c:pt>
                <c:pt idx="9504">
                  <c:v>n9505</c:v>
                </c:pt>
                <c:pt idx="9505">
                  <c:v>n9506</c:v>
                </c:pt>
                <c:pt idx="9506">
                  <c:v>n9507</c:v>
                </c:pt>
                <c:pt idx="9507">
                  <c:v>n9508</c:v>
                </c:pt>
                <c:pt idx="9508">
                  <c:v>n9509</c:v>
                </c:pt>
                <c:pt idx="9509">
                  <c:v>n9510</c:v>
                </c:pt>
                <c:pt idx="9510">
                  <c:v>n9511</c:v>
                </c:pt>
                <c:pt idx="9511">
                  <c:v>n9512</c:v>
                </c:pt>
                <c:pt idx="9512">
                  <c:v>n9513</c:v>
                </c:pt>
                <c:pt idx="9513">
                  <c:v>n9514</c:v>
                </c:pt>
                <c:pt idx="9514">
                  <c:v>n9515</c:v>
                </c:pt>
                <c:pt idx="9515">
                  <c:v>n9516</c:v>
                </c:pt>
                <c:pt idx="9516">
                  <c:v>n9517</c:v>
                </c:pt>
                <c:pt idx="9517">
                  <c:v>n9518</c:v>
                </c:pt>
                <c:pt idx="9518">
                  <c:v>n9519</c:v>
                </c:pt>
                <c:pt idx="9519">
                  <c:v>n9520</c:v>
                </c:pt>
                <c:pt idx="9520">
                  <c:v>n9521</c:v>
                </c:pt>
                <c:pt idx="9521">
                  <c:v>n9522</c:v>
                </c:pt>
                <c:pt idx="9522">
                  <c:v>n9523</c:v>
                </c:pt>
                <c:pt idx="9523">
                  <c:v>n9524</c:v>
                </c:pt>
                <c:pt idx="9524">
                  <c:v>n9525</c:v>
                </c:pt>
                <c:pt idx="9525">
                  <c:v>n9526</c:v>
                </c:pt>
                <c:pt idx="9526">
                  <c:v>n9527</c:v>
                </c:pt>
                <c:pt idx="9527">
                  <c:v>n9528</c:v>
                </c:pt>
                <c:pt idx="9528">
                  <c:v>n9529</c:v>
                </c:pt>
                <c:pt idx="9529">
                  <c:v>n9530</c:v>
                </c:pt>
                <c:pt idx="9530">
                  <c:v>n9531</c:v>
                </c:pt>
                <c:pt idx="9531">
                  <c:v>n9532</c:v>
                </c:pt>
                <c:pt idx="9532">
                  <c:v>n9533</c:v>
                </c:pt>
                <c:pt idx="9533">
                  <c:v>n9534</c:v>
                </c:pt>
                <c:pt idx="9534">
                  <c:v>n9535</c:v>
                </c:pt>
                <c:pt idx="9535">
                  <c:v>n9536</c:v>
                </c:pt>
                <c:pt idx="9536">
                  <c:v>n9537</c:v>
                </c:pt>
                <c:pt idx="9537">
                  <c:v>n9538</c:v>
                </c:pt>
                <c:pt idx="9538">
                  <c:v>n9539</c:v>
                </c:pt>
                <c:pt idx="9539">
                  <c:v>n9540</c:v>
                </c:pt>
                <c:pt idx="9540">
                  <c:v>n9541</c:v>
                </c:pt>
                <c:pt idx="9541">
                  <c:v>n9542</c:v>
                </c:pt>
                <c:pt idx="9542">
                  <c:v>n9543</c:v>
                </c:pt>
                <c:pt idx="9543">
                  <c:v>n9544</c:v>
                </c:pt>
                <c:pt idx="9544">
                  <c:v>n9545</c:v>
                </c:pt>
                <c:pt idx="9545">
                  <c:v>n9546</c:v>
                </c:pt>
                <c:pt idx="9546">
                  <c:v>n9547</c:v>
                </c:pt>
                <c:pt idx="9547">
                  <c:v>n9548</c:v>
                </c:pt>
                <c:pt idx="9548">
                  <c:v>n9549</c:v>
                </c:pt>
                <c:pt idx="9549">
                  <c:v>n9550</c:v>
                </c:pt>
                <c:pt idx="9550">
                  <c:v>n9551</c:v>
                </c:pt>
                <c:pt idx="9551">
                  <c:v>n9552</c:v>
                </c:pt>
                <c:pt idx="9552">
                  <c:v>n9553</c:v>
                </c:pt>
                <c:pt idx="9553">
                  <c:v>n9554</c:v>
                </c:pt>
                <c:pt idx="9554">
                  <c:v>n9555</c:v>
                </c:pt>
                <c:pt idx="9555">
                  <c:v>n9556</c:v>
                </c:pt>
                <c:pt idx="9556">
                  <c:v>n9557</c:v>
                </c:pt>
                <c:pt idx="9557">
                  <c:v>n9558</c:v>
                </c:pt>
                <c:pt idx="9558">
                  <c:v>n9559</c:v>
                </c:pt>
                <c:pt idx="9559">
                  <c:v>n9560</c:v>
                </c:pt>
                <c:pt idx="9560">
                  <c:v>n9561</c:v>
                </c:pt>
                <c:pt idx="9561">
                  <c:v>n9562</c:v>
                </c:pt>
                <c:pt idx="9562">
                  <c:v>n9563</c:v>
                </c:pt>
                <c:pt idx="9563">
                  <c:v>n9564</c:v>
                </c:pt>
                <c:pt idx="9564">
                  <c:v>n9565</c:v>
                </c:pt>
                <c:pt idx="9565">
                  <c:v>n9566</c:v>
                </c:pt>
                <c:pt idx="9566">
                  <c:v>n9567</c:v>
                </c:pt>
                <c:pt idx="9567">
                  <c:v>n9568</c:v>
                </c:pt>
                <c:pt idx="9568">
                  <c:v>n9569</c:v>
                </c:pt>
                <c:pt idx="9569">
                  <c:v>n9570</c:v>
                </c:pt>
                <c:pt idx="9570">
                  <c:v>n9571</c:v>
                </c:pt>
                <c:pt idx="9571">
                  <c:v>n9572</c:v>
                </c:pt>
                <c:pt idx="9572">
                  <c:v>n9573</c:v>
                </c:pt>
                <c:pt idx="9573">
                  <c:v>n9574</c:v>
                </c:pt>
                <c:pt idx="9574">
                  <c:v>n9575</c:v>
                </c:pt>
                <c:pt idx="9575">
                  <c:v>n9576</c:v>
                </c:pt>
                <c:pt idx="9576">
                  <c:v>n9577</c:v>
                </c:pt>
                <c:pt idx="9577">
                  <c:v>n9578</c:v>
                </c:pt>
                <c:pt idx="9578">
                  <c:v>n9579</c:v>
                </c:pt>
                <c:pt idx="9579">
                  <c:v>n9580</c:v>
                </c:pt>
                <c:pt idx="9580">
                  <c:v>n9581</c:v>
                </c:pt>
                <c:pt idx="9581">
                  <c:v>n9582</c:v>
                </c:pt>
                <c:pt idx="9582">
                  <c:v>n9583</c:v>
                </c:pt>
                <c:pt idx="9583">
                  <c:v>n9584</c:v>
                </c:pt>
                <c:pt idx="9584">
                  <c:v>n9585</c:v>
                </c:pt>
                <c:pt idx="9585">
                  <c:v>n9586</c:v>
                </c:pt>
                <c:pt idx="9586">
                  <c:v>n9587</c:v>
                </c:pt>
                <c:pt idx="9587">
                  <c:v>n9588</c:v>
                </c:pt>
                <c:pt idx="9588">
                  <c:v>n9589</c:v>
                </c:pt>
                <c:pt idx="9589">
                  <c:v>n9590</c:v>
                </c:pt>
                <c:pt idx="9590">
                  <c:v>n9591</c:v>
                </c:pt>
                <c:pt idx="9591">
                  <c:v>n9592</c:v>
                </c:pt>
                <c:pt idx="9592">
                  <c:v>n9593</c:v>
                </c:pt>
                <c:pt idx="9593">
                  <c:v>n9594</c:v>
                </c:pt>
                <c:pt idx="9594">
                  <c:v>n9595</c:v>
                </c:pt>
                <c:pt idx="9595">
                  <c:v>n9596</c:v>
                </c:pt>
                <c:pt idx="9596">
                  <c:v>n9597</c:v>
                </c:pt>
                <c:pt idx="9597">
                  <c:v>n9598</c:v>
                </c:pt>
                <c:pt idx="9598">
                  <c:v>n9599</c:v>
                </c:pt>
                <c:pt idx="9599">
                  <c:v>n9600</c:v>
                </c:pt>
                <c:pt idx="9600">
                  <c:v>n9601</c:v>
                </c:pt>
                <c:pt idx="9601">
                  <c:v>n9602</c:v>
                </c:pt>
                <c:pt idx="9602">
                  <c:v>n9603</c:v>
                </c:pt>
                <c:pt idx="9603">
                  <c:v>n9604</c:v>
                </c:pt>
                <c:pt idx="9604">
                  <c:v>n9605</c:v>
                </c:pt>
                <c:pt idx="9605">
                  <c:v>n9606</c:v>
                </c:pt>
                <c:pt idx="9606">
                  <c:v>n9607</c:v>
                </c:pt>
                <c:pt idx="9607">
                  <c:v>n9608</c:v>
                </c:pt>
                <c:pt idx="9608">
                  <c:v>n9609</c:v>
                </c:pt>
                <c:pt idx="9609">
                  <c:v>n9610</c:v>
                </c:pt>
                <c:pt idx="9610">
                  <c:v>n9611</c:v>
                </c:pt>
                <c:pt idx="9611">
                  <c:v>n9612</c:v>
                </c:pt>
                <c:pt idx="9612">
                  <c:v>n9613</c:v>
                </c:pt>
                <c:pt idx="9613">
                  <c:v>n9614</c:v>
                </c:pt>
                <c:pt idx="9614">
                  <c:v>n9615</c:v>
                </c:pt>
                <c:pt idx="9615">
                  <c:v>n9616</c:v>
                </c:pt>
                <c:pt idx="9616">
                  <c:v>n9617</c:v>
                </c:pt>
                <c:pt idx="9617">
                  <c:v>n9618</c:v>
                </c:pt>
                <c:pt idx="9618">
                  <c:v>n9619</c:v>
                </c:pt>
                <c:pt idx="9619">
                  <c:v>n9620</c:v>
                </c:pt>
                <c:pt idx="9620">
                  <c:v>n9621</c:v>
                </c:pt>
                <c:pt idx="9621">
                  <c:v>n9622</c:v>
                </c:pt>
                <c:pt idx="9622">
                  <c:v>n9623</c:v>
                </c:pt>
                <c:pt idx="9623">
                  <c:v>n9624</c:v>
                </c:pt>
                <c:pt idx="9624">
                  <c:v>n9625</c:v>
                </c:pt>
                <c:pt idx="9625">
                  <c:v>n9626</c:v>
                </c:pt>
                <c:pt idx="9626">
                  <c:v>n9627</c:v>
                </c:pt>
                <c:pt idx="9627">
                  <c:v>n9628</c:v>
                </c:pt>
                <c:pt idx="9628">
                  <c:v>n9629</c:v>
                </c:pt>
                <c:pt idx="9629">
                  <c:v>n9630</c:v>
                </c:pt>
                <c:pt idx="9630">
                  <c:v>n9631</c:v>
                </c:pt>
                <c:pt idx="9631">
                  <c:v>n9632</c:v>
                </c:pt>
                <c:pt idx="9632">
                  <c:v>n9633</c:v>
                </c:pt>
                <c:pt idx="9633">
                  <c:v>n9634</c:v>
                </c:pt>
                <c:pt idx="9634">
                  <c:v>n9635</c:v>
                </c:pt>
                <c:pt idx="9635">
                  <c:v>n9636</c:v>
                </c:pt>
                <c:pt idx="9636">
                  <c:v>n9637</c:v>
                </c:pt>
                <c:pt idx="9637">
                  <c:v>n9638</c:v>
                </c:pt>
                <c:pt idx="9638">
                  <c:v>n9639</c:v>
                </c:pt>
                <c:pt idx="9639">
                  <c:v>n9640</c:v>
                </c:pt>
                <c:pt idx="9640">
                  <c:v>n9641</c:v>
                </c:pt>
                <c:pt idx="9641">
                  <c:v>n9642</c:v>
                </c:pt>
                <c:pt idx="9642">
                  <c:v>n9643</c:v>
                </c:pt>
                <c:pt idx="9643">
                  <c:v>n9644</c:v>
                </c:pt>
                <c:pt idx="9644">
                  <c:v>n9645</c:v>
                </c:pt>
                <c:pt idx="9645">
                  <c:v>n9646</c:v>
                </c:pt>
                <c:pt idx="9646">
                  <c:v>n9647</c:v>
                </c:pt>
                <c:pt idx="9647">
                  <c:v>n9648</c:v>
                </c:pt>
                <c:pt idx="9648">
                  <c:v>n9649</c:v>
                </c:pt>
                <c:pt idx="9649">
                  <c:v>n9650</c:v>
                </c:pt>
                <c:pt idx="9650">
                  <c:v>n9651</c:v>
                </c:pt>
                <c:pt idx="9651">
                  <c:v>n9652</c:v>
                </c:pt>
                <c:pt idx="9652">
                  <c:v>n9653</c:v>
                </c:pt>
                <c:pt idx="9653">
                  <c:v>n9654</c:v>
                </c:pt>
                <c:pt idx="9654">
                  <c:v>n9655</c:v>
                </c:pt>
                <c:pt idx="9655">
                  <c:v>n9656</c:v>
                </c:pt>
                <c:pt idx="9656">
                  <c:v>n9657</c:v>
                </c:pt>
                <c:pt idx="9657">
                  <c:v>n9658</c:v>
                </c:pt>
                <c:pt idx="9658">
                  <c:v>n9659</c:v>
                </c:pt>
                <c:pt idx="9659">
                  <c:v>n9660</c:v>
                </c:pt>
                <c:pt idx="9660">
                  <c:v>n9661</c:v>
                </c:pt>
                <c:pt idx="9661">
                  <c:v>n9662</c:v>
                </c:pt>
                <c:pt idx="9662">
                  <c:v>n9663</c:v>
                </c:pt>
                <c:pt idx="9663">
                  <c:v>n9664</c:v>
                </c:pt>
                <c:pt idx="9664">
                  <c:v>n9665</c:v>
                </c:pt>
                <c:pt idx="9665">
                  <c:v>n9666</c:v>
                </c:pt>
                <c:pt idx="9666">
                  <c:v>n9667</c:v>
                </c:pt>
                <c:pt idx="9667">
                  <c:v>n9668</c:v>
                </c:pt>
                <c:pt idx="9668">
                  <c:v>n9669</c:v>
                </c:pt>
                <c:pt idx="9669">
                  <c:v>n9670</c:v>
                </c:pt>
                <c:pt idx="9670">
                  <c:v>n9671</c:v>
                </c:pt>
                <c:pt idx="9671">
                  <c:v>n9672</c:v>
                </c:pt>
                <c:pt idx="9672">
                  <c:v>n9673</c:v>
                </c:pt>
                <c:pt idx="9673">
                  <c:v>n9674</c:v>
                </c:pt>
                <c:pt idx="9674">
                  <c:v>n9675</c:v>
                </c:pt>
                <c:pt idx="9675">
                  <c:v>n9676</c:v>
                </c:pt>
                <c:pt idx="9676">
                  <c:v>n9677</c:v>
                </c:pt>
                <c:pt idx="9677">
                  <c:v>n9678</c:v>
                </c:pt>
                <c:pt idx="9678">
                  <c:v>n9679</c:v>
                </c:pt>
                <c:pt idx="9679">
                  <c:v>n9680</c:v>
                </c:pt>
                <c:pt idx="9680">
                  <c:v>n9681</c:v>
                </c:pt>
                <c:pt idx="9681">
                  <c:v>n9682</c:v>
                </c:pt>
                <c:pt idx="9682">
                  <c:v>n9683</c:v>
                </c:pt>
                <c:pt idx="9683">
                  <c:v>n9684</c:v>
                </c:pt>
                <c:pt idx="9684">
                  <c:v>n9685</c:v>
                </c:pt>
                <c:pt idx="9685">
                  <c:v>n9686</c:v>
                </c:pt>
                <c:pt idx="9686">
                  <c:v>n9687</c:v>
                </c:pt>
                <c:pt idx="9687">
                  <c:v>n9688</c:v>
                </c:pt>
                <c:pt idx="9688">
                  <c:v>n9689</c:v>
                </c:pt>
                <c:pt idx="9689">
                  <c:v>n9690</c:v>
                </c:pt>
                <c:pt idx="9690">
                  <c:v>n9691</c:v>
                </c:pt>
                <c:pt idx="9691">
                  <c:v>n9692</c:v>
                </c:pt>
                <c:pt idx="9692">
                  <c:v>n9693</c:v>
                </c:pt>
                <c:pt idx="9693">
                  <c:v>n9694</c:v>
                </c:pt>
                <c:pt idx="9694">
                  <c:v>n9695</c:v>
                </c:pt>
                <c:pt idx="9695">
                  <c:v>n9696</c:v>
                </c:pt>
                <c:pt idx="9696">
                  <c:v>n9697</c:v>
                </c:pt>
                <c:pt idx="9697">
                  <c:v>n9698</c:v>
                </c:pt>
                <c:pt idx="9698">
                  <c:v>n9699</c:v>
                </c:pt>
                <c:pt idx="9699">
                  <c:v>n9700</c:v>
                </c:pt>
                <c:pt idx="9700">
                  <c:v>n9701</c:v>
                </c:pt>
                <c:pt idx="9701">
                  <c:v>n9702</c:v>
                </c:pt>
                <c:pt idx="9702">
                  <c:v>n9703</c:v>
                </c:pt>
                <c:pt idx="9703">
                  <c:v>n9704</c:v>
                </c:pt>
                <c:pt idx="9704">
                  <c:v>n9705</c:v>
                </c:pt>
                <c:pt idx="9705">
                  <c:v>n9706</c:v>
                </c:pt>
                <c:pt idx="9706">
                  <c:v>n9707</c:v>
                </c:pt>
                <c:pt idx="9707">
                  <c:v>n9708</c:v>
                </c:pt>
                <c:pt idx="9708">
                  <c:v>n9709</c:v>
                </c:pt>
                <c:pt idx="9709">
                  <c:v>n9710</c:v>
                </c:pt>
                <c:pt idx="9710">
                  <c:v>n9711</c:v>
                </c:pt>
                <c:pt idx="9711">
                  <c:v>n9712</c:v>
                </c:pt>
                <c:pt idx="9712">
                  <c:v>n9713</c:v>
                </c:pt>
                <c:pt idx="9713">
                  <c:v>n9714</c:v>
                </c:pt>
                <c:pt idx="9714">
                  <c:v>n9715</c:v>
                </c:pt>
                <c:pt idx="9715">
                  <c:v>n9716</c:v>
                </c:pt>
                <c:pt idx="9716">
                  <c:v>n9717</c:v>
                </c:pt>
                <c:pt idx="9717">
                  <c:v>n9718</c:v>
                </c:pt>
                <c:pt idx="9718">
                  <c:v>n9719</c:v>
                </c:pt>
                <c:pt idx="9719">
                  <c:v>n9720</c:v>
                </c:pt>
                <c:pt idx="9720">
                  <c:v>n9721</c:v>
                </c:pt>
                <c:pt idx="9721">
                  <c:v>n9722</c:v>
                </c:pt>
                <c:pt idx="9722">
                  <c:v>n9723</c:v>
                </c:pt>
                <c:pt idx="9723">
                  <c:v>n9724</c:v>
                </c:pt>
                <c:pt idx="9724">
                  <c:v>n9725</c:v>
                </c:pt>
                <c:pt idx="9725">
                  <c:v>n9726</c:v>
                </c:pt>
                <c:pt idx="9726">
                  <c:v>n9727</c:v>
                </c:pt>
                <c:pt idx="9727">
                  <c:v>n9728</c:v>
                </c:pt>
                <c:pt idx="9728">
                  <c:v>n9729</c:v>
                </c:pt>
                <c:pt idx="9729">
                  <c:v>n9730</c:v>
                </c:pt>
                <c:pt idx="9730">
                  <c:v>n9731</c:v>
                </c:pt>
                <c:pt idx="9731">
                  <c:v>n9732</c:v>
                </c:pt>
                <c:pt idx="9732">
                  <c:v>n9733</c:v>
                </c:pt>
                <c:pt idx="9733">
                  <c:v>n9734</c:v>
                </c:pt>
                <c:pt idx="9734">
                  <c:v>n9735</c:v>
                </c:pt>
                <c:pt idx="9735">
                  <c:v>n9736</c:v>
                </c:pt>
                <c:pt idx="9736">
                  <c:v>n9737</c:v>
                </c:pt>
                <c:pt idx="9737">
                  <c:v>n9738</c:v>
                </c:pt>
                <c:pt idx="9738">
                  <c:v>n9739</c:v>
                </c:pt>
                <c:pt idx="9739">
                  <c:v>n9740</c:v>
                </c:pt>
                <c:pt idx="9740">
                  <c:v>n9741</c:v>
                </c:pt>
                <c:pt idx="9741">
                  <c:v>n9742</c:v>
                </c:pt>
                <c:pt idx="9742">
                  <c:v>n9743</c:v>
                </c:pt>
                <c:pt idx="9743">
                  <c:v>n9744</c:v>
                </c:pt>
                <c:pt idx="9744">
                  <c:v>n9745</c:v>
                </c:pt>
                <c:pt idx="9745">
                  <c:v>n9746</c:v>
                </c:pt>
                <c:pt idx="9746">
                  <c:v>n9747</c:v>
                </c:pt>
                <c:pt idx="9747">
                  <c:v>n9748</c:v>
                </c:pt>
                <c:pt idx="9748">
                  <c:v>n9749</c:v>
                </c:pt>
                <c:pt idx="9749">
                  <c:v>n9750</c:v>
                </c:pt>
                <c:pt idx="9750">
                  <c:v>n9751</c:v>
                </c:pt>
                <c:pt idx="9751">
                  <c:v>n9752</c:v>
                </c:pt>
                <c:pt idx="9752">
                  <c:v>n9753</c:v>
                </c:pt>
                <c:pt idx="9753">
                  <c:v>n9754</c:v>
                </c:pt>
                <c:pt idx="9754">
                  <c:v>n9755</c:v>
                </c:pt>
                <c:pt idx="9755">
                  <c:v>n9756</c:v>
                </c:pt>
                <c:pt idx="9756">
                  <c:v>n9757</c:v>
                </c:pt>
                <c:pt idx="9757">
                  <c:v>n9758</c:v>
                </c:pt>
                <c:pt idx="9758">
                  <c:v>n9759</c:v>
                </c:pt>
                <c:pt idx="9759">
                  <c:v>n9760</c:v>
                </c:pt>
                <c:pt idx="9760">
                  <c:v>n9761</c:v>
                </c:pt>
                <c:pt idx="9761">
                  <c:v>n9762</c:v>
                </c:pt>
                <c:pt idx="9762">
                  <c:v>n9763</c:v>
                </c:pt>
                <c:pt idx="9763">
                  <c:v>n9764</c:v>
                </c:pt>
                <c:pt idx="9764">
                  <c:v>n9765</c:v>
                </c:pt>
                <c:pt idx="9765">
                  <c:v>n9766</c:v>
                </c:pt>
                <c:pt idx="9766">
                  <c:v>n9767</c:v>
                </c:pt>
                <c:pt idx="9767">
                  <c:v>n9768</c:v>
                </c:pt>
                <c:pt idx="9768">
                  <c:v>n9769</c:v>
                </c:pt>
                <c:pt idx="9769">
                  <c:v>n9770</c:v>
                </c:pt>
                <c:pt idx="9770">
                  <c:v>n9771</c:v>
                </c:pt>
                <c:pt idx="9771">
                  <c:v>n9772</c:v>
                </c:pt>
                <c:pt idx="9772">
                  <c:v>n9773</c:v>
                </c:pt>
                <c:pt idx="9773">
                  <c:v>n9774</c:v>
                </c:pt>
                <c:pt idx="9774">
                  <c:v>n9775</c:v>
                </c:pt>
                <c:pt idx="9775">
                  <c:v>n9776</c:v>
                </c:pt>
                <c:pt idx="9776">
                  <c:v>n9777</c:v>
                </c:pt>
                <c:pt idx="9777">
                  <c:v>n9778</c:v>
                </c:pt>
                <c:pt idx="9778">
                  <c:v>n9779</c:v>
                </c:pt>
                <c:pt idx="9779">
                  <c:v>n9780</c:v>
                </c:pt>
                <c:pt idx="9780">
                  <c:v>n9781</c:v>
                </c:pt>
                <c:pt idx="9781">
                  <c:v>n9782</c:v>
                </c:pt>
                <c:pt idx="9782">
                  <c:v>n9783</c:v>
                </c:pt>
                <c:pt idx="9783">
                  <c:v>n9784</c:v>
                </c:pt>
                <c:pt idx="9784">
                  <c:v>n9785</c:v>
                </c:pt>
                <c:pt idx="9785">
                  <c:v>n9786</c:v>
                </c:pt>
                <c:pt idx="9786">
                  <c:v>n9787</c:v>
                </c:pt>
                <c:pt idx="9787">
                  <c:v>n9788</c:v>
                </c:pt>
                <c:pt idx="9788">
                  <c:v>n9789</c:v>
                </c:pt>
                <c:pt idx="9789">
                  <c:v>n9790</c:v>
                </c:pt>
                <c:pt idx="9790">
                  <c:v>n9791</c:v>
                </c:pt>
                <c:pt idx="9791">
                  <c:v>n9792</c:v>
                </c:pt>
                <c:pt idx="9792">
                  <c:v>n9793</c:v>
                </c:pt>
                <c:pt idx="9793">
                  <c:v>n9794</c:v>
                </c:pt>
                <c:pt idx="9794">
                  <c:v>n9795</c:v>
                </c:pt>
                <c:pt idx="9795">
                  <c:v>n9796</c:v>
                </c:pt>
                <c:pt idx="9796">
                  <c:v>n9797</c:v>
                </c:pt>
                <c:pt idx="9797">
                  <c:v>n9798</c:v>
                </c:pt>
                <c:pt idx="9798">
                  <c:v>n9799</c:v>
                </c:pt>
                <c:pt idx="9799">
                  <c:v>n9800</c:v>
                </c:pt>
                <c:pt idx="9800">
                  <c:v>n9801</c:v>
                </c:pt>
                <c:pt idx="9801">
                  <c:v>n9802</c:v>
                </c:pt>
                <c:pt idx="9802">
                  <c:v>n9803</c:v>
                </c:pt>
                <c:pt idx="9803">
                  <c:v>n9804</c:v>
                </c:pt>
                <c:pt idx="9804">
                  <c:v>n9805</c:v>
                </c:pt>
                <c:pt idx="9805">
                  <c:v>n9806</c:v>
                </c:pt>
                <c:pt idx="9806">
                  <c:v>n9807</c:v>
                </c:pt>
                <c:pt idx="9807">
                  <c:v>n9808</c:v>
                </c:pt>
                <c:pt idx="9808">
                  <c:v>n9809</c:v>
                </c:pt>
                <c:pt idx="9809">
                  <c:v>n9810</c:v>
                </c:pt>
                <c:pt idx="9810">
                  <c:v>n9811</c:v>
                </c:pt>
                <c:pt idx="9811">
                  <c:v>n9812</c:v>
                </c:pt>
                <c:pt idx="9812">
                  <c:v>n9813</c:v>
                </c:pt>
                <c:pt idx="9813">
                  <c:v>n9814</c:v>
                </c:pt>
                <c:pt idx="9814">
                  <c:v>n9815</c:v>
                </c:pt>
                <c:pt idx="9815">
                  <c:v>n9816</c:v>
                </c:pt>
                <c:pt idx="9816">
                  <c:v>n9817</c:v>
                </c:pt>
                <c:pt idx="9817">
                  <c:v>n9818</c:v>
                </c:pt>
                <c:pt idx="9818">
                  <c:v>n9819</c:v>
                </c:pt>
                <c:pt idx="9819">
                  <c:v>n9820</c:v>
                </c:pt>
                <c:pt idx="9820">
                  <c:v>n9821</c:v>
                </c:pt>
                <c:pt idx="9821">
                  <c:v>n9822</c:v>
                </c:pt>
                <c:pt idx="9822">
                  <c:v>n9823</c:v>
                </c:pt>
                <c:pt idx="9823">
                  <c:v>n9824</c:v>
                </c:pt>
                <c:pt idx="9824">
                  <c:v>n9825</c:v>
                </c:pt>
                <c:pt idx="9825">
                  <c:v>n9826</c:v>
                </c:pt>
                <c:pt idx="9826">
                  <c:v>n9827</c:v>
                </c:pt>
                <c:pt idx="9827">
                  <c:v>n9828</c:v>
                </c:pt>
                <c:pt idx="9828">
                  <c:v>n9829</c:v>
                </c:pt>
                <c:pt idx="9829">
                  <c:v>n9830</c:v>
                </c:pt>
                <c:pt idx="9830">
                  <c:v>n9831</c:v>
                </c:pt>
                <c:pt idx="9831">
                  <c:v>n9832</c:v>
                </c:pt>
                <c:pt idx="9832">
                  <c:v>n9833</c:v>
                </c:pt>
                <c:pt idx="9833">
                  <c:v>n9834</c:v>
                </c:pt>
                <c:pt idx="9834">
                  <c:v>n9835</c:v>
                </c:pt>
                <c:pt idx="9835">
                  <c:v>n9836</c:v>
                </c:pt>
                <c:pt idx="9836">
                  <c:v>n9837</c:v>
                </c:pt>
                <c:pt idx="9837">
                  <c:v>n9838</c:v>
                </c:pt>
                <c:pt idx="9838">
                  <c:v>n9839</c:v>
                </c:pt>
                <c:pt idx="9839">
                  <c:v>n9840</c:v>
                </c:pt>
                <c:pt idx="9840">
                  <c:v>n9841</c:v>
                </c:pt>
                <c:pt idx="9841">
                  <c:v>n9842</c:v>
                </c:pt>
                <c:pt idx="9842">
                  <c:v>n9843</c:v>
                </c:pt>
                <c:pt idx="9843">
                  <c:v>n9844</c:v>
                </c:pt>
                <c:pt idx="9844">
                  <c:v>n9845</c:v>
                </c:pt>
                <c:pt idx="9845">
                  <c:v>n9846</c:v>
                </c:pt>
                <c:pt idx="9846">
                  <c:v>n9847</c:v>
                </c:pt>
                <c:pt idx="9847">
                  <c:v>n9848</c:v>
                </c:pt>
                <c:pt idx="9848">
                  <c:v>n9849</c:v>
                </c:pt>
                <c:pt idx="9849">
                  <c:v>n9850</c:v>
                </c:pt>
                <c:pt idx="9850">
                  <c:v>n9851</c:v>
                </c:pt>
                <c:pt idx="9851">
                  <c:v>n9852</c:v>
                </c:pt>
                <c:pt idx="9852">
                  <c:v>n9853</c:v>
                </c:pt>
                <c:pt idx="9853">
                  <c:v>n9854</c:v>
                </c:pt>
                <c:pt idx="9854">
                  <c:v>n9855</c:v>
                </c:pt>
                <c:pt idx="9855">
                  <c:v>n9856</c:v>
                </c:pt>
                <c:pt idx="9856">
                  <c:v>n9857</c:v>
                </c:pt>
                <c:pt idx="9857">
                  <c:v>n9858</c:v>
                </c:pt>
                <c:pt idx="9858">
                  <c:v>n9859</c:v>
                </c:pt>
                <c:pt idx="9859">
                  <c:v>n9860</c:v>
                </c:pt>
                <c:pt idx="9860">
                  <c:v>n9861</c:v>
                </c:pt>
                <c:pt idx="9861">
                  <c:v>n9862</c:v>
                </c:pt>
                <c:pt idx="9862">
                  <c:v>n9863</c:v>
                </c:pt>
                <c:pt idx="9863">
                  <c:v>n9864</c:v>
                </c:pt>
                <c:pt idx="9864">
                  <c:v>n9865</c:v>
                </c:pt>
                <c:pt idx="9865">
                  <c:v>n9866</c:v>
                </c:pt>
                <c:pt idx="9866">
                  <c:v>n9867</c:v>
                </c:pt>
                <c:pt idx="9867">
                  <c:v>n9868</c:v>
                </c:pt>
                <c:pt idx="9868">
                  <c:v>n9869</c:v>
                </c:pt>
                <c:pt idx="9869">
                  <c:v>n9870</c:v>
                </c:pt>
                <c:pt idx="9870">
                  <c:v>n9871</c:v>
                </c:pt>
                <c:pt idx="9871">
                  <c:v>n9872</c:v>
                </c:pt>
                <c:pt idx="9872">
                  <c:v>n9873</c:v>
                </c:pt>
                <c:pt idx="9873">
                  <c:v>n9874</c:v>
                </c:pt>
                <c:pt idx="9874">
                  <c:v>n9875</c:v>
                </c:pt>
                <c:pt idx="9875">
                  <c:v>n9876</c:v>
                </c:pt>
                <c:pt idx="9876">
                  <c:v>n9877</c:v>
                </c:pt>
                <c:pt idx="9877">
                  <c:v>n9878</c:v>
                </c:pt>
                <c:pt idx="9878">
                  <c:v>n9879</c:v>
                </c:pt>
                <c:pt idx="9879">
                  <c:v>n9880</c:v>
                </c:pt>
                <c:pt idx="9880">
                  <c:v>n9881</c:v>
                </c:pt>
                <c:pt idx="9881">
                  <c:v>n9882</c:v>
                </c:pt>
                <c:pt idx="9882">
                  <c:v>n9883</c:v>
                </c:pt>
                <c:pt idx="9883">
                  <c:v>n9884</c:v>
                </c:pt>
                <c:pt idx="9884">
                  <c:v>n9885</c:v>
                </c:pt>
                <c:pt idx="9885">
                  <c:v>n9886</c:v>
                </c:pt>
                <c:pt idx="9886">
                  <c:v>n9887</c:v>
                </c:pt>
                <c:pt idx="9887">
                  <c:v>n9888</c:v>
                </c:pt>
                <c:pt idx="9888">
                  <c:v>n9889</c:v>
                </c:pt>
                <c:pt idx="9889">
                  <c:v>n9890</c:v>
                </c:pt>
                <c:pt idx="9890">
                  <c:v>n9891</c:v>
                </c:pt>
                <c:pt idx="9891">
                  <c:v>n9892</c:v>
                </c:pt>
                <c:pt idx="9892">
                  <c:v>n9893</c:v>
                </c:pt>
                <c:pt idx="9893">
                  <c:v>n9894</c:v>
                </c:pt>
                <c:pt idx="9894">
                  <c:v>n9895</c:v>
                </c:pt>
                <c:pt idx="9895">
                  <c:v>n9896</c:v>
                </c:pt>
                <c:pt idx="9896">
                  <c:v>n9897</c:v>
                </c:pt>
                <c:pt idx="9897">
                  <c:v>n9898</c:v>
                </c:pt>
                <c:pt idx="9898">
                  <c:v>n9899</c:v>
                </c:pt>
                <c:pt idx="9899">
                  <c:v>n9900</c:v>
                </c:pt>
                <c:pt idx="9900">
                  <c:v>n9901</c:v>
                </c:pt>
                <c:pt idx="9901">
                  <c:v>n9902</c:v>
                </c:pt>
                <c:pt idx="9902">
                  <c:v>n9903</c:v>
                </c:pt>
                <c:pt idx="9903">
                  <c:v>n9904</c:v>
                </c:pt>
                <c:pt idx="9904">
                  <c:v>n9905</c:v>
                </c:pt>
                <c:pt idx="9905">
                  <c:v>n9906</c:v>
                </c:pt>
                <c:pt idx="9906">
                  <c:v>n9907</c:v>
                </c:pt>
                <c:pt idx="9907">
                  <c:v>n9908</c:v>
                </c:pt>
                <c:pt idx="9908">
                  <c:v>n9909</c:v>
                </c:pt>
                <c:pt idx="9909">
                  <c:v>n9910</c:v>
                </c:pt>
                <c:pt idx="9910">
                  <c:v>n9911</c:v>
                </c:pt>
                <c:pt idx="9911">
                  <c:v>n9912</c:v>
                </c:pt>
                <c:pt idx="9912">
                  <c:v>n9913</c:v>
                </c:pt>
                <c:pt idx="9913">
                  <c:v>n9914</c:v>
                </c:pt>
                <c:pt idx="9914">
                  <c:v>n9915</c:v>
                </c:pt>
                <c:pt idx="9915">
                  <c:v>n9916</c:v>
                </c:pt>
                <c:pt idx="9916">
                  <c:v>n9917</c:v>
                </c:pt>
                <c:pt idx="9917">
                  <c:v>n9918</c:v>
                </c:pt>
                <c:pt idx="9918">
                  <c:v>n9919</c:v>
                </c:pt>
                <c:pt idx="9919">
                  <c:v>n9920</c:v>
                </c:pt>
                <c:pt idx="9920">
                  <c:v>n9921</c:v>
                </c:pt>
                <c:pt idx="9921">
                  <c:v>n9922</c:v>
                </c:pt>
                <c:pt idx="9922">
                  <c:v>n9923</c:v>
                </c:pt>
                <c:pt idx="9923">
                  <c:v>n9924</c:v>
                </c:pt>
                <c:pt idx="9924">
                  <c:v>n9925</c:v>
                </c:pt>
                <c:pt idx="9925">
                  <c:v>n9926</c:v>
                </c:pt>
                <c:pt idx="9926">
                  <c:v>n9927</c:v>
                </c:pt>
                <c:pt idx="9927">
                  <c:v>n9928</c:v>
                </c:pt>
                <c:pt idx="9928">
                  <c:v>n9929</c:v>
                </c:pt>
                <c:pt idx="9929">
                  <c:v>n9930</c:v>
                </c:pt>
                <c:pt idx="9930">
                  <c:v>n9931</c:v>
                </c:pt>
                <c:pt idx="9931">
                  <c:v>n9932</c:v>
                </c:pt>
                <c:pt idx="9932">
                  <c:v>n9933</c:v>
                </c:pt>
                <c:pt idx="9933">
                  <c:v>n9934</c:v>
                </c:pt>
                <c:pt idx="9934">
                  <c:v>n9935</c:v>
                </c:pt>
                <c:pt idx="9935">
                  <c:v>n9936</c:v>
                </c:pt>
                <c:pt idx="9936">
                  <c:v>n9937</c:v>
                </c:pt>
                <c:pt idx="9937">
                  <c:v>n9938</c:v>
                </c:pt>
                <c:pt idx="9938">
                  <c:v>n9939</c:v>
                </c:pt>
                <c:pt idx="9939">
                  <c:v>n9940</c:v>
                </c:pt>
                <c:pt idx="9940">
                  <c:v>n9941</c:v>
                </c:pt>
                <c:pt idx="9941">
                  <c:v>n9942</c:v>
                </c:pt>
                <c:pt idx="9942">
                  <c:v>n9943</c:v>
                </c:pt>
                <c:pt idx="9943">
                  <c:v>n9944</c:v>
                </c:pt>
                <c:pt idx="9944">
                  <c:v>n9945</c:v>
                </c:pt>
                <c:pt idx="9945">
                  <c:v>n9946</c:v>
                </c:pt>
                <c:pt idx="9946">
                  <c:v>n9947</c:v>
                </c:pt>
                <c:pt idx="9947">
                  <c:v>n9948</c:v>
                </c:pt>
                <c:pt idx="9948">
                  <c:v>n9949</c:v>
                </c:pt>
                <c:pt idx="9949">
                  <c:v>n9950</c:v>
                </c:pt>
                <c:pt idx="9950">
                  <c:v>n9951</c:v>
                </c:pt>
                <c:pt idx="9951">
                  <c:v>n9952</c:v>
                </c:pt>
                <c:pt idx="9952">
                  <c:v>n9953</c:v>
                </c:pt>
                <c:pt idx="9953">
                  <c:v>n9954</c:v>
                </c:pt>
                <c:pt idx="9954">
                  <c:v>n9955</c:v>
                </c:pt>
                <c:pt idx="9955">
                  <c:v>n9956</c:v>
                </c:pt>
                <c:pt idx="9956">
                  <c:v>n9957</c:v>
                </c:pt>
                <c:pt idx="9957">
                  <c:v>n9958</c:v>
                </c:pt>
                <c:pt idx="9958">
                  <c:v>n9959</c:v>
                </c:pt>
                <c:pt idx="9959">
                  <c:v>n9960</c:v>
                </c:pt>
                <c:pt idx="9960">
                  <c:v>n9961</c:v>
                </c:pt>
                <c:pt idx="9961">
                  <c:v>n9962</c:v>
                </c:pt>
                <c:pt idx="9962">
                  <c:v>n9963</c:v>
                </c:pt>
                <c:pt idx="9963">
                  <c:v>n9964</c:v>
                </c:pt>
                <c:pt idx="9964">
                  <c:v>n9965</c:v>
                </c:pt>
                <c:pt idx="9965">
                  <c:v>n9966</c:v>
                </c:pt>
                <c:pt idx="9966">
                  <c:v>n9967</c:v>
                </c:pt>
                <c:pt idx="9967">
                  <c:v>n9968</c:v>
                </c:pt>
                <c:pt idx="9968">
                  <c:v>n9969</c:v>
                </c:pt>
                <c:pt idx="9969">
                  <c:v>n9970</c:v>
                </c:pt>
                <c:pt idx="9970">
                  <c:v>n9971</c:v>
                </c:pt>
                <c:pt idx="9971">
                  <c:v>n9972</c:v>
                </c:pt>
                <c:pt idx="9972">
                  <c:v>n9973</c:v>
                </c:pt>
                <c:pt idx="9973">
                  <c:v>n9974</c:v>
                </c:pt>
                <c:pt idx="9974">
                  <c:v>n9975</c:v>
                </c:pt>
                <c:pt idx="9975">
                  <c:v>n9976</c:v>
                </c:pt>
                <c:pt idx="9976">
                  <c:v>n9977</c:v>
                </c:pt>
                <c:pt idx="9977">
                  <c:v>n9978</c:v>
                </c:pt>
                <c:pt idx="9978">
                  <c:v>n9979</c:v>
                </c:pt>
                <c:pt idx="9979">
                  <c:v>n9980</c:v>
                </c:pt>
                <c:pt idx="9980">
                  <c:v>n9981</c:v>
                </c:pt>
                <c:pt idx="9981">
                  <c:v>n9982</c:v>
                </c:pt>
                <c:pt idx="9982">
                  <c:v>n9983</c:v>
                </c:pt>
                <c:pt idx="9983">
                  <c:v>n9984</c:v>
                </c:pt>
                <c:pt idx="9984">
                  <c:v>n9985</c:v>
                </c:pt>
                <c:pt idx="9985">
                  <c:v>n9986</c:v>
                </c:pt>
                <c:pt idx="9986">
                  <c:v>n9987</c:v>
                </c:pt>
                <c:pt idx="9987">
                  <c:v>n9988</c:v>
                </c:pt>
                <c:pt idx="9988">
                  <c:v>n9989</c:v>
                </c:pt>
                <c:pt idx="9989">
                  <c:v>n9990</c:v>
                </c:pt>
                <c:pt idx="9990">
                  <c:v>n9991</c:v>
                </c:pt>
                <c:pt idx="9991">
                  <c:v>n9992</c:v>
                </c:pt>
                <c:pt idx="9992">
                  <c:v>n9993</c:v>
                </c:pt>
                <c:pt idx="9993">
                  <c:v>n9994</c:v>
                </c:pt>
                <c:pt idx="9994">
                  <c:v>n9995</c:v>
                </c:pt>
                <c:pt idx="9995">
                  <c:v>n9996</c:v>
                </c:pt>
                <c:pt idx="9996">
                  <c:v>n9997</c:v>
                </c:pt>
                <c:pt idx="9997">
                  <c:v>n9998</c:v>
                </c:pt>
                <c:pt idx="9998">
                  <c:v>n9999</c:v>
                </c:pt>
                <c:pt idx="9999">
                  <c:v>n10000</c:v>
                </c:pt>
              </c:strCache>
            </c:strRef>
          </c:xVal>
          <c:yVal>
            <c:numRef>
              <c:f>socrit!$N$2:$N$10001</c:f>
              <c:numCache>
                <c:formatCode>0.000</c:formatCode>
                <c:ptCount val="10000"/>
                <c:pt idx="0">
                  <c:v>35.597999999999999</c:v>
                </c:pt>
                <c:pt idx="1">
                  <c:v>23.806999999999999</c:v>
                </c:pt>
                <c:pt idx="2">
                  <c:v>23.463999999999999</c:v>
                </c:pt>
                <c:pt idx="3">
                  <c:v>21.291</c:v>
                </c:pt>
                <c:pt idx="4">
                  <c:v>19.655000000000001</c:v>
                </c:pt>
                <c:pt idx="5">
                  <c:v>17.693999999999999</c:v>
                </c:pt>
                <c:pt idx="6">
                  <c:v>16.934000000000001</c:v>
                </c:pt>
                <c:pt idx="7">
                  <c:v>16.472000000000001</c:v>
                </c:pt>
                <c:pt idx="8">
                  <c:v>16.068999999999999</c:v>
                </c:pt>
                <c:pt idx="9">
                  <c:v>15.846</c:v>
                </c:pt>
                <c:pt idx="10">
                  <c:v>15.603999999999999</c:v>
                </c:pt>
                <c:pt idx="11">
                  <c:v>15.439</c:v>
                </c:pt>
                <c:pt idx="12">
                  <c:v>15.196</c:v>
                </c:pt>
                <c:pt idx="13">
                  <c:v>14.879</c:v>
                </c:pt>
                <c:pt idx="14">
                  <c:v>14.840999999999999</c:v>
                </c:pt>
                <c:pt idx="15">
                  <c:v>14.538</c:v>
                </c:pt>
                <c:pt idx="16">
                  <c:v>13.872</c:v>
                </c:pt>
                <c:pt idx="17">
                  <c:v>13.741</c:v>
                </c:pt>
                <c:pt idx="18">
                  <c:v>12.702</c:v>
                </c:pt>
                <c:pt idx="19">
                  <c:v>12.471</c:v>
                </c:pt>
                <c:pt idx="20">
                  <c:v>12.441000000000001</c:v>
                </c:pt>
                <c:pt idx="21">
                  <c:v>11.88</c:v>
                </c:pt>
                <c:pt idx="22">
                  <c:v>11.51</c:v>
                </c:pt>
                <c:pt idx="23">
                  <c:v>11.481</c:v>
                </c:pt>
                <c:pt idx="24">
                  <c:v>11.366</c:v>
                </c:pt>
                <c:pt idx="25">
                  <c:v>11.339</c:v>
                </c:pt>
                <c:pt idx="26">
                  <c:v>11.263999999999999</c:v>
                </c:pt>
                <c:pt idx="27">
                  <c:v>11.198</c:v>
                </c:pt>
                <c:pt idx="28">
                  <c:v>10.973000000000001</c:v>
                </c:pt>
                <c:pt idx="29">
                  <c:v>10.965999999999999</c:v>
                </c:pt>
                <c:pt idx="30">
                  <c:v>10.561</c:v>
                </c:pt>
                <c:pt idx="31">
                  <c:v>10.489000000000001</c:v>
                </c:pt>
                <c:pt idx="32">
                  <c:v>10.435</c:v>
                </c:pt>
                <c:pt idx="33">
                  <c:v>10.397</c:v>
                </c:pt>
                <c:pt idx="34">
                  <c:v>10.358000000000001</c:v>
                </c:pt>
                <c:pt idx="35">
                  <c:v>10.351000000000001</c:v>
                </c:pt>
                <c:pt idx="36">
                  <c:v>10.346</c:v>
                </c:pt>
                <c:pt idx="37">
                  <c:v>10.061999999999999</c:v>
                </c:pt>
                <c:pt idx="38">
                  <c:v>9.8810000000000002</c:v>
                </c:pt>
                <c:pt idx="39">
                  <c:v>9.7720000000000002</c:v>
                </c:pt>
                <c:pt idx="40">
                  <c:v>9.7530000000000001</c:v>
                </c:pt>
                <c:pt idx="41">
                  <c:v>9.6189999999999998</c:v>
                </c:pt>
                <c:pt idx="42">
                  <c:v>9.2780000000000005</c:v>
                </c:pt>
                <c:pt idx="43">
                  <c:v>9.24</c:v>
                </c:pt>
                <c:pt idx="44">
                  <c:v>8.8770000000000007</c:v>
                </c:pt>
                <c:pt idx="45">
                  <c:v>8.8330000000000002</c:v>
                </c:pt>
                <c:pt idx="46">
                  <c:v>8.7080000000000002</c:v>
                </c:pt>
                <c:pt idx="47">
                  <c:v>8.6989999999999998</c:v>
                </c:pt>
                <c:pt idx="48">
                  <c:v>8.6639999999999997</c:v>
                </c:pt>
                <c:pt idx="49">
                  <c:v>8.6590000000000007</c:v>
                </c:pt>
                <c:pt idx="50">
                  <c:v>8.6189999999999998</c:v>
                </c:pt>
                <c:pt idx="51">
                  <c:v>8.5090000000000003</c:v>
                </c:pt>
                <c:pt idx="52">
                  <c:v>8.5079999999999991</c:v>
                </c:pt>
                <c:pt idx="53">
                  <c:v>8.4979999999999993</c:v>
                </c:pt>
                <c:pt idx="54">
                  <c:v>8.4209999999999994</c:v>
                </c:pt>
                <c:pt idx="55">
                  <c:v>8.375</c:v>
                </c:pt>
                <c:pt idx="56">
                  <c:v>8.2780000000000005</c:v>
                </c:pt>
                <c:pt idx="57">
                  <c:v>8.2430000000000003</c:v>
                </c:pt>
                <c:pt idx="58">
                  <c:v>8.2409999999999997</c:v>
                </c:pt>
                <c:pt idx="59">
                  <c:v>8.2390000000000008</c:v>
                </c:pt>
                <c:pt idx="60">
                  <c:v>7.9950000000000001</c:v>
                </c:pt>
                <c:pt idx="61">
                  <c:v>7.992</c:v>
                </c:pt>
                <c:pt idx="62">
                  <c:v>7.9390000000000001</c:v>
                </c:pt>
                <c:pt idx="63">
                  <c:v>7.8239999999999998</c:v>
                </c:pt>
                <c:pt idx="64">
                  <c:v>7.7539999999999996</c:v>
                </c:pt>
                <c:pt idx="65">
                  <c:v>7.7060000000000004</c:v>
                </c:pt>
                <c:pt idx="66">
                  <c:v>7.6479999999999997</c:v>
                </c:pt>
                <c:pt idx="67">
                  <c:v>7.6449999999999996</c:v>
                </c:pt>
                <c:pt idx="68">
                  <c:v>7.6340000000000003</c:v>
                </c:pt>
                <c:pt idx="69">
                  <c:v>7.5549999999999997</c:v>
                </c:pt>
                <c:pt idx="70">
                  <c:v>7.5220000000000002</c:v>
                </c:pt>
                <c:pt idx="71">
                  <c:v>7.4539999999999997</c:v>
                </c:pt>
                <c:pt idx="72">
                  <c:v>7.444</c:v>
                </c:pt>
                <c:pt idx="73">
                  <c:v>7.431</c:v>
                </c:pt>
                <c:pt idx="74">
                  <c:v>7.4269999999999996</c:v>
                </c:pt>
                <c:pt idx="75">
                  <c:v>7.3680000000000003</c:v>
                </c:pt>
                <c:pt idx="76">
                  <c:v>7.3490000000000002</c:v>
                </c:pt>
                <c:pt idx="77">
                  <c:v>7.2809999999999997</c:v>
                </c:pt>
                <c:pt idx="78">
                  <c:v>7.2539999999999996</c:v>
                </c:pt>
                <c:pt idx="79">
                  <c:v>7.2530000000000001</c:v>
                </c:pt>
                <c:pt idx="80">
                  <c:v>7.234</c:v>
                </c:pt>
                <c:pt idx="81">
                  <c:v>7.2039999999999997</c:v>
                </c:pt>
                <c:pt idx="82">
                  <c:v>7.149</c:v>
                </c:pt>
                <c:pt idx="83">
                  <c:v>7.1289999999999996</c:v>
                </c:pt>
                <c:pt idx="84">
                  <c:v>7.093</c:v>
                </c:pt>
                <c:pt idx="85">
                  <c:v>7.0739999999999998</c:v>
                </c:pt>
                <c:pt idx="86">
                  <c:v>7.0369999999999999</c:v>
                </c:pt>
                <c:pt idx="87">
                  <c:v>7.0220000000000002</c:v>
                </c:pt>
                <c:pt idx="88">
                  <c:v>6.9050000000000002</c:v>
                </c:pt>
                <c:pt idx="89">
                  <c:v>6.8490000000000002</c:v>
                </c:pt>
                <c:pt idx="90">
                  <c:v>6.7869999999999999</c:v>
                </c:pt>
                <c:pt idx="91">
                  <c:v>6.7510000000000003</c:v>
                </c:pt>
                <c:pt idx="92">
                  <c:v>6.6970000000000001</c:v>
                </c:pt>
                <c:pt idx="93">
                  <c:v>6.6970000000000001</c:v>
                </c:pt>
                <c:pt idx="94">
                  <c:v>6.6929999999999996</c:v>
                </c:pt>
                <c:pt idx="95">
                  <c:v>6.69</c:v>
                </c:pt>
                <c:pt idx="96">
                  <c:v>6.6849999999999996</c:v>
                </c:pt>
                <c:pt idx="97">
                  <c:v>6.6689999999999996</c:v>
                </c:pt>
                <c:pt idx="98">
                  <c:v>6.6390000000000002</c:v>
                </c:pt>
                <c:pt idx="99">
                  <c:v>6.633</c:v>
                </c:pt>
                <c:pt idx="100">
                  <c:v>6.6280000000000001</c:v>
                </c:pt>
                <c:pt idx="101">
                  <c:v>6.6109999999999998</c:v>
                </c:pt>
                <c:pt idx="102">
                  <c:v>6.5609999999999999</c:v>
                </c:pt>
                <c:pt idx="103">
                  <c:v>6.5510000000000002</c:v>
                </c:pt>
                <c:pt idx="104">
                  <c:v>6.524</c:v>
                </c:pt>
                <c:pt idx="105">
                  <c:v>6.5209999999999999</c:v>
                </c:pt>
                <c:pt idx="106">
                  <c:v>6.5110000000000001</c:v>
                </c:pt>
                <c:pt idx="107">
                  <c:v>6.49</c:v>
                </c:pt>
                <c:pt idx="108">
                  <c:v>6.4660000000000002</c:v>
                </c:pt>
                <c:pt idx="109">
                  <c:v>6.4649999999999999</c:v>
                </c:pt>
                <c:pt idx="110">
                  <c:v>6.4390000000000001</c:v>
                </c:pt>
                <c:pt idx="111">
                  <c:v>6.4089999999999998</c:v>
                </c:pt>
                <c:pt idx="112">
                  <c:v>6.359</c:v>
                </c:pt>
                <c:pt idx="113">
                  <c:v>6.3579999999999997</c:v>
                </c:pt>
                <c:pt idx="114">
                  <c:v>6.34</c:v>
                </c:pt>
                <c:pt idx="115">
                  <c:v>6.3330000000000002</c:v>
                </c:pt>
                <c:pt idx="116">
                  <c:v>6.32</c:v>
                </c:pt>
                <c:pt idx="117">
                  <c:v>6.2930000000000001</c:v>
                </c:pt>
                <c:pt idx="118">
                  <c:v>6.2770000000000001</c:v>
                </c:pt>
                <c:pt idx="119">
                  <c:v>6.2729999999999997</c:v>
                </c:pt>
                <c:pt idx="120">
                  <c:v>6.2519999999999998</c:v>
                </c:pt>
                <c:pt idx="121">
                  <c:v>6.2190000000000003</c:v>
                </c:pt>
                <c:pt idx="122">
                  <c:v>6.2009999999999996</c:v>
                </c:pt>
                <c:pt idx="123">
                  <c:v>6.1970000000000001</c:v>
                </c:pt>
                <c:pt idx="124">
                  <c:v>6.194</c:v>
                </c:pt>
                <c:pt idx="125">
                  <c:v>6.194</c:v>
                </c:pt>
                <c:pt idx="126">
                  <c:v>6.1749999999999998</c:v>
                </c:pt>
                <c:pt idx="127">
                  <c:v>6.1669999999999998</c:v>
                </c:pt>
                <c:pt idx="128">
                  <c:v>6.1580000000000004</c:v>
                </c:pt>
                <c:pt idx="129">
                  <c:v>6.1539999999999999</c:v>
                </c:pt>
                <c:pt idx="130">
                  <c:v>6.0839999999999996</c:v>
                </c:pt>
                <c:pt idx="131">
                  <c:v>6.0659999999999998</c:v>
                </c:pt>
                <c:pt idx="132">
                  <c:v>6.0590000000000002</c:v>
                </c:pt>
                <c:pt idx="133">
                  <c:v>5.98</c:v>
                </c:pt>
                <c:pt idx="134">
                  <c:v>5.9779999999999998</c:v>
                </c:pt>
                <c:pt idx="135">
                  <c:v>5.97</c:v>
                </c:pt>
                <c:pt idx="136">
                  <c:v>5.968</c:v>
                </c:pt>
                <c:pt idx="137">
                  <c:v>5.9320000000000004</c:v>
                </c:pt>
                <c:pt idx="138">
                  <c:v>5.9059999999999997</c:v>
                </c:pt>
                <c:pt idx="139">
                  <c:v>5.8780000000000001</c:v>
                </c:pt>
                <c:pt idx="140">
                  <c:v>5.8719999999999999</c:v>
                </c:pt>
                <c:pt idx="141">
                  <c:v>5.8630000000000004</c:v>
                </c:pt>
                <c:pt idx="142">
                  <c:v>5.86</c:v>
                </c:pt>
                <c:pt idx="143">
                  <c:v>5.8440000000000003</c:v>
                </c:pt>
                <c:pt idx="144">
                  <c:v>5.8170000000000002</c:v>
                </c:pt>
                <c:pt idx="145">
                  <c:v>5.8049999999999997</c:v>
                </c:pt>
                <c:pt idx="146">
                  <c:v>5.7789999999999999</c:v>
                </c:pt>
                <c:pt idx="147">
                  <c:v>5.7510000000000003</c:v>
                </c:pt>
                <c:pt idx="148">
                  <c:v>5.726</c:v>
                </c:pt>
                <c:pt idx="149">
                  <c:v>5.7240000000000002</c:v>
                </c:pt>
                <c:pt idx="150">
                  <c:v>5.7220000000000004</c:v>
                </c:pt>
                <c:pt idx="151">
                  <c:v>5.71</c:v>
                </c:pt>
                <c:pt idx="152">
                  <c:v>5.6980000000000004</c:v>
                </c:pt>
                <c:pt idx="153">
                  <c:v>5.6580000000000004</c:v>
                </c:pt>
                <c:pt idx="154">
                  <c:v>5.641</c:v>
                </c:pt>
                <c:pt idx="155">
                  <c:v>5.6260000000000003</c:v>
                </c:pt>
                <c:pt idx="156">
                  <c:v>5.625</c:v>
                </c:pt>
                <c:pt idx="157">
                  <c:v>5.61</c:v>
                </c:pt>
                <c:pt idx="158">
                  <c:v>5.6059999999999999</c:v>
                </c:pt>
                <c:pt idx="159">
                  <c:v>5.5890000000000004</c:v>
                </c:pt>
                <c:pt idx="160">
                  <c:v>5.5709999999999997</c:v>
                </c:pt>
                <c:pt idx="161">
                  <c:v>5.5510000000000002</c:v>
                </c:pt>
                <c:pt idx="162">
                  <c:v>5.5490000000000004</c:v>
                </c:pt>
                <c:pt idx="163">
                  <c:v>5.5430000000000001</c:v>
                </c:pt>
                <c:pt idx="164">
                  <c:v>5.5410000000000004</c:v>
                </c:pt>
                <c:pt idx="165">
                  <c:v>5.5339999999999998</c:v>
                </c:pt>
                <c:pt idx="166">
                  <c:v>5.5220000000000002</c:v>
                </c:pt>
                <c:pt idx="167">
                  <c:v>5.4770000000000003</c:v>
                </c:pt>
                <c:pt idx="168">
                  <c:v>5.4640000000000004</c:v>
                </c:pt>
                <c:pt idx="169">
                  <c:v>5.407</c:v>
                </c:pt>
                <c:pt idx="170">
                  <c:v>5.3449999999999998</c:v>
                </c:pt>
                <c:pt idx="171">
                  <c:v>5.3419999999999996</c:v>
                </c:pt>
                <c:pt idx="172">
                  <c:v>5.3159999999999998</c:v>
                </c:pt>
                <c:pt idx="173">
                  <c:v>5.3019999999999996</c:v>
                </c:pt>
                <c:pt idx="174">
                  <c:v>5.2750000000000004</c:v>
                </c:pt>
                <c:pt idx="175">
                  <c:v>5.266</c:v>
                </c:pt>
                <c:pt idx="176">
                  <c:v>5.2460000000000004</c:v>
                </c:pt>
                <c:pt idx="177">
                  <c:v>5.2060000000000004</c:v>
                </c:pt>
                <c:pt idx="178">
                  <c:v>5.1980000000000004</c:v>
                </c:pt>
                <c:pt idx="179">
                  <c:v>5.1950000000000003</c:v>
                </c:pt>
                <c:pt idx="180">
                  <c:v>5.1879999999999997</c:v>
                </c:pt>
                <c:pt idx="181">
                  <c:v>5.1849999999999996</c:v>
                </c:pt>
                <c:pt idx="182">
                  <c:v>5.1689999999999996</c:v>
                </c:pt>
                <c:pt idx="183">
                  <c:v>5.1539999999999999</c:v>
                </c:pt>
                <c:pt idx="184">
                  <c:v>5.1420000000000003</c:v>
                </c:pt>
                <c:pt idx="185">
                  <c:v>5.1390000000000002</c:v>
                </c:pt>
                <c:pt idx="186">
                  <c:v>5.0949999999999998</c:v>
                </c:pt>
                <c:pt idx="187">
                  <c:v>5.0659999999999998</c:v>
                </c:pt>
                <c:pt idx="188">
                  <c:v>5.0449999999999999</c:v>
                </c:pt>
                <c:pt idx="189">
                  <c:v>5.0339999999999998</c:v>
                </c:pt>
                <c:pt idx="190">
                  <c:v>5.0330000000000004</c:v>
                </c:pt>
                <c:pt idx="191">
                  <c:v>4.9980000000000002</c:v>
                </c:pt>
                <c:pt idx="192">
                  <c:v>4.9930000000000003</c:v>
                </c:pt>
                <c:pt idx="193">
                  <c:v>4.9669999999999996</c:v>
                </c:pt>
                <c:pt idx="194">
                  <c:v>4.9640000000000004</c:v>
                </c:pt>
                <c:pt idx="195">
                  <c:v>4.96</c:v>
                </c:pt>
                <c:pt idx="196">
                  <c:v>4.9589999999999996</c:v>
                </c:pt>
                <c:pt idx="197">
                  <c:v>4.931</c:v>
                </c:pt>
                <c:pt idx="198">
                  <c:v>4.9249999999999998</c:v>
                </c:pt>
                <c:pt idx="199">
                  <c:v>4.9059999999999997</c:v>
                </c:pt>
                <c:pt idx="200">
                  <c:v>4.8970000000000002</c:v>
                </c:pt>
                <c:pt idx="201">
                  <c:v>4.891</c:v>
                </c:pt>
                <c:pt idx="202">
                  <c:v>4.8899999999999997</c:v>
                </c:pt>
                <c:pt idx="203">
                  <c:v>4.8879999999999999</c:v>
                </c:pt>
                <c:pt idx="204">
                  <c:v>4.8319999999999999</c:v>
                </c:pt>
                <c:pt idx="205">
                  <c:v>4.82</c:v>
                </c:pt>
                <c:pt idx="206">
                  <c:v>4.8079999999999998</c:v>
                </c:pt>
                <c:pt idx="207">
                  <c:v>4.7590000000000003</c:v>
                </c:pt>
                <c:pt idx="208">
                  <c:v>4.726</c:v>
                </c:pt>
                <c:pt idx="209">
                  <c:v>4.72</c:v>
                </c:pt>
                <c:pt idx="210">
                  <c:v>4.71</c:v>
                </c:pt>
                <c:pt idx="211">
                  <c:v>4.7080000000000002</c:v>
                </c:pt>
                <c:pt idx="212">
                  <c:v>4.7050000000000001</c:v>
                </c:pt>
                <c:pt idx="213">
                  <c:v>4.6909999999999998</c:v>
                </c:pt>
                <c:pt idx="214">
                  <c:v>4.68</c:v>
                </c:pt>
                <c:pt idx="215">
                  <c:v>4.6760000000000002</c:v>
                </c:pt>
                <c:pt idx="216">
                  <c:v>4.641</c:v>
                </c:pt>
                <c:pt idx="217">
                  <c:v>4.6319999999999997</c:v>
                </c:pt>
                <c:pt idx="218">
                  <c:v>4.6180000000000003</c:v>
                </c:pt>
                <c:pt idx="219">
                  <c:v>4.5999999999999996</c:v>
                </c:pt>
                <c:pt idx="220">
                  <c:v>4.5890000000000004</c:v>
                </c:pt>
                <c:pt idx="221">
                  <c:v>4.5869999999999997</c:v>
                </c:pt>
                <c:pt idx="222">
                  <c:v>4.5739999999999998</c:v>
                </c:pt>
                <c:pt idx="223">
                  <c:v>4.5469999999999997</c:v>
                </c:pt>
                <c:pt idx="224">
                  <c:v>4.5209999999999999</c:v>
                </c:pt>
                <c:pt idx="225">
                  <c:v>4.5010000000000003</c:v>
                </c:pt>
                <c:pt idx="226">
                  <c:v>4.4770000000000003</c:v>
                </c:pt>
                <c:pt idx="227">
                  <c:v>4.4669999999999996</c:v>
                </c:pt>
                <c:pt idx="228">
                  <c:v>4.4660000000000002</c:v>
                </c:pt>
                <c:pt idx="229">
                  <c:v>4.46</c:v>
                </c:pt>
                <c:pt idx="230">
                  <c:v>4.4420000000000002</c:v>
                </c:pt>
                <c:pt idx="231">
                  <c:v>4.4169999999999998</c:v>
                </c:pt>
                <c:pt idx="232">
                  <c:v>4.4119999999999999</c:v>
                </c:pt>
                <c:pt idx="233">
                  <c:v>4.41</c:v>
                </c:pt>
                <c:pt idx="234">
                  <c:v>4.4080000000000004</c:v>
                </c:pt>
                <c:pt idx="235">
                  <c:v>4.407</c:v>
                </c:pt>
                <c:pt idx="236">
                  <c:v>4.3819999999999997</c:v>
                </c:pt>
                <c:pt idx="237">
                  <c:v>4.3689999999999998</c:v>
                </c:pt>
                <c:pt idx="238">
                  <c:v>4.3630000000000004</c:v>
                </c:pt>
                <c:pt idx="239">
                  <c:v>4.3620000000000001</c:v>
                </c:pt>
                <c:pt idx="240">
                  <c:v>4.359</c:v>
                </c:pt>
                <c:pt idx="241">
                  <c:v>4.3470000000000004</c:v>
                </c:pt>
                <c:pt idx="242">
                  <c:v>4.3339999999999996</c:v>
                </c:pt>
                <c:pt idx="243">
                  <c:v>4.3159999999999998</c:v>
                </c:pt>
                <c:pt idx="244">
                  <c:v>4.298</c:v>
                </c:pt>
                <c:pt idx="245">
                  <c:v>4.2919999999999998</c:v>
                </c:pt>
                <c:pt idx="246">
                  <c:v>4.2649999999999997</c:v>
                </c:pt>
                <c:pt idx="247">
                  <c:v>4.2519999999999998</c:v>
                </c:pt>
                <c:pt idx="248">
                  <c:v>4.2220000000000004</c:v>
                </c:pt>
                <c:pt idx="249">
                  <c:v>4.2169999999999996</c:v>
                </c:pt>
                <c:pt idx="250">
                  <c:v>4.1909999999999998</c:v>
                </c:pt>
                <c:pt idx="251">
                  <c:v>4.1909999999999998</c:v>
                </c:pt>
                <c:pt idx="252">
                  <c:v>4.1870000000000003</c:v>
                </c:pt>
                <c:pt idx="253">
                  <c:v>4.1779999999999999</c:v>
                </c:pt>
                <c:pt idx="254">
                  <c:v>4.1669999999999998</c:v>
                </c:pt>
                <c:pt idx="255">
                  <c:v>4.1559999999999997</c:v>
                </c:pt>
                <c:pt idx="256">
                  <c:v>4.1559999999999997</c:v>
                </c:pt>
                <c:pt idx="257">
                  <c:v>4.1369999999999996</c:v>
                </c:pt>
                <c:pt idx="258">
                  <c:v>4.1369999999999996</c:v>
                </c:pt>
                <c:pt idx="259">
                  <c:v>4.1280000000000001</c:v>
                </c:pt>
                <c:pt idx="260">
                  <c:v>4.1109999999999998</c:v>
                </c:pt>
                <c:pt idx="261">
                  <c:v>4.0979999999999999</c:v>
                </c:pt>
                <c:pt idx="262">
                  <c:v>4.0970000000000004</c:v>
                </c:pt>
                <c:pt idx="263">
                  <c:v>4.0830000000000002</c:v>
                </c:pt>
                <c:pt idx="264">
                  <c:v>4.0629999999999997</c:v>
                </c:pt>
                <c:pt idx="265">
                  <c:v>4.0609999999999999</c:v>
                </c:pt>
                <c:pt idx="266">
                  <c:v>4.0540000000000003</c:v>
                </c:pt>
                <c:pt idx="267">
                  <c:v>4.0419999999999998</c:v>
                </c:pt>
                <c:pt idx="268">
                  <c:v>4.0339999999999998</c:v>
                </c:pt>
                <c:pt idx="269">
                  <c:v>4.0170000000000003</c:v>
                </c:pt>
                <c:pt idx="270">
                  <c:v>4.0170000000000003</c:v>
                </c:pt>
                <c:pt idx="271">
                  <c:v>3.9790000000000001</c:v>
                </c:pt>
                <c:pt idx="272">
                  <c:v>3.9740000000000002</c:v>
                </c:pt>
                <c:pt idx="273">
                  <c:v>3.97</c:v>
                </c:pt>
                <c:pt idx="274">
                  <c:v>3.964</c:v>
                </c:pt>
                <c:pt idx="275">
                  <c:v>3.9289999999999998</c:v>
                </c:pt>
                <c:pt idx="276">
                  <c:v>3.923</c:v>
                </c:pt>
                <c:pt idx="277">
                  <c:v>3.9220000000000002</c:v>
                </c:pt>
                <c:pt idx="278">
                  <c:v>3.919</c:v>
                </c:pt>
                <c:pt idx="279">
                  <c:v>3.9180000000000001</c:v>
                </c:pt>
                <c:pt idx="280">
                  <c:v>3.915</c:v>
                </c:pt>
                <c:pt idx="281">
                  <c:v>3.915</c:v>
                </c:pt>
                <c:pt idx="282">
                  <c:v>3.9119999999999999</c:v>
                </c:pt>
                <c:pt idx="283">
                  <c:v>3.9079999999999999</c:v>
                </c:pt>
                <c:pt idx="284">
                  <c:v>3.8959999999999999</c:v>
                </c:pt>
                <c:pt idx="285">
                  <c:v>3.895</c:v>
                </c:pt>
                <c:pt idx="286">
                  <c:v>3.8919999999999999</c:v>
                </c:pt>
                <c:pt idx="287">
                  <c:v>3.8919999999999999</c:v>
                </c:pt>
                <c:pt idx="288">
                  <c:v>3.8860000000000001</c:v>
                </c:pt>
                <c:pt idx="289">
                  <c:v>3.883</c:v>
                </c:pt>
                <c:pt idx="290">
                  <c:v>3.8740000000000001</c:v>
                </c:pt>
                <c:pt idx="291">
                  <c:v>3.8719999999999999</c:v>
                </c:pt>
                <c:pt idx="292">
                  <c:v>3.867</c:v>
                </c:pt>
                <c:pt idx="293">
                  <c:v>3.8570000000000002</c:v>
                </c:pt>
                <c:pt idx="294">
                  <c:v>3.8519999999999999</c:v>
                </c:pt>
                <c:pt idx="295">
                  <c:v>3.85</c:v>
                </c:pt>
                <c:pt idx="296">
                  <c:v>3.8439999999999999</c:v>
                </c:pt>
                <c:pt idx="297">
                  <c:v>3.83</c:v>
                </c:pt>
                <c:pt idx="298">
                  <c:v>3.8260000000000001</c:v>
                </c:pt>
                <c:pt idx="299">
                  <c:v>3.8220000000000001</c:v>
                </c:pt>
                <c:pt idx="300">
                  <c:v>3.82</c:v>
                </c:pt>
                <c:pt idx="301">
                  <c:v>3.819</c:v>
                </c:pt>
                <c:pt idx="302">
                  <c:v>3.8140000000000001</c:v>
                </c:pt>
                <c:pt idx="303">
                  <c:v>3.8109999999999999</c:v>
                </c:pt>
                <c:pt idx="304">
                  <c:v>3.81</c:v>
                </c:pt>
                <c:pt idx="305">
                  <c:v>3.806</c:v>
                </c:pt>
                <c:pt idx="306">
                  <c:v>3.8050000000000002</c:v>
                </c:pt>
                <c:pt idx="307">
                  <c:v>3.8010000000000002</c:v>
                </c:pt>
                <c:pt idx="308">
                  <c:v>3.8</c:v>
                </c:pt>
                <c:pt idx="309">
                  <c:v>3.7869999999999999</c:v>
                </c:pt>
                <c:pt idx="310">
                  <c:v>3.7810000000000001</c:v>
                </c:pt>
                <c:pt idx="311">
                  <c:v>3.758</c:v>
                </c:pt>
                <c:pt idx="312">
                  <c:v>3.7450000000000001</c:v>
                </c:pt>
                <c:pt idx="313">
                  <c:v>3.7389999999999999</c:v>
                </c:pt>
                <c:pt idx="314">
                  <c:v>3.734</c:v>
                </c:pt>
                <c:pt idx="315">
                  <c:v>3.7320000000000002</c:v>
                </c:pt>
                <c:pt idx="316">
                  <c:v>3.7309999999999999</c:v>
                </c:pt>
                <c:pt idx="317">
                  <c:v>3.7290000000000001</c:v>
                </c:pt>
                <c:pt idx="318">
                  <c:v>3.7269999999999999</c:v>
                </c:pt>
                <c:pt idx="319">
                  <c:v>3.7160000000000002</c:v>
                </c:pt>
                <c:pt idx="320">
                  <c:v>3.714</c:v>
                </c:pt>
                <c:pt idx="321">
                  <c:v>3.714</c:v>
                </c:pt>
                <c:pt idx="322">
                  <c:v>3.7040000000000002</c:v>
                </c:pt>
                <c:pt idx="323">
                  <c:v>3.6859999999999999</c:v>
                </c:pt>
                <c:pt idx="324">
                  <c:v>3.6779999999999999</c:v>
                </c:pt>
                <c:pt idx="325">
                  <c:v>3.677</c:v>
                </c:pt>
                <c:pt idx="326">
                  <c:v>3.6669999999999998</c:v>
                </c:pt>
                <c:pt idx="327">
                  <c:v>3.66</c:v>
                </c:pt>
                <c:pt idx="328">
                  <c:v>3.6560000000000001</c:v>
                </c:pt>
                <c:pt idx="329">
                  <c:v>3.6520000000000001</c:v>
                </c:pt>
                <c:pt idx="330">
                  <c:v>3.6459999999999999</c:v>
                </c:pt>
                <c:pt idx="331">
                  <c:v>3.6419999999999999</c:v>
                </c:pt>
                <c:pt idx="332">
                  <c:v>3.6379999999999999</c:v>
                </c:pt>
                <c:pt idx="333">
                  <c:v>3.6339999999999999</c:v>
                </c:pt>
                <c:pt idx="334">
                  <c:v>3.633</c:v>
                </c:pt>
                <c:pt idx="335">
                  <c:v>3.605</c:v>
                </c:pt>
                <c:pt idx="336">
                  <c:v>3.597</c:v>
                </c:pt>
                <c:pt idx="337">
                  <c:v>3.5960000000000001</c:v>
                </c:pt>
                <c:pt idx="338">
                  <c:v>3.593</c:v>
                </c:pt>
                <c:pt idx="339">
                  <c:v>3.589</c:v>
                </c:pt>
                <c:pt idx="340">
                  <c:v>3.5880000000000001</c:v>
                </c:pt>
                <c:pt idx="341">
                  <c:v>3.5840000000000001</c:v>
                </c:pt>
                <c:pt idx="342">
                  <c:v>3.5840000000000001</c:v>
                </c:pt>
                <c:pt idx="343">
                  <c:v>3.5790000000000002</c:v>
                </c:pt>
                <c:pt idx="344">
                  <c:v>3.5670000000000002</c:v>
                </c:pt>
                <c:pt idx="345">
                  <c:v>3.5659999999999998</c:v>
                </c:pt>
                <c:pt idx="346">
                  <c:v>3.5649999999999999</c:v>
                </c:pt>
                <c:pt idx="347">
                  <c:v>3.5619999999999998</c:v>
                </c:pt>
                <c:pt idx="348">
                  <c:v>3.5579999999999998</c:v>
                </c:pt>
                <c:pt idx="349">
                  <c:v>3.5539999999999998</c:v>
                </c:pt>
                <c:pt idx="350">
                  <c:v>3.5529999999999999</c:v>
                </c:pt>
                <c:pt idx="351">
                  <c:v>3.5510000000000002</c:v>
                </c:pt>
                <c:pt idx="352">
                  <c:v>3.55</c:v>
                </c:pt>
                <c:pt idx="353">
                  <c:v>3.544</c:v>
                </c:pt>
                <c:pt idx="354">
                  <c:v>3.54</c:v>
                </c:pt>
                <c:pt idx="355">
                  <c:v>3.536</c:v>
                </c:pt>
                <c:pt idx="356">
                  <c:v>3.5339999999999998</c:v>
                </c:pt>
                <c:pt idx="357">
                  <c:v>3.5110000000000001</c:v>
                </c:pt>
                <c:pt idx="358">
                  <c:v>3.5089999999999999</c:v>
                </c:pt>
                <c:pt idx="359">
                  <c:v>3.5070000000000001</c:v>
                </c:pt>
                <c:pt idx="360">
                  <c:v>3.5019999999999998</c:v>
                </c:pt>
                <c:pt idx="361">
                  <c:v>3.4940000000000002</c:v>
                </c:pt>
                <c:pt idx="362">
                  <c:v>3.4860000000000002</c:v>
                </c:pt>
                <c:pt idx="363">
                  <c:v>3.4830000000000001</c:v>
                </c:pt>
                <c:pt idx="364">
                  <c:v>3.4790000000000001</c:v>
                </c:pt>
                <c:pt idx="365">
                  <c:v>3.4790000000000001</c:v>
                </c:pt>
                <c:pt idx="366">
                  <c:v>3.456</c:v>
                </c:pt>
                <c:pt idx="367">
                  <c:v>3.4529999999999998</c:v>
                </c:pt>
                <c:pt idx="368">
                  <c:v>3.4510000000000001</c:v>
                </c:pt>
                <c:pt idx="369">
                  <c:v>3.444</c:v>
                </c:pt>
                <c:pt idx="370">
                  <c:v>3.4420000000000002</c:v>
                </c:pt>
                <c:pt idx="371">
                  <c:v>3.4369999999999998</c:v>
                </c:pt>
                <c:pt idx="372">
                  <c:v>3.4249999999999998</c:v>
                </c:pt>
                <c:pt idx="373">
                  <c:v>3.419</c:v>
                </c:pt>
                <c:pt idx="374">
                  <c:v>3.4169999999999998</c:v>
                </c:pt>
                <c:pt idx="375">
                  <c:v>3.403</c:v>
                </c:pt>
                <c:pt idx="376">
                  <c:v>3.3969999999999998</c:v>
                </c:pt>
                <c:pt idx="377">
                  <c:v>3.3929999999999998</c:v>
                </c:pt>
                <c:pt idx="378">
                  <c:v>3.3929999999999998</c:v>
                </c:pt>
                <c:pt idx="379">
                  <c:v>3.391</c:v>
                </c:pt>
                <c:pt idx="380">
                  <c:v>3.387</c:v>
                </c:pt>
                <c:pt idx="381">
                  <c:v>3.3839999999999999</c:v>
                </c:pt>
                <c:pt idx="382">
                  <c:v>3.3809999999999998</c:v>
                </c:pt>
                <c:pt idx="383">
                  <c:v>3.375</c:v>
                </c:pt>
                <c:pt idx="384">
                  <c:v>3.3740000000000001</c:v>
                </c:pt>
                <c:pt idx="385">
                  <c:v>3.3740000000000001</c:v>
                </c:pt>
                <c:pt idx="386">
                  <c:v>3.371</c:v>
                </c:pt>
                <c:pt idx="387">
                  <c:v>3.3690000000000002</c:v>
                </c:pt>
                <c:pt idx="388">
                  <c:v>3.3660000000000001</c:v>
                </c:pt>
                <c:pt idx="389">
                  <c:v>3.3639999999999999</c:v>
                </c:pt>
                <c:pt idx="390">
                  <c:v>3.3450000000000002</c:v>
                </c:pt>
                <c:pt idx="391">
                  <c:v>3.3450000000000002</c:v>
                </c:pt>
                <c:pt idx="392">
                  <c:v>3.3380000000000001</c:v>
                </c:pt>
                <c:pt idx="393">
                  <c:v>3.3319999999999999</c:v>
                </c:pt>
                <c:pt idx="394">
                  <c:v>3.33</c:v>
                </c:pt>
                <c:pt idx="395">
                  <c:v>3.3290000000000002</c:v>
                </c:pt>
                <c:pt idx="396">
                  <c:v>3.3250000000000002</c:v>
                </c:pt>
                <c:pt idx="397">
                  <c:v>3.31</c:v>
                </c:pt>
                <c:pt idx="398">
                  <c:v>3.3039999999999998</c:v>
                </c:pt>
                <c:pt idx="399">
                  <c:v>3.2959999999999998</c:v>
                </c:pt>
                <c:pt idx="400">
                  <c:v>3.2829999999999999</c:v>
                </c:pt>
                <c:pt idx="401">
                  <c:v>3.28</c:v>
                </c:pt>
                <c:pt idx="402">
                  <c:v>3.2730000000000001</c:v>
                </c:pt>
                <c:pt idx="403">
                  <c:v>3.2719999999999998</c:v>
                </c:pt>
                <c:pt idx="404">
                  <c:v>3.2719999999999998</c:v>
                </c:pt>
                <c:pt idx="405">
                  <c:v>3.2709999999999999</c:v>
                </c:pt>
                <c:pt idx="406">
                  <c:v>3.2650000000000001</c:v>
                </c:pt>
                <c:pt idx="407">
                  <c:v>3.2360000000000002</c:v>
                </c:pt>
                <c:pt idx="408">
                  <c:v>3.2229999999999999</c:v>
                </c:pt>
                <c:pt idx="409">
                  <c:v>3.2130000000000001</c:v>
                </c:pt>
                <c:pt idx="410">
                  <c:v>3.2090000000000001</c:v>
                </c:pt>
                <c:pt idx="411">
                  <c:v>3.2050000000000001</c:v>
                </c:pt>
                <c:pt idx="412">
                  <c:v>3.1949999999999998</c:v>
                </c:pt>
                <c:pt idx="413">
                  <c:v>3.1930000000000001</c:v>
                </c:pt>
                <c:pt idx="414">
                  <c:v>3.1840000000000002</c:v>
                </c:pt>
                <c:pt idx="415">
                  <c:v>3.17</c:v>
                </c:pt>
                <c:pt idx="416">
                  <c:v>3.1680000000000001</c:v>
                </c:pt>
                <c:pt idx="417">
                  <c:v>3.1560000000000001</c:v>
                </c:pt>
                <c:pt idx="418">
                  <c:v>3.1509999999999998</c:v>
                </c:pt>
                <c:pt idx="419">
                  <c:v>3.1480000000000001</c:v>
                </c:pt>
                <c:pt idx="420">
                  <c:v>3.1459999999999999</c:v>
                </c:pt>
                <c:pt idx="421">
                  <c:v>3.145</c:v>
                </c:pt>
                <c:pt idx="422">
                  <c:v>3.1389999999999998</c:v>
                </c:pt>
                <c:pt idx="423">
                  <c:v>3.137</c:v>
                </c:pt>
                <c:pt idx="424">
                  <c:v>3.1309999999999998</c:v>
                </c:pt>
                <c:pt idx="425">
                  <c:v>3.129</c:v>
                </c:pt>
                <c:pt idx="426">
                  <c:v>3.1230000000000002</c:v>
                </c:pt>
                <c:pt idx="427">
                  <c:v>3.12</c:v>
                </c:pt>
                <c:pt idx="428">
                  <c:v>3.1190000000000002</c:v>
                </c:pt>
                <c:pt idx="429">
                  <c:v>3.1150000000000002</c:v>
                </c:pt>
                <c:pt idx="430">
                  <c:v>3.113</c:v>
                </c:pt>
                <c:pt idx="431">
                  <c:v>3.1110000000000002</c:v>
                </c:pt>
                <c:pt idx="432">
                  <c:v>3.11</c:v>
                </c:pt>
                <c:pt idx="433">
                  <c:v>3.1040000000000001</c:v>
                </c:pt>
                <c:pt idx="434">
                  <c:v>3.0960000000000001</c:v>
                </c:pt>
                <c:pt idx="435">
                  <c:v>3.0960000000000001</c:v>
                </c:pt>
                <c:pt idx="436">
                  <c:v>3.0960000000000001</c:v>
                </c:pt>
                <c:pt idx="437">
                  <c:v>3.0950000000000002</c:v>
                </c:pt>
                <c:pt idx="438">
                  <c:v>3.0920000000000001</c:v>
                </c:pt>
                <c:pt idx="439">
                  <c:v>3.08</c:v>
                </c:pt>
                <c:pt idx="440">
                  <c:v>3.0760000000000001</c:v>
                </c:pt>
                <c:pt idx="441">
                  <c:v>3.0750000000000002</c:v>
                </c:pt>
                <c:pt idx="442">
                  <c:v>3.0739999999999998</c:v>
                </c:pt>
                <c:pt idx="443">
                  <c:v>3.0720000000000001</c:v>
                </c:pt>
                <c:pt idx="444">
                  <c:v>3.0710000000000002</c:v>
                </c:pt>
                <c:pt idx="445">
                  <c:v>3.0649999999999999</c:v>
                </c:pt>
                <c:pt idx="446">
                  <c:v>3.0630000000000002</c:v>
                </c:pt>
                <c:pt idx="447">
                  <c:v>3.0619999999999998</c:v>
                </c:pt>
                <c:pt idx="448">
                  <c:v>3.0609999999999999</c:v>
                </c:pt>
                <c:pt idx="449">
                  <c:v>3.0609999999999999</c:v>
                </c:pt>
                <c:pt idx="450">
                  <c:v>3.0590000000000002</c:v>
                </c:pt>
                <c:pt idx="451">
                  <c:v>3.052</c:v>
                </c:pt>
                <c:pt idx="452">
                  <c:v>3.0489999999999999</c:v>
                </c:pt>
                <c:pt idx="453">
                  <c:v>3.0329999999999999</c:v>
                </c:pt>
                <c:pt idx="454">
                  <c:v>3.0289999999999999</c:v>
                </c:pt>
                <c:pt idx="455">
                  <c:v>3.0270000000000001</c:v>
                </c:pt>
                <c:pt idx="456">
                  <c:v>3.0259999999999998</c:v>
                </c:pt>
                <c:pt idx="457">
                  <c:v>3.0169999999999999</c:v>
                </c:pt>
                <c:pt idx="458">
                  <c:v>3.016</c:v>
                </c:pt>
                <c:pt idx="459">
                  <c:v>3.0139999999999998</c:v>
                </c:pt>
                <c:pt idx="460">
                  <c:v>3.0110000000000001</c:v>
                </c:pt>
                <c:pt idx="461">
                  <c:v>3.0070000000000001</c:v>
                </c:pt>
                <c:pt idx="462">
                  <c:v>3.0059999999999998</c:v>
                </c:pt>
                <c:pt idx="463">
                  <c:v>3.0049999999999999</c:v>
                </c:pt>
                <c:pt idx="464">
                  <c:v>3.0030000000000001</c:v>
                </c:pt>
                <c:pt idx="465">
                  <c:v>3.0009999999999999</c:v>
                </c:pt>
                <c:pt idx="466">
                  <c:v>2.9940000000000002</c:v>
                </c:pt>
                <c:pt idx="467">
                  <c:v>2.9940000000000002</c:v>
                </c:pt>
                <c:pt idx="468">
                  <c:v>2.988</c:v>
                </c:pt>
                <c:pt idx="469">
                  <c:v>2.9870000000000001</c:v>
                </c:pt>
                <c:pt idx="470">
                  <c:v>2.9849999999999999</c:v>
                </c:pt>
                <c:pt idx="471">
                  <c:v>2.964</c:v>
                </c:pt>
                <c:pt idx="472">
                  <c:v>2.9609999999999999</c:v>
                </c:pt>
                <c:pt idx="473">
                  <c:v>2.9580000000000002</c:v>
                </c:pt>
                <c:pt idx="474">
                  <c:v>2.9580000000000002</c:v>
                </c:pt>
                <c:pt idx="475">
                  <c:v>2.9529999999999998</c:v>
                </c:pt>
                <c:pt idx="476">
                  <c:v>2.9489999999999998</c:v>
                </c:pt>
                <c:pt idx="477">
                  <c:v>2.948</c:v>
                </c:pt>
                <c:pt idx="478">
                  <c:v>2.9409999999999998</c:v>
                </c:pt>
                <c:pt idx="479">
                  <c:v>2.9369999999999998</c:v>
                </c:pt>
                <c:pt idx="480">
                  <c:v>2.9359999999999999</c:v>
                </c:pt>
                <c:pt idx="481">
                  <c:v>2.927</c:v>
                </c:pt>
                <c:pt idx="482">
                  <c:v>2.9260000000000002</c:v>
                </c:pt>
                <c:pt idx="483">
                  <c:v>2.9249999999999998</c:v>
                </c:pt>
                <c:pt idx="484">
                  <c:v>2.923</c:v>
                </c:pt>
                <c:pt idx="485">
                  <c:v>2.9220000000000002</c:v>
                </c:pt>
                <c:pt idx="486">
                  <c:v>2.9140000000000001</c:v>
                </c:pt>
                <c:pt idx="487">
                  <c:v>2.9020000000000001</c:v>
                </c:pt>
                <c:pt idx="488">
                  <c:v>2.899</c:v>
                </c:pt>
                <c:pt idx="489">
                  <c:v>2.8969999999999998</c:v>
                </c:pt>
                <c:pt idx="490">
                  <c:v>2.895</c:v>
                </c:pt>
                <c:pt idx="491">
                  <c:v>2.8940000000000001</c:v>
                </c:pt>
                <c:pt idx="492">
                  <c:v>2.891</c:v>
                </c:pt>
                <c:pt idx="493">
                  <c:v>2.891</c:v>
                </c:pt>
                <c:pt idx="494">
                  <c:v>2.8860000000000001</c:v>
                </c:pt>
                <c:pt idx="495">
                  <c:v>2.8860000000000001</c:v>
                </c:pt>
                <c:pt idx="496">
                  <c:v>2.8820000000000001</c:v>
                </c:pt>
                <c:pt idx="497">
                  <c:v>2.8740000000000001</c:v>
                </c:pt>
                <c:pt idx="498">
                  <c:v>2.8730000000000002</c:v>
                </c:pt>
                <c:pt idx="499">
                  <c:v>2.8650000000000002</c:v>
                </c:pt>
                <c:pt idx="500">
                  <c:v>2.8620000000000001</c:v>
                </c:pt>
                <c:pt idx="501">
                  <c:v>2.8620000000000001</c:v>
                </c:pt>
                <c:pt idx="502">
                  <c:v>2.8530000000000002</c:v>
                </c:pt>
                <c:pt idx="503">
                  <c:v>2.8519999999999999</c:v>
                </c:pt>
                <c:pt idx="504">
                  <c:v>2.851</c:v>
                </c:pt>
                <c:pt idx="505">
                  <c:v>2.851</c:v>
                </c:pt>
                <c:pt idx="506">
                  <c:v>2.8490000000000002</c:v>
                </c:pt>
                <c:pt idx="507">
                  <c:v>2.8410000000000002</c:v>
                </c:pt>
                <c:pt idx="508">
                  <c:v>2.84</c:v>
                </c:pt>
                <c:pt idx="509">
                  <c:v>2.84</c:v>
                </c:pt>
                <c:pt idx="510">
                  <c:v>2.8380000000000001</c:v>
                </c:pt>
                <c:pt idx="511">
                  <c:v>2.835</c:v>
                </c:pt>
                <c:pt idx="512">
                  <c:v>2.8290000000000002</c:v>
                </c:pt>
                <c:pt idx="513">
                  <c:v>2.8250000000000002</c:v>
                </c:pt>
                <c:pt idx="514">
                  <c:v>2.8250000000000002</c:v>
                </c:pt>
                <c:pt idx="515">
                  <c:v>2.8239999999999998</c:v>
                </c:pt>
                <c:pt idx="516">
                  <c:v>2.8210000000000002</c:v>
                </c:pt>
                <c:pt idx="517">
                  <c:v>2.8180000000000001</c:v>
                </c:pt>
                <c:pt idx="518">
                  <c:v>2.8109999999999999</c:v>
                </c:pt>
                <c:pt idx="519">
                  <c:v>2.8109999999999999</c:v>
                </c:pt>
                <c:pt idx="520">
                  <c:v>2.8109999999999999</c:v>
                </c:pt>
                <c:pt idx="521">
                  <c:v>2.81</c:v>
                </c:pt>
                <c:pt idx="522">
                  <c:v>2.8079999999999998</c:v>
                </c:pt>
                <c:pt idx="523">
                  <c:v>2.8079999999999998</c:v>
                </c:pt>
                <c:pt idx="524">
                  <c:v>2.8079999999999998</c:v>
                </c:pt>
                <c:pt idx="525">
                  <c:v>2.806</c:v>
                </c:pt>
                <c:pt idx="526">
                  <c:v>2.802</c:v>
                </c:pt>
                <c:pt idx="527">
                  <c:v>2.8010000000000002</c:v>
                </c:pt>
                <c:pt idx="528">
                  <c:v>2.8</c:v>
                </c:pt>
                <c:pt idx="529">
                  <c:v>2.7959999999999998</c:v>
                </c:pt>
                <c:pt idx="530">
                  <c:v>2.794</c:v>
                </c:pt>
                <c:pt idx="531">
                  <c:v>2.7919999999999998</c:v>
                </c:pt>
                <c:pt idx="532">
                  <c:v>2.79</c:v>
                </c:pt>
                <c:pt idx="533">
                  <c:v>2.7839999999999998</c:v>
                </c:pt>
                <c:pt idx="534">
                  <c:v>2.7829999999999999</c:v>
                </c:pt>
                <c:pt idx="535">
                  <c:v>2.7829999999999999</c:v>
                </c:pt>
                <c:pt idx="536">
                  <c:v>2.7829999999999999</c:v>
                </c:pt>
                <c:pt idx="537">
                  <c:v>2.7829999999999999</c:v>
                </c:pt>
                <c:pt idx="538">
                  <c:v>2.7730000000000001</c:v>
                </c:pt>
                <c:pt idx="539">
                  <c:v>2.7690000000000001</c:v>
                </c:pt>
                <c:pt idx="540">
                  <c:v>2.766</c:v>
                </c:pt>
                <c:pt idx="541">
                  <c:v>2.766</c:v>
                </c:pt>
                <c:pt idx="542">
                  <c:v>2.76</c:v>
                </c:pt>
                <c:pt idx="543">
                  <c:v>2.758</c:v>
                </c:pt>
                <c:pt idx="544">
                  <c:v>2.758</c:v>
                </c:pt>
                <c:pt idx="545">
                  <c:v>2.7549999999999999</c:v>
                </c:pt>
                <c:pt idx="546">
                  <c:v>2.7549999999999999</c:v>
                </c:pt>
                <c:pt idx="547">
                  <c:v>2.7519999999999998</c:v>
                </c:pt>
                <c:pt idx="548">
                  <c:v>2.75</c:v>
                </c:pt>
                <c:pt idx="549">
                  <c:v>2.7480000000000002</c:v>
                </c:pt>
                <c:pt idx="550">
                  <c:v>2.746</c:v>
                </c:pt>
                <c:pt idx="551">
                  <c:v>2.7440000000000002</c:v>
                </c:pt>
                <c:pt idx="552">
                  <c:v>2.7349999999999999</c:v>
                </c:pt>
                <c:pt idx="553">
                  <c:v>2.726</c:v>
                </c:pt>
                <c:pt idx="554">
                  <c:v>2.726</c:v>
                </c:pt>
                <c:pt idx="555">
                  <c:v>2.722</c:v>
                </c:pt>
                <c:pt idx="556">
                  <c:v>2.718</c:v>
                </c:pt>
                <c:pt idx="557">
                  <c:v>2.7149999999999999</c:v>
                </c:pt>
                <c:pt idx="558">
                  <c:v>2.7120000000000002</c:v>
                </c:pt>
                <c:pt idx="559">
                  <c:v>2.7120000000000002</c:v>
                </c:pt>
                <c:pt idx="560">
                  <c:v>2.7040000000000002</c:v>
                </c:pt>
                <c:pt idx="561">
                  <c:v>2.7040000000000002</c:v>
                </c:pt>
                <c:pt idx="562">
                  <c:v>2.7040000000000002</c:v>
                </c:pt>
                <c:pt idx="563">
                  <c:v>2.7010000000000001</c:v>
                </c:pt>
                <c:pt idx="564">
                  <c:v>2.6989999999999998</c:v>
                </c:pt>
                <c:pt idx="565">
                  <c:v>2.6970000000000001</c:v>
                </c:pt>
                <c:pt idx="566">
                  <c:v>2.6960000000000002</c:v>
                </c:pt>
                <c:pt idx="567">
                  <c:v>2.6909999999999998</c:v>
                </c:pt>
                <c:pt idx="568">
                  <c:v>2.6909999999999998</c:v>
                </c:pt>
                <c:pt idx="569">
                  <c:v>2.6859999999999999</c:v>
                </c:pt>
                <c:pt idx="570">
                  <c:v>2.6840000000000002</c:v>
                </c:pt>
                <c:pt idx="571">
                  <c:v>2.6819999999999999</c:v>
                </c:pt>
                <c:pt idx="572">
                  <c:v>2.6779999999999999</c:v>
                </c:pt>
                <c:pt idx="573">
                  <c:v>2.6760000000000002</c:v>
                </c:pt>
                <c:pt idx="574">
                  <c:v>2.673</c:v>
                </c:pt>
                <c:pt idx="575">
                  <c:v>2.6720000000000002</c:v>
                </c:pt>
                <c:pt idx="576">
                  <c:v>2.6720000000000002</c:v>
                </c:pt>
                <c:pt idx="577">
                  <c:v>2.67</c:v>
                </c:pt>
                <c:pt idx="578">
                  <c:v>2.67</c:v>
                </c:pt>
                <c:pt idx="579">
                  <c:v>2.669</c:v>
                </c:pt>
                <c:pt idx="580">
                  <c:v>2.669</c:v>
                </c:pt>
                <c:pt idx="581">
                  <c:v>2.6629999999999998</c:v>
                </c:pt>
                <c:pt idx="582">
                  <c:v>2.6619999999999999</c:v>
                </c:pt>
                <c:pt idx="583">
                  <c:v>2.66</c:v>
                </c:pt>
                <c:pt idx="584">
                  <c:v>2.6579999999999999</c:v>
                </c:pt>
                <c:pt idx="585">
                  <c:v>2.6560000000000001</c:v>
                </c:pt>
                <c:pt idx="586">
                  <c:v>2.6520000000000001</c:v>
                </c:pt>
                <c:pt idx="587">
                  <c:v>2.6459999999999999</c:v>
                </c:pt>
                <c:pt idx="588">
                  <c:v>2.6440000000000001</c:v>
                </c:pt>
                <c:pt idx="589">
                  <c:v>2.6429999999999998</c:v>
                </c:pt>
                <c:pt idx="590">
                  <c:v>2.6429999999999998</c:v>
                </c:pt>
                <c:pt idx="591">
                  <c:v>2.6419999999999999</c:v>
                </c:pt>
                <c:pt idx="592">
                  <c:v>2.641</c:v>
                </c:pt>
                <c:pt idx="593">
                  <c:v>2.641</c:v>
                </c:pt>
                <c:pt idx="594">
                  <c:v>2.64</c:v>
                </c:pt>
                <c:pt idx="595">
                  <c:v>2.64</c:v>
                </c:pt>
                <c:pt idx="596">
                  <c:v>2.6389999999999998</c:v>
                </c:pt>
                <c:pt idx="597">
                  <c:v>2.6389999999999998</c:v>
                </c:pt>
                <c:pt idx="598">
                  <c:v>2.6360000000000001</c:v>
                </c:pt>
                <c:pt idx="599">
                  <c:v>2.633</c:v>
                </c:pt>
                <c:pt idx="600">
                  <c:v>2.63</c:v>
                </c:pt>
                <c:pt idx="601">
                  <c:v>2.6269999999999998</c:v>
                </c:pt>
                <c:pt idx="602">
                  <c:v>2.6259999999999999</c:v>
                </c:pt>
                <c:pt idx="603">
                  <c:v>2.6230000000000002</c:v>
                </c:pt>
                <c:pt idx="604">
                  <c:v>2.6219999999999999</c:v>
                </c:pt>
                <c:pt idx="605">
                  <c:v>2.62</c:v>
                </c:pt>
                <c:pt idx="606">
                  <c:v>2.6190000000000002</c:v>
                </c:pt>
                <c:pt idx="607">
                  <c:v>2.6190000000000002</c:v>
                </c:pt>
                <c:pt idx="608">
                  <c:v>2.6139999999999999</c:v>
                </c:pt>
                <c:pt idx="609">
                  <c:v>2.6139999999999999</c:v>
                </c:pt>
                <c:pt idx="610">
                  <c:v>2.61</c:v>
                </c:pt>
                <c:pt idx="611">
                  <c:v>2.609</c:v>
                </c:pt>
                <c:pt idx="612">
                  <c:v>2.6080000000000001</c:v>
                </c:pt>
                <c:pt idx="613">
                  <c:v>2.6059999999999999</c:v>
                </c:pt>
                <c:pt idx="614">
                  <c:v>2.6030000000000002</c:v>
                </c:pt>
                <c:pt idx="615">
                  <c:v>2.597</c:v>
                </c:pt>
                <c:pt idx="616">
                  <c:v>2.597</c:v>
                </c:pt>
                <c:pt idx="617">
                  <c:v>2.5950000000000002</c:v>
                </c:pt>
                <c:pt idx="618">
                  <c:v>2.5950000000000002</c:v>
                </c:pt>
                <c:pt idx="619">
                  <c:v>2.593</c:v>
                </c:pt>
                <c:pt idx="620">
                  <c:v>2.5840000000000001</c:v>
                </c:pt>
                <c:pt idx="621">
                  <c:v>2.5830000000000002</c:v>
                </c:pt>
                <c:pt idx="622">
                  <c:v>2.5819999999999999</c:v>
                </c:pt>
                <c:pt idx="623">
                  <c:v>2.5819999999999999</c:v>
                </c:pt>
                <c:pt idx="624">
                  <c:v>2.5760000000000001</c:v>
                </c:pt>
                <c:pt idx="625">
                  <c:v>2.5750000000000002</c:v>
                </c:pt>
                <c:pt idx="626">
                  <c:v>2.5750000000000002</c:v>
                </c:pt>
                <c:pt idx="627">
                  <c:v>2.5609999999999999</c:v>
                </c:pt>
                <c:pt idx="628">
                  <c:v>2.5569999999999999</c:v>
                </c:pt>
                <c:pt idx="629">
                  <c:v>2.5569999999999999</c:v>
                </c:pt>
                <c:pt idx="630">
                  <c:v>2.5539999999999998</c:v>
                </c:pt>
                <c:pt idx="631">
                  <c:v>2.5529999999999999</c:v>
                </c:pt>
                <c:pt idx="632">
                  <c:v>2.5499999999999998</c:v>
                </c:pt>
                <c:pt idx="633">
                  <c:v>2.548</c:v>
                </c:pt>
                <c:pt idx="634">
                  <c:v>2.5470000000000002</c:v>
                </c:pt>
                <c:pt idx="635">
                  <c:v>2.5390000000000001</c:v>
                </c:pt>
                <c:pt idx="636">
                  <c:v>2.5369999999999999</c:v>
                </c:pt>
                <c:pt idx="637">
                  <c:v>2.5369999999999999</c:v>
                </c:pt>
                <c:pt idx="638">
                  <c:v>2.536</c:v>
                </c:pt>
                <c:pt idx="639">
                  <c:v>2.5329999999999999</c:v>
                </c:pt>
                <c:pt idx="640">
                  <c:v>2.5310000000000001</c:v>
                </c:pt>
                <c:pt idx="641">
                  <c:v>2.5270000000000001</c:v>
                </c:pt>
                <c:pt idx="642">
                  <c:v>2.524</c:v>
                </c:pt>
                <c:pt idx="643">
                  <c:v>2.5209999999999999</c:v>
                </c:pt>
                <c:pt idx="644">
                  <c:v>2.5169999999999999</c:v>
                </c:pt>
                <c:pt idx="645">
                  <c:v>2.5110000000000001</c:v>
                </c:pt>
                <c:pt idx="646">
                  <c:v>2.5110000000000001</c:v>
                </c:pt>
                <c:pt idx="647">
                  <c:v>2.5089999999999999</c:v>
                </c:pt>
                <c:pt idx="648">
                  <c:v>2.5070000000000001</c:v>
                </c:pt>
                <c:pt idx="649">
                  <c:v>2.5070000000000001</c:v>
                </c:pt>
                <c:pt idx="650">
                  <c:v>2.5009999999999999</c:v>
                </c:pt>
                <c:pt idx="651">
                  <c:v>2.5</c:v>
                </c:pt>
                <c:pt idx="652">
                  <c:v>2.5</c:v>
                </c:pt>
                <c:pt idx="653">
                  <c:v>2.5</c:v>
                </c:pt>
                <c:pt idx="654">
                  <c:v>2.5</c:v>
                </c:pt>
                <c:pt idx="655">
                  <c:v>2.4950000000000001</c:v>
                </c:pt>
                <c:pt idx="656">
                  <c:v>2.4929999999999999</c:v>
                </c:pt>
                <c:pt idx="657">
                  <c:v>2.488</c:v>
                </c:pt>
                <c:pt idx="658">
                  <c:v>2.488</c:v>
                </c:pt>
                <c:pt idx="659">
                  <c:v>2.4870000000000001</c:v>
                </c:pt>
                <c:pt idx="660">
                  <c:v>2.4870000000000001</c:v>
                </c:pt>
                <c:pt idx="661">
                  <c:v>2.484</c:v>
                </c:pt>
                <c:pt idx="662">
                  <c:v>2.4769999999999999</c:v>
                </c:pt>
                <c:pt idx="663">
                  <c:v>2.476</c:v>
                </c:pt>
                <c:pt idx="664">
                  <c:v>2.4750000000000001</c:v>
                </c:pt>
                <c:pt idx="665">
                  <c:v>2.4740000000000002</c:v>
                </c:pt>
                <c:pt idx="666">
                  <c:v>2.4729999999999999</c:v>
                </c:pt>
                <c:pt idx="667">
                  <c:v>2.4710000000000001</c:v>
                </c:pt>
                <c:pt idx="668">
                  <c:v>2.4700000000000002</c:v>
                </c:pt>
                <c:pt idx="669">
                  <c:v>2.4700000000000002</c:v>
                </c:pt>
                <c:pt idx="670">
                  <c:v>2.4660000000000002</c:v>
                </c:pt>
                <c:pt idx="671">
                  <c:v>2.4649999999999999</c:v>
                </c:pt>
                <c:pt idx="672">
                  <c:v>2.464</c:v>
                </c:pt>
                <c:pt idx="673">
                  <c:v>2.4630000000000001</c:v>
                </c:pt>
                <c:pt idx="674">
                  <c:v>2.4630000000000001</c:v>
                </c:pt>
                <c:pt idx="675">
                  <c:v>2.4609999999999999</c:v>
                </c:pt>
                <c:pt idx="676">
                  <c:v>2.4609999999999999</c:v>
                </c:pt>
                <c:pt idx="677">
                  <c:v>2.4590000000000001</c:v>
                </c:pt>
                <c:pt idx="678">
                  <c:v>2.4580000000000002</c:v>
                </c:pt>
                <c:pt idx="679">
                  <c:v>2.4569999999999999</c:v>
                </c:pt>
                <c:pt idx="680">
                  <c:v>2.4540000000000002</c:v>
                </c:pt>
                <c:pt idx="681">
                  <c:v>2.4540000000000002</c:v>
                </c:pt>
                <c:pt idx="682">
                  <c:v>2.4510000000000001</c:v>
                </c:pt>
                <c:pt idx="683">
                  <c:v>2.4489999999999998</c:v>
                </c:pt>
                <c:pt idx="684">
                  <c:v>2.4430000000000001</c:v>
                </c:pt>
                <c:pt idx="685">
                  <c:v>2.44</c:v>
                </c:pt>
                <c:pt idx="686">
                  <c:v>2.4359999999999999</c:v>
                </c:pt>
                <c:pt idx="687">
                  <c:v>2.4359999999999999</c:v>
                </c:pt>
                <c:pt idx="688">
                  <c:v>2.4350000000000001</c:v>
                </c:pt>
                <c:pt idx="689">
                  <c:v>2.4319999999999999</c:v>
                </c:pt>
                <c:pt idx="690">
                  <c:v>2.431</c:v>
                </c:pt>
                <c:pt idx="691">
                  <c:v>2.4300000000000002</c:v>
                </c:pt>
                <c:pt idx="692">
                  <c:v>2.4239999999999999</c:v>
                </c:pt>
                <c:pt idx="693">
                  <c:v>2.423</c:v>
                </c:pt>
                <c:pt idx="694">
                  <c:v>2.423</c:v>
                </c:pt>
                <c:pt idx="695">
                  <c:v>2.42</c:v>
                </c:pt>
                <c:pt idx="696">
                  <c:v>2.4140000000000001</c:v>
                </c:pt>
                <c:pt idx="697">
                  <c:v>2.4140000000000001</c:v>
                </c:pt>
                <c:pt idx="698">
                  <c:v>2.407</c:v>
                </c:pt>
                <c:pt idx="699">
                  <c:v>2.407</c:v>
                </c:pt>
                <c:pt idx="700">
                  <c:v>2.4020000000000001</c:v>
                </c:pt>
                <c:pt idx="701">
                  <c:v>2.4009999999999998</c:v>
                </c:pt>
                <c:pt idx="702">
                  <c:v>2.3959999999999999</c:v>
                </c:pt>
                <c:pt idx="703">
                  <c:v>2.395</c:v>
                </c:pt>
                <c:pt idx="704">
                  <c:v>2.3940000000000001</c:v>
                </c:pt>
                <c:pt idx="705">
                  <c:v>2.3940000000000001</c:v>
                </c:pt>
                <c:pt idx="706">
                  <c:v>2.3879999999999999</c:v>
                </c:pt>
                <c:pt idx="707">
                  <c:v>2.3860000000000001</c:v>
                </c:pt>
                <c:pt idx="708">
                  <c:v>2.3820000000000001</c:v>
                </c:pt>
                <c:pt idx="709">
                  <c:v>2.379</c:v>
                </c:pt>
                <c:pt idx="710">
                  <c:v>2.379</c:v>
                </c:pt>
                <c:pt idx="711">
                  <c:v>2.3759999999999999</c:v>
                </c:pt>
                <c:pt idx="712">
                  <c:v>2.3740000000000001</c:v>
                </c:pt>
                <c:pt idx="713">
                  <c:v>2.371</c:v>
                </c:pt>
                <c:pt idx="714">
                  <c:v>2.371</c:v>
                </c:pt>
                <c:pt idx="715">
                  <c:v>2.367</c:v>
                </c:pt>
                <c:pt idx="716">
                  <c:v>2.367</c:v>
                </c:pt>
                <c:pt idx="717">
                  <c:v>2.3660000000000001</c:v>
                </c:pt>
                <c:pt idx="718">
                  <c:v>2.363</c:v>
                </c:pt>
                <c:pt idx="719">
                  <c:v>2.363</c:v>
                </c:pt>
                <c:pt idx="720">
                  <c:v>2.3620000000000001</c:v>
                </c:pt>
                <c:pt idx="721">
                  <c:v>2.3620000000000001</c:v>
                </c:pt>
                <c:pt idx="722">
                  <c:v>2.3540000000000001</c:v>
                </c:pt>
                <c:pt idx="723">
                  <c:v>2.3540000000000001</c:v>
                </c:pt>
                <c:pt idx="724">
                  <c:v>2.35</c:v>
                </c:pt>
                <c:pt idx="725">
                  <c:v>2.35</c:v>
                </c:pt>
                <c:pt idx="726">
                  <c:v>2.35</c:v>
                </c:pt>
                <c:pt idx="727">
                  <c:v>2.3370000000000002</c:v>
                </c:pt>
                <c:pt idx="728">
                  <c:v>2.3359999999999999</c:v>
                </c:pt>
                <c:pt idx="729">
                  <c:v>2.3359999999999999</c:v>
                </c:pt>
                <c:pt idx="730">
                  <c:v>2.335</c:v>
                </c:pt>
                <c:pt idx="731">
                  <c:v>2.335</c:v>
                </c:pt>
                <c:pt idx="732">
                  <c:v>2.3319999999999999</c:v>
                </c:pt>
                <c:pt idx="733">
                  <c:v>2.3319999999999999</c:v>
                </c:pt>
                <c:pt idx="734">
                  <c:v>2.3319999999999999</c:v>
                </c:pt>
                <c:pt idx="735">
                  <c:v>2.3290000000000002</c:v>
                </c:pt>
                <c:pt idx="736">
                  <c:v>2.3260000000000001</c:v>
                </c:pt>
                <c:pt idx="737">
                  <c:v>2.3250000000000002</c:v>
                </c:pt>
                <c:pt idx="738">
                  <c:v>2.3130000000000002</c:v>
                </c:pt>
                <c:pt idx="739">
                  <c:v>2.3109999999999999</c:v>
                </c:pt>
                <c:pt idx="740">
                  <c:v>2.3109999999999999</c:v>
                </c:pt>
                <c:pt idx="741">
                  <c:v>2.31</c:v>
                </c:pt>
                <c:pt idx="742">
                  <c:v>2.3050000000000002</c:v>
                </c:pt>
                <c:pt idx="743">
                  <c:v>2.2999999999999998</c:v>
                </c:pt>
                <c:pt idx="744">
                  <c:v>2.2970000000000002</c:v>
                </c:pt>
                <c:pt idx="745">
                  <c:v>2.2909999999999999</c:v>
                </c:pt>
                <c:pt idx="746">
                  <c:v>2.2890000000000001</c:v>
                </c:pt>
                <c:pt idx="747">
                  <c:v>2.2890000000000001</c:v>
                </c:pt>
                <c:pt idx="748">
                  <c:v>2.2890000000000001</c:v>
                </c:pt>
                <c:pt idx="749">
                  <c:v>2.2890000000000001</c:v>
                </c:pt>
                <c:pt idx="750">
                  <c:v>2.2879999999999998</c:v>
                </c:pt>
                <c:pt idx="751">
                  <c:v>2.2869999999999999</c:v>
                </c:pt>
                <c:pt idx="752">
                  <c:v>2.2869999999999999</c:v>
                </c:pt>
                <c:pt idx="753">
                  <c:v>2.2850000000000001</c:v>
                </c:pt>
                <c:pt idx="754">
                  <c:v>2.2839999999999998</c:v>
                </c:pt>
                <c:pt idx="755">
                  <c:v>2.2829999999999999</c:v>
                </c:pt>
                <c:pt idx="756">
                  <c:v>2.282</c:v>
                </c:pt>
                <c:pt idx="757">
                  <c:v>2.2810000000000001</c:v>
                </c:pt>
                <c:pt idx="758">
                  <c:v>2.2810000000000001</c:v>
                </c:pt>
                <c:pt idx="759">
                  <c:v>2.2799999999999998</c:v>
                </c:pt>
                <c:pt idx="760">
                  <c:v>2.2799999999999998</c:v>
                </c:pt>
                <c:pt idx="761">
                  <c:v>2.2789999999999999</c:v>
                </c:pt>
                <c:pt idx="762">
                  <c:v>2.2789999999999999</c:v>
                </c:pt>
                <c:pt idx="763">
                  <c:v>2.2709999999999999</c:v>
                </c:pt>
                <c:pt idx="764">
                  <c:v>2.2690000000000001</c:v>
                </c:pt>
                <c:pt idx="765">
                  <c:v>2.2650000000000001</c:v>
                </c:pt>
                <c:pt idx="766">
                  <c:v>2.2599999999999998</c:v>
                </c:pt>
                <c:pt idx="767">
                  <c:v>2.2599999999999998</c:v>
                </c:pt>
                <c:pt idx="768">
                  <c:v>2.2589999999999999</c:v>
                </c:pt>
                <c:pt idx="769">
                  <c:v>2.258</c:v>
                </c:pt>
                <c:pt idx="770">
                  <c:v>2.2519999999999998</c:v>
                </c:pt>
                <c:pt idx="771">
                  <c:v>2.2519999999999998</c:v>
                </c:pt>
                <c:pt idx="772">
                  <c:v>2.2509999999999999</c:v>
                </c:pt>
                <c:pt idx="773">
                  <c:v>2.2480000000000002</c:v>
                </c:pt>
                <c:pt idx="774">
                  <c:v>2.2469999999999999</c:v>
                </c:pt>
                <c:pt idx="775">
                  <c:v>2.246</c:v>
                </c:pt>
                <c:pt idx="776">
                  <c:v>2.2440000000000002</c:v>
                </c:pt>
                <c:pt idx="777">
                  <c:v>2.242</c:v>
                </c:pt>
                <c:pt idx="778">
                  <c:v>2.2410000000000001</c:v>
                </c:pt>
                <c:pt idx="779">
                  <c:v>2.2400000000000002</c:v>
                </c:pt>
                <c:pt idx="780">
                  <c:v>2.2349999999999999</c:v>
                </c:pt>
                <c:pt idx="781">
                  <c:v>2.234</c:v>
                </c:pt>
                <c:pt idx="782">
                  <c:v>2.2330000000000001</c:v>
                </c:pt>
                <c:pt idx="783">
                  <c:v>2.2330000000000001</c:v>
                </c:pt>
                <c:pt idx="784">
                  <c:v>2.2330000000000001</c:v>
                </c:pt>
                <c:pt idx="785">
                  <c:v>2.2320000000000002</c:v>
                </c:pt>
                <c:pt idx="786">
                  <c:v>2.2320000000000002</c:v>
                </c:pt>
                <c:pt idx="787">
                  <c:v>2.2280000000000002</c:v>
                </c:pt>
                <c:pt idx="788">
                  <c:v>2.2269999999999999</c:v>
                </c:pt>
                <c:pt idx="789">
                  <c:v>2.222</c:v>
                </c:pt>
                <c:pt idx="790">
                  <c:v>2.2210000000000001</c:v>
                </c:pt>
                <c:pt idx="791">
                  <c:v>2.2210000000000001</c:v>
                </c:pt>
                <c:pt idx="792">
                  <c:v>2.2200000000000002</c:v>
                </c:pt>
                <c:pt idx="793">
                  <c:v>2.2189999999999999</c:v>
                </c:pt>
                <c:pt idx="794">
                  <c:v>2.218</c:v>
                </c:pt>
                <c:pt idx="795">
                  <c:v>2.2160000000000002</c:v>
                </c:pt>
                <c:pt idx="796">
                  <c:v>2.2120000000000002</c:v>
                </c:pt>
                <c:pt idx="797">
                  <c:v>2.2109999999999999</c:v>
                </c:pt>
                <c:pt idx="798">
                  <c:v>2.202</c:v>
                </c:pt>
                <c:pt idx="799">
                  <c:v>2.198</c:v>
                </c:pt>
                <c:pt idx="800">
                  <c:v>2.194</c:v>
                </c:pt>
                <c:pt idx="801">
                  <c:v>2.19</c:v>
                </c:pt>
                <c:pt idx="802">
                  <c:v>2.19</c:v>
                </c:pt>
                <c:pt idx="803">
                  <c:v>2.19</c:v>
                </c:pt>
                <c:pt idx="804">
                  <c:v>2.19</c:v>
                </c:pt>
                <c:pt idx="805">
                  <c:v>2.1880000000000002</c:v>
                </c:pt>
                <c:pt idx="806">
                  <c:v>2.1880000000000002</c:v>
                </c:pt>
                <c:pt idx="807">
                  <c:v>2.1869999999999998</c:v>
                </c:pt>
                <c:pt idx="808">
                  <c:v>2.1840000000000002</c:v>
                </c:pt>
                <c:pt idx="809">
                  <c:v>2.1840000000000002</c:v>
                </c:pt>
                <c:pt idx="810">
                  <c:v>2.1840000000000002</c:v>
                </c:pt>
                <c:pt idx="811">
                  <c:v>2.1829999999999998</c:v>
                </c:pt>
                <c:pt idx="812">
                  <c:v>2.1800000000000002</c:v>
                </c:pt>
                <c:pt idx="813">
                  <c:v>2.173</c:v>
                </c:pt>
                <c:pt idx="814">
                  <c:v>2.173</c:v>
                </c:pt>
                <c:pt idx="815">
                  <c:v>2.1720000000000002</c:v>
                </c:pt>
                <c:pt idx="816">
                  <c:v>2.1709999999999998</c:v>
                </c:pt>
                <c:pt idx="817">
                  <c:v>2.1659999999999999</c:v>
                </c:pt>
                <c:pt idx="818">
                  <c:v>2.165</c:v>
                </c:pt>
                <c:pt idx="819">
                  <c:v>2.1629999999999998</c:v>
                </c:pt>
                <c:pt idx="820">
                  <c:v>2.1619999999999999</c:v>
                </c:pt>
                <c:pt idx="821">
                  <c:v>2.16</c:v>
                </c:pt>
                <c:pt idx="822">
                  <c:v>2.1589999999999998</c:v>
                </c:pt>
                <c:pt idx="823">
                  <c:v>2.153</c:v>
                </c:pt>
                <c:pt idx="824">
                  <c:v>2.149</c:v>
                </c:pt>
                <c:pt idx="825">
                  <c:v>2.1480000000000001</c:v>
                </c:pt>
                <c:pt idx="826">
                  <c:v>2.1480000000000001</c:v>
                </c:pt>
                <c:pt idx="827">
                  <c:v>2.1469999999999998</c:v>
                </c:pt>
                <c:pt idx="828">
                  <c:v>2.1459999999999999</c:v>
                </c:pt>
                <c:pt idx="829">
                  <c:v>2.1440000000000001</c:v>
                </c:pt>
                <c:pt idx="830">
                  <c:v>2.1440000000000001</c:v>
                </c:pt>
                <c:pt idx="831">
                  <c:v>2.1429999999999998</c:v>
                </c:pt>
                <c:pt idx="832">
                  <c:v>2.1419999999999999</c:v>
                </c:pt>
                <c:pt idx="833">
                  <c:v>2.1389999999999998</c:v>
                </c:pt>
                <c:pt idx="834">
                  <c:v>2.1389999999999998</c:v>
                </c:pt>
                <c:pt idx="835">
                  <c:v>2.1360000000000001</c:v>
                </c:pt>
                <c:pt idx="836">
                  <c:v>2.1360000000000001</c:v>
                </c:pt>
                <c:pt idx="837">
                  <c:v>2.1360000000000001</c:v>
                </c:pt>
                <c:pt idx="838">
                  <c:v>2.1349999999999998</c:v>
                </c:pt>
                <c:pt idx="839">
                  <c:v>2.1349999999999998</c:v>
                </c:pt>
                <c:pt idx="840">
                  <c:v>2.1339999999999999</c:v>
                </c:pt>
                <c:pt idx="841">
                  <c:v>2.1320000000000001</c:v>
                </c:pt>
                <c:pt idx="842">
                  <c:v>2.13</c:v>
                </c:pt>
                <c:pt idx="843">
                  <c:v>2.129</c:v>
                </c:pt>
                <c:pt idx="844">
                  <c:v>2.1280000000000001</c:v>
                </c:pt>
                <c:pt idx="845">
                  <c:v>2.1269999999999998</c:v>
                </c:pt>
                <c:pt idx="846">
                  <c:v>2.1259999999999999</c:v>
                </c:pt>
                <c:pt idx="847">
                  <c:v>2.1230000000000002</c:v>
                </c:pt>
                <c:pt idx="848">
                  <c:v>2.1190000000000002</c:v>
                </c:pt>
                <c:pt idx="849">
                  <c:v>2.1190000000000002</c:v>
                </c:pt>
                <c:pt idx="850">
                  <c:v>2.1139999999999999</c:v>
                </c:pt>
                <c:pt idx="851">
                  <c:v>2.1120000000000001</c:v>
                </c:pt>
                <c:pt idx="852">
                  <c:v>2.1059999999999999</c:v>
                </c:pt>
                <c:pt idx="853">
                  <c:v>2.1059999999999999</c:v>
                </c:pt>
                <c:pt idx="854">
                  <c:v>2.105</c:v>
                </c:pt>
                <c:pt idx="855">
                  <c:v>2.101</c:v>
                </c:pt>
                <c:pt idx="856">
                  <c:v>2.1</c:v>
                </c:pt>
                <c:pt idx="857">
                  <c:v>2.0990000000000002</c:v>
                </c:pt>
                <c:pt idx="858">
                  <c:v>2.0979999999999999</c:v>
                </c:pt>
                <c:pt idx="859">
                  <c:v>2.097</c:v>
                </c:pt>
                <c:pt idx="860">
                  <c:v>2.097</c:v>
                </c:pt>
                <c:pt idx="861">
                  <c:v>2.093</c:v>
                </c:pt>
                <c:pt idx="862">
                  <c:v>2.0920000000000001</c:v>
                </c:pt>
                <c:pt idx="863">
                  <c:v>2.0880000000000001</c:v>
                </c:pt>
                <c:pt idx="864">
                  <c:v>2.0880000000000001</c:v>
                </c:pt>
                <c:pt idx="865">
                  <c:v>2.0859999999999999</c:v>
                </c:pt>
                <c:pt idx="866">
                  <c:v>2.0859999999999999</c:v>
                </c:pt>
                <c:pt idx="867">
                  <c:v>2.085</c:v>
                </c:pt>
                <c:pt idx="868">
                  <c:v>2.0819999999999999</c:v>
                </c:pt>
                <c:pt idx="869">
                  <c:v>2.0790000000000002</c:v>
                </c:pt>
                <c:pt idx="870">
                  <c:v>2.0790000000000002</c:v>
                </c:pt>
                <c:pt idx="871">
                  <c:v>2.0779999999999998</c:v>
                </c:pt>
                <c:pt idx="872">
                  <c:v>2.0779999999999998</c:v>
                </c:pt>
                <c:pt idx="873">
                  <c:v>2.077</c:v>
                </c:pt>
                <c:pt idx="874">
                  <c:v>2.0760000000000001</c:v>
                </c:pt>
                <c:pt idx="875">
                  <c:v>2.0750000000000002</c:v>
                </c:pt>
                <c:pt idx="876">
                  <c:v>2.0750000000000002</c:v>
                </c:pt>
                <c:pt idx="877">
                  <c:v>2.0720000000000001</c:v>
                </c:pt>
                <c:pt idx="878">
                  <c:v>2.0710000000000002</c:v>
                </c:pt>
                <c:pt idx="879">
                  <c:v>2.0699999999999998</c:v>
                </c:pt>
                <c:pt idx="880">
                  <c:v>2.0670000000000002</c:v>
                </c:pt>
                <c:pt idx="881">
                  <c:v>2.0659999999999998</c:v>
                </c:pt>
                <c:pt idx="882">
                  <c:v>2.0659999999999998</c:v>
                </c:pt>
                <c:pt idx="883">
                  <c:v>2.0630000000000002</c:v>
                </c:pt>
                <c:pt idx="884">
                  <c:v>2.0619999999999998</c:v>
                </c:pt>
                <c:pt idx="885">
                  <c:v>2.0619999999999998</c:v>
                </c:pt>
                <c:pt idx="886">
                  <c:v>2.0579999999999998</c:v>
                </c:pt>
                <c:pt idx="887">
                  <c:v>2.0569999999999999</c:v>
                </c:pt>
                <c:pt idx="888">
                  <c:v>2.0569999999999999</c:v>
                </c:pt>
                <c:pt idx="889">
                  <c:v>2.0550000000000002</c:v>
                </c:pt>
                <c:pt idx="890">
                  <c:v>2.0550000000000002</c:v>
                </c:pt>
                <c:pt idx="891">
                  <c:v>2.0529999999999999</c:v>
                </c:pt>
                <c:pt idx="892">
                  <c:v>2.052</c:v>
                </c:pt>
                <c:pt idx="893">
                  <c:v>2.0499999999999998</c:v>
                </c:pt>
                <c:pt idx="894">
                  <c:v>2.0489999999999999</c:v>
                </c:pt>
                <c:pt idx="895">
                  <c:v>2.0489999999999999</c:v>
                </c:pt>
                <c:pt idx="896">
                  <c:v>2.048</c:v>
                </c:pt>
                <c:pt idx="897">
                  <c:v>2.0470000000000002</c:v>
                </c:pt>
                <c:pt idx="898">
                  <c:v>2.0459999999999998</c:v>
                </c:pt>
                <c:pt idx="899">
                  <c:v>2.0459999999999998</c:v>
                </c:pt>
                <c:pt idx="900">
                  <c:v>2.0419999999999998</c:v>
                </c:pt>
                <c:pt idx="901">
                  <c:v>2.0409999999999999</c:v>
                </c:pt>
                <c:pt idx="902">
                  <c:v>2.0390000000000001</c:v>
                </c:pt>
                <c:pt idx="903">
                  <c:v>2.0390000000000001</c:v>
                </c:pt>
                <c:pt idx="904">
                  <c:v>2.0379999999999998</c:v>
                </c:pt>
                <c:pt idx="905">
                  <c:v>2.036</c:v>
                </c:pt>
                <c:pt idx="906">
                  <c:v>2.032</c:v>
                </c:pt>
                <c:pt idx="907">
                  <c:v>2.0310000000000001</c:v>
                </c:pt>
                <c:pt idx="908">
                  <c:v>2.024</c:v>
                </c:pt>
                <c:pt idx="909">
                  <c:v>2.0219999999999998</c:v>
                </c:pt>
                <c:pt idx="910">
                  <c:v>2.0219999999999998</c:v>
                </c:pt>
                <c:pt idx="911">
                  <c:v>2.0209999999999999</c:v>
                </c:pt>
                <c:pt idx="912">
                  <c:v>2.02</c:v>
                </c:pt>
                <c:pt idx="913">
                  <c:v>2.02</c:v>
                </c:pt>
                <c:pt idx="914">
                  <c:v>2.0179999999999998</c:v>
                </c:pt>
                <c:pt idx="915">
                  <c:v>2.016</c:v>
                </c:pt>
                <c:pt idx="916">
                  <c:v>2.016</c:v>
                </c:pt>
                <c:pt idx="917">
                  <c:v>2.0150000000000001</c:v>
                </c:pt>
                <c:pt idx="918">
                  <c:v>2.0129999999999999</c:v>
                </c:pt>
                <c:pt idx="919">
                  <c:v>2.0110000000000001</c:v>
                </c:pt>
                <c:pt idx="920">
                  <c:v>2.0099999999999998</c:v>
                </c:pt>
                <c:pt idx="921">
                  <c:v>2.008</c:v>
                </c:pt>
                <c:pt idx="922">
                  <c:v>2.0059999999999998</c:v>
                </c:pt>
                <c:pt idx="923">
                  <c:v>2.0059999999999998</c:v>
                </c:pt>
                <c:pt idx="924">
                  <c:v>2.0059999999999998</c:v>
                </c:pt>
                <c:pt idx="925">
                  <c:v>2.004</c:v>
                </c:pt>
                <c:pt idx="926">
                  <c:v>1.996</c:v>
                </c:pt>
                <c:pt idx="927">
                  <c:v>1.9950000000000001</c:v>
                </c:pt>
                <c:pt idx="928">
                  <c:v>1.9930000000000001</c:v>
                </c:pt>
                <c:pt idx="929">
                  <c:v>1.99</c:v>
                </c:pt>
                <c:pt idx="930">
                  <c:v>1.9890000000000001</c:v>
                </c:pt>
                <c:pt idx="931">
                  <c:v>1.986</c:v>
                </c:pt>
                <c:pt idx="932">
                  <c:v>1.984</c:v>
                </c:pt>
                <c:pt idx="933">
                  <c:v>1.9830000000000001</c:v>
                </c:pt>
                <c:pt idx="934">
                  <c:v>1.982</c:v>
                </c:pt>
                <c:pt idx="935">
                  <c:v>1.9790000000000001</c:v>
                </c:pt>
                <c:pt idx="936">
                  <c:v>1.978</c:v>
                </c:pt>
                <c:pt idx="937">
                  <c:v>1.9770000000000001</c:v>
                </c:pt>
                <c:pt idx="938">
                  <c:v>1.9770000000000001</c:v>
                </c:pt>
                <c:pt idx="939">
                  <c:v>1.976</c:v>
                </c:pt>
                <c:pt idx="940">
                  <c:v>1.9750000000000001</c:v>
                </c:pt>
                <c:pt idx="941">
                  <c:v>1.974</c:v>
                </c:pt>
                <c:pt idx="942">
                  <c:v>1.9730000000000001</c:v>
                </c:pt>
                <c:pt idx="943">
                  <c:v>1.9710000000000001</c:v>
                </c:pt>
                <c:pt idx="944">
                  <c:v>1.97</c:v>
                </c:pt>
                <c:pt idx="945">
                  <c:v>1.9690000000000001</c:v>
                </c:pt>
                <c:pt idx="946">
                  <c:v>1.9690000000000001</c:v>
                </c:pt>
                <c:pt idx="947">
                  <c:v>1.9650000000000001</c:v>
                </c:pt>
                <c:pt idx="948">
                  <c:v>1.9630000000000001</c:v>
                </c:pt>
                <c:pt idx="949">
                  <c:v>1.9630000000000001</c:v>
                </c:pt>
                <c:pt idx="950">
                  <c:v>1.962</c:v>
                </c:pt>
                <c:pt idx="951">
                  <c:v>1.9610000000000001</c:v>
                </c:pt>
                <c:pt idx="952">
                  <c:v>1.96</c:v>
                </c:pt>
                <c:pt idx="953">
                  <c:v>1.96</c:v>
                </c:pt>
                <c:pt idx="954">
                  <c:v>1.958</c:v>
                </c:pt>
                <c:pt idx="955">
                  <c:v>1.9570000000000001</c:v>
                </c:pt>
                <c:pt idx="956">
                  <c:v>1.9550000000000001</c:v>
                </c:pt>
                <c:pt idx="957">
                  <c:v>1.9530000000000001</c:v>
                </c:pt>
                <c:pt idx="958">
                  <c:v>1.9530000000000001</c:v>
                </c:pt>
                <c:pt idx="959">
                  <c:v>1.952</c:v>
                </c:pt>
                <c:pt idx="960">
                  <c:v>1.952</c:v>
                </c:pt>
                <c:pt idx="961">
                  <c:v>1.948</c:v>
                </c:pt>
                <c:pt idx="962">
                  <c:v>1.9450000000000001</c:v>
                </c:pt>
                <c:pt idx="963">
                  <c:v>1.9450000000000001</c:v>
                </c:pt>
                <c:pt idx="964">
                  <c:v>1.944</c:v>
                </c:pt>
                <c:pt idx="965">
                  <c:v>1.9419999999999999</c:v>
                </c:pt>
                <c:pt idx="966">
                  <c:v>1.9410000000000001</c:v>
                </c:pt>
                <c:pt idx="967">
                  <c:v>1.9359999999999999</c:v>
                </c:pt>
                <c:pt idx="968">
                  <c:v>1.9350000000000001</c:v>
                </c:pt>
                <c:pt idx="969">
                  <c:v>1.9350000000000001</c:v>
                </c:pt>
                <c:pt idx="970">
                  <c:v>1.9330000000000001</c:v>
                </c:pt>
                <c:pt idx="971">
                  <c:v>1.9319999999999999</c:v>
                </c:pt>
                <c:pt idx="972">
                  <c:v>1.9319999999999999</c:v>
                </c:pt>
                <c:pt idx="973">
                  <c:v>1.931</c:v>
                </c:pt>
                <c:pt idx="974">
                  <c:v>1.929</c:v>
                </c:pt>
                <c:pt idx="975">
                  <c:v>1.9279999999999999</c:v>
                </c:pt>
                <c:pt idx="976">
                  <c:v>1.9279999999999999</c:v>
                </c:pt>
                <c:pt idx="977">
                  <c:v>1.925</c:v>
                </c:pt>
                <c:pt idx="978">
                  <c:v>1.9239999999999999</c:v>
                </c:pt>
                <c:pt idx="979">
                  <c:v>1.923</c:v>
                </c:pt>
                <c:pt idx="980">
                  <c:v>1.9219999999999999</c:v>
                </c:pt>
                <c:pt idx="981">
                  <c:v>1.921</c:v>
                </c:pt>
                <c:pt idx="982">
                  <c:v>1.92</c:v>
                </c:pt>
                <c:pt idx="983">
                  <c:v>1.92</c:v>
                </c:pt>
                <c:pt idx="984">
                  <c:v>1.919</c:v>
                </c:pt>
                <c:pt idx="985">
                  <c:v>1.919</c:v>
                </c:pt>
                <c:pt idx="986">
                  <c:v>1.917</c:v>
                </c:pt>
                <c:pt idx="987">
                  <c:v>1.915</c:v>
                </c:pt>
                <c:pt idx="988">
                  <c:v>1.915</c:v>
                </c:pt>
                <c:pt idx="989">
                  <c:v>1.913</c:v>
                </c:pt>
                <c:pt idx="990">
                  <c:v>1.91</c:v>
                </c:pt>
                <c:pt idx="991">
                  <c:v>1.91</c:v>
                </c:pt>
                <c:pt idx="992">
                  <c:v>1.909</c:v>
                </c:pt>
                <c:pt idx="993">
                  <c:v>1.909</c:v>
                </c:pt>
                <c:pt idx="994">
                  <c:v>1.9059999999999999</c:v>
                </c:pt>
                <c:pt idx="995">
                  <c:v>1.9059999999999999</c:v>
                </c:pt>
                <c:pt idx="996">
                  <c:v>1.905</c:v>
                </c:pt>
                <c:pt idx="997">
                  <c:v>1.903</c:v>
                </c:pt>
                <c:pt idx="998">
                  <c:v>1.903</c:v>
                </c:pt>
                <c:pt idx="999">
                  <c:v>1.903</c:v>
                </c:pt>
                <c:pt idx="1000">
                  <c:v>1.9</c:v>
                </c:pt>
                <c:pt idx="1001">
                  <c:v>1.899</c:v>
                </c:pt>
                <c:pt idx="1002">
                  <c:v>1.899</c:v>
                </c:pt>
                <c:pt idx="1003">
                  <c:v>1.8959999999999999</c:v>
                </c:pt>
                <c:pt idx="1004">
                  <c:v>1.8919999999999999</c:v>
                </c:pt>
                <c:pt idx="1005">
                  <c:v>1.8919999999999999</c:v>
                </c:pt>
                <c:pt idx="1006">
                  <c:v>1.891</c:v>
                </c:pt>
                <c:pt idx="1007">
                  <c:v>1.891</c:v>
                </c:pt>
                <c:pt idx="1008">
                  <c:v>1.891</c:v>
                </c:pt>
                <c:pt idx="1009">
                  <c:v>1.89</c:v>
                </c:pt>
                <c:pt idx="1010">
                  <c:v>1.8879999999999999</c:v>
                </c:pt>
                <c:pt idx="1011">
                  <c:v>1.8879999999999999</c:v>
                </c:pt>
                <c:pt idx="1012">
                  <c:v>1.8879999999999999</c:v>
                </c:pt>
                <c:pt idx="1013">
                  <c:v>1.8879999999999999</c:v>
                </c:pt>
                <c:pt idx="1014">
                  <c:v>1.8859999999999999</c:v>
                </c:pt>
                <c:pt idx="1015">
                  <c:v>1.883</c:v>
                </c:pt>
                <c:pt idx="1016">
                  <c:v>1.883</c:v>
                </c:pt>
                <c:pt idx="1017">
                  <c:v>1.8819999999999999</c:v>
                </c:pt>
                <c:pt idx="1018">
                  <c:v>1.881</c:v>
                </c:pt>
                <c:pt idx="1019">
                  <c:v>1.88</c:v>
                </c:pt>
                <c:pt idx="1020">
                  <c:v>1.88</c:v>
                </c:pt>
                <c:pt idx="1021">
                  <c:v>1.8779999999999999</c:v>
                </c:pt>
                <c:pt idx="1022">
                  <c:v>1.877</c:v>
                </c:pt>
                <c:pt idx="1023">
                  <c:v>1.877</c:v>
                </c:pt>
                <c:pt idx="1024">
                  <c:v>1.877</c:v>
                </c:pt>
                <c:pt idx="1025">
                  <c:v>1.877</c:v>
                </c:pt>
                <c:pt idx="1026">
                  <c:v>1.875</c:v>
                </c:pt>
                <c:pt idx="1027">
                  <c:v>1.8740000000000001</c:v>
                </c:pt>
                <c:pt idx="1028">
                  <c:v>1.8720000000000001</c:v>
                </c:pt>
                <c:pt idx="1029">
                  <c:v>1.8720000000000001</c:v>
                </c:pt>
                <c:pt idx="1030">
                  <c:v>1.871</c:v>
                </c:pt>
                <c:pt idx="1031">
                  <c:v>1.8660000000000001</c:v>
                </c:pt>
                <c:pt idx="1032">
                  <c:v>1.865</c:v>
                </c:pt>
                <c:pt idx="1033">
                  <c:v>1.865</c:v>
                </c:pt>
                <c:pt idx="1034">
                  <c:v>1.865</c:v>
                </c:pt>
                <c:pt idx="1035">
                  <c:v>1.8640000000000001</c:v>
                </c:pt>
                <c:pt idx="1036">
                  <c:v>1.8640000000000001</c:v>
                </c:pt>
                <c:pt idx="1037">
                  <c:v>1.863</c:v>
                </c:pt>
                <c:pt idx="1038">
                  <c:v>1.861</c:v>
                </c:pt>
                <c:pt idx="1039">
                  <c:v>1.861</c:v>
                </c:pt>
                <c:pt idx="1040">
                  <c:v>1.859</c:v>
                </c:pt>
                <c:pt idx="1041">
                  <c:v>1.855</c:v>
                </c:pt>
                <c:pt idx="1042">
                  <c:v>1.8540000000000001</c:v>
                </c:pt>
                <c:pt idx="1043">
                  <c:v>1.851</c:v>
                </c:pt>
                <c:pt idx="1044">
                  <c:v>1.85</c:v>
                </c:pt>
                <c:pt idx="1045">
                  <c:v>1.849</c:v>
                </c:pt>
                <c:pt idx="1046">
                  <c:v>1.849</c:v>
                </c:pt>
                <c:pt idx="1047">
                  <c:v>1.847</c:v>
                </c:pt>
                <c:pt idx="1048">
                  <c:v>1.8460000000000001</c:v>
                </c:pt>
                <c:pt idx="1049">
                  <c:v>1.845</c:v>
                </c:pt>
                <c:pt idx="1050">
                  <c:v>1.845</c:v>
                </c:pt>
                <c:pt idx="1051">
                  <c:v>1.845</c:v>
                </c:pt>
                <c:pt idx="1052">
                  <c:v>1.845</c:v>
                </c:pt>
                <c:pt idx="1053">
                  <c:v>1.8440000000000001</c:v>
                </c:pt>
                <c:pt idx="1054">
                  <c:v>1.843</c:v>
                </c:pt>
                <c:pt idx="1055">
                  <c:v>1.843</c:v>
                </c:pt>
                <c:pt idx="1056">
                  <c:v>1.8420000000000001</c:v>
                </c:pt>
                <c:pt idx="1057">
                  <c:v>1.8420000000000001</c:v>
                </c:pt>
                <c:pt idx="1058">
                  <c:v>1.84</c:v>
                </c:pt>
                <c:pt idx="1059">
                  <c:v>1.835</c:v>
                </c:pt>
                <c:pt idx="1060">
                  <c:v>1.8340000000000001</c:v>
                </c:pt>
                <c:pt idx="1061">
                  <c:v>1.833</c:v>
                </c:pt>
                <c:pt idx="1062">
                  <c:v>1.831</c:v>
                </c:pt>
                <c:pt idx="1063">
                  <c:v>1.831</c:v>
                </c:pt>
                <c:pt idx="1064">
                  <c:v>1.83</c:v>
                </c:pt>
                <c:pt idx="1065">
                  <c:v>1.8260000000000001</c:v>
                </c:pt>
                <c:pt idx="1066">
                  <c:v>1.825</c:v>
                </c:pt>
                <c:pt idx="1067">
                  <c:v>1.823</c:v>
                </c:pt>
                <c:pt idx="1068">
                  <c:v>1.8220000000000001</c:v>
                </c:pt>
                <c:pt idx="1069">
                  <c:v>1.821</c:v>
                </c:pt>
                <c:pt idx="1070">
                  <c:v>1.821</c:v>
                </c:pt>
                <c:pt idx="1071">
                  <c:v>1.819</c:v>
                </c:pt>
                <c:pt idx="1072">
                  <c:v>1.819</c:v>
                </c:pt>
                <c:pt idx="1073">
                  <c:v>1.8169999999999999</c:v>
                </c:pt>
                <c:pt idx="1074">
                  <c:v>1.8169999999999999</c:v>
                </c:pt>
                <c:pt idx="1075">
                  <c:v>1.8149999999999999</c:v>
                </c:pt>
                <c:pt idx="1076">
                  <c:v>1.8149999999999999</c:v>
                </c:pt>
                <c:pt idx="1077">
                  <c:v>1.8129999999999999</c:v>
                </c:pt>
                <c:pt idx="1078">
                  <c:v>1.8109999999999999</c:v>
                </c:pt>
                <c:pt idx="1079">
                  <c:v>1.8109999999999999</c:v>
                </c:pt>
                <c:pt idx="1080">
                  <c:v>1.8089999999999999</c:v>
                </c:pt>
                <c:pt idx="1081">
                  <c:v>1.8049999999999999</c:v>
                </c:pt>
                <c:pt idx="1082">
                  <c:v>1.8049999999999999</c:v>
                </c:pt>
                <c:pt idx="1083">
                  <c:v>1.804</c:v>
                </c:pt>
                <c:pt idx="1084">
                  <c:v>1.8029999999999999</c:v>
                </c:pt>
                <c:pt idx="1085">
                  <c:v>1.802</c:v>
                </c:pt>
                <c:pt idx="1086">
                  <c:v>1.798</c:v>
                </c:pt>
                <c:pt idx="1087">
                  <c:v>1.798</c:v>
                </c:pt>
                <c:pt idx="1088">
                  <c:v>1.798</c:v>
                </c:pt>
                <c:pt idx="1089">
                  <c:v>1.798</c:v>
                </c:pt>
                <c:pt idx="1090">
                  <c:v>1.798</c:v>
                </c:pt>
                <c:pt idx="1091">
                  <c:v>1.7969999999999999</c:v>
                </c:pt>
                <c:pt idx="1092">
                  <c:v>1.792</c:v>
                </c:pt>
                <c:pt idx="1093">
                  <c:v>1.792</c:v>
                </c:pt>
                <c:pt idx="1094">
                  <c:v>1.7909999999999999</c:v>
                </c:pt>
                <c:pt idx="1095">
                  <c:v>1.79</c:v>
                </c:pt>
                <c:pt idx="1096">
                  <c:v>1.79</c:v>
                </c:pt>
                <c:pt idx="1097">
                  <c:v>1.7889999999999999</c:v>
                </c:pt>
                <c:pt idx="1098">
                  <c:v>1.788</c:v>
                </c:pt>
                <c:pt idx="1099">
                  <c:v>1.7869999999999999</c:v>
                </c:pt>
                <c:pt idx="1100">
                  <c:v>1.786</c:v>
                </c:pt>
                <c:pt idx="1101">
                  <c:v>1.786</c:v>
                </c:pt>
                <c:pt idx="1102">
                  <c:v>1.786</c:v>
                </c:pt>
                <c:pt idx="1103">
                  <c:v>1.7829999999999999</c:v>
                </c:pt>
                <c:pt idx="1104">
                  <c:v>1.7809999999999999</c:v>
                </c:pt>
                <c:pt idx="1105">
                  <c:v>1.7809999999999999</c:v>
                </c:pt>
                <c:pt idx="1106">
                  <c:v>1.7809999999999999</c:v>
                </c:pt>
                <c:pt idx="1107">
                  <c:v>1.78</c:v>
                </c:pt>
                <c:pt idx="1108">
                  <c:v>1.7789999999999999</c:v>
                </c:pt>
                <c:pt idx="1109">
                  <c:v>1.778</c:v>
                </c:pt>
                <c:pt idx="1110">
                  <c:v>1.778</c:v>
                </c:pt>
                <c:pt idx="1111">
                  <c:v>1.778</c:v>
                </c:pt>
                <c:pt idx="1112">
                  <c:v>1.7769999999999999</c:v>
                </c:pt>
                <c:pt idx="1113">
                  <c:v>1.776</c:v>
                </c:pt>
                <c:pt idx="1114">
                  <c:v>1.7749999999999999</c:v>
                </c:pt>
                <c:pt idx="1115">
                  <c:v>1.7749999999999999</c:v>
                </c:pt>
                <c:pt idx="1116">
                  <c:v>1.7749999999999999</c:v>
                </c:pt>
                <c:pt idx="1117">
                  <c:v>1.7729999999999999</c:v>
                </c:pt>
                <c:pt idx="1118">
                  <c:v>1.7729999999999999</c:v>
                </c:pt>
                <c:pt idx="1119">
                  <c:v>1.772</c:v>
                </c:pt>
                <c:pt idx="1120">
                  <c:v>1.7709999999999999</c:v>
                </c:pt>
                <c:pt idx="1121">
                  <c:v>1.7689999999999999</c:v>
                </c:pt>
                <c:pt idx="1122">
                  <c:v>1.768</c:v>
                </c:pt>
                <c:pt idx="1123">
                  <c:v>1.768</c:v>
                </c:pt>
                <c:pt idx="1124">
                  <c:v>1.7669999999999999</c:v>
                </c:pt>
                <c:pt idx="1125">
                  <c:v>1.766</c:v>
                </c:pt>
                <c:pt idx="1126">
                  <c:v>1.766</c:v>
                </c:pt>
                <c:pt idx="1127">
                  <c:v>1.764</c:v>
                </c:pt>
                <c:pt idx="1128">
                  <c:v>1.764</c:v>
                </c:pt>
                <c:pt idx="1129">
                  <c:v>1.764</c:v>
                </c:pt>
                <c:pt idx="1130">
                  <c:v>1.764</c:v>
                </c:pt>
                <c:pt idx="1131">
                  <c:v>1.7629999999999999</c:v>
                </c:pt>
                <c:pt idx="1132">
                  <c:v>1.7629999999999999</c:v>
                </c:pt>
                <c:pt idx="1133">
                  <c:v>1.758</c:v>
                </c:pt>
                <c:pt idx="1134">
                  <c:v>1.758</c:v>
                </c:pt>
                <c:pt idx="1135">
                  <c:v>1.7569999999999999</c:v>
                </c:pt>
                <c:pt idx="1136">
                  <c:v>1.756</c:v>
                </c:pt>
                <c:pt idx="1137">
                  <c:v>1.7549999999999999</c:v>
                </c:pt>
                <c:pt idx="1138">
                  <c:v>1.7549999999999999</c:v>
                </c:pt>
                <c:pt idx="1139">
                  <c:v>1.7549999999999999</c:v>
                </c:pt>
                <c:pt idx="1140">
                  <c:v>1.7549999999999999</c:v>
                </c:pt>
                <c:pt idx="1141">
                  <c:v>1.7549999999999999</c:v>
                </c:pt>
                <c:pt idx="1142">
                  <c:v>1.754</c:v>
                </c:pt>
                <c:pt idx="1143">
                  <c:v>1.754</c:v>
                </c:pt>
                <c:pt idx="1144">
                  <c:v>1.7529999999999999</c:v>
                </c:pt>
                <c:pt idx="1145">
                  <c:v>1.75</c:v>
                </c:pt>
                <c:pt idx="1146">
                  <c:v>1.7490000000000001</c:v>
                </c:pt>
                <c:pt idx="1147">
                  <c:v>1.7470000000000001</c:v>
                </c:pt>
                <c:pt idx="1148">
                  <c:v>1.7470000000000001</c:v>
                </c:pt>
                <c:pt idx="1149">
                  <c:v>1.7470000000000001</c:v>
                </c:pt>
                <c:pt idx="1150">
                  <c:v>1.7470000000000001</c:v>
                </c:pt>
                <c:pt idx="1151">
                  <c:v>1.7470000000000001</c:v>
                </c:pt>
                <c:pt idx="1152">
                  <c:v>1.7450000000000001</c:v>
                </c:pt>
                <c:pt idx="1153">
                  <c:v>1.744</c:v>
                </c:pt>
                <c:pt idx="1154">
                  <c:v>1.7390000000000001</c:v>
                </c:pt>
                <c:pt idx="1155">
                  <c:v>1.7390000000000001</c:v>
                </c:pt>
                <c:pt idx="1156">
                  <c:v>1.738</c:v>
                </c:pt>
                <c:pt idx="1157">
                  <c:v>1.738</c:v>
                </c:pt>
                <c:pt idx="1158">
                  <c:v>1.736</c:v>
                </c:pt>
                <c:pt idx="1159">
                  <c:v>1.7350000000000001</c:v>
                </c:pt>
                <c:pt idx="1160">
                  <c:v>1.7350000000000001</c:v>
                </c:pt>
                <c:pt idx="1161">
                  <c:v>1.7350000000000001</c:v>
                </c:pt>
                <c:pt idx="1162">
                  <c:v>1.734</c:v>
                </c:pt>
                <c:pt idx="1163">
                  <c:v>1.734</c:v>
                </c:pt>
                <c:pt idx="1164">
                  <c:v>1.7310000000000001</c:v>
                </c:pt>
                <c:pt idx="1165">
                  <c:v>1.7290000000000001</c:v>
                </c:pt>
                <c:pt idx="1166">
                  <c:v>1.728</c:v>
                </c:pt>
                <c:pt idx="1167">
                  <c:v>1.728</c:v>
                </c:pt>
                <c:pt idx="1168">
                  <c:v>1.7270000000000001</c:v>
                </c:pt>
                <c:pt idx="1169">
                  <c:v>1.7270000000000001</c:v>
                </c:pt>
                <c:pt idx="1170">
                  <c:v>1.724</c:v>
                </c:pt>
                <c:pt idx="1171">
                  <c:v>1.722</c:v>
                </c:pt>
                <c:pt idx="1172">
                  <c:v>1.7210000000000001</c:v>
                </c:pt>
                <c:pt idx="1173">
                  <c:v>1.72</c:v>
                </c:pt>
                <c:pt idx="1174">
                  <c:v>1.7190000000000001</c:v>
                </c:pt>
                <c:pt idx="1175">
                  <c:v>1.7190000000000001</c:v>
                </c:pt>
                <c:pt idx="1176">
                  <c:v>1.718</c:v>
                </c:pt>
                <c:pt idx="1177">
                  <c:v>1.7170000000000001</c:v>
                </c:pt>
                <c:pt idx="1178">
                  <c:v>1.716</c:v>
                </c:pt>
                <c:pt idx="1179">
                  <c:v>1.716</c:v>
                </c:pt>
                <c:pt idx="1180">
                  <c:v>1.7150000000000001</c:v>
                </c:pt>
                <c:pt idx="1181">
                  <c:v>1.714</c:v>
                </c:pt>
                <c:pt idx="1182">
                  <c:v>1.7130000000000001</c:v>
                </c:pt>
                <c:pt idx="1183">
                  <c:v>1.712</c:v>
                </c:pt>
                <c:pt idx="1184">
                  <c:v>1.7110000000000001</c:v>
                </c:pt>
                <c:pt idx="1185">
                  <c:v>1.71</c:v>
                </c:pt>
                <c:pt idx="1186">
                  <c:v>1.7090000000000001</c:v>
                </c:pt>
                <c:pt idx="1187">
                  <c:v>1.706</c:v>
                </c:pt>
                <c:pt idx="1188">
                  <c:v>1.706</c:v>
                </c:pt>
                <c:pt idx="1189">
                  <c:v>1.7030000000000001</c:v>
                </c:pt>
                <c:pt idx="1190">
                  <c:v>1.7030000000000001</c:v>
                </c:pt>
                <c:pt idx="1191">
                  <c:v>1.7030000000000001</c:v>
                </c:pt>
                <c:pt idx="1192">
                  <c:v>1.7030000000000001</c:v>
                </c:pt>
                <c:pt idx="1193">
                  <c:v>1.702</c:v>
                </c:pt>
                <c:pt idx="1194">
                  <c:v>1.702</c:v>
                </c:pt>
                <c:pt idx="1195">
                  <c:v>1.7010000000000001</c:v>
                </c:pt>
                <c:pt idx="1196">
                  <c:v>1.7</c:v>
                </c:pt>
                <c:pt idx="1197">
                  <c:v>1.7</c:v>
                </c:pt>
                <c:pt idx="1198">
                  <c:v>1.698</c:v>
                </c:pt>
                <c:pt idx="1199">
                  <c:v>1.698</c:v>
                </c:pt>
                <c:pt idx="1200">
                  <c:v>1.6970000000000001</c:v>
                </c:pt>
                <c:pt idx="1201">
                  <c:v>1.696</c:v>
                </c:pt>
                <c:pt idx="1202">
                  <c:v>1.696</c:v>
                </c:pt>
                <c:pt idx="1203">
                  <c:v>1.6930000000000001</c:v>
                </c:pt>
                <c:pt idx="1204">
                  <c:v>1.6930000000000001</c:v>
                </c:pt>
                <c:pt idx="1205">
                  <c:v>1.6910000000000001</c:v>
                </c:pt>
                <c:pt idx="1206">
                  <c:v>1.6910000000000001</c:v>
                </c:pt>
                <c:pt idx="1207">
                  <c:v>1.69</c:v>
                </c:pt>
                <c:pt idx="1208">
                  <c:v>1.6890000000000001</c:v>
                </c:pt>
                <c:pt idx="1209">
                  <c:v>1.6859999999999999</c:v>
                </c:pt>
                <c:pt idx="1210">
                  <c:v>1.6859999999999999</c:v>
                </c:pt>
                <c:pt idx="1211">
                  <c:v>1.6859999999999999</c:v>
                </c:pt>
                <c:pt idx="1212">
                  <c:v>1.6850000000000001</c:v>
                </c:pt>
                <c:pt idx="1213">
                  <c:v>1.6839999999999999</c:v>
                </c:pt>
                <c:pt idx="1214">
                  <c:v>1.6830000000000001</c:v>
                </c:pt>
                <c:pt idx="1215">
                  <c:v>1.6819999999999999</c:v>
                </c:pt>
                <c:pt idx="1216">
                  <c:v>1.681</c:v>
                </c:pt>
                <c:pt idx="1217">
                  <c:v>1.68</c:v>
                </c:pt>
                <c:pt idx="1218">
                  <c:v>1.68</c:v>
                </c:pt>
                <c:pt idx="1219">
                  <c:v>1.68</c:v>
                </c:pt>
                <c:pt idx="1220">
                  <c:v>1.6779999999999999</c:v>
                </c:pt>
                <c:pt idx="1221">
                  <c:v>1.6779999999999999</c:v>
                </c:pt>
                <c:pt idx="1222">
                  <c:v>1.6779999999999999</c:v>
                </c:pt>
                <c:pt idx="1223">
                  <c:v>1.6779999999999999</c:v>
                </c:pt>
                <c:pt idx="1224">
                  <c:v>1.677</c:v>
                </c:pt>
                <c:pt idx="1225">
                  <c:v>1.6719999999999999</c:v>
                </c:pt>
                <c:pt idx="1226">
                  <c:v>1.669</c:v>
                </c:pt>
                <c:pt idx="1227">
                  <c:v>1.667</c:v>
                </c:pt>
                <c:pt idx="1228">
                  <c:v>1.667</c:v>
                </c:pt>
                <c:pt idx="1229">
                  <c:v>1.665</c:v>
                </c:pt>
                <c:pt idx="1230">
                  <c:v>1.665</c:v>
                </c:pt>
                <c:pt idx="1231">
                  <c:v>1.665</c:v>
                </c:pt>
                <c:pt idx="1232">
                  <c:v>1.6619999999999999</c:v>
                </c:pt>
                <c:pt idx="1233">
                  <c:v>1.66</c:v>
                </c:pt>
                <c:pt idx="1234">
                  <c:v>1.659</c:v>
                </c:pt>
                <c:pt idx="1235">
                  <c:v>1.659</c:v>
                </c:pt>
                <c:pt idx="1236">
                  <c:v>1.6559999999999999</c:v>
                </c:pt>
                <c:pt idx="1237">
                  <c:v>1.655</c:v>
                </c:pt>
                <c:pt idx="1238">
                  <c:v>1.655</c:v>
                </c:pt>
                <c:pt idx="1239">
                  <c:v>1.6539999999999999</c:v>
                </c:pt>
                <c:pt idx="1240">
                  <c:v>1.653</c:v>
                </c:pt>
                <c:pt idx="1241">
                  <c:v>1.6519999999999999</c:v>
                </c:pt>
                <c:pt idx="1242">
                  <c:v>1.651</c:v>
                </c:pt>
                <c:pt idx="1243">
                  <c:v>1.651</c:v>
                </c:pt>
                <c:pt idx="1244">
                  <c:v>1.649</c:v>
                </c:pt>
                <c:pt idx="1245">
                  <c:v>1.6479999999999999</c:v>
                </c:pt>
                <c:pt idx="1246">
                  <c:v>1.6479999999999999</c:v>
                </c:pt>
                <c:pt idx="1247">
                  <c:v>1.6479999999999999</c:v>
                </c:pt>
                <c:pt idx="1248">
                  <c:v>1.6459999999999999</c:v>
                </c:pt>
                <c:pt idx="1249">
                  <c:v>1.645</c:v>
                </c:pt>
                <c:pt idx="1250">
                  <c:v>1.6439999999999999</c:v>
                </c:pt>
                <c:pt idx="1251">
                  <c:v>1.643</c:v>
                </c:pt>
                <c:pt idx="1252">
                  <c:v>1.641</c:v>
                </c:pt>
                <c:pt idx="1253">
                  <c:v>1.639</c:v>
                </c:pt>
                <c:pt idx="1254">
                  <c:v>1.6339999999999999</c:v>
                </c:pt>
                <c:pt idx="1255">
                  <c:v>1.6339999999999999</c:v>
                </c:pt>
                <c:pt idx="1256">
                  <c:v>1.6339999999999999</c:v>
                </c:pt>
                <c:pt idx="1257">
                  <c:v>1.6319999999999999</c:v>
                </c:pt>
                <c:pt idx="1258">
                  <c:v>1.6319999999999999</c:v>
                </c:pt>
                <c:pt idx="1259">
                  <c:v>1.631</c:v>
                </c:pt>
                <c:pt idx="1260">
                  <c:v>1.631</c:v>
                </c:pt>
                <c:pt idx="1261">
                  <c:v>1.631</c:v>
                </c:pt>
                <c:pt idx="1262">
                  <c:v>1.631</c:v>
                </c:pt>
                <c:pt idx="1263">
                  <c:v>1.63</c:v>
                </c:pt>
                <c:pt idx="1264">
                  <c:v>1.629</c:v>
                </c:pt>
                <c:pt idx="1265">
                  <c:v>1.629</c:v>
                </c:pt>
                <c:pt idx="1266">
                  <c:v>1.6279999999999999</c:v>
                </c:pt>
                <c:pt idx="1267">
                  <c:v>1.6279999999999999</c:v>
                </c:pt>
                <c:pt idx="1268">
                  <c:v>1.6259999999999999</c:v>
                </c:pt>
                <c:pt idx="1269">
                  <c:v>1.625</c:v>
                </c:pt>
                <c:pt idx="1270">
                  <c:v>1.625</c:v>
                </c:pt>
                <c:pt idx="1271">
                  <c:v>1.625</c:v>
                </c:pt>
                <c:pt idx="1272">
                  <c:v>1.6240000000000001</c:v>
                </c:pt>
                <c:pt idx="1273">
                  <c:v>1.6240000000000001</c:v>
                </c:pt>
                <c:pt idx="1274">
                  <c:v>1.6240000000000001</c:v>
                </c:pt>
                <c:pt idx="1275">
                  <c:v>1.6240000000000001</c:v>
                </c:pt>
                <c:pt idx="1276">
                  <c:v>1.623</c:v>
                </c:pt>
                <c:pt idx="1277">
                  <c:v>1.6220000000000001</c:v>
                </c:pt>
                <c:pt idx="1278">
                  <c:v>1.621</c:v>
                </c:pt>
                <c:pt idx="1279">
                  <c:v>1.619</c:v>
                </c:pt>
                <c:pt idx="1280">
                  <c:v>1.619</c:v>
                </c:pt>
                <c:pt idx="1281">
                  <c:v>1.619</c:v>
                </c:pt>
                <c:pt idx="1282">
                  <c:v>1.6180000000000001</c:v>
                </c:pt>
                <c:pt idx="1283">
                  <c:v>1.6180000000000001</c:v>
                </c:pt>
                <c:pt idx="1284">
                  <c:v>1.6160000000000001</c:v>
                </c:pt>
                <c:pt idx="1285">
                  <c:v>1.6160000000000001</c:v>
                </c:pt>
                <c:pt idx="1286">
                  <c:v>1.6160000000000001</c:v>
                </c:pt>
                <c:pt idx="1287">
                  <c:v>1.615</c:v>
                </c:pt>
                <c:pt idx="1288">
                  <c:v>1.615</c:v>
                </c:pt>
                <c:pt idx="1289">
                  <c:v>1.615</c:v>
                </c:pt>
                <c:pt idx="1290">
                  <c:v>1.6140000000000001</c:v>
                </c:pt>
                <c:pt idx="1291">
                  <c:v>1.613</c:v>
                </c:pt>
                <c:pt idx="1292">
                  <c:v>1.613</c:v>
                </c:pt>
                <c:pt idx="1293">
                  <c:v>1.6120000000000001</c:v>
                </c:pt>
                <c:pt idx="1294">
                  <c:v>1.6120000000000001</c:v>
                </c:pt>
                <c:pt idx="1295">
                  <c:v>1.6120000000000001</c:v>
                </c:pt>
                <c:pt idx="1296">
                  <c:v>1.6120000000000001</c:v>
                </c:pt>
                <c:pt idx="1297">
                  <c:v>1.611</c:v>
                </c:pt>
                <c:pt idx="1298">
                  <c:v>1.61</c:v>
                </c:pt>
                <c:pt idx="1299">
                  <c:v>1.609</c:v>
                </c:pt>
                <c:pt idx="1300">
                  <c:v>1.607</c:v>
                </c:pt>
                <c:pt idx="1301">
                  <c:v>1.605</c:v>
                </c:pt>
                <c:pt idx="1302">
                  <c:v>1.6040000000000001</c:v>
                </c:pt>
                <c:pt idx="1303">
                  <c:v>1.6040000000000001</c:v>
                </c:pt>
                <c:pt idx="1304">
                  <c:v>1.603</c:v>
                </c:pt>
                <c:pt idx="1305">
                  <c:v>1.6020000000000001</c:v>
                </c:pt>
                <c:pt idx="1306">
                  <c:v>1.6020000000000001</c:v>
                </c:pt>
                <c:pt idx="1307">
                  <c:v>1.601</c:v>
                </c:pt>
                <c:pt idx="1308">
                  <c:v>1.601</c:v>
                </c:pt>
                <c:pt idx="1309">
                  <c:v>1.6</c:v>
                </c:pt>
                <c:pt idx="1310">
                  <c:v>1.6</c:v>
                </c:pt>
                <c:pt idx="1311">
                  <c:v>1.599</c:v>
                </c:pt>
                <c:pt idx="1312">
                  <c:v>1.599</c:v>
                </c:pt>
                <c:pt idx="1313">
                  <c:v>1.5980000000000001</c:v>
                </c:pt>
                <c:pt idx="1314">
                  <c:v>1.597</c:v>
                </c:pt>
                <c:pt idx="1315">
                  <c:v>1.5960000000000001</c:v>
                </c:pt>
                <c:pt idx="1316">
                  <c:v>1.5960000000000001</c:v>
                </c:pt>
                <c:pt idx="1317">
                  <c:v>1.595</c:v>
                </c:pt>
                <c:pt idx="1318">
                  <c:v>1.593</c:v>
                </c:pt>
                <c:pt idx="1319">
                  <c:v>1.593</c:v>
                </c:pt>
                <c:pt idx="1320">
                  <c:v>1.5920000000000001</c:v>
                </c:pt>
                <c:pt idx="1321">
                  <c:v>1.5920000000000001</c:v>
                </c:pt>
                <c:pt idx="1322">
                  <c:v>1.591</c:v>
                </c:pt>
                <c:pt idx="1323">
                  <c:v>1.589</c:v>
                </c:pt>
                <c:pt idx="1324">
                  <c:v>1.589</c:v>
                </c:pt>
                <c:pt idx="1325">
                  <c:v>1.585</c:v>
                </c:pt>
                <c:pt idx="1326">
                  <c:v>1.585</c:v>
                </c:pt>
                <c:pt idx="1327">
                  <c:v>1.585</c:v>
                </c:pt>
                <c:pt idx="1328">
                  <c:v>1.5840000000000001</c:v>
                </c:pt>
                <c:pt idx="1329">
                  <c:v>1.5820000000000001</c:v>
                </c:pt>
                <c:pt idx="1330">
                  <c:v>1.5820000000000001</c:v>
                </c:pt>
                <c:pt idx="1331">
                  <c:v>1.58</c:v>
                </c:pt>
                <c:pt idx="1332">
                  <c:v>1.579</c:v>
                </c:pt>
                <c:pt idx="1333">
                  <c:v>1.579</c:v>
                </c:pt>
                <c:pt idx="1334">
                  <c:v>1.579</c:v>
                </c:pt>
                <c:pt idx="1335">
                  <c:v>1.579</c:v>
                </c:pt>
                <c:pt idx="1336">
                  <c:v>1.579</c:v>
                </c:pt>
                <c:pt idx="1337">
                  <c:v>1.5780000000000001</c:v>
                </c:pt>
                <c:pt idx="1338">
                  <c:v>1.5760000000000001</c:v>
                </c:pt>
                <c:pt idx="1339">
                  <c:v>1.5740000000000001</c:v>
                </c:pt>
                <c:pt idx="1340">
                  <c:v>1.5720000000000001</c:v>
                </c:pt>
                <c:pt idx="1341">
                  <c:v>1.571</c:v>
                </c:pt>
                <c:pt idx="1342">
                  <c:v>1.57</c:v>
                </c:pt>
                <c:pt idx="1343">
                  <c:v>1.569</c:v>
                </c:pt>
                <c:pt idx="1344">
                  <c:v>1.569</c:v>
                </c:pt>
                <c:pt idx="1345">
                  <c:v>1.569</c:v>
                </c:pt>
                <c:pt idx="1346">
                  <c:v>1.569</c:v>
                </c:pt>
                <c:pt idx="1347">
                  <c:v>1.5680000000000001</c:v>
                </c:pt>
                <c:pt idx="1348">
                  <c:v>1.5669999999999999</c:v>
                </c:pt>
                <c:pt idx="1349">
                  <c:v>1.5669999999999999</c:v>
                </c:pt>
                <c:pt idx="1350">
                  <c:v>1.5660000000000001</c:v>
                </c:pt>
                <c:pt idx="1351">
                  <c:v>1.5649999999999999</c:v>
                </c:pt>
                <c:pt idx="1352">
                  <c:v>1.5649999999999999</c:v>
                </c:pt>
                <c:pt idx="1353">
                  <c:v>1.5649999999999999</c:v>
                </c:pt>
                <c:pt idx="1354">
                  <c:v>1.5640000000000001</c:v>
                </c:pt>
                <c:pt idx="1355">
                  <c:v>1.5640000000000001</c:v>
                </c:pt>
                <c:pt idx="1356">
                  <c:v>1.5629999999999999</c:v>
                </c:pt>
                <c:pt idx="1357">
                  <c:v>1.5609999999999999</c:v>
                </c:pt>
                <c:pt idx="1358">
                  <c:v>1.5609999999999999</c:v>
                </c:pt>
                <c:pt idx="1359">
                  <c:v>1.56</c:v>
                </c:pt>
                <c:pt idx="1360">
                  <c:v>1.5580000000000001</c:v>
                </c:pt>
                <c:pt idx="1361">
                  <c:v>1.5580000000000001</c:v>
                </c:pt>
                <c:pt idx="1362">
                  <c:v>1.5569999999999999</c:v>
                </c:pt>
                <c:pt idx="1363">
                  <c:v>1.5569999999999999</c:v>
                </c:pt>
                <c:pt idx="1364">
                  <c:v>1.556</c:v>
                </c:pt>
                <c:pt idx="1365">
                  <c:v>1.5549999999999999</c:v>
                </c:pt>
                <c:pt idx="1366">
                  <c:v>1.554</c:v>
                </c:pt>
                <c:pt idx="1367">
                  <c:v>1.552</c:v>
                </c:pt>
                <c:pt idx="1368">
                  <c:v>1.5509999999999999</c:v>
                </c:pt>
                <c:pt idx="1369">
                  <c:v>1.5509999999999999</c:v>
                </c:pt>
                <c:pt idx="1370">
                  <c:v>1.5509999999999999</c:v>
                </c:pt>
                <c:pt idx="1371">
                  <c:v>1.5489999999999999</c:v>
                </c:pt>
                <c:pt idx="1372">
                  <c:v>1.5489999999999999</c:v>
                </c:pt>
                <c:pt idx="1373">
                  <c:v>1.548</c:v>
                </c:pt>
                <c:pt idx="1374">
                  <c:v>1.548</c:v>
                </c:pt>
                <c:pt idx="1375">
                  <c:v>1.5469999999999999</c:v>
                </c:pt>
                <c:pt idx="1376">
                  <c:v>1.5469999999999999</c:v>
                </c:pt>
                <c:pt idx="1377">
                  <c:v>1.5449999999999999</c:v>
                </c:pt>
                <c:pt idx="1378">
                  <c:v>1.544</c:v>
                </c:pt>
                <c:pt idx="1379">
                  <c:v>1.544</c:v>
                </c:pt>
                <c:pt idx="1380">
                  <c:v>1.542</c:v>
                </c:pt>
                <c:pt idx="1381">
                  <c:v>1.542</c:v>
                </c:pt>
                <c:pt idx="1382">
                  <c:v>1.542</c:v>
                </c:pt>
                <c:pt idx="1383">
                  <c:v>1.542</c:v>
                </c:pt>
                <c:pt idx="1384">
                  <c:v>1.542</c:v>
                </c:pt>
                <c:pt idx="1385">
                  <c:v>1.54</c:v>
                </c:pt>
                <c:pt idx="1386">
                  <c:v>1.538</c:v>
                </c:pt>
                <c:pt idx="1387">
                  <c:v>1.5369999999999999</c:v>
                </c:pt>
                <c:pt idx="1388">
                  <c:v>1.536</c:v>
                </c:pt>
                <c:pt idx="1389">
                  <c:v>1.536</c:v>
                </c:pt>
                <c:pt idx="1390">
                  <c:v>1.5349999999999999</c:v>
                </c:pt>
                <c:pt idx="1391">
                  <c:v>1.534</c:v>
                </c:pt>
                <c:pt idx="1392">
                  <c:v>1.534</c:v>
                </c:pt>
                <c:pt idx="1393">
                  <c:v>1.532</c:v>
                </c:pt>
                <c:pt idx="1394">
                  <c:v>1.532</c:v>
                </c:pt>
                <c:pt idx="1395">
                  <c:v>1.532</c:v>
                </c:pt>
                <c:pt idx="1396">
                  <c:v>1.532</c:v>
                </c:pt>
                <c:pt idx="1397">
                  <c:v>1.532</c:v>
                </c:pt>
                <c:pt idx="1398">
                  <c:v>1.532</c:v>
                </c:pt>
                <c:pt idx="1399">
                  <c:v>1.532</c:v>
                </c:pt>
                <c:pt idx="1400">
                  <c:v>1.532</c:v>
                </c:pt>
                <c:pt idx="1401">
                  <c:v>1.5309999999999999</c:v>
                </c:pt>
                <c:pt idx="1402">
                  <c:v>1.5309999999999999</c:v>
                </c:pt>
                <c:pt idx="1403">
                  <c:v>1.5289999999999999</c:v>
                </c:pt>
                <c:pt idx="1404">
                  <c:v>1.528</c:v>
                </c:pt>
                <c:pt idx="1405">
                  <c:v>1.528</c:v>
                </c:pt>
                <c:pt idx="1406">
                  <c:v>1.528</c:v>
                </c:pt>
                <c:pt idx="1407">
                  <c:v>1.528</c:v>
                </c:pt>
                <c:pt idx="1408">
                  <c:v>1.5269999999999999</c:v>
                </c:pt>
                <c:pt idx="1409">
                  <c:v>1.5269999999999999</c:v>
                </c:pt>
                <c:pt idx="1410">
                  <c:v>1.5269999999999999</c:v>
                </c:pt>
                <c:pt idx="1411">
                  <c:v>1.5249999999999999</c:v>
                </c:pt>
                <c:pt idx="1412">
                  <c:v>1.524</c:v>
                </c:pt>
                <c:pt idx="1413">
                  <c:v>1.524</c:v>
                </c:pt>
                <c:pt idx="1414">
                  <c:v>1.524</c:v>
                </c:pt>
                <c:pt idx="1415">
                  <c:v>1.524</c:v>
                </c:pt>
                <c:pt idx="1416">
                  <c:v>1.524</c:v>
                </c:pt>
                <c:pt idx="1417">
                  <c:v>1.5229999999999999</c:v>
                </c:pt>
                <c:pt idx="1418">
                  <c:v>1.5209999999999999</c:v>
                </c:pt>
                <c:pt idx="1419">
                  <c:v>1.52</c:v>
                </c:pt>
                <c:pt idx="1420">
                  <c:v>1.52</c:v>
                </c:pt>
                <c:pt idx="1421">
                  <c:v>1.5169999999999999</c:v>
                </c:pt>
                <c:pt idx="1422">
                  <c:v>1.516</c:v>
                </c:pt>
                <c:pt idx="1423">
                  <c:v>1.516</c:v>
                </c:pt>
                <c:pt idx="1424">
                  <c:v>1.516</c:v>
                </c:pt>
                <c:pt idx="1425">
                  <c:v>1.5149999999999999</c:v>
                </c:pt>
                <c:pt idx="1426">
                  <c:v>1.5149999999999999</c:v>
                </c:pt>
                <c:pt idx="1427">
                  <c:v>1.514</c:v>
                </c:pt>
                <c:pt idx="1428">
                  <c:v>1.5129999999999999</c:v>
                </c:pt>
                <c:pt idx="1429">
                  <c:v>1.5109999999999999</c:v>
                </c:pt>
                <c:pt idx="1430">
                  <c:v>1.5109999999999999</c:v>
                </c:pt>
                <c:pt idx="1431">
                  <c:v>1.5109999999999999</c:v>
                </c:pt>
                <c:pt idx="1432">
                  <c:v>1.5109999999999999</c:v>
                </c:pt>
                <c:pt idx="1433">
                  <c:v>1.51</c:v>
                </c:pt>
                <c:pt idx="1434">
                  <c:v>1.51</c:v>
                </c:pt>
                <c:pt idx="1435">
                  <c:v>1.5089999999999999</c:v>
                </c:pt>
                <c:pt idx="1436">
                  <c:v>1.5089999999999999</c:v>
                </c:pt>
                <c:pt idx="1437">
                  <c:v>1.5089999999999999</c:v>
                </c:pt>
                <c:pt idx="1438">
                  <c:v>1.508</c:v>
                </c:pt>
                <c:pt idx="1439">
                  <c:v>1.5069999999999999</c:v>
                </c:pt>
                <c:pt idx="1440">
                  <c:v>1.5069999999999999</c:v>
                </c:pt>
                <c:pt idx="1441">
                  <c:v>1.5069999999999999</c:v>
                </c:pt>
                <c:pt idx="1442">
                  <c:v>1.506</c:v>
                </c:pt>
                <c:pt idx="1443">
                  <c:v>1.5049999999999999</c:v>
                </c:pt>
                <c:pt idx="1444">
                  <c:v>1.504</c:v>
                </c:pt>
                <c:pt idx="1445">
                  <c:v>1.504</c:v>
                </c:pt>
                <c:pt idx="1446">
                  <c:v>1.504</c:v>
                </c:pt>
                <c:pt idx="1447">
                  <c:v>1.504</c:v>
                </c:pt>
                <c:pt idx="1448">
                  <c:v>1.5029999999999999</c:v>
                </c:pt>
                <c:pt idx="1449">
                  <c:v>1.5029999999999999</c:v>
                </c:pt>
                <c:pt idx="1450">
                  <c:v>1.502</c:v>
                </c:pt>
                <c:pt idx="1451">
                  <c:v>1.502</c:v>
                </c:pt>
                <c:pt idx="1452">
                  <c:v>1.502</c:v>
                </c:pt>
                <c:pt idx="1453">
                  <c:v>1.502</c:v>
                </c:pt>
                <c:pt idx="1454">
                  <c:v>1.502</c:v>
                </c:pt>
                <c:pt idx="1455">
                  <c:v>1.5009999999999999</c:v>
                </c:pt>
                <c:pt idx="1456">
                  <c:v>1.5009999999999999</c:v>
                </c:pt>
                <c:pt idx="1457">
                  <c:v>1.5009999999999999</c:v>
                </c:pt>
                <c:pt idx="1458">
                  <c:v>1.5</c:v>
                </c:pt>
                <c:pt idx="1459">
                  <c:v>1.5</c:v>
                </c:pt>
                <c:pt idx="1460">
                  <c:v>1.4970000000000001</c:v>
                </c:pt>
                <c:pt idx="1461">
                  <c:v>1.496</c:v>
                </c:pt>
                <c:pt idx="1462">
                  <c:v>1.4950000000000001</c:v>
                </c:pt>
                <c:pt idx="1463">
                  <c:v>1.494</c:v>
                </c:pt>
                <c:pt idx="1464">
                  <c:v>1.4930000000000001</c:v>
                </c:pt>
                <c:pt idx="1465">
                  <c:v>1.4930000000000001</c:v>
                </c:pt>
                <c:pt idx="1466">
                  <c:v>1.4930000000000001</c:v>
                </c:pt>
                <c:pt idx="1467">
                  <c:v>1.492</c:v>
                </c:pt>
                <c:pt idx="1468">
                  <c:v>1.492</c:v>
                </c:pt>
                <c:pt idx="1469">
                  <c:v>1.492</c:v>
                </c:pt>
                <c:pt idx="1470">
                  <c:v>1.4910000000000001</c:v>
                </c:pt>
                <c:pt idx="1471">
                  <c:v>1.4910000000000001</c:v>
                </c:pt>
                <c:pt idx="1472">
                  <c:v>1.49</c:v>
                </c:pt>
                <c:pt idx="1473">
                  <c:v>1.4890000000000001</c:v>
                </c:pt>
                <c:pt idx="1474">
                  <c:v>1.4890000000000001</c:v>
                </c:pt>
                <c:pt idx="1475">
                  <c:v>1.4890000000000001</c:v>
                </c:pt>
                <c:pt idx="1476">
                  <c:v>1.488</c:v>
                </c:pt>
                <c:pt idx="1477">
                  <c:v>1.488</c:v>
                </c:pt>
                <c:pt idx="1478">
                  <c:v>1.4870000000000001</c:v>
                </c:pt>
                <c:pt idx="1479">
                  <c:v>1.4870000000000001</c:v>
                </c:pt>
                <c:pt idx="1480">
                  <c:v>1.4870000000000001</c:v>
                </c:pt>
                <c:pt idx="1481">
                  <c:v>1.486</c:v>
                </c:pt>
                <c:pt idx="1482">
                  <c:v>1.4830000000000001</c:v>
                </c:pt>
                <c:pt idx="1483">
                  <c:v>1.482</c:v>
                </c:pt>
                <c:pt idx="1484">
                  <c:v>1.482</c:v>
                </c:pt>
                <c:pt idx="1485">
                  <c:v>1.482</c:v>
                </c:pt>
                <c:pt idx="1486">
                  <c:v>1.4810000000000001</c:v>
                </c:pt>
                <c:pt idx="1487">
                  <c:v>1.4810000000000001</c:v>
                </c:pt>
                <c:pt idx="1488">
                  <c:v>1.48</c:v>
                </c:pt>
                <c:pt idx="1489">
                  <c:v>1.4790000000000001</c:v>
                </c:pt>
                <c:pt idx="1490">
                  <c:v>1.4790000000000001</c:v>
                </c:pt>
                <c:pt idx="1491">
                  <c:v>1.478</c:v>
                </c:pt>
                <c:pt idx="1492">
                  <c:v>1.474</c:v>
                </c:pt>
                <c:pt idx="1493">
                  <c:v>1.474</c:v>
                </c:pt>
                <c:pt idx="1494">
                  <c:v>1.4730000000000001</c:v>
                </c:pt>
                <c:pt idx="1495">
                  <c:v>1.4730000000000001</c:v>
                </c:pt>
                <c:pt idx="1496">
                  <c:v>1.4710000000000001</c:v>
                </c:pt>
                <c:pt idx="1497">
                  <c:v>1.47</c:v>
                </c:pt>
                <c:pt idx="1498">
                  <c:v>1.47</c:v>
                </c:pt>
                <c:pt idx="1499">
                  <c:v>1.4690000000000001</c:v>
                </c:pt>
                <c:pt idx="1500">
                  <c:v>1.468</c:v>
                </c:pt>
                <c:pt idx="1501">
                  <c:v>1.468</c:v>
                </c:pt>
                <c:pt idx="1502">
                  <c:v>1.468</c:v>
                </c:pt>
                <c:pt idx="1503">
                  <c:v>1.4670000000000001</c:v>
                </c:pt>
                <c:pt idx="1504">
                  <c:v>1.4670000000000001</c:v>
                </c:pt>
                <c:pt idx="1505">
                  <c:v>1.4670000000000001</c:v>
                </c:pt>
                <c:pt idx="1506">
                  <c:v>1.466</c:v>
                </c:pt>
                <c:pt idx="1507">
                  <c:v>1.466</c:v>
                </c:pt>
                <c:pt idx="1508">
                  <c:v>1.4650000000000001</c:v>
                </c:pt>
                <c:pt idx="1509">
                  <c:v>1.4630000000000001</c:v>
                </c:pt>
                <c:pt idx="1510">
                  <c:v>1.462</c:v>
                </c:pt>
                <c:pt idx="1511">
                  <c:v>1.462</c:v>
                </c:pt>
                <c:pt idx="1512">
                  <c:v>1.462</c:v>
                </c:pt>
                <c:pt idx="1513">
                  <c:v>1.4610000000000001</c:v>
                </c:pt>
                <c:pt idx="1514">
                  <c:v>1.4610000000000001</c:v>
                </c:pt>
                <c:pt idx="1515">
                  <c:v>1.4610000000000001</c:v>
                </c:pt>
                <c:pt idx="1516">
                  <c:v>1.46</c:v>
                </c:pt>
                <c:pt idx="1517">
                  <c:v>1.4590000000000001</c:v>
                </c:pt>
                <c:pt idx="1518">
                  <c:v>1.458</c:v>
                </c:pt>
                <c:pt idx="1519">
                  <c:v>1.4570000000000001</c:v>
                </c:pt>
                <c:pt idx="1520">
                  <c:v>1.456</c:v>
                </c:pt>
                <c:pt idx="1521">
                  <c:v>1.456</c:v>
                </c:pt>
                <c:pt idx="1522">
                  <c:v>1.456</c:v>
                </c:pt>
                <c:pt idx="1523">
                  <c:v>1.4550000000000001</c:v>
                </c:pt>
                <c:pt idx="1524">
                  <c:v>1.4550000000000001</c:v>
                </c:pt>
                <c:pt idx="1525">
                  <c:v>1.4550000000000001</c:v>
                </c:pt>
                <c:pt idx="1526">
                  <c:v>1.4530000000000001</c:v>
                </c:pt>
                <c:pt idx="1527">
                  <c:v>1.4530000000000001</c:v>
                </c:pt>
                <c:pt idx="1528">
                  <c:v>1.452</c:v>
                </c:pt>
                <c:pt idx="1529">
                  <c:v>1.4510000000000001</c:v>
                </c:pt>
                <c:pt idx="1530">
                  <c:v>1.45</c:v>
                </c:pt>
                <c:pt idx="1531">
                  <c:v>1.45</c:v>
                </c:pt>
                <c:pt idx="1532">
                  <c:v>1.4490000000000001</c:v>
                </c:pt>
                <c:pt idx="1533">
                  <c:v>1.448</c:v>
                </c:pt>
                <c:pt idx="1534">
                  <c:v>1.448</c:v>
                </c:pt>
                <c:pt idx="1535">
                  <c:v>1.4470000000000001</c:v>
                </c:pt>
                <c:pt idx="1536">
                  <c:v>1.446</c:v>
                </c:pt>
                <c:pt idx="1537">
                  <c:v>1.446</c:v>
                </c:pt>
                <c:pt idx="1538">
                  <c:v>1.4450000000000001</c:v>
                </c:pt>
                <c:pt idx="1539">
                  <c:v>1.444</c:v>
                </c:pt>
                <c:pt idx="1540">
                  <c:v>1.4419999999999999</c:v>
                </c:pt>
                <c:pt idx="1541">
                  <c:v>1.4410000000000001</c:v>
                </c:pt>
                <c:pt idx="1542">
                  <c:v>1.44</c:v>
                </c:pt>
                <c:pt idx="1543">
                  <c:v>1.4390000000000001</c:v>
                </c:pt>
                <c:pt idx="1544">
                  <c:v>1.4390000000000001</c:v>
                </c:pt>
                <c:pt idx="1545">
                  <c:v>1.4390000000000001</c:v>
                </c:pt>
                <c:pt idx="1546">
                  <c:v>1.4379999999999999</c:v>
                </c:pt>
                <c:pt idx="1547">
                  <c:v>1.4379999999999999</c:v>
                </c:pt>
                <c:pt idx="1548">
                  <c:v>1.4370000000000001</c:v>
                </c:pt>
                <c:pt idx="1549">
                  <c:v>1.4350000000000001</c:v>
                </c:pt>
                <c:pt idx="1550">
                  <c:v>1.4339999999999999</c:v>
                </c:pt>
                <c:pt idx="1551">
                  <c:v>1.4339999999999999</c:v>
                </c:pt>
                <c:pt idx="1552">
                  <c:v>1.4330000000000001</c:v>
                </c:pt>
                <c:pt idx="1553">
                  <c:v>1.4330000000000001</c:v>
                </c:pt>
                <c:pt idx="1554">
                  <c:v>1.4330000000000001</c:v>
                </c:pt>
                <c:pt idx="1555">
                  <c:v>1.431</c:v>
                </c:pt>
                <c:pt idx="1556">
                  <c:v>1.431</c:v>
                </c:pt>
                <c:pt idx="1557">
                  <c:v>1.43</c:v>
                </c:pt>
                <c:pt idx="1558">
                  <c:v>1.43</c:v>
                </c:pt>
                <c:pt idx="1559">
                  <c:v>1.43</c:v>
                </c:pt>
                <c:pt idx="1560">
                  <c:v>1.4279999999999999</c:v>
                </c:pt>
                <c:pt idx="1561">
                  <c:v>1.427</c:v>
                </c:pt>
                <c:pt idx="1562">
                  <c:v>1.427</c:v>
                </c:pt>
                <c:pt idx="1563">
                  <c:v>1.4259999999999999</c:v>
                </c:pt>
                <c:pt idx="1564">
                  <c:v>1.4259999999999999</c:v>
                </c:pt>
                <c:pt idx="1565">
                  <c:v>1.4259999999999999</c:v>
                </c:pt>
                <c:pt idx="1566">
                  <c:v>1.425</c:v>
                </c:pt>
                <c:pt idx="1567">
                  <c:v>1.4239999999999999</c:v>
                </c:pt>
                <c:pt idx="1568">
                  <c:v>1.4219999999999999</c:v>
                </c:pt>
                <c:pt idx="1569">
                  <c:v>1.4219999999999999</c:v>
                </c:pt>
                <c:pt idx="1570">
                  <c:v>1.4219999999999999</c:v>
                </c:pt>
                <c:pt idx="1571">
                  <c:v>1.4219999999999999</c:v>
                </c:pt>
                <c:pt idx="1572">
                  <c:v>1.4219999999999999</c:v>
                </c:pt>
                <c:pt idx="1573">
                  <c:v>1.421</c:v>
                </c:pt>
                <c:pt idx="1574">
                  <c:v>1.421</c:v>
                </c:pt>
                <c:pt idx="1575">
                  <c:v>1.421</c:v>
                </c:pt>
                <c:pt idx="1576">
                  <c:v>1.42</c:v>
                </c:pt>
                <c:pt idx="1577">
                  <c:v>1.4179999999999999</c:v>
                </c:pt>
                <c:pt idx="1578">
                  <c:v>1.4179999999999999</c:v>
                </c:pt>
                <c:pt idx="1579">
                  <c:v>1.417</c:v>
                </c:pt>
                <c:pt idx="1580">
                  <c:v>1.4159999999999999</c:v>
                </c:pt>
                <c:pt idx="1581">
                  <c:v>1.4159999999999999</c:v>
                </c:pt>
                <c:pt idx="1582">
                  <c:v>1.415</c:v>
                </c:pt>
                <c:pt idx="1583">
                  <c:v>1.415</c:v>
                </c:pt>
                <c:pt idx="1584">
                  <c:v>1.415</c:v>
                </c:pt>
                <c:pt idx="1585">
                  <c:v>1.415</c:v>
                </c:pt>
                <c:pt idx="1586">
                  <c:v>1.4139999999999999</c:v>
                </c:pt>
                <c:pt idx="1587">
                  <c:v>1.413</c:v>
                </c:pt>
                <c:pt idx="1588">
                  <c:v>1.413</c:v>
                </c:pt>
                <c:pt idx="1589">
                  <c:v>1.413</c:v>
                </c:pt>
                <c:pt idx="1590">
                  <c:v>1.4119999999999999</c:v>
                </c:pt>
                <c:pt idx="1591">
                  <c:v>1.411</c:v>
                </c:pt>
                <c:pt idx="1592">
                  <c:v>1.411</c:v>
                </c:pt>
                <c:pt idx="1593">
                  <c:v>1.411</c:v>
                </c:pt>
                <c:pt idx="1594">
                  <c:v>1.411</c:v>
                </c:pt>
                <c:pt idx="1595">
                  <c:v>1.41</c:v>
                </c:pt>
                <c:pt idx="1596">
                  <c:v>1.41</c:v>
                </c:pt>
                <c:pt idx="1597">
                  <c:v>1.41</c:v>
                </c:pt>
                <c:pt idx="1598">
                  <c:v>1.409</c:v>
                </c:pt>
                <c:pt idx="1599">
                  <c:v>1.409</c:v>
                </c:pt>
                <c:pt idx="1600">
                  <c:v>1.4079999999999999</c:v>
                </c:pt>
                <c:pt idx="1601">
                  <c:v>1.4079999999999999</c:v>
                </c:pt>
                <c:pt idx="1602">
                  <c:v>1.407</c:v>
                </c:pt>
                <c:pt idx="1603">
                  <c:v>1.407</c:v>
                </c:pt>
                <c:pt idx="1604">
                  <c:v>1.4059999999999999</c:v>
                </c:pt>
                <c:pt idx="1605">
                  <c:v>1.4059999999999999</c:v>
                </c:pt>
                <c:pt idx="1606">
                  <c:v>1.405</c:v>
                </c:pt>
                <c:pt idx="1607">
                  <c:v>1.405</c:v>
                </c:pt>
                <c:pt idx="1608">
                  <c:v>1.405</c:v>
                </c:pt>
                <c:pt idx="1609">
                  <c:v>1.4039999999999999</c:v>
                </c:pt>
                <c:pt idx="1610">
                  <c:v>1.4039999999999999</c:v>
                </c:pt>
                <c:pt idx="1611">
                  <c:v>1.4039999999999999</c:v>
                </c:pt>
                <c:pt idx="1612">
                  <c:v>1.403</c:v>
                </c:pt>
                <c:pt idx="1613">
                  <c:v>1.4019999999999999</c:v>
                </c:pt>
                <c:pt idx="1614">
                  <c:v>1.401</c:v>
                </c:pt>
                <c:pt idx="1615">
                  <c:v>1.4</c:v>
                </c:pt>
                <c:pt idx="1616">
                  <c:v>1.4</c:v>
                </c:pt>
                <c:pt idx="1617">
                  <c:v>1.399</c:v>
                </c:pt>
                <c:pt idx="1618">
                  <c:v>1.399</c:v>
                </c:pt>
                <c:pt idx="1619">
                  <c:v>1.3979999999999999</c:v>
                </c:pt>
                <c:pt idx="1620">
                  <c:v>1.397</c:v>
                </c:pt>
                <c:pt idx="1621">
                  <c:v>1.397</c:v>
                </c:pt>
                <c:pt idx="1622">
                  <c:v>1.397</c:v>
                </c:pt>
                <c:pt idx="1623">
                  <c:v>1.397</c:v>
                </c:pt>
                <c:pt idx="1624">
                  <c:v>1.3959999999999999</c:v>
                </c:pt>
                <c:pt idx="1625">
                  <c:v>1.3959999999999999</c:v>
                </c:pt>
                <c:pt idx="1626">
                  <c:v>1.395</c:v>
                </c:pt>
                <c:pt idx="1627">
                  <c:v>1.3939999999999999</c:v>
                </c:pt>
                <c:pt idx="1628">
                  <c:v>1.3939999999999999</c:v>
                </c:pt>
                <c:pt idx="1629">
                  <c:v>1.3939999999999999</c:v>
                </c:pt>
                <c:pt idx="1630">
                  <c:v>1.393</c:v>
                </c:pt>
                <c:pt idx="1631">
                  <c:v>1.393</c:v>
                </c:pt>
                <c:pt idx="1632">
                  <c:v>1.393</c:v>
                </c:pt>
                <c:pt idx="1633">
                  <c:v>1.393</c:v>
                </c:pt>
                <c:pt idx="1634">
                  <c:v>1.393</c:v>
                </c:pt>
                <c:pt idx="1635">
                  <c:v>1.393</c:v>
                </c:pt>
                <c:pt idx="1636">
                  <c:v>1.3919999999999999</c:v>
                </c:pt>
                <c:pt idx="1637">
                  <c:v>1.3919999999999999</c:v>
                </c:pt>
                <c:pt idx="1638">
                  <c:v>1.3919999999999999</c:v>
                </c:pt>
                <c:pt idx="1639">
                  <c:v>1.391</c:v>
                </c:pt>
                <c:pt idx="1640">
                  <c:v>1.39</c:v>
                </c:pt>
                <c:pt idx="1641">
                  <c:v>1.39</c:v>
                </c:pt>
                <c:pt idx="1642">
                  <c:v>1.39</c:v>
                </c:pt>
                <c:pt idx="1643">
                  <c:v>1.39</c:v>
                </c:pt>
                <c:pt idx="1644">
                  <c:v>1.39</c:v>
                </c:pt>
                <c:pt idx="1645">
                  <c:v>1.39</c:v>
                </c:pt>
                <c:pt idx="1646">
                  <c:v>1.39</c:v>
                </c:pt>
                <c:pt idx="1647">
                  <c:v>1.389</c:v>
                </c:pt>
                <c:pt idx="1648">
                  <c:v>1.389</c:v>
                </c:pt>
                <c:pt idx="1649">
                  <c:v>1.389</c:v>
                </c:pt>
                <c:pt idx="1650">
                  <c:v>1.3879999999999999</c:v>
                </c:pt>
                <c:pt idx="1651">
                  <c:v>1.387</c:v>
                </c:pt>
                <c:pt idx="1652">
                  <c:v>1.387</c:v>
                </c:pt>
                <c:pt idx="1653">
                  <c:v>1.387</c:v>
                </c:pt>
                <c:pt idx="1654">
                  <c:v>1.387</c:v>
                </c:pt>
                <c:pt idx="1655">
                  <c:v>1.387</c:v>
                </c:pt>
                <c:pt idx="1656">
                  <c:v>1.3859999999999999</c:v>
                </c:pt>
                <c:pt idx="1657">
                  <c:v>1.3859999999999999</c:v>
                </c:pt>
                <c:pt idx="1658">
                  <c:v>1.385</c:v>
                </c:pt>
                <c:pt idx="1659">
                  <c:v>1.385</c:v>
                </c:pt>
                <c:pt idx="1660">
                  <c:v>1.385</c:v>
                </c:pt>
                <c:pt idx="1661">
                  <c:v>1.3839999999999999</c:v>
                </c:pt>
                <c:pt idx="1662">
                  <c:v>1.3839999999999999</c:v>
                </c:pt>
                <c:pt idx="1663">
                  <c:v>1.3839999999999999</c:v>
                </c:pt>
                <c:pt idx="1664">
                  <c:v>1.3839999999999999</c:v>
                </c:pt>
                <c:pt idx="1665">
                  <c:v>1.383</c:v>
                </c:pt>
                <c:pt idx="1666">
                  <c:v>1.383</c:v>
                </c:pt>
                <c:pt idx="1667">
                  <c:v>1.3819999999999999</c:v>
                </c:pt>
                <c:pt idx="1668">
                  <c:v>1.381</c:v>
                </c:pt>
                <c:pt idx="1669">
                  <c:v>1.381</c:v>
                </c:pt>
                <c:pt idx="1670">
                  <c:v>1.381</c:v>
                </c:pt>
                <c:pt idx="1671">
                  <c:v>1.381</c:v>
                </c:pt>
                <c:pt idx="1672">
                  <c:v>1.38</c:v>
                </c:pt>
                <c:pt idx="1673">
                  <c:v>1.379</c:v>
                </c:pt>
                <c:pt idx="1674">
                  <c:v>1.379</c:v>
                </c:pt>
                <c:pt idx="1675">
                  <c:v>1.379</c:v>
                </c:pt>
                <c:pt idx="1676">
                  <c:v>1.379</c:v>
                </c:pt>
                <c:pt idx="1677">
                  <c:v>1.3779999999999999</c:v>
                </c:pt>
                <c:pt idx="1678">
                  <c:v>1.3779999999999999</c:v>
                </c:pt>
                <c:pt idx="1679">
                  <c:v>1.377</c:v>
                </c:pt>
                <c:pt idx="1680">
                  <c:v>1.375</c:v>
                </c:pt>
                <c:pt idx="1681">
                  <c:v>1.375</c:v>
                </c:pt>
                <c:pt idx="1682">
                  <c:v>1.375</c:v>
                </c:pt>
                <c:pt idx="1683">
                  <c:v>1.375</c:v>
                </c:pt>
                <c:pt idx="1684">
                  <c:v>1.3740000000000001</c:v>
                </c:pt>
                <c:pt idx="1685">
                  <c:v>1.3740000000000001</c:v>
                </c:pt>
                <c:pt idx="1686">
                  <c:v>1.3740000000000001</c:v>
                </c:pt>
                <c:pt idx="1687">
                  <c:v>1.3720000000000001</c:v>
                </c:pt>
                <c:pt idx="1688">
                  <c:v>1.371</c:v>
                </c:pt>
                <c:pt idx="1689">
                  <c:v>1.371</c:v>
                </c:pt>
                <c:pt idx="1690">
                  <c:v>1.371</c:v>
                </c:pt>
                <c:pt idx="1691">
                  <c:v>1.371</c:v>
                </c:pt>
                <c:pt idx="1692">
                  <c:v>1.37</c:v>
                </c:pt>
                <c:pt idx="1693">
                  <c:v>1.369</c:v>
                </c:pt>
                <c:pt idx="1694">
                  <c:v>1.369</c:v>
                </c:pt>
                <c:pt idx="1695">
                  <c:v>1.369</c:v>
                </c:pt>
                <c:pt idx="1696">
                  <c:v>1.3680000000000001</c:v>
                </c:pt>
                <c:pt idx="1697">
                  <c:v>1.367</c:v>
                </c:pt>
                <c:pt idx="1698">
                  <c:v>1.3660000000000001</c:v>
                </c:pt>
                <c:pt idx="1699">
                  <c:v>1.365</c:v>
                </c:pt>
                <c:pt idx="1700">
                  <c:v>1.365</c:v>
                </c:pt>
                <c:pt idx="1701">
                  <c:v>1.3640000000000001</c:v>
                </c:pt>
                <c:pt idx="1702">
                  <c:v>1.3640000000000001</c:v>
                </c:pt>
                <c:pt idx="1703">
                  <c:v>1.3640000000000001</c:v>
                </c:pt>
                <c:pt idx="1704">
                  <c:v>1.363</c:v>
                </c:pt>
                <c:pt idx="1705">
                  <c:v>1.363</c:v>
                </c:pt>
                <c:pt idx="1706">
                  <c:v>1.363</c:v>
                </c:pt>
                <c:pt idx="1707">
                  <c:v>1.3620000000000001</c:v>
                </c:pt>
                <c:pt idx="1708">
                  <c:v>1.36</c:v>
                </c:pt>
                <c:pt idx="1709">
                  <c:v>1.36</c:v>
                </c:pt>
                <c:pt idx="1710">
                  <c:v>1.36</c:v>
                </c:pt>
                <c:pt idx="1711">
                  <c:v>1.36</c:v>
                </c:pt>
                <c:pt idx="1712">
                  <c:v>1.359</c:v>
                </c:pt>
                <c:pt idx="1713">
                  <c:v>1.359</c:v>
                </c:pt>
                <c:pt idx="1714">
                  <c:v>1.359</c:v>
                </c:pt>
                <c:pt idx="1715">
                  <c:v>1.359</c:v>
                </c:pt>
                <c:pt idx="1716">
                  <c:v>1.3580000000000001</c:v>
                </c:pt>
                <c:pt idx="1717">
                  <c:v>1.3580000000000001</c:v>
                </c:pt>
                <c:pt idx="1718">
                  <c:v>1.355</c:v>
                </c:pt>
                <c:pt idx="1719">
                  <c:v>1.355</c:v>
                </c:pt>
                <c:pt idx="1720">
                  <c:v>1.3540000000000001</c:v>
                </c:pt>
                <c:pt idx="1721">
                  <c:v>1.353</c:v>
                </c:pt>
                <c:pt idx="1722">
                  <c:v>1.353</c:v>
                </c:pt>
                <c:pt idx="1723">
                  <c:v>1.353</c:v>
                </c:pt>
                <c:pt idx="1724">
                  <c:v>1.3520000000000001</c:v>
                </c:pt>
                <c:pt idx="1725">
                  <c:v>1.3520000000000001</c:v>
                </c:pt>
                <c:pt idx="1726">
                  <c:v>1.3520000000000001</c:v>
                </c:pt>
                <c:pt idx="1727">
                  <c:v>1.3520000000000001</c:v>
                </c:pt>
                <c:pt idx="1728">
                  <c:v>1.35</c:v>
                </c:pt>
                <c:pt idx="1729">
                  <c:v>1.349</c:v>
                </c:pt>
                <c:pt idx="1730">
                  <c:v>1.3480000000000001</c:v>
                </c:pt>
                <c:pt idx="1731">
                  <c:v>1.3480000000000001</c:v>
                </c:pt>
                <c:pt idx="1732">
                  <c:v>1.3480000000000001</c:v>
                </c:pt>
                <c:pt idx="1733">
                  <c:v>1.347</c:v>
                </c:pt>
                <c:pt idx="1734">
                  <c:v>1.347</c:v>
                </c:pt>
                <c:pt idx="1735">
                  <c:v>1.347</c:v>
                </c:pt>
                <c:pt idx="1736">
                  <c:v>1.347</c:v>
                </c:pt>
                <c:pt idx="1737">
                  <c:v>1.347</c:v>
                </c:pt>
                <c:pt idx="1738">
                  <c:v>1.3440000000000001</c:v>
                </c:pt>
                <c:pt idx="1739">
                  <c:v>1.3440000000000001</c:v>
                </c:pt>
                <c:pt idx="1740">
                  <c:v>1.343</c:v>
                </c:pt>
                <c:pt idx="1741">
                  <c:v>1.343</c:v>
                </c:pt>
                <c:pt idx="1742">
                  <c:v>1.3420000000000001</c:v>
                </c:pt>
                <c:pt idx="1743">
                  <c:v>1.3420000000000001</c:v>
                </c:pt>
                <c:pt idx="1744">
                  <c:v>1.3420000000000001</c:v>
                </c:pt>
                <c:pt idx="1745">
                  <c:v>1.341</c:v>
                </c:pt>
                <c:pt idx="1746">
                  <c:v>1.34</c:v>
                </c:pt>
                <c:pt idx="1747">
                  <c:v>1.34</c:v>
                </c:pt>
                <c:pt idx="1748">
                  <c:v>1.34</c:v>
                </c:pt>
                <c:pt idx="1749">
                  <c:v>1.3380000000000001</c:v>
                </c:pt>
                <c:pt idx="1750">
                  <c:v>1.3380000000000001</c:v>
                </c:pt>
                <c:pt idx="1751">
                  <c:v>1.3380000000000001</c:v>
                </c:pt>
                <c:pt idx="1752">
                  <c:v>1.3380000000000001</c:v>
                </c:pt>
                <c:pt idx="1753">
                  <c:v>1.337</c:v>
                </c:pt>
                <c:pt idx="1754">
                  <c:v>1.3360000000000001</c:v>
                </c:pt>
                <c:pt idx="1755">
                  <c:v>1.3360000000000001</c:v>
                </c:pt>
                <c:pt idx="1756">
                  <c:v>1.335</c:v>
                </c:pt>
                <c:pt idx="1757">
                  <c:v>1.335</c:v>
                </c:pt>
                <c:pt idx="1758">
                  <c:v>1.3340000000000001</c:v>
                </c:pt>
                <c:pt idx="1759">
                  <c:v>1.333</c:v>
                </c:pt>
                <c:pt idx="1760">
                  <c:v>1.3320000000000001</c:v>
                </c:pt>
                <c:pt idx="1761">
                  <c:v>1.3320000000000001</c:v>
                </c:pt>
                <c:pt idx="1762">
                  <c:v>1.3320000000000001</c:v>
                </c:pt>
                <c:pt idx="1763">
                  <c:v>1.3320000000000001</c:v>
                </c:pt>
                <c:pt idx="1764">
                  <c:v>1.33</c:v>
                </c:pt>
                <c:pt idx="1765">
                  <c:v>1.33</c:v>
                </c:pt>
                <c:pt idx="1766">
                  <c:v>1.329</c:v>
                </c:pt>
                <c:pt idx="1767">
                  <c:v>1.329</c:v>
                </c:pt>
                <c:pt idx="1768">
                  <c:v>1.329</c:v>
                </c:pt>
                <c:pt idx="1769">
                  <c:v>1.3280000000000001</c:v>
                </c:pt>
                <c:pt idx="1770">
                  <c:v>1.3280000000000001</c:v>
                </c:pt>
                <c:pt idx="1771">
                  <c:v>1.3280000000000001</c:v>
                </c:pt>
                <c:pt idx="1772">
                  <c:v>1.3280000000000001</c:v>
                </c:pt>
                <c:pt idx="1773">
                  <c:v>1.327</c:v>
                </c:pt>
                <c:pt idx="1774">
                  <c:v>1.327</c:v>
                </c:pt>
                <c:pt idx="1775">
                  <c:v>1.327</c:v>
                </c:pt>
                <c:pt idx="1776">
                  <c:v>1.327</c:v>
                </c:pt>
                <c:pt idx="1777">
                  <c:v>1.325</c:v>
                </c:pt>
                <c:pt idx="1778">
                  <c:v>1.325</c:v>
                </c:pt>
                <c:pt idx="1779">
                  <c:v>1.325</c:v>
                </c:pt>
                <c:pt idx="1780">
                  <c:v>1.325</c:v>
                </c:pt>
                <c:pt idx="1781">
                  <c:v>1.3240000000000001</c:v>
                </c:pt>
                <c:pt idx="1782">
                  <c:v>1.3240000000000001</c:v>
                </c:pt>
                <c:pt idx="1783">
                  <c:v>1.3240000000000001</c:v>
                </c:pt>
                <c:pt idx="1784">
                  <c:v>1.323</c:v>
                </c:pt>
                <c:pt idx="1785">
                  <c:v>1.32</c:v>
                </c:pt>
                <c:pt idx="1786">
                  <c:v>1.32</c:v>
                </c:pt>
                <c:pt idx="1787">
                  <c:v>1.319</c:v>
                </c:pt>
                <c:pt idx="1788">
                  <c:v>1.319</c:v>
                </c:pt>
                <c:pt idx="1789">
                  <c:v>1.319</c:v>
                </c:pt>
                <c:pt idx="1790">
                  <c:v>1.3180000000000001</c:v>
                </c:pt>
                <c:pt idx="1791">
                  <c:v>1.3169999999999999</c:v>
                </c:pt>
                <c:pt idx="1792">
                  <c:v>1.3169999999999999</c:v>
                </c:pt>
                <c:pt idx="1793">
                  <c:v>1.3169999999999999</c:v>
                </c:pt>
                <c:pt idx="1794">
                  <c:v>1.3169999999999999</c:v>
                </c:pt>
                <c:pt idx="1795">
                  <c:v>1.3160000000000001</c:v>
                </c:pt>
                <c:pt idx="1796">
                  <c:v>1.3160000000000001</c:v>
                </c:pt>
                <c:pt idx="1797">
                  <c:v>1.3149999999999999</c:v>
                </c:pt>
                <c:pt idx="1798">
                  <c:v>1.3149999999999999</c:v>
                </c:pt>
                <c:pt idx="1799">
                  <c:v>1.3140000000000001</c:v>
                </c:pt>
                <c:pt idx="1800">
                  <c:v>1.3140000000000001</c:v>
                </c:pt>
                <c:pt idx="1801">
                  <c:v>1.3129999999999999</c:v>
                </c:pt>
                <c:pt idx="1802">
                  <c:v>1.3120000000000001</c:v>
                </c:pt>
                <c:pt idx="1803">
                  <c:v>1.3120000000000001</c:v>
                </c:pt>
                <c:pt idx="1804">
                  <c:v>1.3109999999999999</c:v>
                </c:pt>
                <c:pt idx="1805">
                  <c:v>1.31</c:v>
                </c:pt>
                <c:pt idx="1806">
                  <c:v>1.31</c:v>
                </c:pt>
                <c:pt idx="1807">
                  <c:v>1.3089999999999999</c:v>
                </c:pt>
                <c:pt idx="1808">
                  <c:v>1.3089999999999999</c:v>
                </c:pt>
                <c:pt idx="1809">
                  <c:v>1.3080000000000001</c:v>
                </c:pt>
                <c:pt idx="1810">
                  <c:v>1.3069999999999999</c:v>
                </c:pt>
                <c:pt idx="1811">
                  <c:v>1.3069999999999999</c:v>
                </c:pt>
                <c:pt idx="1812">
                  <c:v>1.3069999999999999</c:v>
                </c:pt>
                <c:pt idx="1813">
                  <c:v>1.306</c:v>
                </c:pt>
                <c:pt idx="1814">
                  <c:v>1.3049999999999999</c:v>
                </c:pt>
                <c:pt idx="1815">
                  <c:v>1.3049999999999999</c:v>
                </c:pt>
                <c:pt idx="1816">
                  <c:v>1.3029999999999999</c:v>
                </c:pt>
                <c:pt idx="1817">
                  <c:v>1.3029999999999999</c:v>
                </c:pt>
                <c:pt idx="1818">
                  <c:v>1.3029999999999999</c:v>
                </c:pt>
                <c:pt idx="1819">
                  <c:v>1.3029999999999999</c:v>
                </c:pt>
                <c:pt idx="1820">
                  <c:v>1.3029999999999999</c:v>
                </c:pt>
                <c:pt idx="1821">
                  <c:v>1.3029999999999999</c:v>
                </c:pt>
                <c:pt idx="1822">
                  <c:v>1.302</c:v>
                </c:pt>
                <c:pt idx="1823">
                  <c:v>1.302</c:v>
                </c:pt>
                <c:pt idx="1824">
                  <c:v>1.302</c:v>
                </c:pt>
                <c:pt idx="1825">
                  <c:v>1.3009999999999999</c:v>
                </c:pt>
                <c:pt idx="1826">
                  <c:v>1.3</c:v>
                </c:pt>
                <c:pt idx="1827">
                  <c:v>1.3</c:v>
                </c:pt>
                <c:pt idx="1828">
                  <c:v>1.2989999999999999</c:v>
                </c:pt>
                <c:pt idx="1829">
                  <c:v>1.2989999999999999</c:v>
                </c:pt>
                <c:pt idx="1830">
                  <c:v>1.298</c:v>
                </c:pt>
                <c:pt idx="1831">
                  <c:v>1.298</c:v>
                </c:pt>
                <c:pt idx="1832">
                  <c:v>1.298</c:v>
                </c:pt>
                <c:pt idx="1833">
                  <c:v>1.298</c:v>
                </c:pt>
                <c:pt idx="1834">
                  <c:v>1.298</c:v>
                </c:pt>
                <c:pt idx="1835">
                  <c:v>1.298</c:v>
                </c:pt>
                <c:pt idx="1836">
                  <c:v>1.2969999999999999</c:v>
                </c:pt>
                <c:pt idx="1837">
                  <c:v>1.296</c:v>
                </c:pt>
                <c:pt idx="1838">
                  <c:v>1.296</c:v>
                </c:pt>
                <c:pt idx="1839">
                  <c:v>1.2949999999999999</c:v>
                </c:pt>
                <c:pt idx="1840">
                  <c:v>1.2949999999999999</c:v>
                </c:pt>
                <c:pt idx="1841">
                  <c:v>1.2949999999999999</c:v>
                </c:pt>
                <c:pt idx="1842">
                  <c:v>1.2949999999999999</c:v>
                </c:pt>
                <c:pt idx="1843">
                  <c:v>1.294</c:v>
                </c:pt>
                <c:pt idx="1844">
                  <c:v>1.2929999999999999</c:v>
                </c:pt>
                <c:pt idx="1845">
                  <c:v>1.2929999999999999</c:v>
                </c:pt>
                <c:pt idx="1846">
                  <c:v>1.2929999999999999</c:v>
                </c:pt>
                <c:pt idx="1847">
                  <c:v>1.2929999999999999</c:v>
                </c:pt>
                <c:pt idx="1848">
                  <c:v>1.2929999999999999</c:v>
                </c:pt>
                <c:pt idx="1849">
                  <c:v>1.292</c:v>
                </c:pt>
                <c:pt idx="1850">
                  <c:v>1.292</c:v>
                </c:pt>
                <c:pt idx="1851">
                  <c:v>1.292</c:v>
                </c:pt>
                <c:pt idx="1852">
                  <c:v>1.292</c:v>
                </c:pt>
                <c:pt idx="1853">
                  <c:v>1.292</c:v>
                </c:pt>
                <c:pt idx="1854">
                  <c:v>1.2909999999999999</c:v>
                </c:pt>
                <c:pt idx="1855">
                  <c:v>1.2909999999999999</c:v>
                </c:pt>
                <c:pt idx="1856">
                  <c:v>1.2909999999999999</c:v>
                </c:pt>
                <c:pt idx="1857">
                  <c:v>1.2909999999999999</c:v>
                </c:pt>
                <c:pt idx="1858">
                  <c:v>1.29</c:v>
                </c:pt>
                <c:pt idx="1859">
                  <c:v>1.29</c:v>
                </c:pt>
                <c:pt idx="1860">
                  <c:v>1.29</c:v>
                </c:pt>
                <c:pt idx="1861">
                  <c:v>1.2889999999999999</c:v>
                </c:pt>
                <c:pt idx="1862">
                  <c:v>1.2889999999999999</c:v>
                </c:pt>
                <c:pt idx="1863">
                  <c:v>1.2889999999999999</c:v>
                </c:pt>
                <c:pt idx="1864">
                  <c:v>1.2889999999999999</c:v>
                </c:pt>
                <c:pt idx="1865">
                  <c:v>1.2889999999999999</c:v>
                </c:pt>
                <c:pt idx="1866">
                  <c:v>1.288</c:v>
                </c:pt>
                <c:pt idx="1867">
                  <c:v>1.288</c:v>
                </c:pt>
                <c:pt idx="1868">
                  <c:v>1.2849999999999999</c:v>
                </c:pt>
                <c:pt idx="1869">
                  <c:v>1.284</c:v>
                </c:pt>
                <c:pt idx="1870">
                  <c:v>1.284</c:v>
                </c:pt>
                <c:pt idx="1871">
                  <c:v>1.2829999999999999</c:v>
                </c:pt>
                <c:pt idx="1872">
                  <c:v>1.2829999999999999</c:v>
                </c:pt>
                <c:pt idx="1873">
                  <c:v>1.2829999999999999</c:v>
                </c:pt>
                <c:pt idx="1874">
                  <c:v>1.282</c:v>
                </c:pt>
                <c:pt idx="1875">
                  <c:v>1.282</c:v>
                </c:pt>
                <c:pt idx="1876">
                  <c:v>1.2809999999999999</c:v>
                </c:pt>
                <c:pt idx="1877">
                  <c:v>1.2809999999999999</c:v>
                </c:pt>
                <c:pt idx="1878">
                  <c:v>1.2809999999999999</c:v>
                </c:pt>
                <c:pt idx="1879">
                  <c:v>1.2809999999999999</c:v>
                </c:pt>
                <c:pt idx="1880">
                  <c:v>1.28</c:v>
                </c:pt>
                <c:pt idx="1881">
                  <c:v>1.28</c:v>
                </c:pt>
                <c:pt idx="1882">
                  <c:v>1.28</c:v>
                </c:pt>
                <c:pt idx="1883">
                  <c:v>1.2789999999999999</c:v>
                </c:pt>
                <c:pt idx="1884">
                  <c:v>1.278</c:v>
                </c:pt>
                <c:pt idx="1885">
                  <c:v>1.278</c:v>
                </c:pt>
                <c:pt idx="1886">
                  <c:v>1.278</c:v>
                </c:pt>
                <c:pt idx="1887">
                  <c:v>1.2769999999999999</c:v>
                </c:pt>
                <c:pt idx="1888">
                  <c:v>1.2749999999999999</c:v>
                </c:pt>
                <c:pt idx="1889">
                  <c:v>1.274</c:v>
                </c:pt>
                <c:pt idx="1890">
                  <c:v>1.274</c:v>
                </c:pt>
                <c:pt idx="1891">
                  <c:v>1.274</c:v>
                </c:pt>
                <c:pt idx="1892">
                  <c:v>1.2729999999999999</c:v>
                </c:pt>
                <c:pt idx="1893">
                  <c:v>1.272</c:v>
                </c:pt>
                <c:pt idx="1894">
                  <c:v>1.272</c:v>
                </c:pt>
                <c:pt idx="1895">
                  <c:v>1.272</c:v>
                </c:pt>
                <c:pt idx="1896">
                  <c:v>1.2709999999999999</c:v>
                </c:pt>
                <c:pt idx="1897">
                  <c:v>1.2709999999999999</c:v>
                </c:pt>
                <c:pt idx="1898">
                  <c:v>1.27</c:v>
                </c:pt>
                <c:pt idx="1899">
                  <c:v>1.27</c:v>
                </c:pt>
                <c:pt idx="1900">
                  <c:v>1.2689999999999999</c:v>
                </c:pt>
                <c:pt idx="1901">
                  <c:v>1.2689999999999999</c:v>
                </c:pt>
                <c:pt idx="1902">
                  <c:v>1.2689999999999999</c:v>
                </c:pt>
                <c:pt idx="1903">
                  <c:v>1.2689999999999999</c:v>
                </c:pt>
                <c:pt idx="1904">
                  <c:v>1.2689999999999999</c:v>
                </c:pt>
                <c:pt idx="1905">
                  <c:v>1.268</c:v>
                </c:pt>
                <c:pt idx="1906">
                  <c:v>1.2669999999999999</c:v>
                </c:pt>
                <c:pt idx="1907">
                  <c:v>1.2669999999999999</c:v>
                </c:pt>
                <c:pt idx="1908">
                  <c:v>1.2669999999999999</c:v>
                </c:pt>
                <c:pt idx="1909">
                  <c:v>1.2669999999999999</c:v>
                </c:pt>
                <c:pt idx="1910">
                  <c:v>1.2669999999999999</c:v>
                </c:pt>
                <c:pt idx="1911">
                  <c:v>1.2669999999999999</c:v>
                </c:pt>
                <c:pt idx="1912">
                  <c:v>1.266</c:v>
                </c:pt>
                <c:pt idx="1913">
                  <c:v>1.2649999999999999</c:v>
                </c:pt>
                <c:pt idx="1914">
                  <c:v>1.2649999999999999</c:v>
                </c:pt>
                <c:pt idx="1915">
                  <c:v>1.2649999999999999</c:v>
                </c:pt>
                <c:pt idx="1916">
                  <c:v>1.264</c:v>
                </c:pt>
                <c:pt idx="1917">
                  <c:v>1.264</c:v>
                </c:pt>
                <c:pt idx="1918">
                  <c:v>1.264</c:v>
                </c:pt>
                <c:pt idx="1919">
                  <c:v>1.264</c:v>
                </c:pt>
                <c:pt idx="1920">
                  <c:v>1.264</c:v>
                </c:pt>
                <c:pt idx="1921">
                  <c:v>1.2629999999999999</c:v>
                </c:pt>
                <c:pt idx="1922">
                  <c:v>1.2629999999999999</c:v>
                </c:pt>
                <c:pt idx="1923">
                  <c:v>1.2629999999999999</c:v>
                </c:pt>
                <c:pt idx="1924">
                  <c:v>1.2609999999999999</c:v>
                </c:pt>
                <c:pt idx="1925">
                  <c:v>1.2609999999999999</c:v>
                </c:pt>
                <c:pt idx="1926">
                  <c:v>1.26</c:v>
                </c:pt>
                <c:pt idx="1927">
                  <c:v>1.26</c:v>
                </c:pt>
                <c:pt idx="1928">
                  <c:v>1.26</c:v>
                </c:pt>
                <c:pt idx="1929">
                  <c:v>1.26</c:v>
                </c:pt>
                <c:pt idx="1930">
                  <c:v>1.26</c:v>
                </c:pt>
                <c:pt idx="1931">
                  <c:v>1.26</c:v>
                </c:pt>
                <c:pt idx="1932">
                  <c:v>1.2589999999999999</c:v>
                </c:pt>
                <c:pt idx="1933">
                  <c:v>1.2589999999999999</c:v>
                </c:pt>
                <c:pt idx="1934">
                  <c:v>1.2589999999999999</c:v>
                </c:pt>
                <c:pt idx="1935">
                  <c:v>1.2589999999999999</c:v>
                </c:pt>
                <c:pt idx="1936">
                  <c:v>1.2589999999999999</c:v>
                </c:pt>
                <c:pt idx="1937">
                  <c:v>1.2589999999999999</c:v>
                </c:pt>
                <c:pt idx="1938">
                  <c:v>1.258</c:v>
                </c:pt>
                <c:pt idx="1939">
                  <c:v>1.258</c:v>
                </c:pt>
                <c:pt idx="1940">
                  <c:v>1.258</c:v>
                </c:pt>
                <c:pt idx="1941">
                  <c:v>1.258</c:v>
                </c:pt>
                <c:pt idx="1942">
                  <c:v>1.258</c:v>
                </c:pt>
                <c:pt idx="1943">
                  <c:v>1.2569999999999999</c:v>
                </c:pt>
                <c:pt idx="1944">
                  <c:v>1.256</c:v>
                </c:pt>
                <c:pt idx="1945">
                  <c:v>1.2549999999999999</c:v>
                </c:pt>
                <c:pt idx="1946">
                  <c:v>1.254</c:v>
                </c:pt>
                <c:pt idx="1947">
                  <c:v>1.2529999999999999</c:v>
                </c:pt>
                <c:pt idx="1948">
                  <c:v>1.2529999999999999</c:v>
                </c:pt>
                <c:pt idx="1949">
                  <c:v>1.2529999999999999</c:v>
                </c:pt>
                <c:pt idx="1950">
                  <c:v>1.2529999999999999</c:v>
                </c:pt>
                <c:pt idx="1951">
                  <c:v>1.252</c:v>
                </c:pt>
                <c:pt idx="1952">
                  <c:v>1.252</c:v>
                </c:pt>
                <c:pt idx="1953">
                  <c:v>1.252</c:v>
                </c:pt>
                <c:pt idx="1954">
                  <c:v>1.252</c:v>
                </c:pt>
                <c:pt idx="1955">
                  <c:v>1.252</c:v>
                </c:pt>
                <c:pt idx="1956">
                  <c:v>1.252</c:v>
                </c:pt>
                <c:pt idx="1957">
                  <c:v>1.2509999999999999</c:v>
                </c:pt>
                <c:pt idx="1958">
                  <c:v>1.2509999999999999</c:v>
                </c:pt>
                <c:pt idx="1959">
                  <c:v>1.2509999999999999</c:v>
                </c:pt>
                <c:pt idx="1960">
                  <c:v>1.2509999999999999</c:v>
                </c:pt>
                <c:pt idx="1961">
                  <c:v>1.25</c:v>
                </c:pt>
                <c:pt idx="1962">
                  <c:v>1.2490000000000001</c:v>
                </c:pt>
                <c:pt idx="1963">
                  <c:v>1.248</c:v>
                </c:pt>
                <c:pt idx="1964">
                  <c:v>1.2470000000000001</c:v>
                </c:pt>
                <c:pt idx="1965">
                  <c:v>1.2450000000000001</c:v>
                </c:pt>
                <c:pt idx="1966">
                  <c:v>1.2450000000000001</c:v>
                </c:pt>
                <c:pt idx="1967">
                  <c:v>1.2450000000000001</c:v>
                </c:pt>
                <c:pt idx="1968">
                  <c:v>1.2450000000000001</c:v>
                </c:pt>
                <c:pt idx="1969">
                  <c:v>1.244</c:v>
                </c:pt>
                <c:pt idx="1970">
                  <c:v>1.244</c:v>
                </c:pt>
                <c:pt idx="1971">
                  <c:v>1.2430000000000001</c:v>
                </c:pt>
                <c:pt idx="1972">
                  <c:v>1.2430000000000001</c:v>
                </c:pt>
                <c:pt idx="1973">
                  <c:v>1.2430000000000001</c:v>
                </c:pt>
                <c:pt idx="1974">
                  <c:v>1.2430000000000001</c:v>
                </c:pt>
                <c:pt idx="1975">
                  <c:v>1.2430000000000001</c:v>
                </c:pt>
                <c:pt idx="1976">
                  <c:v>1.2430000000000001</c:v>
                </c:pt>
                <c:pt idx="1977">
                  <c:v>1.242</c:v>
                </c:pt>
                <c:pt idx="1978">
                  <c:v>1.242</c:v>
                </c:pt>
                <c:pt idx="1979">
                  <c:v>1.242</c:v>
                </c:pt>
                <c:pt idx="1980">
                  <c:v>1.2410000000000001</c:v>
                </c:pt>
                <c:pt idx="1981">
                  <c:v>1.2410000000000001</c:v>
                </c:pt>
                <c:pt idx="1982">
                  <c:v>1.2410000000000001</c:v>
                </c:pt>
                <c:pt idx="1983">
                  <c:v>1.2410000000000001</c:v>
                </c:pt>
                <c:pt idx="1984">
                  <c:v>1.2410000000000001</c:v>
                </c:pt>
                <c:pt idx="1985">
                  <c:v>1.2410000000000001</c:v>
                </c:pt>
                <c:pt idx="1986">
                  <c:v>1.24</c:v>
                </c:pt>
                <c:pt idx="1987">
                  <c:v>1.24</c:v>
                </c:pt>
                <c:pt idx="1988">
                  <c:v>1.24</c:v>
                </c:pt>
                <c:pt idx="1989">
                  <c:v>1.2390000000000001</c:v>
                </c:pt>
                <c:pt idx="1990">
                  <c:v>1.2390000000000001</c:v>
                </c:pt>
                <c:pt idx="1991">
                  <c:v>1.2390000000000001</c:v>
                </c:pt>
                <c:pt idx="1992">
                  <c:v>1.2390000000000001</c:v>
                </c:pt>
                <c:pt idx="1993">
                  <c:v>1.2390000000000001</c:v>
                </c:pt>
                <c:pt idx="1994">
                  <c:v>1.2390000000000001</c:v>
                </c:pt>
                <c:pt idx="1995">
                  <c:v>1.238</c:v>
                </c:pt>
                <c:pt idx="1996">
                  <c:v>1.238</c:v>
                </c:pt>
                <c:pt idx="1997">
                  <c:v>1.238</c:v>
                </c:pt>
                <c:pt idx="1998">
                  <c:v>1.238</c:v>
                </c:pt>
                <c:pt idx="1999">
                  <c:v>1.238</c:v>
                </c:pt>
                <c:pt idx="2000">
                  <c:v>1.2370000000000001</c:v>
                </c:pt>
                <c:pt idx="2001">
                  <c:v>1.236</c:v>
                </c:pt>
                <c:pt idx="2002">
                  <c:v>1.236</c:v>
                </c:pt>
                <c:pt idx="2003">
                  <c:v>1.236</c:v>
                </c:pt>
                <c:pt idx="2004">
                  <c:v>1.236</c:v>
                </c:pt>
                <c:pt idx="2005">
                  <c:v>1.2350000000000001</c:v>
                </c:pt>
                <c:pt idx="2006">
                  <c:v>1.2350000000000001</c:v>
                </c:pt>
                <c:pt idx="2007">
                  <c:v>1.2350000000000001</c:v>
                </c:pt>
                <c:pt idx="2008">
                  <c:v>1.234</c:v>
                </c:pt>
                <c:pt idx="2009">
                  <c:v>1.234</c:v>
                </c:pt>
                <c:pt idx="2010">
                  <c:v>1.2330000000000001</c:v>
                </c:pt>
                <c:pt idx="2011">
                  <c:v>1.2330000000000001</c:v>
                </c:pt>
                <c:pt idx="2012">
                  <c:v>1.2330000000000001</c:v>
                </c:pt>
                <c:pt idx="2013">
                  <c:v>1.232</c:v>
                </c:pt>
                <c:pt idx="2014">
                  <c:v>1.232</c:v>
                </c:pt>
                <c:pt idx="2015">
                  <c:v>1.23</c:v>
                </c:pt>
                <c:pt idx="2016">
                  <c:v>1.2290000000000001</c:v>
                </c:pt>
                <c:pt idx="2017">
                  <c:v>1.2290000000000001</c:v>
                </c:pt>
                <c:pt idx="2018">
                  <c:v>1.2290000000000001</c:v>
                </c:pt>
                <c:pt idx="2019">
                  <c:v>1.228</c:v>
                </c:pt>
                <c:pt idx="2020">
                  <c:v>1.228</c:v>
                </c:pt>
                <c:pt idx="2021">
                  <c:v>1.228</c:v>
                </c:pt>
                <c:pt idx="2022">
                  <c:v>1.228</c:v>
                </c:pt>
                <c:pt idx="2023">
                  <c:v>1.228</c:v>
                </c:pt>
                <c:pt idx="2024">
                  <c:v>1.228</c:v>
                </c:pt>
                <c:pt idx="2025">
                  <c:v>1.2270000000000001</c:v>
                </c:pt>
                <c:pt idx="2026">
                  <c:v>1.2270000000000001</c:v>
                </c:pt>
                <c:pt idx="2027">
                  <c:v>1.226</c:v>
                </c:pt>
                <c:pt idx="2028">
                  <c:v>1.226</c:v>
                </c:pt>
                <c:pt idx="2029">
                  <c:v>1.2250000000000001</c:v>
                </c:pt>
                <c:pt idx="2030">
                  <c:v>1.2250000000000001</c:v>
                </c:pt>
                <c:pt idx="2031">
                  <c:v>1.224</c:v>
                </c:pt>
                <c:pt idx="2032">
                  <c:v>1.2230000000000001</c:v>
                </c:pt>
                <c:pt idx="2033">
                  <c:v>1.222</c:v>
                </c:pt>
                <c:pt idx="2034">
                  <c:v>1.222</c:v>
                </c:pt>
                <c:pt idx="2035">
                  <c:v>1.222</c:v>
                </c:pt>
                <c:pt idx="2036">
                  <c:v>1.2210000000000001</c:v>
                </c:pt>
                <c:pt idx="2037">
                  <c:v>1.2210000000000001</c:v>
                </c:pt>
                <c:pt idx="2038">
                  <c:v>1.2210000000000001</c:v>
                </c:pt>
                <c:pt idx="2039">
                  <c:v>1.22</c:v>
                </c:pt>
                <c:pt idx="2040">
                  <c:v>1.22</c:v>
                </c:pt>
                <c:pt idx="2041">
                  <c:v>1.22</c:v>
                </c:pt>
                <c:pt idx="2042">
                  <c:v>1.22</c:v>
                </c:pt>
                <c:pt idx="2043">
                  <c:v>1.2190000000000001</c:v>
                </c:pt>
                <c:pt idx="2044">
                  <c:v>1.2190000000000001</c:v>
                </c:pt>
                <c:pt idx="2045">
                  <c:v>1.2190000000000001</c:v>
                </c:pt>
                <c:pt idx="2046">
                  <c:v>1.218</c:v>
                </c:pt>
                <c:pt idx="2047">
                  <c:v>1.2170000000000001</c:v>
                </c:pt>
                <c:pt idx="2048">
                  <c:v>1.2170000000000001</c:v>
                </c:pt>
                <c:pt idx="2049">
                  <c:v>1.2170000000000001</c:v>
                </c:pt>
                <c:pt idx="2050">
                  <c:v>1.2170000000000001</c:v>
                </c:pt>
                <c:pt idx="2051">
                  <c:v>1.2170000000000001</c:v>
                </c:pt>
                <c:pt idx="2052">
                  <c:v>1.216</c:v>
                </c:pt>
                <c:pt idx="2053">
                  <c:v>1.216</c:v>
                </c:pt>
                <c:pt idx="2054">
                  <c:v>1.216</c:v>
                </c:pt>
                <c:pt idx="2055">
                  <c:v>1.216</c:v>
                </c:pt>
                <c:pt idx="2056">
                  <c:v>1.2150000000000001</c:v>
                </c:pt>
                <c:pt idx="2057">
                  <c:v>1.2150000000000001</c:v>
                </c:pt>
                <c:pt idx="2058">
                  <c:v>1.2150000000000001</c:v>
                </c:pt>
                <c:pt idx="2059">
                  <c:v>1.214</c:v>
                </c:pt>
                <c:pt idx="2060">
                  <c:v>1.214</c:v>
                </c:pt>
                <c:pt idx="2061">
                  <c:v>1.2130000000000001</c:v>
                </c:pt>
                <c:pt idx="2062">
                  <c:v>1.2130000000000001</c:v>
                </c:pt>
                <c:pt idx="2063">
                  <c:v>1.2130000000000001</c:v>
                </c:pt>
                <c:pt idx="2064">
                  <c:v>1.2130000000000001</c:v>
                </c:pt>
                <c:pt idx="2065">
                  <c:v>1.2130000000000001</c:v>
                </c:pt>
                <c:pt idx="2066">
                  <c:v>1.212</c:v>
                </c:pt>
                <c:pt idx="2067">
                  <c:v>1.212</c:v>
                </c:pt>
                <c:pt idx="2068">
                  <c:v>1.212</c:v>
                </c:pt>
                <c:pt idx="2069">
                  <c:v>1.212</c:v>
                </c:pt>
                <c:pt idx="2070">
                  <c:v>1.21</c:v>
                </c:pt>
                <c:pt idx="2071">
                  <c:v>1.21</c:v>
                </c:pt>
                <c:pt idx="2072">
                  <c:v>1.21</c:v>
                </c:pt>
                <c:pt idx="2073">
                  <c:v>1.2090000000000001</c:v>
                </c:pt>
                <c:pt idx="2074">
                  <c:v>1.2090000000000001</c:v>
                </c:pt>
                <c:pt idx="2075">
                  <c:v>1.2090000000000001</c:v>
                </c:pt>
                <c:pt idx="2076">
                  <c:v>1.208</c:v>
                </c:pt>
                <c:pt idx="2077">
                  <c:v>1.208</c:v>
                </c:pt>
                <c:pt idx="2078">
                  <c:v>1.208</c:v>
                </c:pt>
                <c:pt idx="2079">
                  <c:v>1.2070000000000001</c:v>
                </c:pt>
                <c:pt idx="2080">
                  <c:v>1.2070000000000001</c:v>
                </c:pt>
                <c:pt idx="2081">
                  <c:v>1.2070000000000001</c:v>
                </c:pt>
                <c:pt idx="2082">
                  <c:v>1.206</c:v>
                </c:pt>
                <c:pt idx="2083">
                  <c:v>1.206</c:v>
                </c:pt>
                <c:pt idx="2084">
                  <c:v>1.206</c:v>
                </c:pt>
                <c:pt idx="2085">
                  <c:v>1.2050000000000001</c:v>
                </c:pt>
                <c:pt idx="2086">
                  <c:v>1.2050000000000001</c:v>
                </c:pt>
                <c:pt idx="2087">
                  <c:v>1.2050000000000001</c:v>
                </c:pt>
                <c:pt idx="2088">
                  <c:v>1.2050000000000001</c:v>
                </c:pt>
                <c:pt idx="2089">
                  <c:v>1.2050000000000001</c:v>
                </c:pt>
                <c:pt idx="2090">
                  <c:v>1.2050000000000001</c:v>
                </c:pt>
                <c:pt idx="2091">
                  <c:v>1.2050000000000001</c:v>
                </c:pt>
                <c:pt idx="2092">
                  <c:v>1.2050000000000001</c:v>
                </c:pt>
                <c:pt idx="2093">
                  <c:v>1.204</c:v>
                </c:pt>
                <c:pt idx="2094">
                  <c:v>1.204</c:v>
                </c:pt>
                <c:pt idx="2095">
                  <c:v>1.204</c:v>
                </c:pt>
                <c:pt idx="2096">
                  <c:v>1.204</c:v>
                </c:pt>
                <c:pt idx="2097">
                  <c:v>1.2030000000000001</c:v>
                </c:pt>
                <c:pt idx="2098">
                  <c:v>1.2030000000000001</c:v>
                </c:pt>
                <c:pt idx="2099">
                  <c:v>1.2030000000000001</c:v>
                </c:pt>
                <c:pt idx="2100">
                  <c:v>1.2030000000000001</c:v>
                </c:pt>
                <c:pt idx="2101">
                  <c:v>1.2030000000000001</c:v>
                </c:pt>
                <c:pt idx="2102">
                  <c:v>1.2030000000000001</c:v>
                </c:pt>
                <c:pt idx="2103">
                  <c:v>1.2030000000000001</c:v>
                </c:pt>
                <c:pt idx="2104">
                  <c:v>1.2030000000000001</c:v>
                </c:pt>
                <c:pt idx="2105">
                  <c:v>1.2010000000000001</c:v>
                </c:pt>
                <c:pt idx="2106">
                  <c:v>1.2010000000000001</c:v>
                </c:pt>
                <c:pt idx="2107">
                  <c:v>1.2010000000000001</c:v>
                </c:pt>
                <c:pt idx="2108">
                  <c:v>1.2010000000000001</c:v>
                </c:pt>
                <c:pt idx="2109">
                  <c:v>1.2010000000000001</c:v>
                </c:pt>
                <c:pt idx="2110">
                  <c:v>1.2</c:v>
                </c:pt>
                <c:pt idx="2111">
                  <c:v>1.2</c:v>
                </c:pt>
                <c:pt idx="2112">
                  <c:v>1.1990000000000001</c:v>
                </c:pt>
                <c:pt idx="2113">
                  <c:v>1.1990000000000001</c:v>
                </c:pt>
                <c:pt idx="2114">
                  <c:v>1.1990000000000001</c:v>
                </c:pt>
                <c:pt idx="2115">
                  <c:v>1.1990000000000001</c:v>
                </c:pt>
                <c:pt idx="2116">
                  <c:v>1.1990000000000001</c:v>
                </c:pt>
                <c:pt idx="2117">
                  <c:v>1.198</c:v>
                </c:pt>
                <c:pt idx="2118">
                  <c:v>1.198</c:v>
                </c:pt>
                <c:pt idx="2119">
                  <c:v>1.1970000000000001</c:v>
                </c:pt>
                <c:pt idx="2120">
                  <c:v>1.1970000000000001</c:v>
                </c:pt>
                <c:pt idx="2121">
                  <c:v>1.1970000000000001</c:v>
                </c:pt>
                <c:pt idx="2122">
                  <c:v>1.196</c:v>
                </c:pt>
                <c:pt idx="2123">
                  <c:v>1.196</c:v>
                </c:pt>
                <c:pt idx="2124">
                  <c:v>1.196</c:v>
                </c:pt>
                <c:pt idx="2125">
                  <c:v>1.1950000000000001</c:v>
                </c:pt>
                <c:pt idx="2126">
                  <c:v>1.1950000000000001</c:v>
                </c:pt>
                <c:pt idx="2127">
                  <c:v>1.194</c:v>
                </c:pt>
                <c:pt idx="2128">
                  <c:v>1.194</c:v>
                </c:pt>
                <c:pt idx="2129">
                  <c:v>1.1930000000000001</c:v>
                </c:pt>
                <c:pt idx="2130">
                  <c:v>1.1930000000000001</c:v>
                </c:pt>
                <c:pt idx="2131">
                  <c:v>1.1919999999999999</c:v>
                </c:pt>
                <c:pt idx="2132">
                  <c:v>1.1910000000000001</c:v>
                </c:pt>
                <c:pt idx="2133">
                  <c:v>1.1910000000000001</c:v>
                </c:pt>
                <c:pt idx="2134">
                  <c:v>1.1910000000000001</c:v>
                </c:pt>
                <c:pt idx="2135">
                  <c:v>1.19</c:v>
                </c:pt>
                <c:pt idx="2136">
                  <c:v>1.19</c:v>
                </c:pt>
                <c:pt idx="2137">
                  <c:v>1.1890000000000001</c:v>
                </c:pt>
                <c:pt idx="2138">
                  <c:v>1.1879999999999999</c:v>
                </c:pt>
                <c:pt idx="2139">
                  <c:v>1.1879999999999999</c:v>
                </c:pt>
                <c:pt idx="2140">
                  <c:v>1.1879999999999999</c:v>
                </c:pt>
                <c:pt idx="2141">
                  <c:v>1.1870000000000001</c:v>
                </c:pt>
                <c:pt idx="2142">
                  <c:v>1.1870000000000001</c:v>
                </c:pt>
                <c:pt idx="2143">
                  <c:v>1.1870000000000001</c:v>
                </c:pt>
                <c:pt idx="2144">
                  <c:v>1.1870000000000001</c:v>
                </c:pt>
                <c:pt idx="2145">
                  <c:v>1.1850000000000001</c:v>
                </c:pt>
                <c:pt idx="2146">
                  <c:v>1.1839999999999999</c:v>
                </c:pt>
                <c:pt idx="2147">
                  <c:v>1.1839999999999999</c:v>
                </c:pt>
                <c:pt idx="2148">
                  <c:v>1.1839999999999999</c:v>
                </c:pt>
                <c:pt idx="2149">
                  <c:v>1.1830000000000001</c:v>
                </c:pt>
                <c:pt idx="2150">
                  <c:v>1.1830000000000001</c:v>
                </c:pt>
                <c:pt idx="2151">
                  <c:v>1.1819999999999999</c:v>
                </c:pt>
                <c:pt idx="2152">
                  <c:v>1.1819999999999999</c:v>
                </c:pt>
                <c:pt idx="2153">
                  <c:v>1.1819999999999999</c:v>
                </c:pt>
                <c:pt idx="2154">
                  <c:v>1.1819999999999999</c:v>
                </c:pt>
                <c:pt idx="2155">
                  <c:v>1.181</c:v>
                </c:pt>
                <c:pt idx="2156">
                  <c:v>1.181</c:v>
                </c:pt>
                <c:pt idx="2157">
                  <c:v>1.18</c:v>
                </c:pt>
                <c:pt idx="2158">
                  <c:v>1.18</c:v>
                </c:pt>
                <c:pt idx="2159">
                  <c:v>1.18</c:v>
                </c:pt>
                <c:pt idx="2160">
                  <c:v>1.18</c:v>
                </c:pt>
                <c:pt idx="2161">
                  <c:v>1.179</c:v>
                </c:pt>
                <c:pt idx="2162">
                  <c:v>1.179</c:v>
                </c:pt>
                <c:pt idx="2163">
                  <c:v>1.179</c:v>
                </c:pt>
                <c:pt idx="2164">
                  <c:v>1.1779999999999999</c:v>
                </c:pt>
                <c:pt idx="2165">
                  <c:v>1.1779999999999999</c:v>
                </c:pt>
                <c:pt idx="2166">
                  <c:v>1.1759999999999999</c:v>
                </c:pt>
                <c:pt idx="2167">
                  <c:v>1.1759999999999999</c:v>
                </c:pt>
                <c:pt idx="2168">
                  <c:v>1.175</c:v>
                </c:pt>
                <c:pt idx="2169">
                  <c:v>1.175</c:v>
                </c:pt>
                <c:pt idx="2170">
                  <c:v>1.1739999999999999</c:v>
                </c:pt>
                <c:pt idx="2171">
                  <c:v>1.1739999999999999</c:v>
                </c:pt>
                <c:pt idx="2172">
                  <c:v>1.1739999999999999</c:v>
                </c:pt>
                <c:pt idx="2173">
                  <c:v>1.1739999999999999</c:v>
                </c:pt>
                <c:pt idx="2174">
                  <c:v>1.173</c:v>
                </c:pt>
                <c:pt idx="2175">
                  <c:v>1.173</c:v>
                </c:pt>
                <c:pt idx="2176">
                  <c:v>1.1719999999999999</c:v>
                </c:pt>
                <c:pt idx="2177">
                  <c:v>1.1719999999999999</c:v>
                </c:pt>
                <c:pt idx="2178">
                  <c:v>1.1719999999999999</c:v>
                </c:pt>
                <c:pt idx="2179">
                  <c:v>1.1719999999999999</c:v>
                </c:pt>
                <c:pt idx="2180">
                  <c:v>1.171</c:v>
                </c:pt>
                <c:pt idx="2181">
                  <c:v>1.171</c:v>
                </c:pt>
                <c:pt idx="2182">
                  <c:v>1.17</c:v>
                </c:pt>
                <c:pt idx="2183">
                  <c:v>1.17</c:v>
                </c:pt>
                <c:pt idx="2184">
                  <c:v>1.17</c:v>
                </c:pt>
                <c:pt idx="2185">
                  <c:v>1.17</c:v>
                </c:pt>
                <c:pt idx="2186">
                  <c:v>1.169</c:v>
                </c:pt>
                <c:pt idx="2187">
                  <c:v>1.169</c:v>
                </c:pt>
                <c:pt idx="2188">
                  <c:v>1.169</c:v>
                </c:pt>
                <c:pt idx="2189">
                  <c:v>1.169</c:v>
                </c:pt>
                <c:pt idx="2190">
                  <c:v>1.169</c:v>
                </c:pt>
                <c:pt idx="2191">
                  <c:v>1.169</c:v>
                </c:pt>
                <c:pt idx="2192">
                  <c:v>1.169</c:v>
                </c:pt>
                <c:pt idx="2193">
                  <c:v>1.1679999999999999</c:v>
                </c:pt>
                <c:pt idx="2194">
                  <c:v>1.1679999999999999</c:v>
                </c:pt>
                <c:pt idx="2195">
                  <c:v>1.1679999999999999</c:v>
                </c:pt>
                <c:pt idx="2196">
                  <c:v>1.1679999999999999</c:v>
                </c:pt>
                <c:pt idx="2197">
                  <c:v>1.1679999999999999</c:v>
                </c:pt>
                <c:pt idx="2198">
                  <c:v>1.167</c:v>
                </c:pt>
                <c:pt idx="2199">
                  <c:v>1.167</c:v>
                </c:pt>
                <c:pt idx="2200">
                  <c:v>1.1659999999999999</c:v>
                </c:pt>
                <c:pt idx="2201">
                  <c:v>1.1659999999999999</c:v>
                </c:pt>
                <c:pt idx="2202">
                  <c:v>1.165</c:v>
                </c:pt>
                <c:pt idx="2203">
                  <c:v>1.165</c:v>
                </c:pt>
                <c:pt idx="2204">
                  <c:v>1.165</c:v>
                </c:pt>
                <c:pt idx="2205">
                  <c:v>1.1639999999999999</c:v>
                </c:pt>
                <c:pt idx="2206">
                  <c:v>1.1639999999999999</c:v>
                </c:pt>
                <c:pt idx="2207">
                  <c:v>1.1639999999999999</c:v>
                </c:pt>
                <c:pt idx="2208">
                  <c:v>1.1639999999999999</c:v>
                </c:pt>
                <c:pt idx="2209">
                  <c:v>1.163</c:v>
                </c:pt>
                <c:pt idx="2210">
                  <c:v>1.1619999999999999</c:v>
                </c:pt>
                <c:pt idx="2211">
                  <c:v>1.1619999999999999</c:v>
                </c:pt>
                <c:pt idx="2212">
                  <c:v>1.1619999999999999</c:v>
                </c:pt>
                <c:pt idx="2213">
                  <c:v>1.161</c:v>
                </c:pt>
                <c:pt idx="2214">
                  <c:v>1.1599999999999999</c:v>
                </c:pt>
                <c:pt idx="2215">
                  <c:v>1.1599999999999999</c:v>
                </c:pt>
                <c:pt idx="2216">
                  <c:v>1.159</c:v>
                </c:pt>
                <c:pt idx="2217">
                  <c:v>1.159</c:v>
                </c:pt>
                <c:pt idx="2218">
                  <c:v>1.159</c:v>
                </c:pt>
                <c:pt idx="2219">
                  <c:v>1.159</c:v>
                </c:pt>
                <c:pt idx="2220">
                  <c:v>1.1579999999999999</c:v>
                </c:pt>
                <c:pt idx="2221">
                  <c:v>1.1579999999999999</c:v>
                </c:pt>
                <c:pt idx="2222">
                  <c:v>1.1579999999999999</c:v>
                </c:pt>
                <c:pt idx="2223">
                  <c:v>1.157</c:v>
                </c:pt>
                <c:pt idx="2224">
                  <c:v>1.157</c:v>
                </c:pt>
                <c:pt idx="2225">
                  <c:v>1.1559999999999999</c:v>
                </c:pt>
                <c:pt idx="2226">
                  <c:v>1.155</c:v>
                </c:pt>
                <c:pt idx="2227">
                  <c:v>1.155</c:v>
                </c:pt>
                <c:pt idx="2228">
                  <c:v>1.155</c:v>
                </c:pt>
                <c:pt idx="2229">
                  <c:v>1.155</c:v>
                </c:pt>
                <c:pt idx="2230">
                  <c:v>1.1539999999999999</c:v>
                </c:pt>
                <c:pt idx="2231">
                  <c:v>1.1539999999999999</c:v>
                </c:pt>
                <c:pt idx="2232">
                  <c:v>1.153</c:v>
                </c:pt>
                <c:pt idx="2233">
                  <c:v>1.153</c:v>
                </c:pt>
                <c:pt idx="2234">
                  <c:v>1.153</c:v>
                </c:pt>
                <c:pt idx="2235">
                  <c:v>1.153</c:v>
                </c:pt>
                <c:pt idx="2236">
                  <c:v>1.153</c:v>
                </c:pt>
                <c:pt idx="2237">
                  <c:v>1.153</c:v>
                </c:pt>
                <c:pt idx="2238">
                  <c:v>1.1519999999999999</c:v>
                </c:pt>
                <c:pt idx="2239">
                  <c:v>1.1519999999999999</c:v>
                </c:pt>
                <c:pt idx="2240">
                  <c:v>1.1519999999999999</c:v>
                </c:pt>
                <c:pt idx="2241">
                  <c:v>1.151</c:v>
                </c:pt>
                <c:pt idx="2242">
                  <c:v>1.151</c:v>
                </c:pt>
                <c:pt idx="2243">
                  <c:v>1.151</c:v>
                </c:pt>
                <c:pt idx="2244">
                  <c:v>1.151</c:v>
                </c:pt>
                <c:pt idx="2245">
                  <c:v>1.1499999999999999</c:v>
                </c:pt>
                <c:pt idx="2246">
                  <c:v>1.1499999999999999</c:v>
                </c:pt>
                <c:pt idx="2247">
                  <c:v>1.1499999999999999</c:v>
                </c:pt>
                <c:pt idx="2248">
                  <c:v>1.1499999999999999</c:v>
                </c:pt>
                <c:pt idx="2249">
                  <c:v>1.149</c:v>
                </c:pt>
                <c:pt idx="2250">
                  <c:v>1.149</c:v>
                </c:pt>
                <c:pt idx="2251">
                  <c:v>1.149</c:v>
                </c:pt>
                <c:pt idx="2252">
                  <c:v>1.1479999999999999</c:v>
                </c:pt>
                <c:pt idx="2253">
                  <c:v>1.1479999999999999</c:v>
                </c:pt>
                <c:pt idx="2254">
                  <c:v>1.1479999999999999</c:v>
                </c:pt>
                <c:pt idx="2255">
                  <c:v>1.1479999999999999</c:v>
                </c:pt>
                <c:pt idx="2256">
                  <c:v>1.147</c:v>
                </c:pt>
                <c:pt idx="2257">
                  <c:v>1.145</c:v>
                </c:pt>
                <c:pt idx="2258">
                  <c:v>1.145</c:v>
                </c:pt>
                <c:pt idx="2259">
                  <c:v>1.145</c:v>
                </c:pt>
                <c:pt idx="2260">
                  <c:v>1.1439999999999999</c:v>
                </c:pt>
                <c:pt idx="2261">
                  <c:v>1.143</c:v>
                </c:pt>
                <c:pt idx="2262">
                  <c:v>1.143</c:v>
                </c:pt>
                <c:pt idx="2263">
                  <c:v>1.143</c:v>
                </c:pt>
                <c:pt idx="2264">
                  <c:v>1.143</c:v>
                </c:pt>
                <c:pt idx="2265">
                  <c:v>1.143</c:v>
                </c:pt>
                <c:pt idx="2266">
                  <c:v>1.143</c:v>
                </c:pt>
                <c:pt idx="2267">
                  <c:v>1.143</c:v>
                </c:pt>
                <c:pt idx="2268">
                  <c:v>1.143</c:v>
                </c:pt>
                <c:pt idx="2269">
                  <c:v>1.1419999999999999</c:v>
                </c:pt>
                <c:pt idx="2270">
                  <c:v>1.1419999999999999</c:v>
                </c:pt>
                <c:pt idx="2271">
                  <c:v>1.141</c:v>
                </c:pt>
                <c:pt idx="2272">
                  <c:v>1.141</c:v>
                </c:pt>
                <c:pt idx="2273">
                  <c:v>1.141</c:v>
                </c:pt>
                <c:pt idx="2274">
                  <c:v>1.141</c:v>
                </c:pt>
                <c:pt idx="2275">
                  <c:v>1.1399999999999999</c:v>
                </c:pt>
                <c:pt idx="2276">
                  <c:v>1.1399999999999999</c:v>
                </c:pt>
                <c:pt idx="2277">
                  <c:v>1.1399999999999999</c:v>
                </c:pt>
                <c:pt idx="2278">
                  <c:v>1.1399999999999999</c:v>
                </c:pt>
                <c:pt idx="2279">
                  <c:v>1.1399999999999999</c:v>
                </c:pt>
                <c:pt idx="2280">
                  <c:v>1.139</c:v>
                </c:pt>
                <c:pt idx="2281">
                  <c:v>1.139</c:v>
                </c:pt>
                <c:pt idx="2282">
                  <c:v>1.139</c:v>
                </c:pt>
                <c:pt idx="2283">
                  <c:v>1.139</c:v>
                </c:pt>
                <c:pt idx="2284">
                  <c:v>1.1379999999999999</c:v>
                </c:pt>
                <c:pt idx="2285">
                  <c:v>1.1379999999999999</c:v>
                </c:pt>
                <c:pt idx="2286">
                  <c:v>1.1379999999999999</c:v>
                </c:pt>
                <c:pt idx="2287">
                  <c:v>1.1379999999999999</c:v>
                </c:pt>
                <c:pt idx="2288">
                  <c:v>1.1379999999999999</c:v>
                </c:pt>
                <c:pt idx="2289">
                  <c:v>1.137</c:v>
                </c:pt>
                <c:pt idx="2290">
                  <c:v>1.137</c:v>
                </c:pt>
                <c:pt idx="2291">
                  <c:v>1.137</c:v>
                </c:pt>
                <c:pt idx="2292">
                  <c:v>1.1359999999999999</c:v>
                </c:pt>
                <c:pt idx="2293">
                  <c:v>1.1359999999999999</c:v>
                </c:pt>
                <c:pt idx="2294">
                  <c:v>1.135</c:v>
                </c:pt>
                <c:pt idx="2295">
                  <c:v>1.135</c:v>
                </c:pt>
                <c:pt idx="2296">
                  <c:v>1.1339999999999999</c:v>
                </c:pt>
                <c:pt idx="2297">
                  <c:v>1.1339999999999999</c:v>
                </c:pt>
                <c:pt idx="2298">
                  <c:v>1.1339999999999999</c:v>
                </c:pt>
                <c:pt idx="2299">
                  <c:v>1.1339999999999999</c:v>
                </c:pt>
                <c:pt idx="2300">
                  <c:v>1.1339999999999999</c:v>
                </c:pt>
                <c:pt idx="2301">
                  <c:v>1.1339999999999999</c:v>
                </c:pt>
                <c:pt idx="2302">
                  <c:v>1.1339999999999999</c:v>
                </c:pt>
                <c:pt idx="2303">
                  <c:v>1.133</c:v>
                </c:pt>
                <c:pt idx="2304">
                  <c:v>1.133</c:v>
                </c:pt>
                <c:pt idx="2305">
                  <c:v>1.133</c:v>
                </c:pt>
                <c:pt idx="2306">
                  <c:v>1.133</c:v>
                </c:pt>
                <c:pt idx="2307">
                  <c:v>1.133</c:v>
                </c:pt>
                <c:pt idx="2308">
                  <c:v>1.1319999999999999</c:v>
                </c:pt>
                <c:pt idx="2309">
                  <c:v>1.131</c:v>
                </c:pt>
                <c:pt idx="2310">
                  <c:v>1.1299999999999999</c:v>
                </c:pt>
                <c:pt idx="2311">
                  <c:v>1.1299999999999999</c:v>
                </c:pt>
                <c:pt idx="2312">
                  <c:v>1.1299999999999999</c:v>
                </c:pt>
                <c:pt idx="2313">
                  <c:v>1.1299999999999999</c:v>
                </c:pt>
                <c:pt idx="2314">
                  <c:v>1.1299999999999999</c:v>
                </c:pt>
                <c:pt idx="2315">
                  <c:v>1.1279999999999999</c:v>
                </c:pt>
                <c:pt idx="2316">
                  <c:v>1.1279999999999999</c:v>
                </c:pt>
                <c:pt idx="2317">
                  <c:v>1.1279999999999999</c:v>
                </c:pt>
                <c:pt idx="2318">
                  <c:v>1.1279999999999999</c:v>
                </c:pt>
                <c:pt idx="2319">
                  <c:v>1.1279999999999999</c:v>
                </c:pt>
                <c:pt idx="2320">
                  <c:v>1.1279999999999999</c:v>
                </c:pt>
                <c:pt idx="2321">
                  <c:v>1.127</c:v>
                </c:pt>
                <c:pt idx="2322">
                  <c:v>1.127</c:v>
                </c:pt>
                <c:pt idx="2323">
                  <c:v>1.127</c:v>
                </c:pt>
                <c:pt idx="2324">
                  <c:v>1.1259999999999999</c:v>
                </c:pt>
                <c:pt idx="2325">
                  <c:v>1.1259999999999999</c:v>
                </c:pt>
                <c:pt idx="2326">
                  <c:v>1.1259999999999999</c:v>
                </c:pt>
                <c:pt idx="2327">
                  <c:v>1.1259999999999999</c:v>
                </c:pt>
                <c:pt idx="2328">
                  <c:v>1.1259999999999999</c:v>
                </c:pt>
                <c:pt idx="2329">
                  <c:v>1.125</c:v>
                </c:pt>
                <c:pt idx="2330">
                  <c:v>1.1240000000000001</c:v>
                </c:pt>
                <c:pt idx="2331">
                  <c:v>1.1240000000000001</c:v>
                </c:pt>
                <c:pt idx="2332">
                  <c:v>1.123</c:v>
                </c:pt>
                <c:pt idx="2333">
                  <c:v>1.123</c:v>
                </c:pt>
                <c:pt idx="2334">
                  <c:v>1.1220000000000001</c:v>
                </c:pt>
                <c:pt idx="2335">
                  <c:v>1.1220000000000001</c:v>
                </c:pt>
                <c:pt idx="2336">
                  <c:v>1.121</c:v>
                </c:pt>
                <c:pt idx="2337">
                  <c:v>1.1200000000000001</c:v>
                </c:pt>
                <c:pt idx="2338">
                  <c:v>1.1200000000000001</c:v>
                </c:pt>
                <c:pt idx="2339">
                  <c:v>1.1200000000000001</c:v>
                </c:pt>
                <c:pt idx="2340">
                  <c:v>1.119</c:v>
                </c:pt>
                <c:pt idx="2341">
                  <c:v>1.119</c:v>
                </c:pt>
                <c:pt idx="2342">
                  <c:v>1.1180000000000001</c:v>
                </c:pt>
                <c:pt idx="2343">
                  <c:v>1.1180000000000001</c:v>
                </c:pt>
                <c:pt idx="2344">
                  <c:v>1.117</c:v>
                </c:pt>
                <c:pt idx="2345">
                  <c:v>1.117</c:v>
                </c:pt>
                <c:pt idx="2346">
                  <c:v>1.117</c:v>
                </c:pt>
                <c:pt idx="2347">
                  <c:v>1.1160000000000001</c:v>
                </c:pt>
                <c:pt idx="2348">
                  <c:v>1.1160000000000001</c:v>
                </c:pt>
                <c:pt idx="2349">
                  <c:v>1.1160000000000001</c:v>
                </c:pt>
                <c:pt idx="2350">
                  <c:v>1.1160000000000001</c:v>
                </c:pt>
                <c:pt idx="2351">
                  <c:v>1.1140000000000001</c:v>
                </c:pt>
                <c:pt idx="2352">
                  <c:v>1.1140000000000001</c:v>
                </c:pt>
                <c:pt idx="2353">
                  <c:v>1.1140000000000001</c:v>
                </c:pt>
                <c:pt idx="2354">
                  <c:v>1.113</c:v>
                </c:pt>
                <c:pt idx="2355">
                  <c:v>1.113</c:v>
                </c:pt>
                <c:pt idx="2356">
                  <c:v>1.113</c:v>
                </c:pt>
                <c:pt idx="2357">
                  <c:v>1.113</c:v>
                </c:pt>
                <c:pt idx="2358">
                  <c:v>1.1120000000000001</c:v>
                </c:pt>
                <c:pt idx="2359">
                  <c:v>1.1120000000000001</c:v>
                </c:pt>
                <c:pt idx="2360">
                  <c:v>1.111</c:v>
                </c:pt>
                <c:pt idx="2361">
                  <c:v>1.111</c:v>
                </c:pt>
                <c:pt idx="2362">
                  <c:v>1.111</c:v>
                </c:pt>
                <c:pt idx="2363">
                  <c:v>1.111</c:v>
                </c:pt>
                <c:pt idx="2364">
                  <c:v>1.1100000000000001</c:v>
                </c:pt>
                <c:pt idx="2365">
                  <c:v>1.1100000000000001</c:v>
                </c:pt>
                <c:pt idx="2366">
                  <c:v>1.1100000000000001</c:v>
                </c:pt>
                <c:pt idx="2367">
                  <c:v>1.1100000000000001</c:v>
                </c:pt>
                <c:pt idx="2368">
                  <c:v>1.109</c:v>
                </c:pt>
                <c:pt idx="2369">
                  <c:v>1.109</c:v>
                </c:pt>
                <c:pt idx="2370">
                  <c:v>1.1080000000000001</c:v>
                </c:pt>
                <c:pt idx="2371">
                  <c:v>1.1080000000000001</c:v>
                </c:pt>
                <c:pt idx="2372">
                  <c:v>1.1080000000000001</c:v>
                </c:pt>
                <c:pt idx="2373">
                  <c:v>1.107</c:v>
                </c:pt>
                <c:pt idx="2374">
                  <c:v>1.107</c:v>
                </c:pt>
                <c:pt idx="2375">
                  <c:v>1.107</c:v>
                </c:pt>
                <c:pt idx="2376">
                  <c:v>1.1060000000000001</c:v>
                </c:pt>
                <c:pt idx="2377">
                  <c:v>1.1040000000000001</c:v>
                </c:pt>
                <c:pt idx="2378">
                  <c:v>1.1040000000000001</c:v>
                </c:pt>
                <c:pt idx="2379">
                  <c:v>1.1040000000000001</c:v>
                </c:pt>
                <c:pt idx="2380">
                  <c:v>1.103</c:v>
                </c:pt>
                <c:pt idx="2381">
                  <c:v>1.103</c:v>
                </c:pt>
                <c:pt idx="2382">
                  <c:v>1.103</c:v>
                </c:pt>
                <c:pt idx="2383">
                  <c:v>1.103</c:v>
                </c:pt>
                <c:pt idx="2384">
                  <c:v>1.1020000000000001</c:v>
                </c:pt>
                <c:pt idx="2385">
                  <c:v>1.1020000000000001</c:v>
                </c:pt>
                <c:pt idx="2386">
                  <c:v>1.1020000000000001</c:v>
                </c:pt>
                <c:pt idx="2387">
                  <c:v>1.101</c:v>
                </c:pt>
                <c:pt idx="2388">
                  <c:v>1.101</c:v>
                </c:pt>
                <c:pt idx="2389">
                  <c:v>1.101</c:v>
                </c:pt>
                <c:pt idx="2390">
                  <c:v>1.101</c:v>
                </c:pt>
                <c:pt idx="2391">
                  <c:v>1.101</c:v>
                </c:pt>
                <c:pt idx="2392">
                  <c:v>1.101</c:v>
                </c:pt>
                <c:pt idx="2393">
                  <c:v>1.1000000000000001</c:v>
                </c:pt>
                <c:pt idx="2394">
                  <c:v>1.1000000000000001</c:v>
                </c:pt>
                <c:pt idx="2395">
                  <c:v>1.1000000000000001</c:v>
                </c:pt>
                <c:pt idx="2396">
                  <c:v>1.1000000000000001</c:v>
                </c:pt>
                <c:pt idx="2397">
                  <c:v>1.099</c:v>
                </c:pt>
                <c:pt idx="2398">
                  <c:v>1.099</c:v>
                </c:pt>
                <c:pt idx="2399">
                  <c:v>1.099</c:v>
                </c:pt>
                <c:pt idx="2400">
                  <c:v>1.099</c:v>
                </c:pt>
                <c:pt idx="2401">
                  <c:v>1.099</c:v>
                </c:pt>
                <c:pt idx="2402">
                  <c:v>1.099</c:v>
                </c:pt>
                <c:pt idx="2403">
                  <c:v>1.0980000000000001</c:v>
                </c:pt>
                <c:pt idx="2404">
                  <c:v>1.0980000000000001</c:v>
                </c:pt>
                <c:pt idx="2405">
                  <c:v>1.0980000000000001</c:v>
                </c:pt>
                <c:pt idx="2406">
                  <c:v>1.0980000000000001</c:v>
                </c:pt>
                <c:pt idx="2407">
                  <c:v>1.097</c:v>
                </c:pt>
                <c:pt idx="2408">
                  <c:v>1.097</c:v>
                </c:pt>
                <c:pt idx="2409">
                  <c:v>1.097</c:v>
                </c:pt>
                <c:pt idx="2410">
                  <c:v>1.097</c:v>
                </c:pt>
                <c:pt idx="2411">
                  <c:v>1.097</c:v>
                </c:pt>
                <c:pt idx="2412">
                  <c:v>1.0960000000000001</c:v>
                </c:pt>
                <c:pt idx="2413">
                  <c:v>1.0960000000000001</c:v>
                </c:pt>
                <c:pt idx="2414">
                  <c:v>1.0960000000000001</c:v>
                </c:pt>
                <c:pt idx="2415">
                  <c:v>1.0960000000000001</c:v>
                </c:pt>
                <c:pt idx="2416">
                  <c:v>1.095</c:v>
                </c:pt>
                <c:pt idx="2417">
                  <c:v>1.0940000000000001</c:v>
                </c:pt>
                <c:pt idx="2418">
                  <c:v>1.0940000000000001</c:v>
                </c:pt>
                <c:pt idx="2419">
                  <c:v>1.0940000000000001</c:v>
                </c:pt>
                <c:pt idx="2420">
                  <c:v>1.0940000000000001</c:v>
                </c:pt>
                <c:pt idx="2421">
                  <c:v>1.0940000000000001</c:v>
                </c:pt>
                <c:pt idx="2422">
                  <c:v>1.093</c:v>
                </c:pt>
                <c:pt idx="2423">
                  <c:v>1.093</c:v>
                </c:pt>
                <c:pt idx="2424">
                  <c:v>1.0920000000000001</c:v>
                </c:pt>
                <c:pt idx="2425">
                  <c:v>1.0920000000000001</c:v>
                </c:pt>
                <c:pt idx="2426">
                  <c:v>1.0920000000000001</c:v>
                </c:pt>
                <c:pt idx="2427">
                  <c:v>1.0920000000000001</c:v>
                </c:pt>
                <c:pt idx="2428">
                  <c:v>1.0920000000000001</c:v>
                </c:pt>
                <c:pt idx="2429">
                  <c:v>1.0920000000000001</c:v>
                </c:pt>
                <c:pt idx="2430">
                  <c:v>1.0920000000000001</c:v>
                </c:pt>
                <c:pt idx="2431">
                  <c:v>1.091</c:v>
                </c:pt>
                <c:pt idx="2432">
                  <c:v>1.091</c:v>
                </c:pt>
                <c:pt idx="2433">
                  <c:v>1.091</c:v>
                </c:pt>
                <c:pt idx="2434">
                  <c:v>1.0900000000000001</c:v>
                </c:pt>
                <c:pt idx="2435">
                  <c:v>1.0900000000000001</c:v>
                </c:pt>
                <c:pt idx="2436">
                  <c:v>1.0900000000000001</c:v>
                </c:pt>
                <c:pt idx="2437">
                  <c:v>1.0900000000000001</c:v>
                </c:pt>
                <c:pt idx="2438">
                  <c:v>1.089</c:v>
                </c:pt>
                <c:pt idx="2439">
                  <c:v>1.089</c:v>
                </c:pt>
                <c:pt idx="2440">
                  <c:v>1.0880000000000001</c:v>
                </c:pt>
                <c:pt idx="2441">
                  <c:v>1.0880000000000001</c:v>
                </c:pt>
                <c:pt idx="2442">
                  <c:v>1.0880000000000001</c:v>
                </c:pt>
                <c:pt idx="2443">
                  <c:v>1.087</c:v>
                </c:pt>
                <c:pt idx="2444">
                  <c:v>1.087</c:v>
                </c:pt>
                <c:pt idx="2445">
                  <c:v>1.087</c:v>
                </c:pt>
                <c:pt idx="2446">
                  <c:v>1.087</c:v>
                </c:pt>
                <c:pt idx="2447">
                  <c:v>1.0860000000000001</c:v>
                </c:pt>
                <c:pt idx="2448">
                  <c:v>1.0860000000000001</c:v>
                </c:pt>
                <c:pt idx="2449">
                  <c:v>1.0860000000000001</c:v>
                </c:pt>
                <c:pt idx="2450">
                  <c:v>1.0860000000000001</c:v>
                </c:pt>
                <c:pt idx="2451">
                  <c:v>1.085</c:v>
                </c:pt>
                <c:pt idx="2452">
                  <c:v>1.085</c:v>
                </c:pt>
                <c:pt idx="2453">
                  <c:v>1.085</c:v>
                </c:pt>
                <c:pt idx="2454">
                  <c:v>1.085</c:v>
                </c:pt>
                <c:pt idx="2455">
                  <c:v>1.0840000000000001</c:v>
                </c:pt>
                <c:pt idx="2456">
                  <c:v>1.083</c:v>
                </c:pt>
                <c:pt idx="2457">
                  <c:v>1.083</c:v>
                </c:pt>
                <c:pt idx="2458">
                  <c:v>1.083</c:v>
                </c:pt>
                <c:pt idx="2459">
                  <c:v>1.0820000000000001</c:v>
                </c:pt>
                <c:pt idx="2460">
                  <c:v>1.0820000000000001</c:v>
                </c:pt>
                <c:pt idx="2461">
                  <c:v>1.0820000000000001</c:v>
                </c:pt>
                <c:pt idx="2462">
                  <c:v>1.081</c:v>
                </c:pt>
                <c:pt idx="2463">
                  <c:v>1.081</c:v>
                </c:pt>
                <c:pt idx="2464">
                  <c:v>1.081</c:v>
                </c:pt>
                <c:pt idx="2465">
                  <c:v>1.08</c:v>
                </c:pt>
                <c:pt idx="2466">
                  <c:v>1.08</c:v>
                </c:pt>
                <c:pt idx="2467">
                  <c:v>1.079</c:v>
                </c:pt>
                <c:pt idx="2468">
                  <c:v>1.0780000000000001</c:v>
                </c:pt>
                <c:pt idx="2469">
                  <c:v>1.0780000000000001</c:v>
                </c:pt>
                <c:pt idx="2470">
                  <c:v>1.0780000000000001</c:v>
                </c:pt>
                <c:pt idx="2471">
                  <c:v>1.0780000000000001</c:v>
                </c:pt>
                <c:pt idx="2472">
                  <c:v>1.077</c:v>
                </c:pt>
                <c:pt idx="2473">
                  <c:v>1.077</c:v>
                </c:pt>
                <c:pt idx="2474">
                  <c:v>1.077</c:v>
                </c:pt>
                <c:pt idx="2475">
                  <c:v>1.077</c:v>
                </c:pt>
                <c:pt idx="2476">
                  <c:v>1.077</c:v>
                </c:pt>
                <c:pt idx="2477">
                  <c:v>1.0760000000000001</c:v>
                </c:pt>
                <c:pt idx="2478">
                  <c:v>1.0760000000000001</c:v>
                </c:pt>
                <c:pt idx="2479">
                  <c:v>1.075</c:v>
                </c:pt>
                <c:pt idx="2480">
                  <c:v>1.075</c:v>
                </c:pt>
                <c:pt idx="2481">
                  <c:v>1.0740000000000001</c:v>
                </c:pt>
                <c:pt idx="2482">
                  <c:v>1.0740000000000001</c:v>
                </c:pt>
                <c:pt idx="2483">
                  <c:v>1.0740000000000001</c:v>
                </c:pt>
                <c:pt idx="2484">
                  <c:v>1.0740000000000001</c:v>
                </c:pt>
                <c:pt idx="2485">
                  <c:v>1.0740000000000001</c:v>
                </c:pt>
                <c:pt idx="2486">
                  <c:v>1.0740000000000001</c:v>
                </c:pt>
                <c:pt idx="2487">
                  <c:v>1.073</c:v>
                </c:pt>
                <c:pt idx="2488">
                  <c:v>1.073</c:v>
                </c:pt>
                <c:pt idx="2489">
                  <c:v>1.0720000000000001</c:v>
                </c:pt>
                <c:pt idx="2490">
                  <c:v>1.071</c:v>
                </c:pt>
                <c:pt idx="2491">
                  <c:v>1.071</c:v>
                </c:pt>
                <c:pt idx="2492">
                  <c:v>1.071</c:v>
                </c:pt>
                <c:pt idx="2493">
                  <c:v>1.071</c:v>
                </c:pt>
                <c:pt idx="2494">
                  <c:v>1.071</c:v>
                </c:pt>
                <c:pt idx="2495">
                  <c:v>1.07</c:v>
                </c:pt>
                <c:pt idx="2496">
                  <c:v>1.07</c:v>
                </c:pt>
                <c:pt idx="2497">
                  <c:v>1.07</c:v>
                </c:pt>
                <c:pt idx="2498">
                  <c:v>1.069</c:v>
                </c:pt>
                <c:pt idx="2499">
                  <c:v>1.0680000000000001</c:v>
                </c:pt>
                <c:pt idx="2500">
                  <c:v>1.0680000000000001</c:v>
                </c:pt>
                <c:pt idx="2501">
                  <c:v>1.0680000000000001</c:v>
                </c:pt>
                <c:pt idx="2502">
                  <c:v>1.0680000000000001</c:v>
                </c:pt>
                <c:pt idx="2503">
                  <c:v>1.0680000000000001</c:v>
                </c:pt>
                <c:pt idx="2504">
                  <c:v>1.0680000000000001</c:v>
                </c:pt>
                <c:pt idx="2505">
                  <c:v>1.0669999999999999</c:v>
                </c:pt>
                <c:pt idx="2506">
                  <c:v>1.0669999999999999</c:v>
                </c:pt>
                <c:pt idx="2507">
                  <c:v>1.0669999999999999</c:v>
                </c:pt>
                <c:pt idx="2508">
                  <c:v>1.0669999999999999</c:v>
                </c:pt>
                <c:pt idx="2509">
                  <c:v>1.0669999999999999</c:v>
                </c:pt>
                <c:pt idx="2510">
                  <c:v>1.0669999999999999</c:v>
                </c:pt>
                <c:pt idx="2511">
                  <c:v>1.0669999999999999</c:v>
                </c:pt>
                <c:pt idx="2512">
                  <c:v>1.0669999999999999</c:v>
                </c:pt>
                <c:pt idx="2513">
                  <c:v>1.0660000000000001</c:v>
                </c:pt>
                <c:pt idx="2514">
                  <c:v>1.0660000000000001</c:v>
                </c:pt>
                <c:pt idx="2515">
                  <c:v>1.0660000000000001</c:v>
                </c:pt>
                <c:pt idx="2516">
                  <c:v>1.0660000000000001</c:v>
                </c:pt>
                <c:pt idx="2517">
                  <c:v>1.0660000000000001</c:v>
                </c:pt>
                <c:pt idx="2518">
                  <c:v>1.0660000000000001</c:v>
                </c:pt>
                <c:pt idx="2519">
                  <c:v>1.0649999999999999</c:v>
                </c:pt>
                <c:pt idx="2520">
                  <c:v>1.0649999999999999</c:v>
                </c:pt>
                <c:pt idx="2521">
                  <c:v>1.0649999999999999</c:v>
                </c:pt>
                <c:pt idx="2522">
                  <c:v>1.0649999999999999</c:v>
                </c:pt>
                <c:pt idx="2523">
                  <c:v>1.0649999999999999</c:v>
                </c:pt>
                <c:pt idx="2524">
                  <c:v>1.0649999999999999</c:v>
                </c:pt>
                <c:pt idx="2525">
                  <c:v>1.0640000000000001</c:v>
                </c:pt>
                <c:pt idx="2526">
                  <c:v>1.0640000000000001</c:v>
                </c:pt>
                <c:pt idx="2527">
                  <c:v>1.0640000000000001</c:v>
                </c:pt>
                <c:pt idx="2528">
                  <c:v>1.0629999999999999</c:v>
                </c:pt>
                <c:pt idx="2529">
                  <c:v>1.0629999999999999</c:v>
                </c:pt>
                <c:pt idx="2530">
                  <c:v>1.0629999999999999</c:v>
                </c:pt>
                <c:pt idx="2531">
                  <c:v>1.0620000000000001</c:v>
                </c:pt>
                <c:pt idx="2532">
                  <c:v>1.0620000000000001</c:v>
                </c:pt>
                <c:pt idx="2533">
                  <c:v>1.0609999999999999</c:v>
                </c:pt>
                <c:pt idx="2534">
                  <c:v>1.0609999999999999</c:v>
                </c:pt>
                <c:pt idx="2535">
                  <c:v>1.0609999999999999</c:v>
                </c:pt>
                <c:pt idx="2536">
                  <c:v>1.0609999999999999</c:v>
                </c:pt>
                <c:pt idx="2537">
                  <c:v>1.0609999999999999</c:v>
                </c:pt>
                <c:pt idx="2538">
                  <c:v>1.06</c:v>
                </c:pt>
                <c:pt idx="2539">
                  <c:v>1.06</c:v>
                </c:pt>
                <c:pt idx="2540">
                  <c:v>1.06</c:v>
                </c:pt>
                <c:pt idx="2541">
                  <c:v>1.06</c:v>
                </c:pt>
                <c:pt idx="2542">
                  <c:v>1.06</c:v>
                </c:pt>
                <c:pt idx="2543">
                  <c:v>1.06</c:v>
                </c:pt>
                <c:pt idx="2544">
                  <c:v>1.06</c:v>
                </c:pt>
                <c:pt idx="2545">
                  <c:v>1.06</c:v>
                </c:pt>
                <c:pt idx="2546">
                  <c:v>1.06</c:v>
                </c:pt>
                <c:pt idx="2547">
                  <c:v>1.0589999999999999</c:v>
                </c:pt>
                <c:pt idx="2548">
                  <c:v>1.0589999999999999</c:v>
                </c:pt>
                <c:pt idx="2549">
                  <c:v>1.0589999999999999</c:v>
                </c:pt>
                <c:pt idx="2550">
                  <c:v>1.0589999999999999</c:v>
                </c:pt>
                <c:pt idx="2551">
                  <c:v>1.0580000000000001</c:v>
                </c:pt>
                <c:pt idx="2552">
                  <c:v>1.0580000000000001</c:v>
                </c:pt>
                <c:pt idx="2553">
                  <c:v>1.0580000000000001</c:v>
                </c:pt>
                <c:pt idx="2554">
                  <c:v>1.0580000000000001</c:v>
                </c:pt>
                <c:pt idx="2555">
                  <c:v>1.0580000000000001</c:v>
                </c:pt>
                <c:pt idx="2556">
                  <c:v>1.0580000000000001</c:v>
                </c:pt>
                <c:pt idx="2557">
                  <c:v>1.0580000000000001</c:v>
                </c:pt>
                <c:pt idx="2558">
                  <c:v>1.0569999999999999</c:v>
                </c:pt>
                <c:pt idx="2559">
                  <c:v>1.0569999999999999</c:v>
                </c:pt>
                <c:pt idx="2560">
                  <c:v>1.0569999999999999</c:v>
                </c:pt>
                <c:pt idx="2561">
                  <c:v>1.0569999999999999</c:v>
                </c:pt>
                <c:pt idx="2562">
                  <c:v>1.056</c:v>
                </c:pt>
                <c:pt idx="2563">
                  <c:v>1.056</c:v>
                </c:pt>
                <c:pt idx="2564">
                  <c:v>1.056</c:v>
                </c:pt>
                <c:pt idx="2565">
                  <c:v>1.056</c:v>
                </c:pt>
                <c:pt idx="2566">
                  <c:v>1.056</c:v>
                </c:pt>
                <c:pt idx="2567">
                  <c:v>1.0549999999999999</c:v>
                </c:pt>
                <c:pt idx="2568">
                  <c:v>1.0549999999999999</c:v>
                </c:pt>
                <c:pt idx="2569">
                  <c:v>1.0549999999999999</c:v>
                </c:pt>
                <c:pt idx="2570">
                  <c:v>1.0549999999999999</c:v>
                </c:pt>
                <c:pt idx="2571">
                  <c:v>1.0549999999999999</c:v>
                </c:pt>
                <c:pt idx="2572">
                  <c:v>1.0549999999999999</c:v>
                </c:pt>
                <c:pt idx="2573">
                  <c:v>1.0549999999999999</c:v>
                </c:pt>
                <c:pt idx="2574">
                  <c:v>1.054</c:v>
                </c:pt>
                <c:pt idx="2575">
                  <c:v>1.054</c:v>
                </c:pt>
                <c:pt idx="2576">
                  <c:v>1.054</c:v>
                </c:pt>
                <c:pt idx="2577">
                  <c:v>1.054</c:v>
                </c:pt>
                <c:pt idx="2578">
                  <c:v>1.0529999999999999</c:v>
                </c:pt>
                <c:pt idx="2579">
                  <c:v>1.0529999999999999</c:v>
                </c:pt>
                <c:pt idx="2580">
                  <c:v>1.0529999999999999</c:v>
                </c:pt>
                <c:pt idx="2581">
                  <c:v>1.052</c:v>
                </c:pt>
                <c:pt idx="2582">
                  <c:v>1.052</c:v>
                </c:pt>
                <c:pt idx="2583">
                  <c:v>1.052</c:v>
                </c:pt>
                <c:pt idx="2584">
                  <c:v>1.052</c:v>
                </c:pt>
                <c:pt idx="2585">
                  <c:v>1.0509999999999999</c:v>
                </c:pt>
                <c:pt idx="2586">
                  <c:v>1.0509999999999999</c:v>
                </c:pt>
                <c:pt idx="2587">
                  <c:v>1.0509999999999999</c:v>
                </c:pt>
                <c:pt idx="2588">
                  <c:v>1.0509999999999999</c:v>
                </c:pt>
                <c:pt idx="2589">
                  <c:v>1.05</c:v>
                </c:pt>
                <c:pt idx="2590">
                  <c:v>1.05</c:v>
                </c:pt>
                <c:pt idx="2591">
                  <c:v>1.0489999999999999</c:v>
                </c:pt>
                <c:pt idx="2592">
                  <c:v>1.0489999999999999</c:v>
                </c:pt>
                <c:pt idx="2593">
                  <c:v>1.0489999999999999</c:v>
                </c:pt>
                <c:pt idx="2594">
                  <c:v>1.0489999999999999</c:v>
                </c:pt>
                <c:pt idx="2595">
                  <c:v>1.0489999999999999</c:v>
                </c:pt>
                <c:pt idx="2596">
                  <c:v>1.048</c:v>
                </c:pt>
                <c:pt idx="2597">
                  <c:v>1.048</c:v>
                </c:pt>
                <c:pt idx="2598">
                  <c:v>1.048</c:v>
                </c:pt>
                <c:pt idx="2599">
                  <c:v>1.048</c:v>
                </c:pt>
                <c:pt idx="2600">
                  <c:v>1.048</c:v>
                </c:pt>
                <c:pt idx="2601">
                  <c:v>1.048</c:v>
                </c:pt>
                <c:pt idx="2602">
                  <c:v>1.048</c:v>
                </c:pt>
                <c:pt idx="2603">
                  <c:v>1.048</c:v>
                </c:pt>
                <c:pt idx="2604">
                  <c:v>1.048</c:v>
                </c:pt>
                <c:pt idx="2605">
                  <c:v>1.0469999999999999</c:v>
                </c:pt>
                <c:pt idx="2606">
                  <c:v>1.0469999999999999</c:v>
                </c:pt>
                <c:pt idx="2607">
                  <c:v>1.0469999999999999</c:v>
                </c:pt>
                <c:pt idx="2608">
                  <c:v>1.0469999999999999</c:v>
                </c:pt>
                <c:pt idx="2609">
                  <c:v>1.0469999999999999</c:v>
                </c:pt>
                <c:pt idx="2610">
                  <c:v>1.0469999999999999</c:v>
                </c:pt>
                <c:pt idx="2611">
                  <c:v>1.046</c:v>
                </c:pt>
                <c:pt idx="2612">
                  <c:v>1.046</c:v>
                </c:pt>
                <c:pt idx="2613">
                  <c:v>1.046</c:v>
                </c:pt>
                <c:pt idx="2614">
                  <c:v>1.046</c:v>
                </c:pt>
                <c:pt idx="2615">
                  <c:v>1.046</c:v>
                </c:pt>
                <c:pt idx="2616">
                  <c:v>1.046</c:v>
                </c:pt>
                <c:pt idx="2617">
                  <c:v>1.0449999999999999</c:v>
                </c:pt>
                <c:pt idx="2618">
                  <c:v>1.0449999999999999</c:v>
                </c:pt>
                <c:pt idx="2619">
                  <c:v>1.0449999999999999</c:v>
                </c:pt>
                <c:pt idx="2620">
                  <c:v>1.0449999999999999</c:v>
                </c:pt>
                <c:pt idx="2621">
                  <c:v>1.0449999999999999</c:v>
                </c:pt>
                <c:pt idx="2622">
                  <c:v>1.0449999999999999</c:v>
                </c:pt>
                <c:pt idx="2623">
                  <c:v>1.044</c:v>
                </c:pt>
                <c:pt idx="2624">
                  <c:v>1.044</c:v>
                </c:pt>
                <c:pt idx="2625">
                  <c:v>1.044</c:v>
                </c:pt>
                <c:pt idx="2626">
                  <c:v>1.044</c:v>
                </c:pt>
                <c:pt idx="2627">
                  <c:v>1.044</c:v>
                </c:pt>
                <c:pt idx="2628">
                  <c:v>1.0429999999999999</c:v>
                </c:pt>
                <c:pt idx="2629">
                  <c:v>1.0429999999999999</c:v>
                </c:pt>
                <c:pt idx="2630">
                  <c:v>1.042</c:v>
                </c:pt>
                <c:pt idx="2631">
                  <c:v>1.042</c:v>
                </c:pt>
                <c:pt idx="2632">
                  <c:v>1.042</c:v>
                </c:pt>
                <c:pt idx="2633">
                  <c:v>1.0409999999999999</c:v>
                </c:pt>
                <c:pt idx="2634">
                  <c:v>1.04</c:v>
                </c:pt>
                <c:pt idx="2635">
                  <c:v>1.04</c:v>
                </c:pt>
                <c:pt idx="2636">
                  <c:v>1.0389999999999999</c:v>
                </c:pt>
                <c:pt idx="2637">
                  <c:v>1.0389999999999999</c:v>
                </c:pt>
                <c:pt idx="2638">
                  <c:v>1.0389999999999999</c:v>
                </c:pt>
                <c:pt idx="2639">
                  <c:v>1.0389999999999999</c:v>
                </c:pt>
                <c:pt idx="2640">
                  <c:v>1.038</c:v>
                </c:pt>
                <c:pt idx="2641">
                  <c:v>1.0369999999999999</c:v>
                </c:pt>
                <c:pt idx="2642">
                  <c:v>1.0369999999999999</c:v>
                </c:pt>
                <c:pt idx="2643">
                  <c:v>1.0369999999999999</c:v>
                </c:pt>
                <c:pt idx="2644">
                  <c:v>1.0369999999999999</c:v>
                </c:pt>
                <c:pt idx="2645">
                  <c:v>1.0369999999999999</c:v>
                </c:pt>
                <c:pt idx="2646">
                  <c:v>1.036</c:v>
                </c:pt>
                <c:pt idx="2647">
                  <c:v>1.036</c:v>
                </c:pt>
                <c:pt idx="2648">
                  <c:v>1.036</c:v>
                </c:pt>
                <c:pt idx="2649">
                  <c:v>1.036</c:v>
                </c:pt>
                <c:pt idx="2650">
                  <c:v>1.0349999999999999</c:v>
                </c:pt>
                <c:pt idx="2651">
                  <c:v>1.0349999999999999</c:v>
                </c:pt>
                <c:pt idx="2652">
                  <c:v>1.0349999999999999</c:v>
                </c:pt>
                <c:pt idx="2653">
                  <c:v>1.0349999999999999</c:v>
                </c:pt>
                <c:pt idx="2654">
                  <c:v>1.0349999999999999</c:v>
                </c:pt>
                <c:pt idx="2655">
                  <c:v>1.0349999999999999</c:v>
                </c:pt>
                <c:pt idx="2656">
                  <c:v>1.034</c:v>
                </c:pt>
                <c:pt idx="2657">
                  <c:v>1.034</c:v>
                </c:pt>
                <c:pt idx="2658">
                  <c:v>1.034</c:v>
                </c:pt>
                <c:pt idx="2659">
                  <c:v>1.034</c:v>
                </c:pt>
                <c:pt idx="2660">
                  <c:v>1.0329999999999999</c:v>
                </c:pt>
                <c:pt idx="2661">
                  <c:v>1.0329999999999999</c:v>
                </c:pt>
                <c:pt idx="2662">
                  <c:v>1.0329999999999999</c:v>
                </c:pt>
                <c:pt idx="2663">
                  <c:v>1.032</c:v>
                </c:pt>
                <c:pt idx="2664">
                  <c:v>1.0309999999999999</c:v>
                </c:pt>
                <c:pt idx="2665">
                  <c:v>1.0309999999999999</c:v>
                </c:pt>
                <c:pt idx="2666">
                  <c:v>1.0309999999999999</c:v>
                </c:pt>
                <c:pt idx="2667">
                  <c:v>1.0309999999999999</c:v>
                </c:pt>
                <c:pt idx="2668">
                  <c:v>1.03</c:v>
                </c:pt>
                <c:pt idx="2669">
                  <c:v>1.03</c:v>
                </c:pt>
                <c:pt idx="2670">
                  <c:v>1.03</c:v>
                </c:pt>
                <c:pt idx="2671">
                  <c:v>1.03</c:v>
                </c:pt>
                <c:pt idx="2672">
                  <c:v>1.03</c:v>
                </c:pt>
                <c:pt idx="2673">
                  <c:v>1.0289999999999999</c:v>
                </c:pt>
                <c:pt idx="2674">
                  <c:v>1.0289999999999999</c:v>
                </c:pt>
                <c:pt idx="2675">
                  <c:v>1.0289999999999999</c:v>
                </c:pt>
                <c:pt idx="2676">
                  <c:v>1.028</c:v>
                </c:pt>
                <c:pt idx="2677">
                  <c:v>1.028</c:v>
                </c:pt>
                <c:pt idx="2678">
                  <c:v>1.028</c:v>
                </c:pt>
                <c:pt idx="2679">
                  <c:v>1.0269999999999999</c:v>
                </c:pt>
                <c:pt idx="2680">
                  <c:v>1.0269999999999999</c:v>
                </c:pt>
                <c:pt idx="2681">
                  <c:v>1.0269999999999999</c:v>
                </c:pt>
                <c:pt idx="2682">
                  <c:v>1.0269999999999999</c:v>
                </c:pt>
                <c:pt idx="2683">
                  <c:v>1.0269999999999999</c:v>
                </c:pt>
                <c:pt idx="2684">
                  <c:v>1.0269999999999999</c:v>
                </c:pt>
                <c:pt idx="2685">
                  <c:v>1.0269999999999999</c:v>
                </c:pt>
                <c:pt idx="2686">
                  <c:v>1.026</c:v>
                </c:pt>
                <c:pt idx="2687">
                  <c:v>1.026</c:v>
                </c:pt>
                <c:pt idx="2688">
                  <c:v>1.026</c:v>
                </c:pt>
                <c:pt idx="2689">
                  <c:v>1.026</c:v>
                </c:pt>
                <c:pt idx="2690">
                  <c:v>1.0249999999999999</c:v>
                </c:pt>
                <c:pt idx="2691">
                  <c:v>1.0249999999999999</c:v>
                </c:pt>
                <c:pt idx="2692">
                  <c:v>1.0249999999999999</c:v>
                </c:pt>
                <c:pt idx="2693">
                  <c:v>1.0249999999999999</c:v>
                </c:pt>
                <c:pt idx="2694">
                  <c:v>1.024</c:v>
                </c:pt>
                <c:pt idx="2695">
                  <c:v>1.024</c:v>
                </c:pt>
                <c:pt idx="2696">
                  <c:v>1.024</c:v>
                </c:pt>
                <c:pt idx="2697">
                  <c:v>1.024</c:v>
                </c:pt>
                <c:pt idx="2698">
                  <c:v>1.024</c:v>
                </c:pt>
                <c:pt idx="2699">
                  <c:v>1.0229999999999999</c:v>
                </c:pt>
                <c:pt idx="2700">
                  <c:v>1.0229999999999999</c:v>
                </c:pt>
                <c:pt idx="2701">
                  <c:v>1.022</c:v>
                </c:pt>
                <c:pt idx="2702">
                  <c:v>1.022</c:v>
                </c:pt>
                <c:pt idx="2703">
                  <c:v>1.022</c:v>
                </c:pt>
                <c:pt idx="2704">
                  <c:v>1.022</c:v>
                </c:pt>
                <c:pt idx="2705">
                  <c:v>1.022</c:v>
                </c:pt>
                <c:pt idx="2706">
                  <c:v>1.0209999999999999</c:v>
                </c:pt>
                <c:pt idx="2707">
                  <c:v>1.0209999999999999</c:v>
                </c:pt>
                <c:pt idx="2708">
                  <c:v>1.0209999999999999</c:v>
                </c:pt>
                <c:pt idx="2709">
                  <c:v>1.0209999999999999</c:v>
                </c:pt>
                <c:pt idx="2710">
                  <c:v>1.0209999999999999</c:v>
                </c:pt>
                <c:pt idx="2711">
                  <c:v>1.0209999999999999</c:v>
                </c:pt>
                <c:pt idx="2712">
                  <c:v>1.02</c:v>
                </c:pt>
                <c:pt idx="2713">
                  <c:v>1.02</c:v>
                </c:pt>
                <c:pt idx="2714">
                  <c:v>1.02</c:v>
                </c:pt>
                <c:pt idx="2715">
                  <c:v>1.02</c:v>
                </c:pt>
                <c:pt idx="2716">
                  <c:v>1.0189999999999999</c:v>
                </c:pt>
                <c:pt idx="2717">
                  <c:v>1.0189999999999999</c:v>
                </c:pt>
                <c:pt idx="2718">
                  <c:v>1.0189999999999999</c:v>
                </c:pt>
                <c:pt idx="2719">
                  <c:v>1.0189999999999999</c:v>
                </c:pt>
                <c:pt idx="2720">
                  <c:v>1.018</c:v>
                </c:pt>
                <c:pt idx="2721">
                  <c:v>1.018</c:v>
                </c:pt>
                <c:pt idx="2722">
                  <c:v>1.018</c:v>
                </c:pt>
                <c:pt idx="2723">
                  <c:v>1.018</c:v>
                </c:pt>
                <c:pt idx="2724">
                  <c:v>1.018</c:v>
                </c:pt>
                <c:pt idx="2725">
                  <c:v>1.018</c:v>
                </c:pt>
                <c:pt idx="2726">
                  <c:v>1.0169999999999999</c:v>
                </c:pt>
                <c:pt idx="2727">
                  <c:v>1.0169999999999999</c:v>
                </c:pt>
                <c:pt idx="2728">
                  <c:v>1.0169999999999999</c:v>
                </c:pt>
                <c:pt idx="2729">
                  <c:v>1.0169999999999999</c:v>
                </c:pt>
                <c:pt idx="2730">
                  <c:v>1.0169999999999999</c:v>
                </c:pt>
                <c:pt idx="2731">
                  <c:v>1.016</c:v>
                </c:pt>
                <c:pt idx="2732">
                  <c:v>1.016</c:v>
                </c:pt>
                <c:pt idx="2733">
                  <c:v>1.016</c:v>
                </c:pt>
                <c:pt idx="2734">
                  <c:v>1.016</c:v>
                </c:pt>
                <c:pt idx="2735">
                  <c:v>1.016</c:v>
                </c:pt>
                <c:pt idx="2736">
                  <c:v>1.016</c:v>
                </c:pt>
                <c:pt idx="2737">
                  <c:v>1.0149999999999999</c:v>
                </c:pt>
                <c:pt idx="2738">
                  <c:v>1.0149999999999999</c:v>
                </c:pt>
                <c:pt idx="2739">
                  <c:v>1.0149999999999999</c:v>
                </c:pt>
                <c:pt idx="2740">
                  <c:v>1.014</c:v>
                </c:pt>
                <c:pt idx="2741">
                  <c:v>1.014</c:v>
                </c:pt>
                <c:pt idx="2742">
                  <c:v>1.014</c:v>
                </c:pt>
                <c:pt idx="2743">
                  <c:v>1.014</c:v>
                </c:pt>
                <c:pt idx="2744">
                  <c:v>1.0129999999999999</c:v>
                </c:pt>
                <c:pt idx="2745">
                  <c:v>1.0129999999999999</c:v>
                </c:pt>
                <c:pt idx="2746">
                  <c:v>1.0129999999999999</c:v>
                </c:pt>
                <c:pt idx="2747">
                  <c:v>1.012</c:v>
                </c:pt>
                <c:pt idx="2748">
                  <c:v>1.012</c:v>
                </c:pt>
                <c:pt idx="2749">
                  <c:v>1.012</c:v>
                </c:pt>
                <c:pt idx="2750">
                  <c:v>1.0109999999999999</c:v>
                </c:pt>
                <c:pt idx="2751">
                  <c:v>1.0109999999999999</c:v>
                </c:pt>
                <c:pt idx="2752">
                  <c:v>1.0109999999999999</c:v>
                </c:pt>
                <c:pt idx="2753">
                  <c:v>1.0109999999999999</c:v>
                </c:pt>
                <c:pt idx="2754">
                  <c:v>1.0109999999999999</c:v>
                </c:pt>
                <c:pt idx="2755">
                  <c:v>1.0089999999999999</c:v>
                </c:pt>
                <c:pt idx="2756">
                  <c:v>1.0089999999999999</c:v>
                </c:pt>
                <c:pt idx="2757">
                  <c:v>1.0089999999999999</c:v>
                </c:pt>
                <c:pt idx="2758">
                  <c:v>1.0089999999999999</c:v>
                </c:pt>
                <c:pt idx="2759">
                  <c:v>1.0089999999999999</c:v>
                </c:pt>
                <c:pt idx="2760">
                  <c:v>1.008</c:v>
                </c:pt>
                <c:pt idx="2761">
                  <c:v>1.008</c:v>
                </c:pt>
                <c:pt idx="2762">
                  <c:v>1.008</c:v>
                </c:pt>
                <c:pt idx="2763">
                  <c:v>1.008</c:v>
                </c:pt>
                <c:pt idx="2764">
                  <c:v>1.008</c:v>
                </c:pt>
                <c:pt idx="2765">
                  <c:v>1.0069999999999999</c:v>
                </c:pt>
                <c:pt idx="2766">
                  <c:v>1.0069999999999999</c:v>
                </c:pt>
                <c:pt idx="2767">
                  <c:v>1.0069999999999999</c:v>
                </c:pt>
                <c:pt idx="2768">
                  <c:v>1.0069999999999999</c:v>
                </c:pt>
                <c:pt idx="2769">
                  <c:v>1.006</c:v>
                </c:pt>
                <c:pt idx="2770">
                  <c:v>1.006</c:v>
                </c:pt>
                <c:pt idx="2771">
                  <c:v>1.006</c:v>
                </c:pt>
                <c:pt idx="2772">
                  <c:v>1.006</c:v>
                </c:pt>
                <c:pt idx="2773">
                  <c:v>1.006</c:v>
                </c:pt>
                <c:pt idx="2774">
                  <c:v>1.0049999999999999</c:v>
                </c:pt>
                <c:pt idx="2775">
                  <c:v>1.0049999999999999</c:v>
                </c:pt>
                <c:pt idx="2776">
                  <c:v>1.0049999999999999</c:v>
                </c:pt>
                <c:pt idx="2777">
                  <c:v>1.0049999999999999</c:v>
                </c:pt>
                <c:pt idx="2778">
                  <c:v>1.0049999999999999</c:v>
                </c:pt>
                <c:pt idx="2779">
                  <c:v>1.004</c:v>
                </c:pt>
                <c:pt idx="2780">
                  <c:v>1.004</c:v>
                </c:pt>
                <c:pt idx="2781">
                  <c:v>1.004</c:v>
                </c:pt>
                <c:pt idx="2782">
                  <c:v>1.004</c:v>
                </c:pt>
                <c:pt idx="2783">
                  <c:v>1.0029999999999999</c:v>
                </c:pt>
                <c:pt idx="2784">
                  <c:v>1.0029999999999999</c:v>
                </c:pt>
                <c:pt idx="2785">
                  <c:v>1.0029999999999999</c:v>
                </c:pt>
                <c:pt idx="2786">
                  <c:v>1.0029999999999999</c:v>
                </c:pt>
                <c:pt idx="2787">
                  <c:v>1.0029999999999999</c:v>
                </c:pt>
                <c:pt idx="2788">
                  <c:v>1.0029999999999999</c:v>
                </c:pt>
                <c:pt idx="2789">
                  <c:v>1.0029999999999999</c:v>
                </c:pt>
                <c:pt idx="2790">
                  <c:v>1.002</c:v>
                </c:pt>
                <c:pt idx="2791">
                  <c:v>1.002</c:v>
                </c:pt>
                <c:pt idx="2792">
                  <c:v>1.002</c:v>
                </c:pt>
                <c:pt idx="2793">
                  <c:v>1.002</c:v>
                </c:pt>
                <c:pt idx="2794">
                  <c:v>1.002</c:v>
                </c:pt>
                <c:pt idx="2795">
                  <c:v>1.0009999999999999</c:v>
                </c:pt>
                <c:pt idx="2796">
                  <c:v>1.0009999999999999</c:v>
                </c:pt>
                <c:pt idx="2797">
                  <c:v>1.0009999999999999</c:v>
                </c:pt>
                <c:pt idx="2798">
                  <c:v>1.0009999999999999</c:v>
                </c:pt>
                <c:pt idx="2799">
                  <c:v>1.0009999999999999</c:v>
                </c:pt>
                <c:pt idx="2800">
                  <c:v>1.0009999999999999</c:v>
                </c:pt>
                <c:pt idx="2801">
                  <c:v>1</c:v>
                </c:pt>
                <c:pt idx="2802">
                  <c:v>1</c:v>
                </c:pt>
                <c:pt idx="2803">
                  <c:v>1</c:v>
                </c:pt>
                <c:pt idx="2804">
                  <c:v>0.999</c:v>
                </c:pt>
                <c:pt idx="2805">
                  <c:v>0.999</c:v>
                </c:pt>
                <c:pt idx="2806">
                  <c:v>0.999</c:v>
                </c:pt>
                <c:pt idx="2807">
                  <c:v>0.998</c:v>
                </c:pt>
                <c:pt idx="2808">
                  <c:v>0.998</c:v>
                </c:pt>
                <c:pt idx="2809">
                  <c:v>0.998</c:v>
                </c:pt>
                <c:pt idx="2810">
                  <c:v>0.997</c:v>
                </c:pt>
                <c:pt idx="2811">
                  <c:v>0.997</c:v>
                </c:pt>
                <c:pt idx="2812">
                  <c:v>0.997</c:v>
                </c:pt>
                <c:pt idx="2813">
                  <c:v>0.997</c:v>
                </c:pt>
                <c:pt idx="2814">
                  <c:v>0.996</c:v>
                </c:pt>
                <c:pt idx="2815">
                  <c:v>0.996</c:v>
                </c:pt>
                <c:pt idx="2816">
                  <c:v>0.996</c:v>
                </c:pt>
                <c:pt idx="2817">
                  <c:v>0.996</c:v>
                </c:pt>
                <c:pt idx="2818">
                  <c:v>0.995</c:v>
                </c:pt>
                <c:pt idx="2819">
                  <c:v>0.995</c:v>
                </c:pt>
                <c:pt idx="2820">
                  <c:v>0.995</c:v>
                </c:pt>
                <c:pt idx="2821">
                  <c:v>0.995</c:v>
                </c:pt>
                <c:pt idx="2822">
                  <c:v>0.995</c:v>
                </c:pt>
                <c:pt idx="2823">
                  <c:v>0.995</c:v>
                </c:pt>
                <c:pt idx="2824">
                  <c:v>0.995</c:v>
                </c:pt>
                <c:pt idx="2825">
                  <c:v>0.99399999999999999</c:v>
                </c:pt>
                <c:pt idx="2826">
                  <c:v>0.99399999999999999</c:v>
                </c:pt>
                <c:pt idx="2827">
                  <c:v>0.99399999999999999</c:v>
                </c:pt>
                <c:pt idx="2828">
                  <c:v>0.99399999999999999</c:v>
                </c:pt>
                <c:pt idx="2829">
                  <c:v>0.99399999999999999</c:v>
                </c:pt>
                <c:pt idx="2830">
                  <c:v>0.99399999999999999</c:v>
                </c:pt>
                <c:pt idx="2831">
                  <c:v>0.99399999999999999</c:v>
                </c:pt>
                <c:pt idx="2832">
                  <c:v>0.99299999999999999</c:v>
                </c:pt>
                <c:pt idx="2833">
                  <c:v>0.99299999999999999</c:v>
                </c:pt>
                <c:pt idx="2834">
                  <c:v>0.99299999999999999</c:v>
                </c:pt>
                <c:pt idx="2835">
                  <c:v>0.99199999999999999</c:v>
                </c:pt>
                <c:pt idx="2836">
                  <c:v>0.99199999999999999</c:v>
                </c:pt>
                <c:pt idx="2837">
                  <c:v>0.99199999999999999</c:v>
                </c:pt>
                <c:pt idx="2838">
                  <c:v>0.99199999999999999</c:v>
                </c:pt>
                <c:pt idx="2839">
                  <c:v>0.99199999999999999</c:v>
                </c:pt>
                <c:pt idx="2840">
                  <c:v>0.99099999999999999</c:v>
                </c:pt>
                <c:pt idx="2841">
                  <c:v>0.99099999999999999</c:v>
                </c:pt>
                <c:pt idx="2842">
                  <c:v>0.99</c:v>
                </c:pt>
                <c:pt idx="2843">
                  <c:v>0.99</c:v>
                </c:pt>
                <c:pt idx="2844">
                  <c:v>0.99</c:v>
                </c:pt>
                <c:pt idx="2845">
                  <c:v>0.99</c:v>
                </c:pt>
                <c:pt idx="2846">
                  <c:v>0.98899999999999999</c:v>
                </c:pt>
                <c:pt idx="2847">
                  <c:v>0.98899999999999999</c:v>
                </c:pt>
                <c:pt idx="2848">
                  <c:v>0.98899999999999999</c:v>
                </c:pt>
                <c:pt idx="2849">
                  <c:v>0.98799999999999999</c:v>
                </c:pt>
                <c:pt idx="2850">
                  <c:v>0.98799999999999999</c:v>
                </c:pt>
                <c:pt idx="2851">
                  <c:v>0.98799999999999999</c:v>
                </c:pt>
                <c:pt idx="2852">
                  <c:v>0.98799999999999999</c:v>
                </c:pt>
                <c:pt idx="2853">
                  <c:v>0.98799999999999999</c:v>
                </c:pt>
                <c:pt idx="2854">
                  <c:v>0.98799999999999999</c:v>
                </c:pt>
                <c:pt idx="2855">
                  <c:v>0.98699999999999999</c:v>
                </c:pt>
                <c:pt idx="2856">
                  <c:v>0.98699999999999999</c:v>
                </c:pt>
                <c:pt idx="2857">
                  <c:v>0.98699999999999999</c:v>
                </c:pt>
                <c:pt idx="2858">
                  <c:v>0.98699999999999999</c:v>
                </c:pt>
                <c:pt idx="2859">
                  <c:v>0.98699999999999999</c:v>
                </c:pt>
                <c:pt idx="2860">
                  <c:v>0.98599999999999999</c:v>
                </c:pt>
                <c:pt idx="2861">
                  <c:v>0.98599999999999999</c:v>
                </c:pt>
                <c:pt idx="2862">
                  <c:v>0.98599999999999999</c:v>
                </c:pt>
                <c:pt idx="2863">
                  <c:v>0.98499999999999999</c:v>
                </c:pt>
                <c:pt idx="2864">
                  <c:v>0.98499999999999999</c:v>
                </c:pt>
                <c:pt idx="2865">
                  <c:v>0.98499999999999999</c:v>
                </c:pt>
                <c:pt idx="2866">
                  <c:v>0.98499999999999999</c:v>
                </c:pt>
                <c:pt idx="2867">
                  <c:v>0.98499999999999999</c:v>
                </c:pt>
                <c:pt idx="2868">
                  <c:v>0.98499999999999999</c:v>
                </c:pt>
                <c:pt idx="2869">
                  <c:v>0.98399999999999999</c:v>
                </c:pt>
                <c:pt idx="2870">
                  <c:v>0.98399999999999999</c:v>
                </c:pt>
                <c:pt idx="2871">
                  <c:v>0.98399999999999999</c:v>
                </c:pt>
                <c:pt idx="2872">
                  <c:v>0.98399999999999999</c:v>
                </c:pt>
                <c:pt idx="2873">
                  <c:v>0.98299999999999998</c:v>
                </c:pt>
                <c:pt idx="2874">
                  <c:v>0.98299999999999998</c:v>
                </c:pt>
                <c:pt idx="2875">
                  <c:v>0.98299999999999998</c:v>
                </c:pt>
                <c:pt idx="2876">
                  <c:v>0.98299999999999998</c:v>
                </c:pt>
                <c:pt idx="2877">
                  <c:v>0.98299999999999998</c:v>
                </c:pt>
                <c:pt idx="2878">
                  <c:v>0.98199999999999998</c:v>
                </c:pt>
                <c:pt idx="2879">
                  <c:v>0.98199999999999998</c:v>
                </c:pt>
                <c:pt idx="2880">
                  <c:v>0.98199999999999998</c:v>
                </c:pt>
                <c:pt idx="2881">
                  <c:v>0.98099999999999998</c:v>
                </c:pt>
                <c:pt idx="2882">
                  <c:v>0.98099999999999998</c:v>
                </c:pt>
                <c:pt idx="2883">
                  <c:v>0.98099999999999998</c:v>
                </c:pt>
                <c:pt idx="2884">
                  <c:v>0.98099999999999998</c:v>
                </c:pt>
                <c:pt idx="2885">
                  <c:v>0.98099999999999998</c:v>
                </c:pt>
                <c:pt idx="2886">
                  <c:v>0.98</c:v>
                </c:pt>
                <c:pt idx="2887">
                  <c:v>0.98</c:v>
                </c:pt>
                <c:pt idx="2888">
                  <c:v>0.97899999999999998</c:v>
                </c:pt>
                <c:pt idx="2889">
                  <c:v>0.97899999999999998</c:v>
                </c:pt>
                <c:pt idx="2890">
                  <c:v>0.97899999999999998</c:v>
                </c:pt>
                <c:pt idx="2891">
                  <c:v>0.97799999999999998</c:v>
                </c:pt>
                <c:pt idx="2892">
                  <c:v>0.97799999999999998</c:v>
                </c:pt>
                <c:pt idx="2893">
                  <c:v>0.97799999999999998</c:v>
                </c:pt>
                <c:pt idx="2894">
                  <c:v>0.97799999999999998</c:v>
                </c:pt>
                <c:pt idx="2895">
                  <c:v>0.97799999999999998</c:v>
                </c:pt>
                <c:pt idx="2896">
                  <c:v>0.97799999999999998</c:v>
                </c:pt>
                <c:pt idx="2897">
                  <c:v>0.97799999999999998</c:v>
                </c:pt>
                <c:pt idx="2898">
                  <c:v>0.97799999999999998</c:v>
                </c:pt>
                <c:pt idx="2899">
                  <c:v>0.97699999999999998</c:v>
                </c:pt>
                <c:pt idx="2900">
                  <c:v>0.97699999999999998</c:v>
                </c:pt>
                <c:pt idx="2901">
                  <c:v>0.97699999999999998</c:v>
                </c:pt>
                <c:pt idx="2902">
                  <c:v>0.97699999999999998</c:v>
                </c:pt>
                <c:pt idx="2903">
                  <c:v>0.97699999999999998</c:v>
                </c:pt>
                <c:pt idx="2904">
                  <c:v>0.97699999999999998</c:v>
                </c:pt>
                <c:pt idx="2905">
                  <c:v>0.97699999999999998</c:v>
                </c:pt>
                <c:pt idx="2906">
                  <c:v>0.97599999999999998</c:v>
                </c:pt>
                <c:pt idx="2907">
                  <c:v>0.97599999999999998</c:v>
                </c:pt>
                <c:pt idx="2908">
                  <c:v>0.97599999999999998</c:v>
                </c:pt>
                <c:pt idx="2909">
                  <c:v>0.97499999999999998</c:v>
                </c:pt>
                <c:pt idx="2910">
                  <c:v>0.97499999999999998</c:v>
                </c:pt>
                <c:pt idx="2911">
                  <c:v>0.97499999999999998</c:v>
                </c:pt>
                <c:pt idx="2912">
                  <c:v>0.97399999999999998</c:v>
                </c:pt>
                <c:pt idx="2913">
                  <c:v>0.97399999999999998</c:v>
                </c:pt>
                <c:pt idx="2914">
                  <c:v>0.97399999999999998</c:v>
                </c:pt>
                <c:pt idx="2915">
                  <c:v>0.97399999999999998</c:v>
                </c:pt>
                <c:pt idx="2916">
                  <c:v>0.97399999999999998</c:v>
                </c:pt>
                <c:pt idx="2917">
                  <c:v>0.97299999999999998</c:v>
                </c:pt>
                <c:pt idx="2918">
                  <c:v>0.97299999999999998</c:v>
                </c:pt>
                <c:pt idx="2919">
                  <c:v>0.97299999999999998</c:v>
                </c:pt>
                <c:pt idx="2920">
                  <c:v>0.97299999999999998</c:v>
                </c:pt>
                <c:pt idx="2921">
                  <c:v>0.97299999999999998</c:v>
                </c:pt>
                <c:pt idx="2922">
                  <c:v>0.97199999999999998</c:v>
                </c:pt>
                <c:pt idx="2923">
                  <c:v>0.97099999999999997</c:v>
                </c:pt>
                <c:pt idx="2924">
                  <c:v>0.97099999999999997</c:v>
                </c:pt>
                <c:pt idx="2925">
                  <c:v>0.97099999999999997</c:v>
                </c:pt>
                <c:pt idx="2926">
                  <c:v>0.97099999999999997</c:v>
                </c:pt>
                <c:pt idx="2927">
                  <c:v>0.97099999999999997</c:v>
                </c:pt>
                <c:pt idx="2928">
                  <c:v>0.97</c:v>
                </c:pt>
                <c:pt idx="2929">
                  <c:v>0.97</c:v>
                </c:pt>
                <c:pt idx="2930">
                  <c:v>0.97</c:v>
                </c:pt>
                <c:pt idx="2931">
                  <c:v>0.97</c:v>
                </c:pt>
                <c:pt idx="2932">
                  <c:v>0.97</c:v>
                </c:pt>
                <c:pt idx="2933">
                  <c:v>0.97</c:v>
                </c:pt>
                <c:pt idx="2934">
                  <c:v>0.97</c:v>
                </c:pt>
                <c:pt idx="2935">
                  <c:v>0.97</c:v>
                </c:pt>
                <c:pt idx="2936">
                  <c:v>0.97</c:v>
                </c:pt>
                <c:pt idx="2937">
                  <c:v>0.96899999999999997</c:v>
                </c:pt>
                <c:pt idx="2938">
                  <c:v>0.96899999999999997</c:v>
                </c:pt>
                <c:pt idx="2939">
                  <c:v>0.96899999999999997</c:v>
                </c:pt>
                <c:pt idx="2940">
                  <c:v>0.96899999999999997</c:v>
                </c:pt>
                <c:pt idx="2941">
                  <c:v>0.96799999999999997</c:v>
                </c:pt>
                <c:pt idx="2942">
                  <c:v>0.96799999999999997</c:v>
                </c:pt>
                <c:pt idx="2943">
                  <c:v>0.96799999999999997</c:v>
                </c:pt>
                <c:pt idx="2944">
                  <c:v>0.96799999999999997</c:v>
                </c:pt>
                <c:pt idx="2945">
                  <c:v>0.96799999999999997</c:v>
                </c:pt>
                <c:pt idx="2946">
                  <c:v>0.96699999999999997</c:v>
                </c:pt>
                <c:pt idx="2947">
                  <c:v>0.96699999999999997</c:v>
                </c:pt>
                <c:pt idx="2948">
                  <c:v>0.96699999999999997</c:v>
                </c:pt>
                <c:pt idx="2949">
                  <c:v>0.96699999999999997</c:v>
                </c:pt>
                <c:pt idx="2950">
                  <c:v>0.96699999999999997</c:v>
                </c:pt>
                <c:pt idx="2951">
                  <c:v>0.96599999999999997</c:v>
                </c:pt>
                <c:pt idx="2952">
                  <c:v>0.96599999999999997</c:v>
                </c:pt>
                <c:pt idx="2953">
                  <c:v>0.96599999999999997</c:v>
                </c:pt>
                <c:pt idx="2954">
                  <c:v>0.96599999999999997</c:v>
                </c:pt>
                <c:pt idx="2955">
                  <c:v>0.96599999999999997</c:v>
                </c:pt>
                <c:pt idx="2956">
                  <c:v>0.96599999999999997</c:v>
                </c:pt>
                <c:pt idx="2957">
                  <c:v>0.96599999999999997</c:v>
                </c:pt>
                <c:pt idx="2958">
                  <c:v>0.96599999999999997</c:v>
                </c:pt>
                <c:pt idx="2959">
                  <c:v>0.96499999999999997</c:v>
                </c:pt>
                <c:pt idx="2960">
                  <c:v>0.96499999999999997</c:v>
                </c:pt>
                <c:pt idx="2961">
                  <c:v>0.96499999999999997</c:v>
                </c:pt>
                <c:pt idx="2962">
                  <c:v>0.96499999999999997</c:v>
                </c:pt>
                <c:pt idx="2963">
                  <c:v>0.96499999999999997</c:v>
                </c:pt>
                <c:pt idx="2964">
                  <c:v>0.96499999999999997</c:v>
                </c:pt>
                <c:pt idx="2965">
                  <c:v>0.96499999999999997</c:v>
                </c:pt>
                <c:pt idx="2966">
                  <c:v>0.96399999999999997</c:v>
                </c:pt>
                <c:pt idx="2967">
                  <c:v>0.96399999999999997</c:v>
                </c:pt>
                <c:pt idx="2968">
                  <c:v>0.96399999999999997</c:v>
                </c:pt>
                <c:pt idx="2969">
                  <c:v>0.96399999999999997</c:v>
                </c:pt>
                <c:pt idx="2970">
                  <c:v>0.96299999999999997</c:v>
                </c:pt>
                <c:pt idx="2971">
                  <c:v>0.96299999999999997</c:v>
                </c:pt>
                <c:pt idx="2972">
                  <c:v>0.96299999999999997</c:v>
                </c:pt>
                <c:pt idx="2973">
                  <c:v>0.96199999999999997</c:v>
                </c:pt>
                <c:pt idx="2974">
                  <c:v>0.96199999999999997</c:v>
                </c:pt>
                <c:pt idx="2975">
                  <c:v>0.96199999999999997</c:v>
                </c:pt>
                <c:pt idx="2976">
                  <c:v>0.96199999999999997</c:v>
                </c:pt>
                <c:pt idx="2977">
                  <c:v>0.96099999999999997</c:v>
                </c:pt>
                <c:pt idx="2978">
                  <c:v>0.96099999999999997</c:v>
                </c:pt>
                <c:pt idx="2979">
                  <c:v>0.96099999999999997</c:v>
                </c:pt>
                <c:pt idx="2980">
                  <c:v>0.96</c:v>
                </c:pt>
                <c:pt idx="2981">
                  <c:v>0.96</c:v>
                </c:pt>
                <c:pt idx="2982">
                  <c:v>0.96</c:v>
                </c:pt>
                <c:pt idx="2983">
                  <c:v>0.95899999999999996</c:v>
                </c:pt>
                <c:pt idx="2984">
                  <c:v>0.95899999999999996</c:v>
                </c:pt>
                <c:pt idx="2985">
                  <c:v>0.95899999999999996</c:v>
                </c:pt>
                <c:pt idx="2986">
                  <c:v>0.95899999999999996</c:v>
                </c:pt>
                <c:pt idx="2987">
                  <c:v>0.95899999999999996</c:v>
                </c:pt>
                <c:pt idx="2988">
                  <c:v>0.95899999999999996</c:v>
                </c:pt>
                <c:pt idx="2989">
                  <c:v>0.95799999999999996</c:v>
                </c:pt>
                <c:pt idx="2990">
                  <c:v>0.95799999999999996</c:v>
                </c:pt>
                <c:pt idx="2991">
                  <c:v>0.95799999999999996</c:v>
                </c:pt>
                <c:pt idx="2992">
                  <c:v>0.95799999999999996</c:v>
                </c:pt>
                <c:pt idx="2993">
                  <c:v>0.95799999999999996</c:v>
                </c:pt>
                <c:pt idx="2994">
                  <c:v>0.95799999999999996</c:v>
                </c:pt>
                <c:pt idx="2995">
                  <c:v>0.95799999999999996</c:v>
                </c:pt>
                <c:pt idx="2996">
                  <c:v>0.95799999999999996</c:v>
                </c:pt>
                <c:pt idx="2997">
                  <c:v>0.95699999999999996</c:v>
                </c:pt>
                <c:pt idx="2998">
                  <c:v>0.95699999999999996</c:v>
                </c:pt>
                <c:pt idx="2999">
                  <c:v>0.95699999999999996</c:v>
                </c:pt>
                <c:pt idx="3000">
                  <c:v>0.95699999999999996</c:v>
                </c:pt>
                <c:pt idx="3001">
                  <c:v>0.95699999999999996</c:v>
                </c:pt>
                <c:pt idx="3002">
                  <c:v>0.95599999999999996</c:v>
                </c:pt>
                <c:pt idx="3003">
                  <c:v>0.95599999999999996</c:v>
                </c:pt>
                <c:pt idx="3004">
                  <c:v>0.95599999999999996</c:v>
                </c:pt>
                <c:pt idx="3005">
                  <c:v>0.95499999999999996</c:v>
                </c:pt>
                <c:pt idx="3006">
                  <c:v>0.95499999999999996</c:v>
                </c:pt>
                <c:pt idx="3007">
                  <c:v>0.95499999999999996</c:v>
                </c:pt>
                <c:pt idx="3008">
                  <c:v>0.95499999999999996</c:v>
                </c:pt>
                <c:pt idx="3009">
                  <c:v>0.95399999999999996</c:v>
                </c:pt>
                <c:pt idx="3010">
                  <c:v>0.95399999999999996</c:v>
                </c:pt>
                <c:pt idx="3011">
                  <c:v>0.95399999999999996</c:v>
                </c:pt>
                <c:pt idx="3012">
                  <c:v>0.95399999999999996</c:v>
                </c:pt>
                <c:pt idx="3013">
                  <c:v>0.95399999999999996</c:v>
                </c:pt>
                <c:pt idx="3014">
                  <c:v>0.95299999999999996</c:v>
                </c:pt>
                <c:pt idx="3015">
                  <c:v>0.95299999999999996</c:v>
                </c:pt>
                <c:pt idx="3016">
                  <c:v>0.95199999999999996</c:v>
                </c:pt>
                <c:pt idx="3017">
                  <c:v>0.95199999999999996</c:v>
                </c:pt>
                <c:pt idx="3018">
                  <c:v>0.95199999999999996</c:v>
                </c:pt>
                <c:pt idx="3019">
                  <c:v>0.95199999999999996</c:v>
                </c:pt>
                <c:pt idx="3020">
                  <c:v>0.95199999999999996</c:v>
                </c:pt>
                <c:pt idx="3021">
                  <c:v>0.95199999999999996</c:v>
                </c:pt>
                <c:pt idx="3022">
                  <c:v>0.95099999999999996</c:v>
                </c:pt>
                <c:pt idx="3023">
                  <c:v>0.95099999999999996</c:v>
                </c:pt>
                <c:pt idx="3024">
                  <c:v>0.95</c:v>
                </c:pt>
                <c:pt idx="3025">
                  <c:v>0.95</c:v>
                </c:pt>
                <c:pt idx="3026">
                  <c:v>0.95</c:v>
                </c:pt>
                <c:pt idx="3027">
                  <c:v>0.95</c:v>
                </c:pt>
                <c:pt idx="3028">
                  <c:v>0.94899999999999995</c:v>
                </c:pt>
                <c:pt idx="3029">
                  <c:v>0.94899999999999995</c:v>
                </c:pt>
                <c:pt idx="3030">
                  <c:v>0.94899999999999995</c:v>
                </c:pt>
                <c:pt idx="3031">
                  <c:v>0.94899999999999995</c:v>
                </c:pt>
                <c:pt idx="3032">
                  <c:v>0.94799999999999995</c:v>
                </c:pt>
                <c:pt idx="3033">
                  <c:v>0.94799999999999995</c:v>
                </c:pt>
                <c:pt idx="3034">
                  <c:v>0.94799999999999995</c:v>
                </c:pt>
                <c:pt idx="3035">
                  <c:v>0.94799999999999995</c:v>
                </c:pt>
                <c:pt idx="3036">
                  <c:v>0.94799999999999995</c:v>
                </c:pt>
                <c:pt idx="3037">
                  <c:v>0.94799999999999995</c:v>
                </c:pt>
                <c:pt idx="3038">
                  <c:v>0.94799999999999995</c:v>
                </c:pt>
                <c:pt idx="3039">
                  <c:v>0.94699999999999995</c:v>
                </c:pt>
                <c:pt idx="3040">
                  <c:v>0.94699999999999995</c:v>
                </c:pt>
                <c:pt idx="3041">
                  <c:v>0.94699999999999995</c:v>
                </c:pt>
                <c:pt idx="3042">
                  <c:v>0.94699999999999995</c:v>
                </c:pt>
                <c:pt idx="3043">
                  <c:v>0.94699999999999995</c:v>
                </c:pt>
                <c:pt idx="3044">
                  <c:v>0.94699999999999995</c:v>
                </c:pt>
                <c:pt idx="3045">
                  <c:v>0.94599999999999995</c:v>
                </c:pt>
                <c:pt idx="3046">
                  <c:v>0.94599999999999995</c:v>
                </c:pt>
                <c:pt idx="3047">
                  <c:v>0.94599999999999995</c:v>
                </c:pt>
                <c:pt idx="3048">
                  <c:v>0.94599999999999995</c:v>
                </c:pt>
                <c:pt idx="3049">
                  <c:v>0.94599999999999995</c:v>
                </c:pt>
                <c:pt idx="3050">
                  <c:v>0.94599999999999995</c:v>
                </c:pt>
                <c:pt idx="3051">
                  <c:v>0.94599999999999995</c:v>
                </c:pt>
                <c:pt idx="3052">
                  <c:v>0.94599999999999995</c:v>
                </c:pt>
                <c:pt idx="3053">
                  <c:v>0.94599999999999995</c:v>
                </c:pt>
                <c:pt idx="3054">
                  <c:v>0.94599999999999995</c:v>
                </c:pt>
                <c:pt idx="3055">
                  <c:v>0.94599999999999995</c:v>
                </c:pt>
                <c:pt idx="3056">
                  <c:v>0.94499999999999995</c:v>
                </c:pt>
                <c:pt idx="3057">
                  <c:v>0.94499999999999995</c:v>
                </c:pt>
                <c:pt idx="3058">
                  <c:v>0.94499999999999995</c:v>
                </c:pt>
                <c:pt idx="3059">
                  <c:v>0.94499999999999995</c:v>
                </c:pt>
                <c:pt idx="3060">
                  <c:v>0.94499999999999995</c:v>
                </c:pt>
                <c:pt idx="3061">
                  <c:v>0.94499999999999995</c:v>
                </c:pt>
                <c:pt idx="3062">
                  <c:v>0.94399999999999995</c:v>
                </c:pt>
                <c:pt idx="3063">
                  <c:v>0.94399999999999995</c:v>
                </c:pt>
                <c:pt idx="3064">
                  <c:v>0.94399999999999995</c:v>
                </c:pt>
                <c:pt idx="3065">
                  <c:v>0.94399999999999995</c:v>
                </c:pt>
                <c:pt idx="3066">
                  <c:v>0.94399999999999995</c:v>
                </c:pt>
                <c:pt idx="3067">
                  <c:v>0.94399999999999995</c:v>
                </c:pt>
                <c:pt idx="3068">
                  <c:v>0.94399999999999995</c:v>
                </c:pt>
                <c:pt idx="3069">
                  <c:v>0.94399999999999995</c:v>
                </c:pt>
                <c:pt idx="3070">
                  <c:v>0.94299999999999995</c:v>
                </c:pt>
                <c:pt idx="3071">
                  <c:v>0.94299999999999995</c:v>
                </c:pt>
                <c:pt idx="3072">
                  <c:v>0.94199999999999995</c:v>
                </c:pt>
                <c:pt idx="3073">
                  <c:v>0.94199999999999995</c:v>
                </c:pt>
                <c:pt idx="3074">
                  <c:v>0.94199999999999995</c:v>
                </c:pt>
                <c:pt idx="3075">
                  <c:v>0.94199999999999995</c:v>
                </c:pt>
                <c:pt idx="3076">
                  <c:v>0.94099999999999995</c:v>
                </c:pt>
                <c:pt idx="3077">
                  <c:v>0.94099999999999995</c:v>
                </c:pt>
                <c:pt idx="3078">
                  <c:v>0.94099999999999995</c:v>
                </c:pt>
                <c:pt idx="3079">
                  <c:v>0.94099999999999995</c:v>
                </c:pt>
                <c:pt idx="3080">
                  <c:v>0.94099999999999995</c:v>
                </c:pt>
                <c:pt idx="3081">
                  <c:v>0.94099999999999995</c:v>
                </c:pt>
                <c:pt idx="3082">
                  <c:v>0.94099999999999995</c:v>
                </c:pt>
                <c:pt idx="3083">
                  <c:v>0.94</c:v>
                </c:pt>
                <c:pt idx="3084">
                  <c:v>0.94</c:v>
                </c:pt>
                <c:pt idx="3085">
                  <c:v>0.94</c:v>
                </c:pt>
                <c:pt idx="3086">
                  <c:v>0.93899999999999995</c:v>
                </c:pt>
                <c:pt idx="3087">
                  <c:v>0.93899999999999995</c:v>
                </c:pt>
                <c:pt idx="3088">
                  <c:v>0.93899999999999995</c:v>
                </c:pt>
                <c:pt idx="3089">
                  <c:v>0.93899999999999995</c:v>
                </c:pt>
                <c:pt idx="3090">
                  <c:v>0.93899999999999995</c:v>
                </c:pt>
                <c:pt idx="3091">
                  <c:v>0.93899999999999995</c:v>
                </c:pt>
                <c:pt idx="3092">
                  <c:v>0.93799999999999994</c:v>
                </c:pt>
                <c:pt idx="3093">
                  <c:v>0.93799999999999994</c:v>
                </c:pt>
                <c:pt idx="3094">
                  <c:v>0.93799999999999994</c:v>
                </c:pt>
                <c:pt idx="3095">
                  <c:v>0.93700000000000006</c:v>
                </c:pt>
                <c:pt idx="3096">
                  <c:v>0.93700000000000006</c:v>
                </c:pt>
                <c:pt idx="3097">
                  <c:v>0.93700000000000006</c:v>
                </c:pt>
                <c:pt idx="3098">
                  <c:v>0.93700000000000006</c:v>
                </c:pt>
                <c:pt idx="3099">
                  <c:v>0.93600000000000005</c:v>
                </c:pt>
                <c:pt idx="3100">
                  <c:v>0.93600000000000005</c:v>
                </c:pt>
                <c:pt idx="3101">
                  <c:v>0.93600000000000005</c:v>
                </c:pt>
                <c:pt idx="3102">
                  <c:v>0.93600000000000005</c:v>
                </c:pt>
                <c:pt idx="3103">
                  <c:v>0.93600000000000005</c:v>
                </c:pt>
                <c:pt idx="3104">
                  <c:v>0.93600000000000005</c:v>
                </c:pt>
                <c:pt idx="3105">
                  <c:v>0.93600000000000005</c:v>
                </c:pt>
                <c:pt idx="3106">
                  <c:v>0.93500000000000005</c:v>
                </c:pt>
                <c:pt idx="3107">
                  <c:v>0.93500000000000005</c:v>
                </c:pt>
                <c:pt idx="3108">
                  <c:v>0.93500000000000005</c:v>
                </c:pt>
                <c:pt idx="3109">
                  <c:v>0.93500000000000005</c:v>
                </c:pt>
                <c:pt idx="3110">
                  <c:v>0.93500000000000005</c:v>
                </c:pt>
                <c:pt idx="3111">
                  <c:v>0.93500000000000005</c:v>
                </c:pt>
                <c:pt idx="3112">
                  <c:v>0.93500000000000005</c:v>
                </c:pt>
                <c:pt idx="3113">
                  <c:v>0.93500000000000005</c:v>
                </c:pt>
                <c:pt idx="3114">
                  <c:v>0.93400000000000005</c:v>
                </c:pt>
                <c:pt idx="3115">
                  <c:v>0.93400000000000005</c:v>
                </c:pt>
                <c:pt idx="3116">
                  <c:v>0.93300000000000005</c:v>
                </c:pt>
                <c:pt idx="3117">
                  <c:v>0.93300000000000005</c:v>
                </c:pt>
                <c:pt idx="3118">
                  <c:v>0.93300000000000005</c:v>
                </c:pt>
                <c:pt idx="3119">
                  <c:v>0.93300000000000005</c:v>
                </c:pt>
                <c:pt idx="3120">
                  <c:v>0.93300000000000005</c:v>
                </c:pt>
                <c:pt idx="3121">
                  <c:v>0.93300000000000005</c:v>
                </c:pt>
                <c:pt idx="3122">
                  <c:v>0.93300000000000005</c:v>
                </c:pt>
                <c:pt idx="3123">
                  <c:v>0.93300000000000005</c:v>
                </c:pt>
                <c:pt idx="3124">
                  <c:v>0.93200000000000005</c:v>
                </c:pt>
                <c:pt idx="3125">
                  <c:v>0.93200000000000005</c:v>
                </c:pt>
                <c:pt idx="3126">
                  <c:v>0.93200000000000005</c:v>
                </c:pt>
                <c:pt idx="3127">
                  <c:v>0.93200000000000005</c:v>
                </c:pt>
                <c:pt idx="3128">
                  <c:v>0.93200000000000005</c:v>
                </c:pt>
                <c:pt idx="3129">
                  <c:v>0.93200000000000005</c:v>
                </c:pt>
                <c:pt idx="3130">
                  <c:v>0.93200000000000005</c:v>
                </c:pt>
                <c:pt idx="3131">
                  <c:v>0.93100000000000005</c:v>
                </c:pt>
                <c:pt idx="3132">
                  <c:v>0.93100000000000005</c:v>
                </c:pt>
                <c:pt idx="3133">
                  <c:v>0.93100000000000005</c:v>
                </c:pt>
                <c:pt idx="3134">
                  <c:v>0.93100000000000005</c:v>
                </c:pt>
                <c:pt idx="3135">
                  <c:v>0.93</c:v>
                </c:pt>
                <c:pt idx="3136">
                  <c:v>0.93</c:v>
                </c:pt>
                <c:pt idx="3137">
                  <c:v>0.93</c:v>
                </c:pt>
                <c:pt idx="3138">
                  <c:v>0.93</c:v>
                </c:pt>
                <c:pt idx="3139">
                  <c:v>0.93</c:v>
                </c:pt>
                <c:pt idx="3140">
                  <c:v>0.93</c:v>
                </c:pt>
                <c:pt idx="3141">
                  <c:v>0.92900000000000005</c:v>
                </c:pt>
                <c:pt idx="3142">
                  <c:v>0.92900000000000005</c:v>
                </c:pt>
                <c:pt idx="3143">
                  <c:v>0.92900000000000005</c:v>
                </c:pt>
                <c:pt idx="3144">
                  <c:v>0.92900000000000005</c:v>
                </c:pt>
                <c:pt idx="3145">
                  <c:v>0.92900000000000005</c:v>
                </c:pt>
                <c:pt idx="3146">
                  <c:v>0.92900000000000005</c:v>
                </c:pt>
                <c:pt idx="3147">
                  <c:v>0.92800000000000005</c:v>
                </c:pt>
                <c:pt idx="3148">
                  <c:v>0.92800000000000005</c:v>
                </c:pt>
                <c:pt idx="3149">
                  <c:v>0.92800000000000005</c:v>
                </c:pt>
                <c:pt idx="3150">
                  <c:v>0.92800000000000005</c:v>
                </c:pt>
                <c:pt idx="3151">
                  <c:v>0.92700000000000005</c:v>
                </c:pt>
                <c:pt idx="3152">
                  <c:v>0.92700000000000005</c:v>
                </c:pt>
                <c:pt idx="3153">
                  <c:v>0.92600000000000005</c:v>
                </c:pt>
                <c:pt idx="3154">
                  <c:v>0.92600000000000005</c:v>
                </c:pt>
                <c:pt idx="3155">
                  <c:v>0.92600000000000005</c:v>
                </c:pt>
                <c:pt idx="3156">
                  <c:v>0.92600000000000005</c:v>
                </c:pt>
                <c:pt idx="3157">
                  <c:v>0.92600000000000005</c:v>
                </c:pt>
                <c:pt idx="3158">
                  <c:v>0.92500000000000004</c:v>
                </c:pt>
                <c:pt idx="3159">
                  <c:v>0.92500000000000004</c:v>
                </c:pt>
                <c:pt idx="3160">
                  <c:v>0.92500000000000004</c:v>
                </c:pt>
                <c:pt idx="3161">
                  <c:v>0.92500000000000004</c:v>
                </c:pt>
                <c:pt idx="3162">
                  <c:v>0.92500000000000004</c:v>
                </c:pt>
                <c:pt idx="3163">
                  <c:v>0.92500000000000004</c:v>
                </c:pt>
                <c:pt idx="3164">
                  <c:v>0.92400000000000004</c:v>
                </c:pt>
                <c:pt idx="3165">
                  <c:v>0.92400000000000004</c:v>
                </c:pt>
                <c:pt idx="3166">
                  <c:v>0.92400000000000004</c:v>
                </c:pt>
                <c:pt idx="3167">
                  <c:v>0.92400000000000004</c:v>
                </c:pt>
                <c:pt idx="3168">
                  <c:v>0.92300000000000004</c:v>
                </c:pt>
                <c:pt idx="3169">
                  <c:v>0.92300000000000004</c:v>
                </c:pt>
                <c:pt idx="3170">
                  <c:v>0.92300000000000004</c:v>
                </c:pt>
                <c:pt idx="3171">
                  <c:v>0.92300000000000004</c:v>
                </c:pt>
                <c:pt idx="3172">
                  <c:v>0.92200000000000004</c:v>
                </c:pt>
                <c:pt idx="3173">
                  <c:v>0.92200000000000004</c:v>
                </c:pt>
                <c:pt idx="3174">
                  <c:v>0.92200000000000004</c:v>
                </c:pt>
                <c:pt idx="3175">
                  <c:v>0.92100000000000004</c:v>
                </c:pt>
                <c:pt idx="3176">
                  <c:v>0.92100000000000004</c:v>
                </c:pt>
                <c:pt idx="3177">
                  <c:v>0.92100000000000004</c:v>
                </c:pt>
                <c:pt idx="3178">
                  <c:v>0.92100000000000004</c:v>
                </c:pt>
                <c:pt idx="3179">
                  <c:v>0.92100000000000004</c:v>
                </c:pt>
                <c:pt idx="3180">
                  <c:v>0.92</c:v>
                </c:pt>
                <c:pt idx="3181">
                  <c:v>0.92</c:v>
                </c:pt>
                <c:pt idx="3182">
                  <c:v>0.91900000000000004</c:v>
                </c:pt>
                <c:pt idx="3183">
                  <c:v>0.91900000000000004</c:v>
                </c:pt>
                <c:pt idx="3184">
                  <c:v>0.91900000000000004</c:v>
                </c:pt>
                <c:pt idx="3185">
                  <c:v>0.91900000000000004</c:v>
                </c:pt>
                <c:pt idx="3186">
                  <c:v>0.91900000000000004</c:v>
                </c:pt>
                <c:pt idx="3187">
                  <c:v>0.91900000000000004</c:v>
                </c:pt>
                <c:pt idx="3188">
                  <c:v>0.91800000000000004</c:v>
                </c:pt>
                <c:pt idx="3189">
                  <c:v>0.91800000000000004</c:v>
                </c:pt>
                <c:pt idx="3190">
                  <c:v>0.91800000000000004</c:v>
                </c:pt>
                <c:pt idx="3191">
                  <c:v>0.91800000000000004</c:v>
                </c:pt>
                <c:pt idx="3192">
                  <c:v>0.91800000000000004</c:v>
                </c:pt>
                <c:pt idx="3193">
                  <c:v>0.91700000000000004</c:v>
                </c:pt>
                <c:pt idx="3194">
                  <c:v>0.91700000000000004</c:v>
                </c:pt>
                <c:pt idx="3195">
                  <c:v>0.91700000000000004</c:v>
                </c:pt>
                <c:pt idx="3196">
                  <c:v>0.91700000000000004</c:v>
                </c:pt>
                <c:pt idx="3197">
                  <c:v>0.91600000000000004</c:v>
                </c:pt>
                <c:pt idx="3198">
                  <c:v>0.91600000000000004</c:v>
                </c:pt>
                <c:pt idx="3199">
                  <c:v>0.91600000000000004</c:v>
                </c:pt>
                <c:pt idx="3200">
                  <c:v>0.91600000000000004</c:v>
                </c:pt>
                <c:pt idx="3201">
                  <c:v>0.91600000000000004</c:v>
                </c:pt>
                <c:pt idx="3202">
                  <c:v>0.91600000000000004</c:v>
                </c:pt>
                <c:pt idx="3203">
                  <c:v>0.91500000000000004</c:v>
                </c:pt>
                <c:pt idx="3204">
                  <c:v>0.91500000000000004</c:v>
                </c:pt>
                <c:pt idx="3205">
                  <c:v>0.91500000000000004</c:v>
                </c:pt>
                <c:pt idx="3206">
                  <c:v>0.91400000000000003</c:v>
                </c:pt>
                <c:pt idx="3207">
                  <c:v>0.91400000000000003</c:v>
                </c:pt>
                <c:pt idx="3208">
                  <c:v>0.91400000000000003</c:v>
                </c:pt>
                <c:pt idx="3209">
                  <c:v>0.91400000000000003</c:v>
                </c:pt>
                <c:pt idx="3210">
                  <c:v>0.91400000000000003</c:v>
                </c:pt>
                <c:pt idx="3211">
                  <c:v>0.91400000000000003</c:v>
                </c:pt>
                <c:pt idx="3212">
                  <c:v>0.91400000000000003</c:v>
                </c:pt>
                <c:pt idx="3213">
                  <c:v>0.91400000000000003</c:v>
                </c:pt>
                <c:pt idx="3214">
                  <c:v>0.91300000000000003</c:v>
                </c:pt>
                <c:pt idx="3215">
                  <c:v>0.91300000000000003</c:v>
                </c:pt>
                <c:pt idx="3216">
                  <c:v>0.91300000000000003</c:v>
                </c:pt>
                <c:pt idx="3217">
                  <c:v>0.91200000000000003</c:v>
                </c:pt>
                <c:pt idx="3218">
                  <c:v>0.91200000000000003</c:v>
                </c:pt>
                <c:pt idx="3219">
                  <c:v>0.91200000000000003</c:v>
                </c:pt>
                <c:pt idx="3220">
                  <c:v>0.91200000000000003</c:v>
                </c:pt>
                <c:pt idx="3221">
                  <c:v>0.91200000000000003</c:v>
                </c:pt>
                <c:pt idx="3222">
                  <c:v>0.91100000000000003</c:v>
                </c:pt>
                <c:pt idx="3223">
                  <c:v>0.91100000000000003</c:v>
                </c:pt>
                <c:pt idx="3224">
                  <c:v>0.91100000000000003</c:v>
                </c:pt>
                <c:pt idx="3225">
                  <c:v>0.91100000000000003</c:v>
                </c:pt>
                <c:pt idx="3226">
                  <c:v>0.91100000000000003</c:v>
                </c:pt>
                <c:pt idx="3227">
                  <c:v>0.91</c:v>
                </c:pt>
                <c:pt idx="3228">
                  <c:v>0.91</c:v>
                </c:pt>
                <c:pt idx="3229">
                  <c:v>0.90900000000000003</c:v>
                </c:pt>
                <c:pt idx="3230">
                  <c:v>0.90900000000000003</c:v>
                </c:pt>
                <c:pt idx="3231">
                  <c:v>0.90900000000000003</c:v>
                </c:pt>
                <c:pt idx="3232">
                  <c:v>0.90900000000000003</c:v>
                </c:pt>
                <c:pt idx="3233">
                  <c:v>0.90900000000000003</c:v>
                </c:pt>
                <c:pt idx="3234">
                  <c:v>0.90900000000000003</c:v>
                </c:pt>
                <c:pt idx="3235">
                  <c:v>0.90800000000000003</c:v>
                </c:pt>
                <c:pt idx="3236">
                  <c:v>0.90800000000000003</c:v>
                </c:pt>
                <c:pt idx="3237">
                  <c:v>0.90800000000000003</c:v>
                </c:pt>
                <c:pt idx="3238">
                  <c:v>0.90800000000000003</c:v>
                </c:pt>
                <c:pt idx="3239">
                  <c:v>0.90800000000000003</c:v>
                </c:pt>
                <c:pt idx="3240">
                  <c:v>0.90800000000000003</c:v>
                </c:pt>
                <c:pt idx="3241">
                  <c:v>0.90800000000000003</c:v>
                </c:pt>
                <c:pt idx="3242">
                  <c:v>0.90800000000000003</c:v>
                </c:pt>
                <c:pt idx="3243">
                  <c:v>0.90800000000000003</c:v>
                </c:pt>
                <c:pt idx="3244">
                  <c:v>0.90800000000000003</c:v>
                </c:pt>
                <c:pt idx="3245">
                  <c:v>0.90700000000000003</c:v>
                </c:pt>
                <c:pt idx="3246">
                  <c:v>0.90700000000000003</c:v>
                </c:pt>
                <c:pt idx="3247">
                  <c:v>0.90700000000000003</c:v>
                </c:pt>
                <c:pt idx="3248">
                  <c:v>0.90700000000000003</c:v>
                </c:pt>
                <c:pt idx="3249">
                  <c:v>0.90700000000000003</c:v>
                </c:pt>
                <c:pt idx="3250">
                  <c:v>0.90600000000000003</c:v>
                </c:pt>
                <c:pt idx="3251">
                  <c:v>0.90600000000000003</c:v>
                </c:pt>
                <c:pt idx="3252">
                  <c:v>0.90600000000000003</c:v>
                </c:pt>
                <c:pt idx="3253">
                  <c:v>0.90600000000000003</c:v>
                </c:pt>
                <c:pt idx="3254">
                  <c:v>0.90600000000000003</c:v>
                </c:pt>
                <c:pt idx="3255">
                  <c:v>0.90600000000000003</c:v>
                </c:pt>
                <c:pt idx="3256">
                  <c:v>0.90600000000000003</c:v>
                </c:pt>
                <c:pt idx="3257">
                  <c:v>0.90600000000000003</c:v>
                </c:pt>
                <c:pt idx="3258">
                  <c:v>0.90500000000000003</c:v>
                </c:pt>
                <c:pt idx="3259">
                  <c:v>0.90500000000000003</c:v>
                </c:pt>
                <c:pt idx="3260">
                  <c:v>0.90500000000000003</c:v>
                </c:pt>
                <c:pt idx="3261">
                  <c:v>0.90500000000000003</c:v>
                </c:pt>
                <c:pt idx="3262">
                  <c:v>0.90500000000000003</c:v>
                </c:pt>
                <c:pt idx="3263">
                  <c:v>0.90400000000000003</c:v>
                </c:pt>
                <c:pt idx="3264">
                  <c:v>0.90400000000000003</c:v>
                </c:pt>
                <c:pt idx="3265">
                  <c:v>0.90400000000000003</c:v>
                </c:pt>
                <c:pt idx="3266">
                  <c:v>0.90400000000000003</c:v>
                </c:pt>
                <c:pt idx="3267">
                  <c:v>0.90400000000000003</c:v>
                </c:pt>
                <c:pt idx="3268">
                  <c:v>0.90400000000000003</c:v>
                </c:pt>
                <c:pt idx="3269">
                  <c:v>0.90400000000000003</c:v>
                </c:pt>
                <c:pt idx="3270">
                  <c:v>0.90400000000000003</c:v>
                </c:pt>
                <c:pt idx="3271">
                  <c:v>0.90400000000000003</c:v>
                </c:pt>
                <c:pt idx="3272">
                  <c:v>0.90300000000000002</c:v>
                </c:pt>
                <c:pt idx="3273">
                  <c:v>0.90300000000000002</c:v>
                </c:pt>
                <c:pt idx="3274">
                  <c:v>0.90300000000000002</c:v>
                </c:pt>
                <c:pt idx="3275">
                  <c:v>0.90300000000000002</c:v>
                </c:pt>
                <c:pt idx="3276">
                  <c:v>0.90300000000000002</c:v>
                </c:pt>
                <c:pt idx="3277">
                  <c:v>0.90300000000000002</c:v>
                </c:pt>
                <c:pt idx="3278">
                  <c:v>0.90300000000000002</c:v>
                </c:pt>
                <c:pt idx="3279">
                  <c:v>0.90300000000000002</c:v>
                </c:pt>
                <c:pt idx="3280">
                  <c:v>0.90300000000000002</c:v>
                </c:pt>
                <c:pt idx="3281">
                  <c:v>0.90300000000000002</c:v>
                </c:pt>
                <c:pt idx="3282">
                  <c:v>0.90200000000000002</c:v>
                </c:pt>
                <c:pt idx="3283">
                  <c:v>0.90200000000000002</c:v>
                </c:pt>
                <c:pt idx="3284">
                  <c:v>0.90200000000000002</c:v>
                </c:pt>
                <c:pt idx="3285">
                  <c:v>0.90200000000000002</c:v>
                </c:pt>
                <c:pt idx="3286">
                  <c:v>0.90200000000000002</c:v>
                </c:pt>
                <c:pt idx="3287">
                  <c:v>0.90200000000000002</c:v>
                </c:pt>
                <c:pt idx="3288">
                  <c:v>0.90200000000000002</c:v>
                </c:pt>
                <c:pt idx="3289">
                  <c:v>0.90200000000000002</c:v>
                </c:pt>
                <c:pt idx="3290">
                  <c:v>0.90100000000000002</c:v>
                </c:pt>
                <c:pt idx="3291">
                  <c:v>0.90100000000000002</c:v>
                </c:pt>
                <c:pt idx="3292">
                  <c:v>0.90100000000000002</c:v>
                </c:pt>
                <c:pt idx="3293">
                  <c:v>0.90100000000000002</c:v>
                </c:pt>
                <c:pt idx="3294">
                  <c:v>0.90100000000000002</c:v>
                </c:pt>
                <c:pt idx="3295">
                  <c:v>0.9</c:v>
                </c:pt>
                <c:pt idx="3296">
                  <c:v>0.9</c:v>
                </c:pt>
                <c:pt idx="3297">
                  <c:v>0.9</c:v>
                </c:pt>
                <c:pt idx="3298">
                  <c:v>0.9</c:v>
                </c:pt>
                <c:pt idx="3299">
                  <c:v>0.89900000000000002</c:v>
                </c:pt>
                <c:pt idx="3300">
                  <c:v>0.89900000000000002</c:v>
                </c:pt>
                <c:pt idx="3301">
                  <c:v>0.89900000000000002</c:v>
                </c:pt>
                <c:pt idx="3302">
                  <c:v>0.89900000000000002</c:v>
                </c:pt>
                <c:pt idx="3303">
                  <c:v>0.89900000000000002</c:v>
                </c:pt>
                <c:pt idx="3304">
                  <c:v>0.89800000000000002</c:v>
                </c:pt>
                <c:pt idx="3305">
                  <c:v>0.89800000000000002</c:v>
                </c:pt>
                <c:pt idx="3306">
                  <c:v>0.89700000000000002</c:v>
                </c:pt>
                <c:pt idx="3307">
                  <c:v>0.89700000000000002</c:v>
                </c:pt>
                <c:pt idx="3308">
                  <c:v>0.89700000000000002</c:v>
                </c:pt>
                <c:pt idx="3309">
                  <c:v>0.89700000000000002</c:v>
                </c:pt>
                <c:pt idx="3310">
                  <c:v>0.89600000000000002</c:v>
                </c:pt>
                <c:pt idx="3311">
                  <c:v>0.89600000000000002</c:v>
                </c:pt>
                <c:pt idx="3312">
                  <c:v>0.89600000000000002</c:v>
                </c:pt>
                <c:pt idx="3313">
                  <c:v>0.89500000000000002</c:v>
                </c:pt>
                <c:pt idx="3314">
                  <c:v>0.89500000000000002</c:v>
                </c:pt>
                <c:pt idx="3315">
                  <c:v>0.89500000000000002</c:v>
                </c:pt>
                <c:pt idx="3316">
                  <c:v>0.89500000000000002</c:v>
                </c:pt>
                <c:pt idx="3317">
                  <c:v>0.89400000000000002</c:v>
                </c:pt>
                <c:pt idx="3318">
                  <c:v>0.89400000000000002</c:v>
                </c:pt>
                <c:pt idx="3319">
                  <c:v>0.89400000000000002</c:v>
                </c:pt>
                <c:pt idx="3320">
                  <c:v>0.89400000000000002</c:v>
                </c:pt>
                <c:pt idx="3321">
                  <c:v>0.89300000000000002</c:v>
                </c:pt>
                <c:pt idx="3322">
                  <c:v>0.89300000000000002</c:v>
                </c:pt>
                <c:pt idx="3323">
                  <c:v>0.89300000000000002</c:v>
                </c:pt>
                <c:pt idx="3324">
                  <c:v>0.89300000000000002</c:v>
                </c:pt>
                <c:pt idx="3325">
                  <c:v>0.89300000000000002</c:v>
                </c:pt>
                <c:pt idx="3326">
                  <c:v>0.89300000000000002</c:v>
                </c:pt>
                <c:pt idx="3327">
                  <c:v>0.89200000000000002</c:v>
                </c:pt>
                <c:pt idx="3328">
                  <c:v>0.89200000000000002</c:v>
                </c:pt>
                <c:pt idx="3329">
                  <c:v>0.89200000000000002</c:v>
                </c:pt>
                <c:pt idx="3330">
                  <c:v>0.89200000000000002</c:v>
                </c:pt>
                <c:pt idx="3331">
                  <c:v>0.89100000000000001</c:v>
                </c:pt>
                <c:pt idx="3332">
                  <c:v>0.89100000000000001</c:v>
                </c:pt>
                <c:pt idx="3333">
                  <c:v>0.89100000000000001</c:v>
                </c:pt>
                <c:pt idx="3334">
                  <c:v>0.89100000000000001</c:v>
                </c:pt>
                <c:pt idx="3335">
                  <c:v>0.89100000000000001</c:v>
                </c:pt>
                <c:pt idx="3336">
                  <c:v>0.89100000000000001</c:v>
                </c:pt>
                <c:pt idx="3337">
                  <c:v>0.89100000000000001</c:v>
                </c:pt>
                <c:pt idx="3338">
                  <c:v>0.89100000000000001</c:v>
                </c:pt>
                <c:pt idx="3339">
                  <c:v>0.89100000000000001</c:v>
                </c:pt>
                <c:pt idx="3340">
                  <c:v>0.89100000000000001</c:v>
                </c:pt>
                <c:pt idx="3341">
                  <c:v>0.89</c:v>
                </c:pt>
                <c:pt idx="3342">
                  <c:v>0.89</c:v>
                </c:pt>
                <c:pt idx="3343">
                  <c:v>0.89</c:v>
                </c:pt>
                <c:pt idx="3344">
                  <c:v>0.88800000000000001</c:v>
                </c:pt>
                <c:pt idx="3345">
                  <c:v>0.88800000000000001</c:v>
                </c:pt>
                <c:pt idx="3346">
                  <c:v>0.88800000000000001</c:v>
                </c:pt>
                <c:pt idx="3347">
                  <c:v>0.88800000000000001</c:v>
                </c:pt>
                <c:pt idx="3348">
                  <c:v>0.88800000000000001</c:v>
                </c:pt>
                <c:pt idx="3349">
                  <c:v>0.88800000000000001</c:v>
                </c:pt>
                <c:pt idx="3350">
                  <c:v>0.88800000000000001</c:v>
                </c:pt>
                <c:pt idx="3351">
                  <c:v>0.88700000000000001</c:v>
                </c:pt>
                <c:pt idx="3352">
                  <c:v>0.88700000000000001</c:v>
                </c:pt>
                <c:pt idx="3353">
                  <c:v>0.88700000000000001</c:v>
                </c:pt>
                <c:pt idx="3354">
                  <c:v>0.88700000000000001</c:v>
                </c:pt>
                <c:pt idx="3355">
                  <c:v>0.88700000000000001</c:v>
                </c:pt>
                <c:pt idx="3356">
                  <c:v>0.88600000000000001</c:v>
                </c:pt>
                <c:pt idx="3357">
                  <c:v>0.88600000000000001</c:v>
                </c:pt>
                <c:pt idx="3358">
                  <c:v>0.88600000000000001</c:v>
                </c:pt>
                <c:pt idx="3359">
                  <c:v>0.88600000000000001</c:v>
                </c:pt>
                <c:pt idx="3360">
                  <c:v>0.88600000000000001</c:v>
                </c:pt>
                <c:pt idx="3361">
                  <c:v>0.88600000000000001</c:v>
                </c:pt>
                <c:pt idx="3362">
                  <c:v>0.88500000000000001</c:v>
                </c:pt>
                <c:pt idx="3363">
                  <c:v>0.88500000000000001</c:v>
                </c:pt>
                <c:pt idx="3364">
                  <c:v>0.88500000000000001</c:v>
                </c:pt>
                <c:pt idx="3365">
                  <c:v>0.88400000000000001</c:v>
                </c:pt>
                <c:pt idx="3366">
                  <c:v>0.88400000000000001</c:v>
                </c:pt>
                <c:pt idx="3367">
                  <c:v>0.88400000000000001</c:v>
                </c:pt>
                <c:pt idx="3368">
                  <c:v>0.88400000000000001</c:v>
                </c:pt>
                <c:pt idx="3369">
                  <c:v>0.88400000000000001</c:v>
                </c:pt>
                <c:pt idx="3370">
                  <c:v>0.88400000000000001</c:v>
                </c:pt>
                <c:pt idx="3371">
                  <c:v>0.88400000000000001</c:v>
                </c:pt>
                <c:pt idx="3372">
                  <c:v>0.88400000000000001</c:v>
                </c:pt>
                <c:pt idx="3373">
                  <c:v>0.88400000000000001</c:v>
                </c:pt>
                <c:pt idx="3374">
                  <c:v>0.88400000000000001</c:v>
                </c:pt>
                <c:pt idx="3375">
                  <c:v>0.88300000000000001</c:v>
                </c:pt>
                <c:pt idx="3376">
                  <c:v>0.88300000000000001</c:v>
                </c:pt>
                <c:pt idx="3377">
                  <c:v>0.88300000000000001</c:v>
                </c:pt>
                <c:pt idx="3378">
                  <c:v>0.88300000000000001</c:v>
                </c:pt>
                <c:pt idx="3379">
                  <c:v>0.88300000000000001</c:v>
                </c:pt>
                <c:pt idx="3380">
                  <c:v>0.88300000000000001</c:v>
                </c:pt>
                <c:pt idx="3381">
                  <c:v>0.88300000000000001</c:v>
                </c:pt>
                <c:pt idx="3382">
                  <c:v>0.88300000000000001</c:v>
                </c:pt>
                <c:pt idx="3383">
                  <c:v>0.88300000000000001</c:v>
                </c:pt>
                <c:pt idx="3384">
                  <c:v>0.88300000000000001</c:v>
                </c:pt>
                <c:pt idx="3385">
                  <c:v>0.88200000000000001</c:v>
                </c:pt>
                <c:pt idx="3386">
                  <c:v>0.88200000000000001</c:v>
                </c:pt>
                <c:pt idx="3387">
                  <c:v>0.88200000000000001</c:v>
                </c:pt>
                <c:pt idx="3388">
                  <c:v>0.88200000000000001</c:v>
                </c:pt>
                <c:pt idx="3389">
                  <c:v>0.88200000000000001</c:v>
                </c:pt>
                <c:pt idx="3390">
                  <c:v>0.88200000000000001</c:v>
                </c:pt>
                <c:pt idx="3391">
                  <c:v>0.88100000000000001</c:v>
                </c:pt>
                <c:pt idx="3392">
                  <c:v>0.88</c:v>
                </c:pt>
                <c:pt idx="3393">
                  <c:v>0.88</c:v>
                </c:pt>
                <c:pt idx="3394">
                  <c:v>0.88</c:v>
                </c:pt>
                <c:pt idx="3395">
                  <c:v>0.88</c:v>
                </c:pt>
                <c:pt idx="3396">
                  <c:v>0.88</c:v>
                </c:pt>
                <c:pt idx="3397">
                  <c:v>0.88</c:v>
                </c:pt>
                <c:pt idx="3398">
                  <c:v>0.879</c:v>
                </c:pt>
                <c:pt idx="3399">
                  <c:v>0.879</c:v>
                </c:pt>
                <c:pt idx="3400">
                  <c:v>0.879</c:v>
                </c:pt>
                <c:pt idx="3401">
                  <c:v>0.879</c:v>
                </c:pt>
                <c:pt idx="3402">
                  <c:v>0.879</c:v>
                </c:pt>
                <c:pt idx="3403">
                  <c:v>0.878</c:v>
                </c:pt>
                <c:pt idx="3404">
                  <c:v>0.878</c:v>
                </c:pt>
                <c:pt idx="3405">
                  <c:v>0.878</c:v>
                </c:pt>
                <c:pt idx="3406">
                  <c:v>0.878</c:v>
                </c:pt>
                <c:pt idx="3407">
                  <c:v>0.877</c:v>
                </c:pt>
                <c:pt idx="3408">
                  <c:v>0.877</c:v>
                </c:pt>
                <c:pt idx="3409">
                  <c:v>0.877</c:v>
                </c:pt>
                <c:pt idx="3410">
                  <c:v>0.877</c:v>
                </c:pt>
                <c:pt idx="3411">
                  <c:v>0.877</c:v>
                </c:pt>
                <c:pt idx="3412">
                  <c:v>0.876</c:v>
                </c:pt>
                <c:pt idx="3413">
                  <c:v>0.876</c:v>
                </c:pt>
                <c:pt idx="3414">
                  <c:v>0.876</c:v>
                </c:pt>
                <c:pt idx="3415">
                  <c:v>0.876</c:v>
                </c:pt>
                <c:pt idx="3416">
                  <c:v>0.876</c:v>
                </c:pt>
                <c:pt idx="3417">
                  <c:v>0.876</c:v>
                </c:pt>
                <c:pt idx="3418">
                  <c:v>0.875</c:v>
                </c:pt>
                <c:pt idx="3419">
                  <c:v>0.875</c:v>
                </c:pt>
                <c:pt idx="3420">
                  <c:v>0.875</c:v>
                </c:pt>
                <c:pt idx="3421">
                  <c:v>0.875</c:v>
                </c:pt>
                <c:pt idx="3422">
                  <c:v>0.875</c:v>
                </c:pt>
                <c:pt idx="3423">
                  <c:v>0.875</c:v>
                </c:pt>
                <c:pt idx="3424">
                  <c:v>0.874</c:v>
                </c:pt>
                <c:pt idx="3425">
                  <c:v>0.874</c:v>
                </c:pt>
                <c:pt idx="3426">
                  <c:v>0.874</c:v>
                </c:pt>
                <c:pt idx="3427">
                  <c:v>0.874</c:v>
                </c:pt>
                <c:pt idx="3428">
                  <c:v>0.874</c:v>
                </c:pt>
                <c:pt idx="3429">
                  <c:v>0.874</c:v>
                </c:pt>
                <c:pt idx="3430">
                  <c:v>0.873</c:v>
                </c:pt>
                <c:pt idx="3431">
                  <c:v>0.873</c:v>
                </c:pt>
                <c:pt idx="3432">
                  <c:v>0.873</c:v>
                </c:pt>
                <c:pt idx="3433">
                  <c:v>0.873</c:v>
                </c:pt>
                <c:pt idx="3434">
                  <c:v>0.873</c:v>
                </c:pt>
                <c:pt idx="3435">
                  <c:v>0.873</c:v>
                </c:pt>
                <c:pt idx="3436">
                  <c:v>0.873</c:v>
                </c:pt>
                <c:pt idx="3437">
                  <c:v>0.872</c:v>
                </c:pt>
                <c:pt idx="3438">
                  <c:v>0.872</c:v>
                </c:pt>
                <c:pt idx="3439">
                  <c:v>0.872</c:v>
                </c:pt>
                <c:pt idx="3440">
                  <c:v>0.872</c:v>
                </c:pt>
                <c:pt idx="3441">
                  <c:v>0.872</c:v>
                </c:pt>
                <c:pt idx="3442">
                  <c:v>0.871</c:v>
                </c:pt>
                <c:pt idx="3443">
                  <c:v>0.871</c:v>
                </c:pt>
                <c:pt idx="3444">
                  <c:v>0.871</c:v>
                </c:pt>
                <c:pt idx="3445">
                  <c:v>0.871</c:v>
                </c:pt>
                <c:pt idx="3446">
                  <c:v>0.871</c:v>
                </c:pt>
                <c:pt idx="3447">
                  <c:v>0.87</c:v>
                </c:pt>
                <c:pt idx="3448">
                  <c:v>0.87</c:v>
                </c:pt>
                <c:pt idx="3449">
                  <c:v>0.87</c:v>
                </c:pt>
                <c:pt idx="3450">
                  <c:v>0.86899999999999999</c:v>
                </c:pt>
                <c:pt idx="3451">
                  <c:v>0.86899999999999999</c:v>
                </c:pt>
                <c:pt idx="3452">
                  <c:v>0.86899999999999999</c:v>
                </c:pt>
                <c:pt idx="3453">
                  <c:v>0.86899999999999999</c:v>
                </c:pt>
                <c:pt idx="3454">
                  <c:v>0.86899999999999999</c:v>
                </c:pt>
                <c:pt idx="3455">
                  <c:v>0.86899999999999999</c:v>
                </c:pt>
                <c:pt idx="3456">
                  <c:v>0.86899999999999999</c:v>
                </c:pt>
                <c:pt idx="3457">
                  <c:v>0.86899999999999999</c:v>
                </c:pt>
                <c:pt idx="3458">
                  <c:v>0.86899999999999999</c:v>
                </c:pt>
                <c:pt idx="3459">
                  <c:v>0.86899999999999999</c:v>
                </c:pt>
                <c:pt idx="3460">
                  <c:v>0.86799999999999999</c:v>
                </c:pt>
                <c:pt idx="3461">
                  <c:v>0.86799999999999999</c:v>
                </c:pt>
                <c:pt idx="3462">
                  <c:v>0.86799999999999999</c:v>
                </c:pt>
                <c:pt idx="3463">
                  <c:v>0.86799999999999999</c:v>
                </c:pt>
                <c:pt idx="3464">
                  <c:v>0.86699999999999999</c:v>
                </c:pt>
                <c:pt idx="3465">
                  <c:v>0.86699999999999999</c:v>
                </c:pt>
                <c:pt idx="3466">
                  <c:v>0.86699999999999999</c:v>
                </c:pt>
                <c:pt idx="3467">
                  <c:v>0.86699999999999999</c:v>
                </c:pt>
                <c:pt idx="3468">
                  <c:v>0.86699999999999999</c:v>
                </c:pt>
                <c:pt idx="3469">
                  <c:v>0.86599999999999999</c:v>
                </c:pt>
                <c:pt idx="3470">
                  <c:v>0.86599999999999999</c:v>
                </c:pt>
                <c:pt idx="3471">
                  <c:v>0.86599999999999999</c:v>
                </c:pt>
                <c:pt idx="3472">
                  <c:v>0.86599999999999999</c:v>
                </c:pt>
                <c:pt idx="3473">
                  <c:v>0.86599999999999999</c:v>
                </c:pt>
                <c:pt idx="3474">
                  <c:v>0.86499999999999999</c:v>
                </c:pt>
                <c:pt idx="3475">
                  <c:v>0.86499999999999999</c:v>
                </c:pt>
                <c:pt idx="3476">
                  <c:v>0.86499999999999999</c:v>
                </c:pt>
                <c:pt idx="3477">
                  <c:v>0.86499999999999999</c:v>
                </c:pt>
                <c:pt idx="3478">
                  <c:v>0.86499999999999999</c:v>
                </c:pt>
                <c:pt idx="3479">
                  <c:v>0.86499999999999999</c:v>
                </c:pt>
                <c:pt idx="3480">
                  <c:v>0.86499999999999999</c:v>
                </c:pt>
                <c:pt idx="3481">
                  <c:v>0.86499999999999999</c:v>
                </c:pt>
                <c:pt idx="3482">
                  <c:v>0.86399999999999999</c:v>
                </c:pt>
                <c:pt idx="3483">
                  <c:v>0.86399999999999999</c:v>
                </c:pt>
                <c:pt idx="3484">
                  <c:v>0.86399999999999999</c:v>
                </c:pt>
                <c:pt idx="3485">
                  <c:v>0.86399999999999999</c:v>
                </c:pt>
                <c:pt idx="3486">
                  <c:v>0.86399999999999999</c:v>
                </c:pt>
                <c:pt idx="3487">
                  <c:v>0.86399999999999999</c:v>
                </c:pt>
                <c:pt idx="3488">
                  <c:v>0.86399999999999999</c:v>
                </c:pt>
                <c:pt idx="3489">
                  <c:v>0.86399999999999999</c:v>
                </c:pt>
                <c:pt idx="3490">
                  <c:v>0.86399999999999999</c:v>
                </c:pt>
                <c:pt idx="3491">
                  <c:v>0.86399999999999999</c:v>
                </c:pt>
                <c:pt idx="3492">
                  <c:v>0.86299999999999999</c:v>
                </c:pt>
                <c:pt idx="3493">
                  <c:v>0.86299999999999999</c:v>
                </c:pt>
                <c:pt idx="3494">
                  <c:v>0.86299999999999999</c:v>
                </c:pt>
                <c:pt idx="3495">
                  <c:v>0.86299999999999999</c:v>
                </c:pt>
                <c:pt idx="3496">
                  <c:v>0.86299999999999999</c:v>
                </c:pt>
                <c:pt idx="3497">
                  <c:v>0.86299999999999999</c:v>
                </c:pt>
                <c:pt idx="3498">
                  <c:v>0.86299999999999999</c:v>
                </c:pt>
                <c:pt idx="3499">
                  <c:v>0.86299999999999999</c:v>
                </c:pt>
                <c:pt idx="3500">
                  <c:v>0.86299999999999999</c:v>
                </c:pt>
                <c:pt idx="3501">
                  <c:v>0.86299999999999999</c:v>
                </c:pt>
                <c:pt idx="3502">
                  <c:v>0.86199999999999999</c:v>
                </c:pt>
                <c:pt idx="3503">
                  <c:v>0.86199999999999999</c:v>
                </c:pt>
                <c:pt idx="3504">
                  <c:v>0.86199999999999999</c:v>
                </c:pt>
                <c:pt idx="3505">
                  <c:v>0.86199999999999999</c:v>
                </c:pt>
                <c:pt idx="3506">
                  <c:v>0.86199999999999999</c:v>
                </c:pt>
                <c:pt idx="3507">
                  <c:v>0.86099999999999999</c:v>
                </c:pt>
                <c:pt idx="3508">
                  <c:v>0.86099999999999999</c:v>
                </c:pt>
                <c:pt idx="3509">
                  <c:v>0.86099999999999999</c:v>
                </c:pt>
                <c:pt idx="3510">
                  <c:v>0.86099999999999999</c:v>
                </c:pt>
                <c:pt idx="3511">
                  <c:v>0.86099999999999999</c:v>
                </c:pt>
                <c:pt idx="3512">
                  <c:v>0.86099999999999999</c:v>
                </c:pt>
                <c:pt idx="3513">
                  <c:v>0.86099999999999999</c:v>
                </c:pt>
                <c:pt idx="3514">
                  <c:v>0.86099999999999999</c:v>
                </c:pt>
                <c:pt idx="3515">
                  <c:v>0.86099999999999999</c:v>
                </c:pt>
                <c:pt idx="3516">
                  <c:v>0.86</c:v>
                </c:pt>
                <c:pt idx="3517">
                  <c:v>0.86</c:v>
                </c:pt>
                <c:pt idx="3518">
                  <c:v>0.86</c:v>
                </c:pt>
                <c:pt idx="3519">
                  <c:v>0.86</c:v>
                </c:pt>
                <c:pt idx="3520">
                  <c:v>0.85899999999999999</c:v>
                </c:pt>
                <c:pt idx="3521">
                  <c:v>0.85899999999999999</c:v>
                </c:pt>
                <c:pt idx="3522">
                  <c:v>0.85899999999999999</c:v>
                </c:pt>
                <c:pt idx="3523">
                  <c:v>0.85899999999999999</c:v>
                </c:pt>
                <c:pt idx="3524">
                  <c:v>0.85799999999999998</c:v>
                </c:pt>
                <c:pt idx="3525">
                  <c:v>0.85799999999999998</c:v>
                </c:pt>
                <c:pt idx="3526">
                  <c:v>0.85799999999999998</c:v>
                </c:pt>
                <c:pt idx="3527">
                  <c:v>0.85799999999999998</c:v>
                </c:pt>
                <c:pt idx="3528">
                  <c:v>0.85799999999999998</c:v>
                </c:pt>
                <c:pt idx="3529">
                  <c:v>0.85799999999999998</c:v>
                </c:pt>
                <c:pt idx="3530">
                  <c:v>0.85799999999999998</c:v>
                </c:pt>
                <c:pt idx="3531">
                  <c:v>0.85799999999999998</c:v>
                </c:pt>
                <c:pt idx="3532">
                  <c:v>0.85699999999999998</c:v>
                </c:pt>
                <c:pt idx="3533">
                  <c:v>0.85699999999999998</c:v>
                </c:pt>
                <c:pt idx="3534">
                  <c:v>0.85699999999999998</c:v>
                </c:pt>
                <c:pt idx="3535">
                  <c:v>0.85699999999999998</c:v>
                </c:pt>
                <c:pt idx="3536">
                  <c:v>0.85699999999999998</c:v>
                </c:pt>
                <c:pt idx="3537">
                  <c:v>0.85699999999999998</c:v>
                </c:pt>
                <c:pt idx="3538">
                  <c:v>0.85599999999999998</c:v>
                </c:pt>
                <c:pt idx="3539">
                  <c:v>0.85599999999999998</c:v>
                </c:pt>
                <c:pt idx="3540">
                  <c:v>0.85599999999999998</c:v>
                </c:pt>
                <c:pt idx="3541">
                  <c:v>0.85599999999999998</c:v>
                </c:pt>
                <c:pt idx="3542">
                  <c:v>0.85599999999999998</c:v>
                </c:pt>
                <c:pt idx="3543">
                  <c:v>0.85599999999999998</c:v>
                </c:pt>
                <c:pt idx="3544">
                  <c:v>0.85499999999999998</c:v>
                </c:pt>
                <c:pt idx="3545">
                  <c:v>0.85499999999999998</c:v>
                </c:pt>
                <c:pt idx="3546">
                  <c:v>0.85499999999999998</c:v>
                </c:pt>
                <c:pt idx="3547">
                  <c:v>0.85499999999999998</c:v>
                </c:pt>
                <c:pt idx="3548">
                  <c:v>0.85499999999999998</c:v>
                </c:pt>
                <c:pt idx="3549">
                  <c:v>0.85399999999999998</c:v>
                </c:pt>
                <c:pt idx="3550">
                  <c:v>0.85399999999999998</c:v>
                </c:pt>
                <c:pt idx="3551">
                  <c:v>0.85399999999999998</c:v>
                </c:pt>
                <c:pt idx="3552">
                  <c:v>0.85399999999999998</c:v>
                </c:pt>
                <c:pt idx="3553">
                  <c:v>0.85399999999999998</c:v>
                </c:pt>
                <c:pt idx="3554">
                  <c:v>0.85399999999999998</c:v>
                </c:pt>
                <c:pt idx="3555">
                  <c:v>0.85399999999999998</c:v>
                </c:pt>
                <c:pt idx="3556">
                  <c:v>0.85299999999999998</c:v>
                </c:pt>
                <c:pt idx="3557">
                  <c:v>0.85299999999999998</c:v>
                </c:pt>
                <c:pt idx="3558">
                  <c:v>0.85299999999999998</c:v>
                </c:pt>
                <c:pt idx="3559">
                  <c:v>0.85299999999999998</c:v>
                </c:pt>
                <c:pt idx="3560">
                  <c:v>0.85299999999999998</c:v>
                </c:pt>
                <c:pt idx="3561">
                  <c:v>0.85299999999999998</c:v>
                </c:pt>
                <c:pt idx="3562">
                  <c:v>0.85199999999999998</c:v>
                </c:pt>
                <c:pt idx="3563">
                  <c:v>0.85199999999999998</c:v>
                </c:pt>
                <c:pt idx="3564">
                  <c:v>0.85199999999999998</c:v>
                </c:pt>
                <c:pt idx="3565">
                  <c:v>0.85199999999999998</c:v>
                </c:pt>
                <c:pt idx="3566">
                  <c:v>0.85199999999999998</c:v>
                </c:pt>
                <c:pt idx="3567">
                  <c:v>0.85199999999999998</c:v>
                </c:pt>
                <c:pt idx="3568">
                  <c:v>0.85199999999999998</c:v>
                </c:pt>
                <c:pt idx="3569">
                  <c:v>0.85199999999999998</c:v>
                </c:pt>
                <c:pt idx="3570">
                  <c:v>0.85099999999999998</c:v>
                </c:pt>
                <c:pt idx="3571">
                  <c:v>0.85099999999999998</c:v>
                </c:pt>
                <c:pt idx="3572">
                  <c:v>0.85099999999999998</c:v>
                </c:pt>
                <c:pt idx="3573">
                  <c:v>0.85099999999999998</c:v>
                </c:pt>
                <c:pt idx="3574">
                  <c:v>0.85099999999999998</c:v>
                </c:pt>
                <c:pt idx="3575">
                  <c:v>0.85099999999999998</c:v>
                </c:pt>
                <c:pt idx="3576">
                  <c:v>0.85099999999999998</c:v>
                </c:pt>
                <c:pt idx="3577">
                  <c:v>0.85099999999999998</c:v>
                </c:pt>
                <c:pt idx="3578">
                  <c:v>0.85099999999999998</c:v>
                </c:pt>
                <c:pt idx="3579">
                  <c:v>0.85</c:v>
                </c:pt>
                <c:pt idx="3580">
                  <c:v>0.85</c:v>
                </c:pt>
                <c:pt idx="3581">
                  <c:v>0.85</c:v>
                </c:pt>
                <c:pt idx="3582">
                  <c:v>0.85</c:v>
                </c:pt>
                <c:pt idx="3583">
                  <c:v>0.85</c:v>
                </c:pt>
                <c:pt idx="3584">
                  <c:v>0.84899999999999998</c:v>
                </c:pt>
                <c:pt idx="3585">
                  <c:v>0.84899999999999998</c:v>
                </c:pt>
                <c:pt idx="3586">
                  <c:v>0.84899999999999998</c:v>
                </c:pt>
                <c:pt idx="3587">
                  <c:v>0.84899999999999998</c:v>
                </c:pt>
                <c:pt idx="3588">
                  <c:v>0.84899999999999998</c:v>
                </c:pt>
                <c:pt idx="3589">
                  <c:v>0.84899999999999998</c:v>
                </c:pt>
                <c:pt idx="3590">
                  <c:v>0.84899999999999998</c:v>
                </c:pt>
                <c:pt idx="3591">
                  <c:v>0.84899999999999998</c:v>
                </c:pt>
                <c:pt idx="3592">
                  <c:v>0.84899999999999998</c:v>
                </c:pt>
                <c:pt idx="3593">
                  <c:v>0.84799999999999998</c:v>
                </c:pt>
                <c:pt idx="3594">
                  <c:v>0.84799999999999998</c:v>
                </c:pt>
                <c:pt idx="3595">
                  <c:v>0.84799999999999998</c:v>
                </c:pt>
                <c:pt idx="3596">
                  <c:v>0.84799999999999998</c:v>
                </c:pt>
                <c:pt idx="3597">
                  <c:v>0.84799999999999998</c:v>
                </c:pt>
                <c:pt idx="3598">
                  <c:v>0.84699999999999998</c:v>
                </c:pt>
                <c:pt idx="3599">
                  <c:v>0.84699999999999998</c:v>
                </c:pt>
                <c:pt idx="3600">
                  <c:v>0.84699999999999998</c:v>
                </c:pt>
                <c:pt idx="3601">
                  <c:v>0.84699999999999998</c:v>
                </c:pt>
                <c:pt idx="3602">
                  <c:v>0.84599999999999997</c:v>
                </c:pt>
                <c:pt idx="3603">
                  <c:v>0.84599999999999997</c:v>
                </c:pt>
                <c:pt idx="3604">
                  <c:v>0.84599999999999997</c:v>
                </c:pt>
                <c:pt idx="3605">
                  <c:v>0.84599999999999997</c:v>
                </c:pt>
                <c:pt idx="3606">
                  <c:v>0.84599999999999997</c:v>
                </c:pt>
                <c:pt idx="3607">
                  <c:v>0.84599999999999997</c:v>
                </c:pt>
                <c:pt idx="3608">
                  <c:v>0.84499999999999997</c:v>
                </c:pt>
                <c:pt idx="3609">
                  <c:v>0.84499999999999997</c:v>
                </c:pt>
                <c:pt idx="3610">
                  <c:v>0.84499999999999997</c:v>
                </c:pt>
                <c:pt idx="3611">
                  <c:v>0.84499999999999997</c:v>
                </c:pt>
                <c:pt idx="3612">
                  <c:v>0.84399999999999997</c:v>
                </c:pt>
                <c:pt idx="3613">
                  <c:v>0.84399999999999997</c:v>
                </c:pt>
                <c:pt idx="3614">
                  <c:v>0.84399999999999997</c:v>
                </c:pt>
                <c:pt idx="3615">
                  <c:v>0.84299999999999997</c:v>
                </c:pt>
                <c:pt idx="3616">
                  <c:v>0.84299999999999997</c:v>
                </c:pt>
                <c:pt idx="3617">
                  <c:v>0.84299999999999997</c:v>
                </c:pt>
                <c:pt idx="3618">
                  <c:v>0.84299999999999997</c:v>
                </c:pt>
                <c:pt idx="3619">
                  <c:v>0.84299999999999997</c:v>
                </c:pt>
                <c:pt idx="3620">
                  <c:v>0.84299999999999997</c:v>
                </c:pt>
                <c:pt idx="3621">
                  <c:v>0.84299999999999997</c:v>
                </c:pt>
                <c:pt idx="3622">
                  <c:v>0.84199999999999997</c:v>
                </c:pt>
                <c:pt idx="3623">
                  <c:v>0.84199999999999997</c:v>
                </c:pt>
                <c:pt idx="3624">
                  <c:v>0.84199999999999997</c:v>
                </c:pt>
                <c:pt idx="3625">
                  <c:v>0.84199999999999997</c:v>
                </c:pt>
                <c:pt idx="3626">
                  <c:v>0.84199999999999997</c:v>
                </c:pt>
                <c:pt idx="3627">
                  <c:v>0.84199999999999997</c:v>
                </c:pt>
                <c:pt idx="3628">
                  <c:v>0.84099999999999997</c:v>
                </c:pt>
                <c:pt idx="3629">
                  <c:v>0.84099999999999997</c:v>
                </c:pt>
                <c:pt idx="3630">
                  <c:v>0.84099999999999997</c:v>
                </c:pt>
                <c:pt idx="3631">
                  <c:v>0.84099999999999997</c:v>
                </c:pt>
                <c:pt idx="3632">
                  <c:v>0.84099999999999997</c:v>
                </c:pt>
                <c:pt idx="3633">
                  <c:v>0.84</c:v>
                </c:pt>
                <c:pt idx="3634">
                  <c:v>0.84</c:v>
                </c:pt>
                <c:pt idx="3635">
                  <c:v>0.84</c:v>
                </c:pt>
                <c:pt idx="3636">
                  <c:v>0.84</c:v>
                </c:pt>
                <c:pt idx="3637">
                  <c:v>0.84</c:v>
                </c:pt>
                <c:pt idx="3638">
                  <c:v>0.84</c:v>
                </c:pt>
                <c:pt idx="3639">
                  <c:v>0.83899999999999997</c:v>
                </c:pt>
                <c:pt idx="3640">
                  <c:v>0.83899999999999997</c:v>
                </c:pt>
                <c:pt idx="3641">
                  <c:v>0.83899999999999997</c:v>
                </c:pt>
                <c:pt idx="3642">
                  <c:v>0.83799999999999997</c:v>
                </c:pt>
                <c:pt idx="3643">
                  <c:v>0.83799999999999997</c:v>
                </c:pt>
                <c:pt idx="3644">
                  <c:v>0.83799999999999997</c:v>
                </c:pt>
                <c:pt idx="3645">
                  <c:v>0.83799999999999997</c:v>
                </c:pt>
                <c:pt idx="3646">
                  <c:v>0.83799999999999997</c:v>
                </c:pt>
                <c:pt idx="3647">
                  <c:v>0.83799999999999997</c:v>
                </c:pt>
                <c:pt idx="3648">
                  <c:v>0.83699999999999997</c:v>
                </c:pt>
                <c:pt idx="3649">
                  <c:v>0.83699999999999997</c:v>
                </c:pt>
                <c:pt idx="3650">
                  <c:v>0.83599999999999997</c:v>
                </c:pt>
                <c:pt idx="3651">
                  <c:v>0.83599999999999997</c:v>
                </c:pt>
                <c:pt idx="3652">
                  <c:v>0.83599999999999997</c:v>
                </c:pt>
                <c:pt idx="3653">
                  <c:v>0.83599999999999997</c:v>
                </c:pt>
                <c:pt idx="3654">
                  <c:v>0.83599999999999997</c:v>
                </c:pt>
                <c:pt idx="3655">
                  <c:v>0.83599999999999997</c:v>
                </c:pt>
                <c:pt idx="3656">
                  <c:v>0.83599999999999997</c:v>
                </c:pt>
                <c:pt idx="3657">
                  <c:v>0.83499999999999996</c:v>
                </c:pt>
                <c:pt idx="3658">
                  <c:v>0.83499999999999996</c:v>
                </c:pt>
                <c:pt idx="3659">
                  <c:v>0.83499999999999996</c:v>
                </c:pt>
                <c:pt idx="3660">
                  <c:v>0.83499999999999996</c:v>
                </c:pt>
                <c:pt idx="3661">
                  <c:v>0.83499999999999996</c:v>
                </c:pt>
                <c:pt idx="3662">
                  <c:v>0.83399999999999996</c:v>
                </c:pt>
                <c:pt idx="3663">
                  <c:v>0.83399999999999996</c:v>
                </c:pt>
                <c:pt idx="3664">
                  <c:v>0.83399999999999996</c:v>
                </c:pt>
                <c:pt idx="3665">
                  <c:v>0.83399999999999996</c:v>
                </c:pt>
                <c:pt idx="3666">
                  <c:v>0.83399999999999996</c:v>
                </c:pt>
                <c:pt idx="3667">
                  <c:v>0.83399999999999996</c:v>
                </c:pt>
                <c:pt idx="3668">
                  <c:v>0.83299999999999996</c:v>
                </c:pt>
                <c:pt idx="3669">
                  <c:v>0.83299999999999996</c:v>
                </c:pt>
                <c:pt idx="3670">
                  <c:v>0.83299999999999996</c:v>
                </c:pt>
                <c:pt idx="3671">
                  <c:v>0.83299999999999996</c:v>
                </c:pt>
                <c:pt idx="3672">
                  <c:v>0.83299999999999996</c:v>
                </c:pt>
                <c:pt idx="3673">
                  <c:v>0.83299999999999996</c:v>
                </c:pt>
                <c:pt idx="3674">
                  <c:v>0.83299999999999996</c:v>
                </c:pt>
                <c:pt idx="3675">
                  <c:v>0.83299999999999996</c:v>
                </c:pt>
                <c:pt idx="3676">
                  <c:v>0.83299999999999996</c:v>
                </c:pt>
                <c:pt idx="3677">
                  <c:v>0.83299999999999996</c:v>
                </c:pt>
                <c:pt idx="3678">
                  <c:v>0.83199999999999996</c:v>
                </c:pt>
                <c:pt idx="3679">
                  <c:v>0.83199999999999996</c:v>
                </c:pt>
                <c:pt idx="3680">
                  <c:v>0.83199999999999996</c:v>
                </c:pt>
                <c:pt idx="3681">
                  <c:v>0.83199999999999996</c:v>
                </c:pt>
                <c:pt idx="3682">
                  <c:v>0.83199999999999996</c:v>
                </c:pt>
                <c:pt idx="3683">
                  <c:v>0.83199999999999996</c:v>
                </c:pt>
                <c:pt idx="3684">
                  <c:v>0.83199999999999996</c:v>
                </c:pt>
                <c:pt idx="3685">
                  <c:v>0.83199999999999996</c:v>
                </c:pt>
                <c:pt idx="3686">
                  <c:v>0.83099999999999996</c:v>
                </c:pt>
                <c:pt idx="3687">
                  <c:v>0.83099999999999996</c:v>
                </c:pt>
                <c:pt idx="3688">
                  <c:v>0.83099999999999996</c:v>
                </c:pt>
                <c:pt idx="3689">
                  <c:v>0.83099999999999996</c:v>
                </c:pt>
                <c:pt idx="3690">
                  <c:v>0.83</c:v>
                </c:pt>
                <c:pt idx="3691">
                  <c:v>0.83</c:v>
                </c:pt>
                <c:pt idx="3692">
                  <c:v>0.83</c:v>
                </c:pt>
                <c:pt idx="3693">
                  <c:v>0.83</c:v>
                </c:pt>
                <c:pt idx="3694">
                  <c:v>0.83</c:v>
                </c:pt>
                <c:pt idx="3695">
                  <c:v>0.83</c:v>
                </c:pt>
                <c:pt idx="3696">
                  <c:v>0.83</c:v>
                </c:pt>
                <c:pt idx="3697">
                  <c:v>0.83</c:v>
                </c:pt>
                <c:pt idx="3698">
                  <c:v>0.82899999999999996</c:v>
                </c:pt>
                <c:pt idx="3699">
                  <c:v>0.82899999999999996</c:v>
                </c:pt>
                <c:pt idx="3700">
                  <c:v>0.82899999999999996</c:v>
                </c:pt>
                <c:pt idx="3701">
                  <c:v>0.82899999999999996</c:v>
                </c:pt>
                <c:pt idx="3702">
                  <c:v>0.82899999999999996</c:v>
                </c:pt>
                <c:pt idx="3703">
                  <c:v>0.82899999999999996</c:v>
                </c:pt>
                <c:pt idx="3704">
                  <c:v>0.82799999999999996</c:v>
                </c:pt>
                <c:pt idx="3705">
                  <c:v>0.82799999999999996</c:v>
                </c:pt>
                <c:pt idx="3706">
                  <c:v>0.82799999999999996</c:v>
                </c:pt>
                <c:pt idx="3707">
                  <c:v>0.82799999999999996</c:v>
                </c:pt>
                <c:pt idx="3708">
                  <c:v>0.82799999999999996</c:v>
                </c:pt>
                <c:pt idx="3709">
                  <c:v>0.82799999999999996</c:v>
                </c:pt>
                <c:pt idx="3710">
                  <c:v>0.82799999999999996</c:v>
                </c:pt>
                <c:pt idx="3711">
                  <c:v>0.82699999999999996</c:v>
                </c:pt>
                <c:pt idx="3712">
                  <c:v>0.82699999999999996</c:v>
                </c:pt>
                <c:pt idx="3713">
                  <c:v>0.82699999999999996</c:v>
                </c:pt>
                <c:pt idx="3714">
                  <c:v>0.82699999999999996</c:v>
                </c:pt>
                <c:pt idx="3715">
                  <c:v>0.82699999999999996</c:v>
                </c:pt>
                <c:pt idx="3716">
                  <c:v>0.82699999999999996</c:v>
                </c:pt>
                <c:pt idx="3717">
                  <c:v>0.82699999999999996</c:v>
                </c:pt>
                <c:pt idx="3718">
                  <c:v>0.82699999999999996</c:v>
                </c:pt>
                <c:pt idx="3719">
                  <c:v>0.82699999999999996</c:v>
                </c:pt>
                <c:pt idx="3720">
                  <c:v>0.82699999999999996</c:v>
                </c:pt>
                <c:pt idx="3721">
                  <c:v>0.82699999999999996</c:v>
                </c:pt>
                <c:pt idx="3722">
                  <c:v>0.82699999999999996</c:v>
                </c:pt>
                <c:pt idx="3723">
                  <c:v>0.82599999999999996</c:v>
                </c:pt>
                <c:pt idx="3724">
                  <c:v>0.82599999999999996</c:v>
                </c:pt>
                <c:pt idx="3725">
                  <c:v>0.82599999999999996</c:v>
                </c:pt>
                <c:pt idx="3726">
                  <c:v>0.82599999999999996</c:v>
                </c:pt>
                <c:pt idx="3727">
                  <c:v>0.82599999999999996</c:v>
                </c:pt>
                <c:pt idx="3728">
                  <c:v>0.82599999999999996</c:v>
                </c:pt>
                <c:pt idx="3729">
                  <c:v>0.82599999999999996</c:v>
                </c:pt>
                <c:pt idx="3730">
                  <c:v>0.82599999999999996</c:v>
                </c:pt>
                <c:pt idx="3731">
                  <c:v>0.82599999999999996</c:v>
                </c:pt>
                <c:pt idx="3732">
                  <c:v>0.82599999999999996</c:v>
                </c:pt>
                <c:pt idx="3733">
                  <c:v>0.82599999999999996</c:v>
                </c:pt>
                <c:pt idx="3734">
                  <c:v>0.82599999999999996</c:v>
                </c:pt>
                <c:pt idx="3735">
                  <c:v>0.82599999999999996</c:v>
                </c:pt>
                <c:pt idx="3736">
                  <c:v>0.82599999999999996</c:v>
                </c:pt>
                <c:pt idx="3737">
                  <c:v>0.82599999999999996</c:v>
                </c:pt>
                <c:pt idx="3738">
                  <c:v>0.82499999999999996</c:v>
                </c:pt>
                <c:pt idx="3739">
                  <c:v>0.82499999999999996</c:v>
                </c:pt>
                <c:pt idx="3740">
                  <c:v>0.82499999999999996</c:v>
                </c:pt>
                <c:pt idx="3741">
                  <c:v>0.82499999999999996</c:v>
                </c:pt>
                <c:pt idx="3742">
                  <c:v>0.82499999999999996</c:v>
                </c:pt>
                <c:pt idx="3743">
                  <c:v>0.82499999999999996</c:v>
                </c:pt>
                <c:pt idx="3744">
                  <c:v>0.82499999999999996</c:v>
                </c:pt>
                <c:pt idx="3745">
                  <c:v>0.82399999999999995</c:v>
                </c:pt>
                <c:pt idx="3746">
                  <c:v>0.82399999999999995</c:v>
                </c:pt>
                <c:pt idx="3747">
                  <c:v>0.82399999999999995</c:v>
                </c:pt>
                <c:pt idx="3748">
                  <c:v>0.82299999999999995</c:v>
                </c:pt>
                <c:pt idx="3749">
                  <c:v>0.82299999999999995</c:v>
                </c:pt>
                <c:pt idx="3750">
                  <c:v>0.82299999999999995</c:v>
                </c:pt>
                <c:pt idx="3751">
                  <c:v>0.82299999999999995</c:v>
                </c:pt>
                <c:pt idx="3752">
                  <c:v>0.82199999999999995</c:v>
                </c:pt>
                <c:pt idx="3753">
                  <c:v>0.82199999999999995</c:v>
                </c:pt>
                <c:pt idx="3754">
                  <c:v>0.82199999999999995</c:v>
                </c:pt>
                <c:pt idx="3755">
                  <c:v>0.82199999999999995</c:v>
                </c:pt>
                <c:pt idx="3756">
                  <c:v>0.82199999999999995</c:v>
                </c:pt>
                <c:pt idx="3757">
                  <c:v>0.82199999999999995</c:v>
                </c:pt>
                <c:pt idx="3758">
                  <c:v>0.82199999999999995</c:v>
                </c:pt>
                <c:pt idx="3759">
                  <c:v>0.82099999999999995</c:v>
                </c:pt>
                <c:pt idx="3760">
                  <c:v>0.82099999999999995</c:v>
                </c:pt>
                <c:pt idx="3761">
                  <c:v>0.82099999999999995</c:v>
                </c:pt>
                <c:pt idx="3762">
                  <c:v>0.82099999999999995</c:v>
                </c:pt>
                <c:pt idx="3763">
                  <c:v>0.82</c:v>
                </c:pt>
                <c:pt idx="3764">
                  <c:v>0.82</c:v>
                </c:pt>
                <c:pt idx="3765">
                  <c:v>0.82</c:v>
                </c:pt>
                <c:pt idx="3766">
                  <c:v>0.82</c:v>
                </c:pt>
                <c:pt idx="3767">
                  <c:v>0.82</c:v>
                </c:pt>
                <c:pt idx="3768">
                  <c:v>0.82</c:v>
                </c:pt>
                <c:pt idx="3769">
                  <c:v>0.81899999999999995</c:v>
                </c:pt>
                <c:pt idx="3770">
                  <c:v>0.81899999999999995</c:v>
                </c:pt>
                <c:pt idx="3771">
                  <c:v>0.81899999999999995</c:v>
                </c:pt>
                <c:pt idx="3772">
                  <c:v>0.81899999999999995</c:v>
                </c:pt>
                <c:pt idx="3773">
                  <c:v>0.81899999999999995</c:v>
                </c:pt>
                <c:pt idx="3774">
                  <c:v>0.81899999999999995</c:v>
                </c:pt>
                <c:pt idx="3775">
                  <c:v>0.81899999999999995</c:v>
                </c:pt>
                <c:pt idx="3776">
                  <c:v>0.81899999999999995</c:v>
                </c:pt>
                <c:pt idx="3777">
                  <c:v>0.81799999999999995</c:v>
                </c:pt>
                <c:pt idx="3778">
                  <c:v>0.81799999999999995</c:v>
                </c:pt>
                <c:pt idx="3779">
                  <c:v>0.81799999999999995</c:v>
                </c:pt>
                <c:pt idx="3780">
                  <c:v>0.81799999999999995</c:v>
                </c:pt>
                <c:pt idx="3781">
                  <c:v>0.81799999999999995</c:v>
                </c:pt>
                <c:pt idx="3782">
                  <c:v>0.81799999999999995</c:v>
                </c:pt>
                <c:pt idx="3783">
                  <c:v>0.81699999999999995</c:v>
                </c:pt>
                <c:pt idx="3784">
                  <c:v>0.81699999999999995</c:v>
                </c:pt>
                <c:pt idx="3785">
                  <c:v>0.81699999999999995</c:v>
                </c:pt>
                <c:pt idx="3786">
                  <c:v>0.81699999999999995</c:v>
                </c:pt>
                <c:pt idx="3787">
                  <c:v>0.81699999999999995</c:v>
                </c:pt>
                <c:pt idx="3788">
                  <c:v>0.81699999999999995</c:v>
                </c:pt>
                <c:pt idx="3789">
                  <c:v>0.81699999999999995</c:v>
                </c:pt>
                <c:pt idx="3790">
                  <c:v>0.81599999999999995</c:v>
                </c:pt>
                <c:pt idx="3791">
                  <c:v>0.81599999999999995</c:v>
                </c:pt>
                <c:pt idx="3792">
                  <c:v>0.81599999999999995</c:v>
                </c:pt>
                <c:pt idx="3793">
                  <c:v>0.81599999999999995</c:v>
                </c:pt>
                <c:pt idx="3794">
                  <c:v>0.81599999999999995</c:v>
                </c:pt>
                <c:pt idx="3795">
                  <c:v>0.81599999999999995</c:v>
                </c:pt>
                <c:pt idx="3796">
                  <c:v>0.81599999999999995</c:v>
                </c:pt>
                <c:pt idx="3797">
                  <c:v>0.81599999999999995</c:v>
                </c:pt>
                <c:pt idx="3798">
                  <c:v>0.81599999999999995</c:v>
                </c:pt>
                <c:pt idx="3799">
                  <c:v>0.81499999999999995</c:v>
                </c:pt>
                <c:pt idx="3800">
                  <c:v>0.81499999999999995</c:v>
                </c:pt>
                <c:pt idx="3801">
                  <c:v>0.81499999999999995</c:v>
                </c:pt>
                <c:pt idx="3802">
                  <c:v>0.81499999999999995</c:v>
                </c:pt>
                <c:pt idx="3803">
                  <c:v>0.81499999999999995</c:v>
                </c:pt>
                <c:pt idx="3804">
                  <c:v>0.81499999999999995</c:v>
                </c:pt>
                <c:pt idx="3805">
                  <c:v>0.81499999999999995</c:v>
                </c:pt>
                <c:pt idx="3806">
                  <c:v>0.81499999999999995</c:v>
                </c:pt>
                <c:pt idx="3807">
                  <c:v>0.81499999999999995</c:v>
                </c:pt>
                <c:pt idx="3808">
                  <c:v>0.81399999999999995</c:v>
                </c:pt>
                <c:pt idx="3809">
                  <c:v>0.81399999999999995</c:v>
                </c:pt>
                <c:pt idx="3810">
                  <c:v>0.81399999999999995</c:v>
                </c:pt>
                <c:pt idx="3811">
                  <c:v>0.81399999999999995</c:v>
                </c:pt>
                <c:pt idx="3812">
                  <c:v>0.81399999999999995</c:v>
                </c:pt>
                <c:pt idx="3813">
                  <c:v>0.81399999999999995</c:v>
                </c:pt>
                <c:pt idx="3814">
                  <c:v>0.81399999999999995</c:v>
                </c:pt>
                <c:pt idx="3815">
                  <c:v>0.81399999999999995</c:v>
                </c:pt>
                <c:pt idx="3816">
                  <c:v>0.81399999999999995</c:v>
                </c:pt>
                <c:pt idx="3817">
                  <c:v>0.81299999999999994</c:v>
                </c:pt>
                <c:pt idx="3818">
                  <c:v>0.81299999999999994</c:v>
                </c:pt>
                <c:pt idx="3819">
                  <c:v>0.81299999999999994</c:v>
                </c:pt>
                <c:pt idx="3820">
                  <c:v>0.81299999999999994</c:v>
                </c:pt>
                <c:pt idx="3821">
                  <c:v>0.81299999999999994</c:v>
                </c:pt>
                <c:pt idx="3822">
                  <c:v>0.81299999999999994</c:v>
                </c:pt>
                <c:pt idx="3823">
                  <c:v>0.81200000000000006</c:v>
                </c:pt>
                <c:pt idx="3824">
                  <c:v>0.81200000000000006</c:v>
                </c:pt>
                <c:pt idx="3825">
                  <c:v>0.81200000000000006</c:v>
                </c:pt>
                <c:pt idx="3826">
                  <c:v>0.81200000000000006</c:v>
                </c:pt>
                <c:pt idx="3827">
                  <c:v>0.81200000000000006</c:v>
                </c:pt>
                <c:pt idx="3828">
                  <c:v>0.81200000000000006</c:v>
                </c:pt>
                <c:pt idx="3829">
                  <c:v>0.81200000000000006</c:v>
                </c:pt>
                <c:pt idx="3830">
                  <c:v>0.81200000000000006</c:v>
                </c:pt>
                <c:pt idx="3831">
                  <c:v>0.81200000000000006</c:v>
                </c:pt>
                <c:pt idx="3832">
                  <c:v>0.81200000000000006</c:v>
                </c:pt>
                <c:pt idx="3833">
                  <c:v>0.81100000000000005</c:v>
                </c:pt>
                <c:pt idx="3834">
                  <c:v>0.81100000000000005</c:v>
                </c:pt>
                <c:pt idx="3835">
                  <c:v>0.81100000000000005</c:v>
                </c:pt>
                <c:pt idx="3836">
                  <c:v>0.81100000000000005</c:v>
                </c:pt>
                <c:pt idx="3837">
                  <c:v>0.81100000000000005</c:v>
                </c:pt>
                <c:pt idx="3838">
                  <c:v>0.81100000000000005</c:v>
                </c:pt>
                <c:pt idx="3839">
                  <c:v>0.81100000000000005</c:v>
                </c:pt>
                <c:pt idx="3840">
                  <c:v>0.81</c:v>
                </c:pt>
                <c:pt idx="3841">
                  <c:v>0.81</c:v>
                </c:pt>
                <c:pt idx="3842">
                  <c:v>0.81</c:v>
                </c:pt>
                <c:pt idx="3843">
                  <c:v>0.81</c:v>
                </c:pt>
                <c:pt idx="3844">
                  <c:v>0.81</c:v>
                </c:pt>
                <c:pt idx="3845">
                  <c:v>0.81</c:v>
                </c:pt>
                <c:pt idx="3846">
                  <c:v>0.81</c:v>
                </c:pt>
                <c:pt idx="3847">
                  <c:v>0.81</c:v>
                </c:pt>
                <c:pt idx="3848">
                  <c:v>0.80900000000000005</c:v>
                </c:pt>
                <c:pt idx="3849">
                  <c:v>0.80900000000000005</c:v>
                </c:pt>
                <c:pt idx="3850">
                  <c:v>0.80900000000000005</c:v>
                </c:pt>
                <c:pt idx="3851">
                  <c:v>0.80900000000000005</c:v>
                </c:pt>
                <c:pt idx="3852">
                  <c:v>0.80900000000000005</c:v>
                </c:pt>
                <c:pt idx="3853">
                  <c:v>0.80900000000000005</c:v>
                </c:pt>
                <c:pt idx="3854">
                  <c:v>0.80900000000000005</c:v>
                </c:pt>
                <c:pt idx="3855">
                  <c:v>0.80900000000000005</c:v>
                </c:pt>
                <c:pt idx="3856">
                  <c:v>0.80900000000000005</c:v>
                </c:pt>
                <c:pt idx="3857">
                  <c:v>0.80800000000000005</c:v>
                </c:pt>
                <c:pt idx="3858">
                  <c:v>0.80800000000000005</c:v>
                </c:pt>
                <c:pt idx="3859">
                  <c:v>0.80800000000000005</c:v>
                </c:pt>
                <c:pt idx="3860">
                  <c:v>0.80800000000000005</c:v>
                </c:pt>
                <c:pt idx="3861">
                  <c:v>0.80800000000000005</c:v>
                </c:pt>
                <c:pt idx="3862">
                  <c:v>0.80800000000000005</c:v>
                </c:pt>
                <c:pt idx="3863">
                  <c:v>0.80800000000000005</c:v>
                </c:pt>
                <c:pt idx="3864">
                  <c:v>0.80800000000000005</c:v>
                </c:pt>
                <c:pt idx="3865">
                  <c:v>0.80800000000000005</c:v>
                </c:pt>
                <c:pt idx="3866">
                  <c:v>0.80800000000000005</c:v>
                </c:pt>
                <c:pt idx="3867">
                  <c:v>0.80800000000000005</c:v>
                </c:pt>
                <c:pt idx="3868">
                  <c:v>0.80700000000000005</c:v>
                </c:pt>
                <c:pt idx="3869">
                  <c:v>0.80700000000000005</c:v>
                </c:pt>
                <c:pt idx="3870">
                  <c:v>0.80700000000000005</c:v>
                </c:pt>
                <c:pt idx="3871">
                  <c:v>0.80700000000000005</c:v>
                </c:pt>
                <c:pt idx="3872">
                  <c:v>0.80700000000000005</c:v>
                </c:pt>
                <c:pt idx="3873">
                  <c:v>0.80700000000000005</c:v>
                </c:pt>
                <c:pt idx="3874">
                  <c:v>0.80600000000000005</c:v>
                </c:pt>
                <c:pt idx="3875">
                  <c:v>0.80600000000000005</c:v>
                </c:pt>
                <c:pt idx="3876">
                  <c:v>0.80600000000000005</c:v>
                </c:pt>
                <c:pt idx="3877">
                  <c:v>0.80600000000000005</c:v>
                </c:pt>
                <c:pt idx="3878">
                  <c:v>0.80600000000000005</c:v>
                </c:pt>
                <c:pt idx="3879">
                  <c:v>0.80500000000000005</c:v>
                </c:pt>
                <c:pt idx="3880">
                  <c:v>0.80500000000000005</c:v>
                </c:pt>
                <c:pt idx="3881">
                  <c:v>0.80500000000000005</c:v>
                </c:pt>
                <c:pt idx="3882">
                  <c:v>0.80500000000000005</c:v>
                </c:pt>
                <c:pt idx="3883">
                  <c:v>0.80500000000000005</c:v>
                </c:pt>
                <c:pt idx="3884">
                  <c:v>0.80500000000000005</c:v>
                </c:pt>
                <c:pt idx="3885">
                  <c:v>0.80500000000000005</c:v>
                </c:pt>
                <c:pt idx="3886">
                  <c:v>0.80400000000000005</c:v>
                </c:pt>
                <c:pt idx="3887">
                  <c:v>0.80400000000000005</c:v>
                </c:pt>
                <c:pt idx="3888">
                  <c:v>0.80400000000000005</c:v>
                </c:pt>
                <c:pt idx="3889">
                  <c:v>0.80300000000000005</c:v>
                </c:pt>
                <c:pt idx="3890">
                  <c:v>0.80300000000000005</c:v>
                </c:pt>
                <c:pt idx="3891">
                  <c:v>0.80300000000000005</c:v>
                </c:pt>
                <c:pt idx="3892">
                  <c:v>0.80300000000000005</c:v>
                </c:pt>
                <c:pt idx="3893">
                  <c:v>0.80300000000000005</c:v>
                </c:pt>
                <c:pt idx="3894">
                  <c:v>0.80300000000000005</c:v>
                </c:pt>
                <c:pt idx="3895">
                  <c:v>0.80300000000000005</c:v>
                </c:pt>
                <c:pt idx="3896">
                  <c:v>0.80300000000000005</c:v>
                </c:pt>
                <c:pt idx="3897">
                  <c:v>0.80200000000000005</c:v>
                </c:pt>
                <c:pt idx="3898">
                  <c:v>0.80200000000000005</c:v>
                </c:pt>
                <c:pt idx="3899">
                  <c:v>0.80200000000000005</c:v>
                </c:pt>
                <c:pt idx="3900">
                  <c:v>0.80100000000000005</c:v>
                </c:pt>
                <c:pt idx="3901">
                  <c:v>0.80100000000000005</c:v>
                </c:pt>
                <c:pt idx="3902">
                  <c:v>0.80100000000000005</c:v>
                </c:pt>
                <c:pt idx="3903">
                  <c:v>0.80100000000000005</c:v>
                </c:pt>
                <c:pt idx="3904">
                  <c:v>0.80100000000000005</c:v>
                </c:pt>
                <c:pt idx="3905">
                  <c:v>0.80100000000000005</c:v>
                </c:pt>
                <c:pt idx="3906">
                  <c:v>0.80100000000000005</c:v>
                </c:pt>
                <c:pt idx="3907">
                  <c:v>0.8</c:v>
                </c:pt>
                <c:pt idx="3908">
                  <c:v>0.8</c:v>
                </c:pt>
                <c:pt idx="3909">
                  <c:v>0.8</c:v>
                </c:pt>
                <c:pt idx="3910">
                  <c:v>0.8</c:v>
                </c:pt>
                <c:pt idx="3911">
                  <c:v>0.8</c:v>
                </c:pt>
                <c:pt idx="3912">
                  <c:v>0.8</c:v>
                </c:pt>
                <c:pt idx="3913">
                  <c:v>0.8</c:v>
                </c:pt>
                <c:pt idx="3914">
                  <c:v>0.8</c:v>
                </c:pt>
                <c:pt idx="3915">
                  <c:v>0.79900000000000004</c:v>
                </c:pt>
                <c:pt idx="3916">
                  <c:v>0.79900000000000004</c:v>
                </c:pt>
                <c:pt idx="3917">
                  <c:v>0.79900000000000004</c:v>
                </c:pt>
                <c:pt idx="3918">
                  <c:v>0.79900000000000004</c:v>
                </c:pt>
                <c:pt idx="3919">
                  <c:v>0.79900000000000004</c:v>
                </c:pt>
                <c:pt idx="3920">
                  <c:v>0.79900000000000004</c:v>
                </c:pt>
                <c:pt idx="3921">
                  <c:v>0.79900000000000004</c:v>
                </c:pt>
                <c:pt idx="3922">
                  <c:v>0.79900000000000004</c:v>
                </c:pt>
                <c:pt idx="3923">
                  <c:v>0.79900000000000004</c:v>
                </c:pt>
                <c:pt idx="3924">
                  <c:v>0.79900000000000004</c:v>
                </c:pt>
                <c:pt idx="3925">
                  <c:v>0.79800000000000004</c:v>
                </c:pt>
                <c:pt idx="3926">
                  <c:v>0.79800000000000004</c:v>
                </c:pt>
                <c:pt idx="3927">
                  <c:v>0.79800000000000004</c:v>
                </c:pt>
                <c:pt idx="3928">
                  <c:v>0.79800000000000004</c:v>
                </c:pt>
                <c:pt idx="3929">
                  <c:v>0.79800000000000004</c:v>
                </c:pt>
                <c:pt idx="3930">
                  <c:v>0.79800000000000004</c:v>
                </c:pt>
                <c:pt idx="3931">
                  <c:v>0.79800000000000004</c:v>
                </c:pt>
                <c:pt idx="3932">
                  <c:v>0.79800000000000004</c:v>
                </c:pt>
                <c:pt idx="3933">
                  <c:v>0.79800000000000004</c:v>
                </c:pt>
                <c:pt idx="3934">
                  <c:v>0.79700000000000004</c:v>
                </c:pt>
                <c:pt idx="3935">
                  <c:v>0.79700000000000004</c:v>
                </c:pt>
                <c:pt idx="3936">
                  <c:v>0.79700000000000004</c:v>
                </c:pt>
                <c:pt idx="3937">
                  <c:v>0.79700000000000004</c:v>
                </c:pt>
                <c:pt idx="3938">
                  <c:v>0.79700000000000004</c:v>
                </c:pt>
                <c:pt idx="3939">
                  <c:v>0.79700000000000004</c:v>
                </c:pt>
                <c:pt idx="3940">
                  <c:v>0.79700000000000004</c:v>
                </c:pt>
                <c:pt idx="3941">
                  <c:v>0.79600000000000004</c:v>
                </c:pt>
                <c:pt idx="3942">
                  <c:v>0.79600000000000004</c:v>
                </c:pt>
                <c:pt idx="3943">
                  <c:v>0.79600000000000004</c:v>
                </c:pt>
                <c:pt idx="3944">
                  <c:v>0.79600000000000004</c:v>
                </c:pt>
                <c:pt idx="3945">
                  <c:v>0.79600000000000004</c:v>
                </c:pt>
                <c:pt idx="3946">
                  <c:v>0.79600000000000004</c:v>
                </c:pt>
                <c:pt idx="3947">
                  <c:v>0.79500000000000004</c:v>
                </c:pt>
                <c:pt idx="3948">
                  <c:v>0.79500000000000004</c:v>
                </c:pt>
                <c:pt idx="3949">
                  <c:v>0.79500000000000004</c:v>
                </c:pt>
                <c:pt idx="3950">
                  <c:v>0.79500000000000004</c:v>
                </c:pt>
                <c:pt idx="3951">
                  <c:v>0.79500000000000004</c:v>
                </c:pt>
                <c:pt idx="3952">
                  <c:v>0.79400000000000004</c:v>
                </c:pt>
                <c:pt idx="3953">
                  <c:v>0.79400000000000004</c:v>
                </c:pt>
                <c:pt idx="3954">
                  <c:v>0.79400000000000004</c:v>
                </c:pt>
                <c:pt idx="3955">
                  <c:v>0.79400000000000004</c:v>
                </c:pt>
                <c:pt idx="3956">
                  <c:v>0.79400000000000004</c:v>
                </c:pt>
                <c:pt idx="3957">
                  <c:v>0.79400000000000004</c:v>
                </c:pt>
                <c:pt idx="3958">
                  <c:v>0.79400000000000004</c:v>
                </c:pt>
                <c:pt idx="3959">
                  <c:v>0.79400000000000004</c:v>
                </c:pt>
                <c:pt idx="3960">
                  <c:v>0.79300000000000004</c:v>
                </c:pt>
                <c:pt idx="3961">
                  <c:v>0.79300000000000004</c:v>
                </c:pt>
                <c:pt idx="3962">
                  <c:v>0.79300000000000004</c:v>
                </c:pt>
                <c:pt idx="3963">
                  <c:v>0.79300000000000004</c:v>
                </c:pt>
                <c:pt idx="3964">
                  <c:v>0.79300000000000004</c:v>
                </c:pt>
                <c:pt idx="3965">
                  <c:v>0.79300000000000004</c:v>
                </c:pt>
                <c:pt idx="3966">
                  <c:v>0.79300000000000004</c:v>
                </c:pt>
                <c:pt idx="3967">
                  <c:v>0.79300000000000004</c:v>
                </c:pt>
                <c:pt idx="3968">
                  <c:v>0.79300000000000004</c:v>
                </c:pt>
                <c:pt idx="3969">
                  <c:v>0.79200000000000004</c:v>
                </c:pt>
                <c:pt idx="3970">
                  <c:v>0.79200000000000004</c:v>
                </c:pt>
                <c:pt idx="3971">
                  <c:v>0.79200000000000004</c:v>
                </c:pt>
                <c:pt idx="3972">
                  <c:v>0.79200000000000004</c:v>
                </c:pt>
                <c:pt idx="3973">
                  <c:v>0.79200000000000004</c:v>
                </c:pt>
                <c:pt idx="3974">
                  <c:v>0.79200000000000004</c:v>
                </c:pt>
                <c:pt idx="3975">
                  <c:v>0.79200000000000004</c:v>
                </c:pt>
                <c:pt idx="3976">
                  <c:v>0.79200000000000004</c:v>
                </c:pt>
                <c:pt idx="3977">
                  <c:v>0.79200000000000004</c:v>
                </c:pt>
                <c:pt idx="3978">
                  <c:v>0.79100000000000004</c:v>
                </c:pt>
                <c:pt idx="3979">
                  <c:v>0.79100000000000004</c:v>
                </c:pt>
                <c:pt idx="3980">
                  <c:v>0.79100000000000004</c:v>
                </c:pt>
                <c:pt idx="3981">
                  <c:v>0.79100000000000004</c:v>
                </c:pt>
                <c:pt idx="3982">
                  <c:v>0.79100000000000004</c:v>
                </c:pt>
                <c:pt idx="3983">
                  <c:v>0.79100000000000004</c:v>
                </c:pt>
                <c:pt idx="3984">
                  <c:v>0.79</c:v>
                </c:pt>
                <c:pt idx="3985">
                  <c:v>0.79</c:v>
                </c:pt>
                <c:pt idx="3986">
                  <c:v>0.79</c:v>
                </c:pt>
                <c:pt idx="3987">
                  <c:v>0.79</c:v>
                </c:pt>
                <c:pt idx="3988">
                  <c:v>0.79</c:v>
                </c:pt>
                <c:pt idx="3989">
                  <c:v>0.78900000000000003</c:v>
                </c:pt>
                <c:pt idx="3990">
                  <c:v>0.78900000000000003</c:v>
                </c:pt>
                <c:pt idx="3991">
                  <c:v>0.78900000000000003</c:v>
                </c:pt>
                <c:pt idx="3992">
                  <c:v>0.78900000000000003</c:v>
                </c:pt>
                <c:pt idx="3993">
                  <c:v>0.78900000000000003</c:v>
                </c:pt>
                <c:pt idx="3994">
                  <c:v>0.78900000000000003</c:v>
                </c:pt>
                <c:pt idx="3995">
                  <c:v>0.78800000000000003</c:v>
                </c:pt>
                <c:pt idx="3996">
                  <c:v>0.78800000000000003</c:v>
                </c:pt>
                <c:pt idx="3997">
                  <c:v>0.78800000000000003</c:v>
                </c:pt>
                <c:pt idx="3998">
                  <c:v>0.78800000000000003</c:v>
                </c:pt>
                <c:pt idx="3999">
                  <c:v>0.78800000000000003</c:v>
                </c:pt>
                <c:pt idx="4000">
                  <c:v>0.78800000000000003</c:v>
                </c:pt>
                <c:pt idx="4001">
                  <c:v>0.78700000000000003</c:v>
                </c:pt>
                <c:pt idx="4002">
                  <c:v>0.78700000000000003</c:v>
                </c:pt>
                <c:pt idx="4003">
                  <c:v>0.78700000000000003</c:v>
                </c:pt>
                <c:pt idx="4004">
                  <c:v>0.78700000000000003</c:v>
                </c:pt>
                <c:pt idx="4005">
                  <c:v>0.78700000000000003</c:v>
                </c:pt>
                <c:pt idx="4006">
                  <c:v>0.78700000000000003</c:v>
                </c:pt>
                <c:pt idx="4007">
                  <c:v>0.78700000000000003</c:v>
                </c:pt>
                <c:pt idx="4008">
                  <c:v>0.78700000000000003</c:v>
                </c:pt>
                <c:pt idx="4009">
                  <c:v>0.78700000000000003</c:v>
                </c:pt>
                <c:pt idx="4010">
                  <c:v>0.78700000000000003</c:v>
                </c:pt>
                <c:pt idx="4011">
                  <c:v>0.78600000000000003</c:v>
                </c:pt>
                <c:pt idx="4012">
                  <c:v>0.78600000000000003</c:v>
                </c:pt>
                <c:pt idx="4013">
                  <c:v>0.78600000000000003</c:v>
                </c:pt>
                <c:pt idx="4014">
                  <c:v>0.78600000000000003</c:v>
                </c:pt>
                <c:pt idx="4015">
                  <c:v>0.78600000000000003</c:v>
                </c:pt>
                <c:pt idx="4016">
                  <c:v>0.78600000000000003</c:v>
                </c:pt>
                <c:pt idx="4017">
                  <c:v>0.78600000000000003</c:v>
                </c:pt>
                <c:pt idx="4018">
                  <c:v>0.78600000000000003</c:v>
                </c:pt>
                <c:pt idx="4019">
                  <c:v>0.78600000000000003</c:v>
                </c:pt>
                <c:pt idx="4020">
                  <c:v>0.78600000000000003</c:v>
                </c:pt>
                <c:pt idx="4021">
                  <c:v>0.78600000000000003</c:v>
                </c:pt>
                <c:pt idx="4022">
                  <c:v>0.78600000000000003</c:v>
                </c:pt>
                <c:pt idx="4023">
                  <c:v>0.78500000000000003</c:v>
                </c:pt>
                <c:pt idx="4024">
                  <c:v>0.78500000000000003</c:v>
                </c:pt>
                <c:pt idx="4025">
                  <c:v>0.78500000000000003</c:v>
                </c:pt>
                <c:pt idx="4026">
                  <c:v>0.78500000000000003</c:v>
                </c:pt>
                <c:pt idx="4027">
                  <c:v>0.78500000000000003</c:v>
                </c:pt>
                <c:pt idx="4028">
                  <c:v>0.78500000000000003</c:v>
                </c:pt>
                <c:pt idx="4029">
                  <c:v>0.78500000000000003</c:v>
                </c:pt>
                <c:pt idx="4030">
                  <c:v>0.78400000000000003</c:v>
                </c:pt>
                <c:pt idx="4031">
                  <c:v>0.78400000000000003</c:v>
                </c:pt>
                <c:pt idx="4032">
                  <c:v>0.78400000000000003</c:v>
                </c:pt>
                <c:pt idx="4033">
                  <c:v>0.78400000000000003</c:v>
                </c:pt>
                <c:pt idx="4034">
                  <c:v>0.78400000000000003</c:v>
                </c:pt>
                <c:pt idx="4035">
                  <c:v>0.78400000000000003</c:v>
                </c:pt>
                <c:pt idx="4036">
                  <c:v>0.78400000000000003</c:v>
                </c:pt>
                <c:pt idx="4037">
                  <c:v>0.78400000000000003</c:v>
                </c:pt>
                <c:pt idx="4038">
                  <c:v>0.78300000000000003</c:v>
                </c:pt>
                <c:pt idx="4039">
                  <c:v>0.78300000000000003</c:v>
                </c:pt>
                <c:pt idx="4040">
                  <c:v>0.78300000000000003</c:v>
                </c:pt>
                <c:pt idx="4041">
                  <c:v>0.78300000000000003</c:v>
                </c:pt>
                <c:pt idx="4042">
                  <c:v>0.78300000000000003</c:v>
                </c:pt>
                <c:pt idx="4043">
                  <c:v>0.78300000000000003</c:v>
                </c:pt>
                <c:pt idx="4044">
                  <c:v>0.78300000000000003</c:v>
                </c:pt>
                <c:pt idx="4045">
                  <c:v>0.78200000000000003</c:v>
                </c:pt>
                <c:pt idx="4046">
                  <c:v>0.78200000000000003</c:v>
                </c:pt>
                <c:pt idx="4047">
                  <c:v>0.78200000000000003</c:v>
                </c:pt>
                <c:pt idx="4048">
                  <c:v>0.78200000000000003</c:v>
                </c:pt>
                <c:pt idx="4049">
                  <c:v>0.78200000000000003</c:v>
                </c:pt>
                <c:pt idx="4050">
                  <c:v>0.78200000000000003</c:v>
                </c:pt>
                <c:pt idx="4051">
                  <c:v>0.78200000000000003</c:v>
                </c:pt>
                <c:pt idx="4052">
                  <c:v>0.78200000000000003</c:v>
                </c:pt>
                <c:pt idx="4053">
                  <c:v>0.78200000000000003</c:v>
                </c:pt>
                <c:pt idx="4054">
                  <c:v>0.78100000000000003</c:v>
                </c:pt>
                <c:pt idx="4055">
                  <c:v>0.78100000000000003</c:v>
                </c:pt>
                <c:pt idx="4056">
                  <c:v>0.78100000000000003</c:v>
                </c:pt>
                <c:pt idx="4057">
                  <c:v>0.78100000000000003</c:v>
                </c:pt>
                <c:pt idx="4058">
                  <c:v>0.78100000000000003</c:v>
                </c:pt>
                <c:pt idx="4059">
                  <c:v>0.78100000000000003</c:v>
                </c:pt>
                <c:pt idx="4060">
                  <c:v>0.78100000000000003</c:v>
                </c:pt>
                <c:pt idx="4061">
                  <c:v>0.78100000000000003</c:v>
                </c:pt>
                <c:pt idx="4062">
                  <c:v>0.78100000000000003</c:v>
                </c:pt>
                <c:pt idx="4063">
                  <c:v>0.78</c:v>
                </c:pt>
                <c:pt idx="4064">
                  <c:v>0.78</c:v>
                </c:pt>
                <c:pt idx="4065">
                  <c:v>0.78</c:v>
                </c:pt>
                <c:pt idx="4066">
                  <c:v>0.78</c:v>
                </c:pt>
                <c:pt idx="4067">
                  <c:v>0.78</c:v>
                </c:pt>
                <c:pt idx="4068">
                  <c:v>0.77900000000000003</c:v>
                </c:pt>
                <c:pt idx="4069">
                  <c:v>0.77900000000000003</c:v>
                </c:pt>
                <c:pt idx="4070">
                  <c:v>0.77900000000000003</c:v>
                </c:pt>
                <c:pt idx="4071">
                  <c:v>0.77900000000000003</c:v>
                </c:pt>
                <c:pt idx="4072">
                  <c:v>0.77900000000000003</c:v>
                </c:pt>
                <c:pt idx="4073">
                  <c:v>0.77900000000000003</c:v>
                </c:pt>
                <c:pt idx="4074">
                  <c:v>0.77900000000000003</c:v>
                </c:pt>
                <c:pt idx="4075">
                  <c:v>0.77900000000000003</c:v>
                </c:pt>
                <c:pt idx="4076">
                  <c:v>0.77900000000000003</c:v>
                </c:pt>
                <c:pt idx="4077">
                  <c:v>0.77800000000000002</c:v>
                </c:pt>
                <c:pt idx="4078">
                  <c:v>0.77800000000000002</c:v>
                </c:pt>
                <c:pt idx="4079">
                  <c:v>0.77800000000000002</c:v>
                </c:pt>
                <c:pt idx="4080">
                  <c:v>0.77800000000000002</c:v>
                </c:pt>
                <c:pt idx="4081">
                  <c:v>0.77800000000000002</c:v>
                </c:pt>
                <c:pt idx="4082">
                  <c:v>0.77800000000000002</c:v>
                </c:pt>
                <c:pt idx="4083">
                  <c:v>0.77800000000000002</c:v>
                </c:pt>
                <c:pt idx="4084">
                  <c:v>0.77800000000000002</c:v>
                </c:pt>
                <c:pt idx="4085">
                  <c:v>0.77800000000000002</c:v>
                </c:pt>
                <c:pt idx="4086">
                  <c:v>0.77800000000000002</c:v>
                </c:pt>
                <c:pt idx="4087">
                  <c:v>0.77800000000000002</c:v>
                </c:pt>
                <c:pt idx="4088">
                  <c:v>0.77700000000000002</c:v>
                </c:pt>
                <c:pt idx="4089">
                  <c:v>0.77700000000000002</c:v>
                </c:pt>
                <c:pt idx="4090">
                  <c:v>0.77700000000000002</c:v>
                </c:pt>
                <c:pt idx="4091">
                  <c:v>0.77700000000000002</c:v>
                </c:pt>
                <c:pt idx="4092">
                  <c:v>0.77700000000000002</c:v>
                </c:pt>
                <c:pt idx="4093">
                  <c:v>0.77600000000000002</c:v>
                </c:pt>
                <c:pt idx="4094">
                  <c:v>0.77600000000000002</c:v>
                </c:pt>
                <c:pt idx="4095">
                  <c:v>0.77600000000000002</c:v>
                </c:pt>
                <c:pt idx="4096">
                  <c:v>0.77600000000000002</c:v>
                </c:pt>
                <c:pt idx="4097">
                  <c:v>0.77600000000000002</c:v>
                </c:pt>
                <c:pt idx="4098">
                  <c:v>0.77600000000000002</c:v>
                </c:pt>
                <c:pt idx="4099">
                  <c:v>0.77600000000000002</c:v>
                </c:pt>
                <c:pt idx="4100">
                  <c:v>0.77600000000000002</c:v>
                </c:pt>
                <c:pt idx="4101">
                  <c:v>0.77500000000000002</c:v>
                </c:pt>
                <c:pt idx="4102">
                  <c:v>0.77500000000000002</c:v>
                </c:pt>
                <c:pt idx="4103">
                  <c:v>0.77500000000000002</c:v>
                </c:pt>
                <c:pt idx="4104">
                  <c:v>0.77500000000000002</c:v>
                </c:pt>
                <c:pt idx="4105">
                  <c:v>0.77500000000000002</c:v>
                </c:pt>
                <c:pt idx="4106">
                  <c:v>0.77500000000000002</c:v>
                </c:pt>
                <c:pt idx="4107">
                  <c:v>0.77400000000000002</c:v>
                </c:pt>
                <c:pt idx="4108">
                  <c:v>0.77400000000000002</c:v>
                </c:pt>
                <c:pt idx="4109">
                  <c:v>0.77400000000000002</c:v>
                </c:pt>
                <c:pt idx="4110">
                  <c:v>0.77400000000000002</c:v>
                </c:pt>
                <c:pt idx="4111">
                  <c:v>0.77400000000000002</c:v>
                </c:pt>
                <c:pt idx="4112">
                  <c:v>0.77300000000000002</c:v>
                </c:pt>
                <c:pt idx="4113">
                  <c:v>0.77300000000000002</c:v>
                </c:pt>
                <c:pt idx="4114">
                  <c:v>0.77300000000000002</c:v>
                </c:pt>
                <c:pt idx="4115">
                  <c:v>0.77300000000000002</c:v>
                </c:pt>
                <c:pt idx="4116">
                  <c:v>0.77300000000000002</c:v>
                </c:pt>
                <c:pt idx="4117">
                  <c:v>0.77300000000000002</c:v>
                </c:pt>
                <c:pt idx="4118">
                  <c:v>0.77300000000000002</c:v>
                </c:pt>
                <c:pt idx="4119">
                  <c:v>0.77300000000000002</c:v>
                </c:pt>
                <c:pt idx="4120">
                  <c:v>0.77200000000000002</c:v>
                </c:pt>
                <c:pt idx="4121">
                  <c:v>0.77200000000000002</c:v>
                </c:pt>
                <c:pt idx="4122">
                  <c:v>0.77200000000000002</c:v>
                </c:pt>
                <c:pt idx="4123">
                  <c:v>0.77200000000000002</c:v>
                </c:pt>
                <c:pt idx="4124">
                  <c:v>0.77200000000000002</c:v>
                </c:pt>
                <c:pt idx="4125">
                  <c:v>0.77200000000000002</c:v>
                </c:pt>
                <c:pt idx="4126">
                  <c:v>0.77200000000000002</c:v>
                </c:pt>
                <c:pt idx="4127">
                  <c:v>0.77200000000000002</c:v>
                </c:pt>
                <c:pt idx="4128">
                  <c:v>0.77100000000000002</c:v>
                </c:pt>
                <c:pt idx="4129">
                  <c:v>0.77100000000000002</c:v>
                </c:pt>
                <c:pt idx="4130">
                  <c:v>0.77100000000000002</c:v>
                </c:pt>
                <c:pt idx="4131">
                  <c:v>0.77100000000000002</c:v>
                </c:pt>
                <c:pt idx="4132">
                  <c:v>0.77100000000000002</c:v>
                </c:pt>
                <c:pt idx="4133">
                  <c:v>0.77100000000000002</c:v>
                </c:pt>
                <c:pt idx="4134">
                  <c:v>0.77100000000000002</c:v>
                </c:pt>
                <c:pt idx="4135">
                  <c:v>0.77100000000000002</c:v>
                </c:pt>
                <c:pt idx="4136">
                  <c:v>0.77</c:v>
                </c:pt>
                <c:pt idx="4137">
                  <c:v>0.77</c:v>
                </c:pt>
                <c:pt idx="4138">
                  <c:v>0.77</c:v>
                </c:pt>
                <c:pt idx="4139">
                  <c:v>0.77</c:v>
                </c:pt>
                <c:pt idx="4140">
                  <c:v>0.77</c:v>
                </c:pt>
                <c:pt idx="4141">
                  <c:v>0.77</c:v>
                </c:pt>
                <c:pt idx="4142">
                  <c:v>0.77</c:v>
                </c:pt>
                <c:pt idx="4143">
                  <c:v>0.77</c:v>
                </c:pt>
                <c:pt idx="4144">
                  <c:v>0.76900000000000002</c:v>
                </c:pt>
                <c:pt idx="4145">
                  <c:v>0.76900000000000002</c:v>
                </c:pt>
                <c:pt idx="4146">
                  <c:v>0.76900000000000002</c:v>
                </c:pt>
                <c:pt idx="4147">
                  <c:v>0.76900000000000002</c:v>
                </c:pt>
                <c:pt idx="4148">
                  <c:v>0.76800000000000002</c:v>
                </c:pt>
                <c:pt idx="4149">
                  <c:v>0.76800000000000002</c:v>
                </c:pt>
                <c:pt idx="4150">
                  <c:v>0.76800000000000002</c:v>
                </c:pt>
                <c:pt idx="4151">
                  <c:v>0.76800000000000002</c:v>
                </c:pt>
                <c:pt idx="4152">
                  <c:v>0.76800000000000002</c:v>
                </c:pt>
                <c:pt idx="4153">
                  <c:v>0.76800000000000002</c:v>
                </c:pt>
                <c:pt idx="4154">
                  <c:v>0.76800000000000002</c:v>
                </c:pt>
                <c:pt idx="4155">
                  <c:v>0.76800000000000002</c:v>
                </c:pt>
                <c:pt idx="4156">
                  <c:v>0.76800000000000002</c:v>
                </c:pt>
                <c:pt idx="4157">
                  <c:v>0.76800000000000002</c:v>
                </c:pt>
                <c:pt idx="4158">
                  <c:v>0.76800000000000002</c:v>
                </c:pt>
                <c:pt idx="4159">
                  <c:v>0.76700000000000002</c:v>
                </c:pt>
                <c:pt idx="4160">
                  <c:v>0.76700000000000002</c:v>
                </c:pt>
                <c:pt idx="4161">
                  <c:v>0.76700000000000002</c:v>
                </c:pt>
                <c:pt idx="4162">
                  <c:v>0.76700000000000002</c:v>
                </c:pt>
                <c:pt idx="4163">
                  <c:v>0.76700000000000002</c:v>
                </c:pt>
                <c:pt idx="4164">
                  <c:v>0.76700000000000002</c:v>
                </c:pt>
                <c:pt idx="4165">
                  <c:v>0.76700000000000002</c:v>
                </c:pt>
                <c:pt idx="4166">
                  <c:v>0.76600000000000001</c:v>
                </c:pt>
                <c:pt idx="4167">
                  <c:v>0.76600000000000001</c:v>
                </c:pt>
                <c:pt idx="4168">
                  <c:v>0.76600000000000001</c:v>
                </c:pt>
                <c:pt idx="4169">
                  <c:v>0.76600000000000001</c:v>
                </c:pt>
                <c:pt idx="4170">
                  <c:v>0.76600000000000001</c:v>
                </c:pt>
                <c:pt idx="4171">
                  <c:v>0.76600000000000001</c:v>
                </c:pt>
                <c:pt idx="4172">
                  <c:v>0.76600000000000001</c:v>
                </c:pt>
                <c:pt idx="4173">
                  <c:v>0.76500000000000001</c:v>
                </c:pt>
                <c:pt idx="4174">
                  <c:v>0.76500000000000001</c:v>
                </c:pt>
                <c:pt idx="4175">
                  <c:v>0.76500000000000001</c:v>
                </c:pt>
                <c:pt idx="4176">
                  <c:v>0.76500000000000001</c:v>
                </c:pt>
                <c:pt idx="4177">
                  <c:v>0.76500000000000001</c:v>
                </c:pt>
                <c:pt idx="4178">
                  <c:v>0.76500000000000001</c:v>
                </c:pt>
                <c:pt idx="4179">
                  <c:v>0.76500000000000001</c:v>
                </c:pt>
                <c:pt idx="4180">
                  <c:v>0.76500000000000001</c:v>
                </c:pt>
                <c:pt idx="4181">
                  <c:v>0.76500000000000001</c:v>
                </c:pt>
                <c:pt idx="4182">
                  <c:v>0.76500000000000001</c:v>
                </c:pt>
                <c:pt idx="4183">
                  <c:v>0.76500000000000001</c:v>
                </c:pt>
                <c:pt idx="4184">
                  <c:v>0.76500000000000001</c:v>
                </c:pt>
                <c:pt idx="4185">
                  <c:v>0.76500000000000001</c:v>
                </c:pt>
                <c:pt idx="4186">
                  <c:v>0.76500000000000001</c:v>
                </c:pt>
                <c:pt idx="4187">
                  <c:v>0.76400000000000001</c:v>
                </c:pt>
                <c:pt idx="4188">
                  <c:v>0.76400000000000001</c:v>
                </c:pt>
                <c:pt idx="4189">
                  <c:v>0.76400000000000001</c:v>
                </c:pt>
                <c:pt idx="4190">
                  <c:v>0.76400000000000001</c:v>
                </c:pt>
                <c:pt idx="4191">
                  <c:v>0.76400000000000001</c:v>
                </c:pt>
                <c:pt idx="4192">
                  <c:v>0.76400000000000001</c:v>
                </c:pt>
                <c:pt idx="4193">
                  <c:v>0.76400000000000001</c:v>
                </c:pt>
                <c:pt idx="4194">
                  <c:v>0.76400000000000001</c:v>
                </c:pt>
                <c:pt idx="4195">
                  <c:v>0.76300000000000001</c:v>
                </c:pt>
                <c:pt idx="4196">
                  <c:v>0.76300000000000001</c:v>
                </c:pt>
                <c:pt idx="4197">
                  <c:v>0.76300000000000001</c:v>
                </c:pt>
                <c:pt idx="4198">
                  <c:v>0.76300000000000001</c:v>
                </c:pt>
                <c:pt idx="4199">
                  <c:v>0.76300000000000001</c:v>
                </c:pt>
                <c:pt idx="4200">
                  <c:v>0.76300000000000001</c:v>
                </c:pt>
                <c:pt idx="4201">
                  <c:v>0.76300000000000001</c:v>
                </c:pt>
                <c:pt idx="4202">
                  <c:v>0.76300000000000001</c:v>
                </c:pt>
                <c:pt idx="4203">
                  <c:v>0.76300000000000001</c:v>
                </c:pt>
                <c:pt idx="4204">
                  <c:v>0.76200000000000001</c:v>
                </c:pt>
                <c:pt idx="4205">
                  <c:v>0.76200000000000001</c:v>
                </c:pt>
                <c:pt idx="4206">
                  <c:v>0.76200000000000001</c:v>
                </c:pt>
                <c:pt idx="4207">
                  <c:v>0.76200000000000001</c:v>
                </c:pt>
                <c:pt idx="4208">
                  <c:v>0.76200000000000001</c:v>
                </c:pt>
                <c:pt idx="4209">
                  <c:v>0.76200000000000001</c:v>
                </c:pt>
                <c:pt idx="4210">
                  <c:v>0.76200000000000001</c:v>
                </c:pt>
                <c:pt idx="4211">
                  <c:v>0.76200000000000001</c:v>
                </c:pt>
                <c:pt idx="4212">
                  <c:v>0.76200000000000001</c:v>
                </c:pt>
                <c:pt idx="4213">
                  <c:v>0.76200000000000001</c:v>
                </c:pt>
                <c:pt idx="4214">
                  <c:v>0.76200000000000001</c:v>
                </c:pt>
                <c:pt idx="4215">
                  <c:v>0.76200000000000001</c:v>
                </c:pt>
                <c:pt idx="4216">
                  <c:v>0.76200000000000001</c:v>
                </c:pt>
                <c:pt idx="4217">
                  <c:v>0.76100000000000001</c:v>
                </c:pt>
                <c:pt idx="4218">
                  <c:v>0.76100000000000001</c:v>
                </c:pt>
                <c:pt idx="4219">
                  <c:v>0.76100000000000001</c:v>
                </c:pt>
                <c:pt idx="4220">
                  <c:v>0.76100000000000001</c:v>
                </c:pt>
                <c:pt idx="4221">
                  <c:v>0.76100000000000001</c:v>
                </c:pt>
                <c:pt idx="4222">
                  <c:v>0.76100000000000001</c:v>
                </c:pt>
                <c:pt idx="4223">
                  <c:v>0.76100000000000001</c:v>
                </c:pt>
                <c:pt idx="4224">
                  <c:v>0.76100000000000001</c:v>
                </c:pt>
                <c:pt idx="4225">
                  <c:v>0.76</c:v>
                </c:pt>
                <c:pt idx="4226">
                  <c:v>0.76</c:v>
                </c:pt>
                <c:pt idx="4227">
                  <c:v>0.76</c:v>
                </c:pt>
                <c:pt idx="4228">
                  <c:v>0.76</c:v>
                </c:pt>
                <c:pt idx="4229">
                  <c:v>0.76</c:v>
                </c:pt>
                <c:pt idx="4230">
                  <c:v>0.76</c:v>
                </c:pt>
                <c:pt idx="4231">
                  <c:v>0.76</c:v>
                </c:pt>
                <c:pt idx="4232">
                  <c:v>0.75900000000000001</c:v>
                </c:pt>
                <c:pt idx="4233">
                  <c:v>0.75900000000000001</c:v>
                </c:pt>
                <c:pt idx="4234">
                  <c:v>0.75900000000000001</c:v>
                </c:pt>
                <c:pt idx="4235">
                  <c:v>0.75900000000000001</c:v>
                </c:pt>
                <c:pt idx="4236">
                  <c:v>0.75900000000000001</c:v>
                </c:pt>
                <c:pt idx="4237">
                  <c:v>0.75900000000000001</c:v>
                </c:pt>
                <c:pt idx="4238">
                  <c:v>0.75900000000000001</c:v>
                </c:pt>
                <c:pt idx="4239">
                  <c:v>0.75900000000000001</c:v>
                </c:pt>
                <c:pt idx="4240">
                  <c:v>0.75800000000000001</c:v>
                </c:pt>
                <c:pt idx="4241">
                  <c:v>0.75800000000000001</c:v>
                </c:pt>
                <c:pt idx="4242">
                  <c:v>0.75800000000000001</c:v>
                </c:pt>
                <c:pt idx="4243">
                  <c:v>0.75800000000000001</c:v>
                </c:pt>
                <c:pt idx="4244">
                  <c:v>0.75800000000000001</c:v>
                </c:pt>
                <c:pt idx="4245">
                  <c:v>0.75800000000000001</c:v>
                </c:pt>
                <c:pt idx="4246">
                  <c:v>0.75800000000000001</c:v>
                </c:pt>
                <c:pt idx="4247">
                  <c:v>0.75700000000000001</c:v>
                </c:pt>
                <c:pt idx="4248">
                  <c:v>0.75700000000000001</c:v>
                </c:pt>
                <c:pt idx="4249">
                  <c:v>0.75700000000000001</c:v>
                </c:pt>
                <c:pt idx="4250">
                  <c:v>0.75700000000000001</c:v>
                </c:pt>
                <c:pt idx="4251">
                  <c:v>0.75700000000000001</c:v>
                </c:pt>
                <c:pt idx="4252">
                  <c:v>0.75700000000000001</c:v>
                </c:pt>
                <c:pt idx="4253">
                  <c:v>0.75600000000000001</c:v>
                </c:pt>
                <c:pt idx="4254">
                  <c:v>0.75600000000000001</c:v>
                </c:pt>
                <c:pt idx="4255">
                  <c:v>0.75600000000000001</c:v>
                </c:pt>
                <c:pt idx="4256">
                  <c:v>0.75600000000000001</c:v>
                </c:pt>
                <c:pt idx="4257">
                  <c:v>0.75600000000000001</c:v>
                </c:pt>
                <c:pt idx="4258">
                  <c:v>0.75600000000000001</c:v>
                </c:pt>
                <c:pt idx="4259">
                  <c:v>0.75600000000000001</c:v>
                </c:pt>
                <c:pt idx="4260">
                  <c:v>0.75600000000000001</c:v>
                </c:pt>
                <c:pt idx="4261">
                  <c:v>0.755</c:v>
                </c:pt>
                <c:pt idx="4262">
                  <c:v>0.755</c:v>
                </c:pt>
                <c:pt idx="4263">
                  <c:v>0.755</c:v>
                </c:pt>
                <c:pt idx="4264">
                  <c:v>0.755</c:v>
                </c:pt>
                <c:pt idx="4265">
                  <c:v>0.755</c:v>
                </c:pt>
                <c:pt idx="4266">
                  <c:v>0.755</c:v>
                </c:pt>
                <c:pt idx="4267">
                  <c:v>0.755</c:v>
                </c:pt>
                <c:pt idx="4268">
                  <c:v>0.754</c:v>
                </c:pt>
                <c:pt idx="4269">
                  <c:v>0.754</c:v>
                </c:pt>
                <c:pt idx="4270">
                  <c:v>0.754</c:v>
                </c:pt>
                <c:pt idx="4271">
                  <c:v>0.754</c:v>
                </c:pt>
                <c:pt idx="4272">
                  <c:v>0.754</c:v>
                </c:pt>
                <c:pt idx="4273">
                  <c:v>0.754</c:v>
                </c:pt>
                <c:pt idx="4274">
                  <c:v>0.754</c:v>
                </c:pt>
                <c:pt idx="4275">
                  <c:v>0.754</c:v>
                </c:pt>
                <c:pt idx="4276">
                  <c:v>0.754</c:v>
                </c:pt>
                <c:pt idx="4277">
                  <c:v>0.753</c:v>
                </c:pt>
                <c:pt idx="4278">
                  <c:v>0.753</c:v>
                </c:pt>
                <c:pt idx="4279">
                  <c:v>0.753</c:v>
                </c:pt>
                <c:pt idx="4280">
                  <c:v>0.753</c:v>
                </c:pt>
                <c:pt idx="4281">
                  <c:v>0.753</c:v>
                </c:pt>
                <c:pt idx="4282">
                  <c:v>0.753</c:v>
                </c:pt>
                <c:pt idx="4283">
                  <c:v>0.753</c:v>
                </c:pt>
                <c:pt idx="4284">
                  <c:v>0.752</c:v>
                </c:pt>
                <c:pt idx="4285">
                  <c:v>0.752</c:v>
                </c:pt>
                <c:pt idx="4286">
                  <c:v>0.752</c:v>
                </c:pt>
                <c:pt idx="4287">
                  <c:v>0.752</c:v>
                </c:pt>
                <c:pt idx="4288">
                  <c:v>0.752</c:v>
                </c:pt>
                <c:pt idx="4289">
                  <c:v>0.752</c:v>
                </c:pt>
                <c:pt idx="4290">
                  <c:v>0.752</c:v>
                </c:pt>
                <c:pt idx="4291">
                  <c:v>0.752</c:v>
                </c:pt>
                <c:pt idx="4292">
                  <c:v>0.752</c:v>
                </c:pt>
                <c:pt idx="4293">
                  <c:v>0.751</c:v>
                </c:pt>
                <c:pt idx="4294">
                  <c:v>0.751</c:v>
                </c:pt>
                <c:pt idx="4295">
                  <c:v>0.751</c:v>
                </c:pt>
                <c:pt idx="4296">
                  <c:v>0.751</c:v>
                </c:pt>
                <c:pt idx="4297">
                  <c:v>0.751</c:v>
                </c:pt>
                <c:pt idx="4298">
                  <c:v>0.751</c:v>
                </c:pt>
                <c:pt idx="4299">
                  <c:v>0.751</c:v>
                </c:pt>
                <c:pt idx="4300">
                  <c:v>0.75</c:v>
                </c:pt>
                <c:pt idx="4301">
                  <c:v>0.75</c:v>
                </c:pt>
                <c:pt idx="4302">
                  <c:v>0.75</c:v>
                </c:pt>
                <c:pt idx="4303">
                  <c:v>0.75</c:v>
                </c:pt>
                <c:pt idx="4304">
                  <c:v>0.75</c:v>
                </c:pt>
                <c:pt idx="4305">
                  <c:v>0.75</c:v>
                </c:pt>
                <c:pt idx="4306">
                  <c:v>0.75</c:v>
                </c:pt>
                <c:pt idx="4307">
                  <c:v>0.75</c:v>
                </c:pt>
                <c:pt idx="4308">
                  <c:v>0.75</c:v>
                </c:pt>
                <c:pt idx="4309">
                  <c:v>0.75</c:v>
                </c:pt>
                <c:pt idx="4310">
                  <c:v>0.75</c:v>
                </c:pt>
                <c:pt idx="4311">
                  <c:v>0.75</c:v>
                </c:pt>
                <c:pt idx="4312">
                  <c:v>0.749</c:v>
                </c:pt>
                <c:pt idx="4313">
                  <c:v>0.749</c:v>
                </c:pt>
                <c:pt idx="4314">
                  <c:v>0.749</c:v>
                </c:pt>
                <c:pt idx="4315">
                  <c:v>0.749</c:v>
                </c:pt>
                <c:pt idx="4316">
                  <c:v>0.749</c:v>
                </c:pt>
                <c:pt idx="4317">
                  <c:v>0.748</c:v>
                </c:pt>
                <c:pt idx="4318">
                  <c:v>0.748</c:v>
                </c:pt>
                <c:pt idx="4319">
                  <c:v>0.748</c:v>
                </c:pt>
                <c:pt idx="4320">
                  <c:v>0.748</c:v>
                </c:pt>
                <c:pt idx="4321">
                  <c:v>0.748</c:v>
                </c:pt>
                <c:pt idx="4322">
                  <c:v>0.748</c:v>
                </c:pt>
                <c:pt idx="4323">
                  <c:v>0.748</c:v>
                </c:pt>
                <c:pt idx="4324">
                  <c:v>0.748</c:v>
                </c:pt>
                <c:pt idx="4325">
                  <c:v>0.747</c:v>
                </c:pt>
                <c:pt idx="4326">
                  <c:v>0.747</c:v>
                </c:pt>
                <c:pt idx="4327">
                  <c:v>0.747</c:v>
                </c:pt>
                <c:pt idx="4328">
                  <c:v>0.747</c:v>
                </c:pt>
                <c:pt idx="4329">
                  <c:v>0.747</c:v>
                </c:pt>
                <c:pt idx="4330">
                  <c:v>0.747</c:v>
                </c:pt>
                <c:pt idx="4331">
                  <c:v>0.747</c:v>
                </c:pt>
                <c:pt idx="4332">
                  <c:v>0.747</c:v>
                </c:pt>
                <c:pt idx="4333">
                  <c:v>0.747</c:v>
                </c:pt>
                <c:pt idx="4334">
                  <c:v>0.747</c:v>
                </c:pt>
                <c:pt idx="4335">
                  <c:v>0.747</c:v>
                </c:pt>
                <c:pt idx="4336">
                  <c:v>0.747</c:v>
                </c:pt>
                <c:pt idx="4337">
                  <c:v>0.746</c:v>
                </c:pt>
                <c:pt idx="4338">
                  <c:v>0.746</c:v>
                </c:pt>
                <c:pt idx="4339">
                  <c:v>0.746</c:v>
                </c:pt>
                <c:pt idx="4340">
                  <c:v>0.746</c:v>
                </c:pt>
                <c:pt idx="4341">
                  <c:v>0.746</c:v>
                </c:pt>
                <c:pt idx="4342">
                  <c:v>0.746</c:v>
                </c:pt>
                <c:pt idx="4343">
                  <c:v>0.746</c:v>
                </c:pt>
                <c:pt idx="4344">
                  <c:v>0.746</c:v>
                </c:pt>
                <c:pt idx="4345">
                  <c:v>0.746</c:v>
                </c:pt>
                <c:pt idx="4346">
                  <c:v>0.745</c:v>
                </c:pt>
                <c:pt idx="4347">
                  <c:v>0.745</c:v>
                </c:pt>
                <c:pt idx="4348">
                  <c:v>0.745</c:v>
                </c:pt>
                <c:pt idx="4349">
                  <c:v>0.745</c:v>
                </c:pt>
                <c:pt idx="4350">
                  <c:v>0.745</c:v>
                </c:pt>
                <c:pt idx="4351">
                  <c:v>0.745</c:v>
                </c:pt>
                <c:pt idx="4352">
                  <c:v>0.745</c:v>
                </c:pt>
                <c:pt idx="4353">
                  <c:v>0.745</c:v>
                </c:pt>
                <c:pt idx="4354">
                  <c:v>0.745</c:v>
                </c:pt>
                <c:pt idx="4355">
                  <c:v>0.74399999999999999</c:v>
                </c:pt>
                <c:pt idx="4356">
                  <c:v>0.74399999999999999</c:v>
                </c:pt>
                <c:pt idx="4357">
                  <c:v>0.74399999999999999</c:v>
                </c:pt>
                <c:pt idx="4358">
                  <c:v>0.74399999999999999</c:v>
                </c:pt>
                <c:pt idx="4359">
                  <c:v>0.74399999999999999</c:v>
                </c:pt>
                <c:pt idx="4360">
                  <c:v>0.74399999999999999</c:v>
                </c:pt>
                <c:pt idx="4361">
                  <c:v>0.74399999999999999</c:v>
                </c:pt>
                <c:pt idx="4362">
                  <c:v>0.74399999999999999</c:v>
                </c:pt>
                <c:pt idx="4363">
                  <c:v>0.74399999999999999</c:v>
                </c:pt>
                <c:pt idx="4364">
                  <c:v>0.74399999999999999</c:v>
                </c:pt>
                <c:pt idx="4365">
                  <c:v>0.74399999999999999</c:v>
                </c:pt>
                <c:pt idx="4366">
                  <c:v>0.74399999999999999</c:v>
                </c:pt>
                <c:pt idx="4367">
                  <c:v>0.74399999999999999</c:v>
                </c:pt>
                <c:pt idx="4368">
                  <c:v>0.74399999999999999</c:v>
                </c:pt>
                <c:pt idx="4369">
                  <c:v>0.74399999999999999</c:v>
                </c:pt>
                <c:pt idx="4370">
                  <c:v>0.74399999999999999</c:v>
                </c:pt>
                <c:pt idx="4371">
                  <c:v>0.74299999999999999</c:v>
                </c:pt>
                <c:pt idx="4372">
                  <c:v>0.74299999999999999</c:v>
                </c:pt>
                <c:pt idx="4373">
                  <c:v>0.74299999999999999</c:v>
                </c:pt>
                <c:pt idx="4374">
                  <c:v>0.74299999999999999</c:v>
                </c:pt>
                <c:pt idx="4375">
                  <c:v>0.74299999999999999</c:v>
                </c:pt>
                <c:pt idx="4376">
                  <c:v>0.74299999999999999</c:v>
                </c:pt>
                <c:pt idx="4377">
                  <c:v>0.74299999999999999</c:v>
                </c:pt>
                <c:pt idx="4378">
                  <c:v>0.74299999999999999</c:v>
                </c:pt>
                <c:pt idx="4379">
                  <c:v>0.74299999999999999</c:v>
                </c:pt>
                <c:pt idx="4380">
                  <c:v>0.74299999999999999</c:v>
                </c:pt>
                <c:pt idx="4381">
                  <c:v>0.74299999999999999</c:v>
                </c:pt>
                <c:pt idx="4382">
                  <c:v>0.74299999999999999</c:v>
                </c:pt>
                <c:pt idx="4383">
                  <c:v>0.74299999999999999</c:v>
                </c:pt>
                <c:pt idx="4384">
                  <c:v>0.74299999999999999</c:v>
                </c:pt>
                <c:pt idx="4385">
                  <c:v>0.74299999999999999</c:v>
                </c:pt>
                <c:pt idx="4386">
                  <c:v>0.74299999999999999</c:v>
                </c:pt>
                <c:pt idx="4387">
                  <c:v>0.74299999999999999</c:v>
                </c:pt>
                <c:pt idx="4388">
                  <c:v>0.74299999999999999</c:v>
                </c:pt>
                <c:pt idx="4389">
                  <c:v>0.74299999999999999</c:v>
                </c:pt>
                <c:pt idx="4390">
                  <c:v>0.74199999999999999</c:v>
                </c:pt>
                <c:pt idx="4391">
                  <c:v>0.74199999999999999</c:v>
                </c:pt>
                <c:pt idx="4392">
                  <c:v>0.74199999999999999</c:v>
                </c:pt>
                <c:pt idx="4393">
                  <c:v>0.74199999999999999</c:v>
                </c:pt>
                <c:pt idx="4394">
                  <c:v>0.74199999999999999</c:v>
                </c:pt>
                <c:pt idx="4395">
                  <c:v>0.74199999999999999</c:v>
                </c:pt>
                <c:pt idx="4396">
                  <c:v>0.74199999999999999</c:v>
                </c:pt>
                <c:pt idx="4397">
                  <c:v>0.74199999999999999</c:v>
                </c:pt>
                <c:pt idx="4398">
                  <c:v>0.74099999999999999</c:v>
                </c:pt>
                <c:pt idx="4399">
                  <c:v>0.74099999999999999</c:v>
                </c:pt>
                <c:pt idx="4400">
                  <c:v>0.74099999999999999</c:v>
                </c:pt>
                <c:pt idx="4401">
                  <c:v>0.74099999999999999</c:v>
                </c:pt>
                <c:pt idx="4402">
                  <c:v>0.74099999999999999</c:v>
                </c:pt>
                <c:pt idx="4403">
                  <c:v>0.74099999999999999</c:v>
                </c:pt>
                <c:pt idx="4404">
                  <c:v>0.74099999999999999</c:v>
                </c:pt>
                <c:pt idx="4405">
                  <c:v>0.74099999999999999</c:v>
                </c:pt>
                <c:pt idx="4406">
                  <c:v>0.74099999999999999</c:v>
                </c:pt>
                <c:pt idx="4407">
                  <c:v>0.74099999999999999</c:v>
                </c:pt>
                <c:pt idx="4408">
                  <c:v>0.74099999999999999</c:v>
                </c:pt>
                <c:pt idx="4409">
                  <c:v>0.74099999999999999</c:v>
                </c:pt>
                <c:pt idx="4410">
                  <c:v>0.74099999999999999</c:v>
                </c:pt>
                <c:pt idx="4411">
                  <c:v>0.74</c:v>
                </c:pt>
                <c:pt idx="4412">
                  <c:v>0.74</c:v>
                </c:pt>
                <c:pt idx="4413">
                  <c:v>0.74</c:v>
                </c:pt>
                <c:pt idx="4414">
                  <c:v>0.74</c:v>
                </c:pt>
                <c:pt idx="4415">
                  <c:v>0.74</c:v>
                </c:pt>
                <c:pt idx="4416">
                  <c:v>0.73899999999999999</c:v>
                </c:pt>
                <c:pt idx="4417">
                  <c:v>0.73899999999999999</c:v>
                </c:pt>
                <c:pt idx="4418">
                  <c:v>0.73899999999999999</c:v>
                </c:pt>
                <c:pt idx="4419">
                  <c:v>0.73899999999999999</c:v>
                </c:pt>
                <c:pt idx="4420">
                  <c:v>0.73899999999999999</c:v>
                </c:pt>
                <c:pt idx="4421">
                  <c:v>0.73799999999999999</c:v>
                </c:pt>
                <c:pt idx="4422">
                  <c:v>0.73799999999999999</c:v>
                </c:pt>
                <c:pt idx="4423">
                  <c:v>0.73799999999999999</c:v>
                </c:pt>
                <c:pt idx="4424">
                  <c:v>0.73799999999999999</c:v>
                </c:pt>
                <c:pt idx="4425">
                  <c:v>0.73799999999999999</c:v>
                </c:pt>
                <c:pt idx="4426">
                  <c:v>0.73799999999999999</c:v>
                </c:pt>
                <c:pt idx="4427">
                  <c:v>0.73699999999999999</c:v>
                </c:pt>
                <c:pt idx="4428">
                  <c:v>0.73699999999999999</c:v>
                </c:pt>
                <c:pt idx="4429">
                  <c:v>0.73699999999999999</c:v>
                </c:pt>
                <c:pt idx="4430">
                  <c:v>0.73699999999999999</c:v>
                </c:pt>
                <c:pt idx="4431">
                  <c:v>0.73699999999999999</c:v>
                </c:pt>
                <c:pt idx="4432">
                  <c:v>0.73699999999999999</c:v>
                </c:pt>
                <c:pt idx="4433">
                  <c:v>0.73699999999999999</c:v>
                </c:pt>
                <c:pt idx="4434">
                  <c:v>0.73699999999999999</c:v>
                </c:pt>
                <c:pt idx="4435">
                  <c:v>0.73699999999999999</c:v>
                </c:pt>
                <c:pt idx="4436">
                  <c:v>0.73599999999999999</c:v>
                </c:pt>
                <c:pt idx="4437">
                  <c:v>0.73599999999999999</c:v>
                </c:pt>
                <c:pt idx="4438">
                  <c:v>0.73599999999999999</c:v>
                </c:pt>
                <c:pt idx="4439">
                  <c:v>0.73599999999999999</c:v>
                </c:pt>
                <c:pt idx="4440">
                  <c:v>0.73599999999999999</c:v>
                </c:pt>
                <c:pt idx="4441">
                  <c:v>0.73599999999999999</c:v>
                </c:pt>
                <c:pt idx="4442">
                  <c:v>0.73599999999999999</c:v>
                </c:pt>
                <c:pt idx="4443">
                  <c:v>0.73499999999999999</c:v>
                </c:pt>
                <c:pt idx="4444">
                  <c:v>0.73499999999999999</c:v>
                </c:pt>
                <c:pt idx="4445">
                  <c:v>0.73499999999999999</c:v>
                </c:pt>
                <c:pt idx="4446">
                  <c:v>0.73499999999999999</c:v>
                </c:pt>
                <c:pt idx="4447">
                  <c:v>0.73499999999999999</c:v>
                </c:pt>
                <c:pt idx="4448">
                  <c:v>0.73499999999999999</c:v>
                </c:pt>
                <c:pt idx="4449">
                  <c:v>0.73499999999999999</c:v>
                </c:pt>
                <c:pt idx="4450">
                  <c:v>0.73499999999999999</c:v>
                </c:pt>
                <c:pt idx="4451">
                  <c:v>0.73499999999999999</c:v>
                </c:pt>
                <c:pt idx="4452">
                  <c:v>0.73399999999999999</c:v>
                </c:pt>
                <c:pt idx="4453">
                  <c:v>0.73399999999999999</c:v>
                </c:pt>
                <c:pt idx="4454">
                  <c:v>0.73399999999999999</c:v>
                </c:pt>
                <c:pt idx="4455">
                  <c:v>0.73399999999999999</c:v>
                </c:pt>
                <c:pt idx="4456">
                  <c:v>0.73399999999999999</c:v>
                </c:pt>
                <c:pt idx="4457">
                  <c:v>0.73399999999999999</c:v>
                </c:pt>
                <c:pt idx="4458">
                  <c:v>0.73399999999999999</c:v>
                </c:pt>
                <c:pt idx="4459">
                  <c:v>0.73399999999999999</c:v>
                </c:pt>
                <c:pt idx="4460">
                  <c:v>0.73399999999999999</c:v>
                </c:pt>
                <c:pt idx="4461">
                  <c:v>0.73399999999999999</c:v>
                </c:pt>
                <c:pt idx="4462">
                  <c:v>0.73399999999999999</c:v>
                </c:pt>
                <c:pt idx="4463">
                  <c:v>0.73399999999999999</c:v>
                </c:pt>
                <c:pt idx="4464">
                  <c:v>0.73399999999999999</c:v>
                </c:pt>
                <c:pt idx="4465">
                  <c:v>0.73299999999999998</c:v>
                </c:pt>
                <c:pt idx="4466">
                  <c:v>0.73299999999999998</c:v>
                </c:pt>
                <c:pt idx="4467">
                  <c:v>0.73299999999999998</c:v>
                </c:pt>
                <c:pt idx="4468">
                  <c:v>0.73299999999999998</c:v>
                </c:pt>
                <c:pt idx="4469">
                  <c:v>0.73299999999999998</c:v>
                </c:pt>
                <c:pt idx="4470">
                  <c:v>0.73299999999999998</c:v>
                </c:pt>
                <c:pt idx="4471">
                  <c:v>0.73299999999999998</c:v>
                </c:pt>
                <c:pt idx="4472">
                  <c:v>0.73299999999999998</c:v>
                </c:pt>
                <c:pt idx="4473">
                  <c:v>0.73299999999999998</c:v>
                </c:pt>
                <c:pt idx="4474">
                  <c:v>0.73299999999999998</c:v>
                </c:pt>
                <c:pt idx="4475">
                  <c:v>0.73199999999999998</c:v>
                </c:pt>
                <c:pt idx="4476">
                  <c:v>0.73199999999999998</c:v>
                </c:pt>
                <c:pt idx="4477">
                  <c:v>0.73199999999999998</c:v>
                </c:pt>
                <c:pt idx="4478">
                  <c:v>0.73199999999999998</c:v>
                </c:pt>
                <c:pt idx="4479">
                  <c:v>0.73199999999999998</c:v>
                </c:pt>
                <c:pt idx="4480">
                  <c:v>0.73199999999999998</c:v>
                </c:pt>
                <c:pt idx="4481">
                  <c:v>0.73199999999999998</c:v>
                </c:pt>
                <c:pt idx="4482">
                  <c:v>0.73199999999999998</c:v>
                </c:pt>
                <c:pt idx="4483">
                  <c:v>0.73199999999999998</c:v>
                </c:pt>
                <c:pt idx="4484">
                  <c:v>0.73099999999999998</c:v>
                </c:pt>
                <c:pt idx="4485">
                  <c:v>0.73099999999999998</c:v>
                </c:pt>
                <c:pt idx="4486">
                  <c:v>0.73099999999999998</c:v>
                </c:pt>
                <c:pt idx="4487">
                  <c:v>0.73099999999999998</c:v>
                </c:pt>
                <c:pt idx="4488">
                  <c:v>0.73099999999999998</c:v>
                </c:pt>
                <c:pt idx="4489">
                  <c:v>0.73</c:v>
                </c:pt>
                <c:pt idx="4490">
                  <c:v>0.73</c:v>
                </c:pt>
                <c:pt idx="4491">
                  <c:v>0.73</c:v>
                </c:pt>
                <c:pt idx="4492">
                  <c:v>0.73</c:v>
                </c:pt>
                <c:pt idx="4493">
                  <c:v>0.73</c:v>
                </c:pt>
                <c:pt idx="4494">
                  <c:v>0.73</c:v>
                </c:pt>
                <c:pt idx="4495">
                  <c:v>0.72899999999999998</c:v>
                </c:pt>
                <c:pt idx="4496">
                  <c:v>0.72899999999999998</c:v>
                </c:pt>
                <c:pt idx="4497">
                  <c:v>0.72899999999999998</c:v>
                </c:pt>
                <c:pt idx="4498">
                  <c:v>0.72899999999999998</c:v>
                </c:pt>
                <c:pt idx="4499">
                  <c:v>0.72899999999999998</c:v>
                </c:pt>
                <c:pt idx="4500">
                  <c:v>0.72899999999999998</c:v>
                </c:pt>
                <c:pt idx="4501">
                  <c:v>0.72899999999999998</c:v>
                </c:pt>
                <c:pt idx="4502">
                  <c:v>0.72899999999999998</c:v>
                </c:pt>
                <c:pt idx="4503">
                  <c:v>0.72899999999999998</c:v>
                </c:pt>
                <c:pt idx="4504">
                  <c:v>0.72899999999999998</c:v>
                </c:pt>
                <c:pt idx="4505">
                  <c:v>0.72899999999999998</c:v>
                </c:pt>
                <c:pt idx="4506">
                  <c:v>0.72799999999999998</c:v>
                </c:pt>
                <c:pt idx="4507">
                  <c:v>0.72799999999999998</c:v>
                </c:pt>
                <c:pt idx="4508">
                  <c:v>0.72799999999999998</c:v>
                </c:pt>
                <c:pt idx="4509">
                  <c:v>0.72799999999999998</c:v>
                </c:pt>
                <c:pt idx="4510">
                  <c:v>0.72799999999999998</c:v>
                </c:pt>
                <c:pt idx="4511">
                  <c:v>0.72799999999999998</c:v>
                </c:pt>
                <c:pt idx="4512">
                  <c:v>0.72799999999999998</c:v>
                </c:pt>
                <c:pt idx="4513">
                  <c:v>0.72799999999999998</c:v>
                </c:pt>
                <c:pt idx="4514">
                  <c:v>0.72699999999999998</c:v>
                </c:pt>
                <c:pt idx="4515">
                  <c:v>0.72699999999999998</c:v>
                </c:pt>
                <c:pt idx="4516">
                  <c:v>0.72699999999999998</c:v>
                </c:pt>
                <c:pt idx="4517">
                  <c:v>0.72699999999999998</c:v>
                </c:pt>
                <c:pt idx="4518">
                  <c:v>0.72699999999999998</c:v>
                </c:pt>
                <c:pt idx="4519">
                  <c:v>0.72699999999999998</c:v>
                </c:pt>
                <c:pt idx="4520">
                  <c:v>0.72699999999999998</c:v>
                </c:pt>
                <c:pt idx="4521">
                  <c:v>0.72699999999999998</c:v>
                </c:pt>
                <c:pt idx="4522">
                  <c:v>0.72699999999999998</c:v>
                </c:pt>
                <c:pt idx="4523">
                  <c:v>0.72699999999999998</c:v>
                </c:pt>
                <c:pt idx="4524">
                  <c:v>0.72699999999999998</c:v>
                </c:pt>
                <c:pt idx="4525">
                  <c:v>0.72599999999999998</c:v>
                </c:pt>
                <c:pt idx="4526">
                  <c:v>0.72599999999999998</c:v>
                </c:pt>
                <c:pt idx="4527">
                  <c:v>0.72599999999999998</c:v>
                </c:pt>
                <c:pt idx="4528">
                  <c:v>0.72599999999999998</c:v>
                </c:pt>
                <c:pt idx="4529">
                  <c:v>0.72599999999999998</c:v>
                </c:pt>
                <c:pt idx="4530">
                  <c:v>0.72599999999999998</c:v>
                </c:pt>
                <c:pt idx="4531">
                  <c:v>0.72599999999999998</c:v>
                </c:pt>
                <c:pt idx="4532">
                  <c:v>0.72599999999999998</c:v>
                </c:pt>
                <c:pt idx="4533">
                  <c:v>0.72599999999999998</c:v>
                </c:pt>
                <c:pt idx="4534">
                  <c:v>0.72599999999999998</c:v>
                </c:pt>
                <c:pt idx="4535">
                  <c:v>0.72599999999999998</c:v>
                </c:pt>
                <c:pt idx="4536">
                  <c:v>0.72499999999999998</c:v>
                </c:pt>
                <c:pt idx="4537">
                  <c:v>0.72499999999999998</c:v>
                </c:pt>
                <c:pt idx="4538">
                  <c:v>0.72499999999999998</c:v>
                </c:pt>
                <c:pt idx="4539">
                  <c:v>0.72499999999999998</c:v>
                </c:pt>
                <c:pt idx="4540">
                  <c:v>0.72499999999999998</c:v>
                </c:pt>
                <c:pt idx="4541">
                  <c:v>0.72499999999999998</c:v>
                </c:pt>
                <c:pt idx="4542">
                  <c:v>0.72499999999999998</c:v>
                </c:pt>
                <c:pt idx="4543">
                  <c:v>0.72499999999999998</c:v>
                </c:pt>
                <c:pt idx="4544">
                  <c:v>0.72499999999999998</c:v>
                </c:pt>
                <c:pt idx="4545">
                  <c:v>0.72499999999999998</c:v>
                </c:pt>
                <c:pt idx="4546">
                  <c:v>0.72399999999999998</c:v>
                </c:pt>
                <c:pt idx="4547">
                  <c:v>0.72399999999999998</c:v>
                </c:pt>
                <c:pt idx="4548">
                  <c:v>0.72399999999999998</c:v>
                </c:pt>
                <c:pt idx="4549">
                  <c:v>0.72399999999999998</c:v>
                </c:pt>
                <c:pt idx="4550">
                  <c:v>0.72399999999999998</c:v>
                </c:pt>
                <c:pt idx="4551">
                  <c:v>0.72399999999999998</c:v>
                </c:pt>
                <c:pt idx="4552">
                  <c:v>0.72399999999999998</c:v>
                </c:pt>
                <c:pt idx="4553">
                  <c:v>0.72399999999999998</c:v>
                </c:pt>
                <c:pt idx="4554">
                  <c:v>0.72399999999999998</c:v>
                </c:pt>
                <c:pt idx="4555">
                  <c:v>0.72399999999999998</c:v>
                </c:pt>
                <c:pt idx="4556">
                  <c:v>0.72399999999999998</c:v>
                </c:pt>
                <c:pt idx="4557">
                  <c:v>0.72399999999999998</c:v>
                </c:pt>
                <c:pt idx="4558">
                  <c:v>0.72399999999999998</c:v>
                </c:pt>
                <c:pt idx="4559">
                  <c:v>0.72399999999999998</c:v>
                </c:pt>
                <c:pt idx="4560">
                  <c:v>0.72399999999999998</c:v>
                </c:pt>
                <c:pt idx="4561">
                  <c:v>0.72399999999999998</c:v>
                </c:pt>
                <c:pt idx="4562">
                  <c:v>0.72399999999999998</c:v>
                </c:pt>
                <c:pt idx="4563">
                  <c:v>0.72399999999999998</c:v>
                </c:pt>
                <c:pt idx="4564">
                  <c:v>0.72299999999999998</c:v>
                </c:pt>
                <c:pt idx="4565">
                  <c:v>0.72299999999999998</c:v>
                </c:pt>
                <c:pt idx="4566">
                  <c:v>0.72299999999999998</c:v>
                </c:pt>
                <c:pt idx="4567">
                  <c:v>0.72299999999999998</c:v>
                </c:pt>
                <c:pt idx="4568">
                  <c:v>0.72299999999999998</c:v>
                </c:pt>
                <c:pt idx="4569">
                  <c:v>0.72299999999999998</c:v>
                </c:pt>
                <c:pt idx="4570">
                  <c:v>0.72299999999999998</c:v>
                </c:pt>
                <c:pt idx="4571">
                  <c:v>0.72299999999999998</c:v>
                </c:pt>
                <c:pt idx="4572">
                  <c:v>0.72299999999999998</c:v>
                </c:pt>
                <c:pt idx="4573">
                  <c:v>0.72299999999999998</c:v>
                </c:pt>
                <c:pt idx="4574">
                  <c:v>0.72299999999999998</c:v>
                </c:pt>
                <c:pt idx="4575">
                  <c:v>0.72199999999999998</c:v>
                </c:pt>
                <c:pt idx="4576">
                  <c:v>0.72199999999999998</c:v>
                </c:pt>
                <c:pt idx="4577">
                  <c:v>0.72199999999999998</c:v>
                </c:pt>
                <c:pt idx="4578">
                  <c:v>0.72199999999999998</c:v>
                </c:pt>
                <c:pt idx="4579">
                  <c:v>0.72199999999999998</c:v>
                </c:pt>
                <c:pt idx="4580">
                  <c:v>0.72199999999999998</c:v>
                </c:pt>
                <c:pt idx="4581">
                  <c:v>0.72199999999999998</c:v>
                </c:pt>
                <c:pt idx="4582">
                  <c:v>0.72199999999999998</c:v>
                </c:pt>
                <c:pt idx="4583">
                  <c:v>0.72199999999999998</c:v>
                </c:pt>
                <c:pt idx="4584">
                  <c:v>0.72099999999999997</c:v>
                </c:pt>
                <c:pt idx="4585">
                  <c:v>0.72099999999999997</c:v>
                </c:pt>
                <c:pt idx="4586">
                  <c:v>0.72099999999999997</c:v>
                </c:pt>
                <c:pt idx="4587">
                  <c:v>0.72099999999999997</c:v>
                </c:pt>
                <c:pt idx="4588">
                  <c:v>0.72099999999999997</c:v>
                </c:pt>
                <c:pt idx="4589">
                  <c:v>0.72099999999999997</c:v>
                </c:pt>
                <c:pt idx="4590">
                  <c:v>0.72</c:v>
                </c:pt>
                <c:pt idx="4591">
                  <c:v>0.72</c:v>
                </c:pt>
                <c:pt idx="4592">
                  <c:v>0.72</c:v>
                </c:pt>
                <c:pt idx="4593">
                  <c:v>0.72</c:v>
                </c:pt>
                <c:pt idx="4594">
                  <c:v>0.72</c:v>
                </c:pt>
                <c:pt idx="4595">
                  <c:v>0.72</c:v>
                </c:pt>
                <c:pt idx="4596">
                  <c:v>0.71899999999999997</c:v>
                </c:pt>
                <c:pt idx="4597">
                  <c:v>0.71899999999999997</c:v>
                </c:pt>
                <c:pt idx="4598">
                  <c:v>0.71899999999999997</c:v>
                </c:pt>
                <c:pt idx="4599">
                  <c:v>0.71899999999999997</c:v>
                </c:pt>
                <c:pt idx="4600">
                  <c:v>0.71899999999999997</c:v>
                </c:pt>
                <c:pt idx="4601">
                  <c:v>0.71899999999999997</c:v>
                </c:pt>
                <c:pt idx="4602">
                  <c:v>0.71899999999999997</c:v>
                </c:pt>
                <c:pt idx="4603">
                  <c:v>0.71899999999999997</c:v>
                </c:pt>
                <c:pt idx="4604">
                  <c:v>0.71899999999999997</c:v>
                </c:pt>
                <c:pt idx="4605">
                  <c:v>0.71799999999999997</c:v>
                </c:pt>
                <c:pt idx="4606">
                  <c:v>0.71799999999999997</c:v>
                </c:pt>
                <c:pt idx="4607">
                  <c:v>0.71799999999999997</c:v>
                </c:pt>
                <c:pt idx="4608">
                  <c:v>0.71799999999999997</c:v>
                </c:pt>
                <c:pt idx="4609">
                  <c:v>0.71799999999999997</c:v>
                </c:pt>
                <c:pt idx="4610">
                  <c:v>0.71799999999999997</c:v>
                </c:pt>
                <c:pt idx="4611">
                  <c:v>0.71799999999999997</c:v>
                </c:pt>
                <c:pt idx="4612">
                  <c:v>0.71699999999999997</c:v>
                </c:pt>
                <c:pt idx="4613">
                  <c:v>0.71699999999999997</c:v>
                </c:pt>
                <c:pt idx="4614">
                  <c:v>0.71699999999999997</c:v>
                </c:pt>
                <c:pt idx="4615">
                  <c:v>0.71699999999999997</c:v>
                </c:pt>
                <c:pt idx="4616">
                  <c:v>0.71699999999999997</c:v>
                </c:pt>
                <c:pt idx="4617">
                  <c:v>0.71599999999999997</c:v>
                </c:pt>
                <c:pt idx="4618">
                  <c:v>0.71599999999999997</c:v>
                </c:pt>
                <c:pt idx="4619">
                  <c:v>0.71599999999999997</c:v>
                </c:pt>
                <c:pt idx="4620">
                  <c:v>0.71599999999999997</c:v>
                </c:pt>
                <c:pt idx="4621">
                  <c:v>0.71599999999999997</c:v>
                </c:pt>
                <c:pt idx="4622">
                  <c:v>0.71599999999999997</c:v>
                </c:pt>
                <c:pt idx="4623">
                  <c:v>0.71599999999999997</c:v>
                </c:pt>
                <c:pt idx="4624">
                  <c:v>0.71599999999999997</c:v>
                </c:pt>
                <c:pt idx="4625">
                  <c:v>0.71499999999999997</c:v>
                </c:pt>
                <c:pt idx="4626">
                  <c:v>0.71499999999999997</c:v>
                </c:pt>
                <c:pt idx="4627">
                  <c:v>0.71499999999999997</c:v>
                </c:pt>
                <c:pt idx="4628">
                  <c:v>0.71499999999999997</c:v>
                </c:pt>
                <c:pt idx="4629">
                  <c:v>0.71499999999999997</c:v>
                </c:pt>
                <c:pt idx="4630">
                  <c:v>0.71499999999999997</c:v>
                </c:pt>
                <c:pt idx="4631">
                  <c:v>0.71499999999999997</c:v>
                </c:pt>
                <c:pt idx="4632">
                  <c:v>0.71499999999999997</c:v>
                </c:pt>
                <c:pt idx="4633">
                  <c:v>0.71499999999999997</c:v>
                </c:pt>
                <c:pt idx="4634">
                  <c:v>0.71499999999999997</c:v>
                </c:pt>
                <c:pt idx="4635">
                  <c:v>0.71399999999999997</c:v>
                </c:pt>
                <c:pt idx="4636">
                  <c:v>0.71399999999999997</c:v>
                </c:pt>
                <c:pt idx="4637">
                  <c:v>0.71399999999999997</c:v>
                </c:pt>
                <c:pt idx="4638">
                  <c:v>0.71399999999999997</c:v>
                </c:pt>
                <c:pt idx="4639">
                  <c:v>0.71399999999999997</c:v>
                </c:pt>
                <c:pt idx="4640">
                  <c:v>0.71399999999999997</c:v>
                </c:pt>
                <c:pt idx="4641">
                  <c:v>0.71399999999999997</c:v>
                </c:pt>
                <c:pt idx="4642">
                  <c:v>0.71399999999999997</c:v>
                </c:pt>
                <c:pt idx="4643">
                  <c:v>0.71399999999999997</c:v>
                </c:pt>
                <c:pt idx="4644">
                  <c:v>0.71399999999999997</c:v>
                </c:pt>
                <c:pt idx="4645">
                  <c:v>0.71299999999999997</c:v>
                </c:pt>
                <c:pt idx="4646">
                  <c:v>0.71299999999999997</c:v>
                </c:pt>
                <c:pt idx="4647">
                  <c:v>0.71299999999999997</c:v>
                </c:pt>
                <c:pt idx="4648">
                  <c:v>0.71299999999999997</c:v>
                </c:pt>
                <c:pt idx="4649">
                  <c:v>0.71299999999999997</c:v>
                </c:pt>
                <c:pt idx="4650">
                  <c:v>0.71299999999999997</c:v>
                </c:pt>
                <c:pt idx="4651">
                  <c:v>0.71299999999999997</c:v>
                </c:pt>
                <c:pt idx="4652">
                  <c:v>0.71299999999999997</c:v>
                </c:pt>
                <c:pt idx="4653">
                  <c:v>0.71299999999999997</c:v>
                </c:pt>
                <c:pt idx="4654">
                  <c:v>0.71299999999999997</c:v>
                </c:pt>
                <c:pt idx="4655">
                  <c:v>0.71199999999999997</c:v>
                </c:pt>
                <c:pt idx="4656">
                  <c:v>0.71199999999999997</c:v>
                </c:pt>
                <c:pt idx="4657">
                  <c:v>0.71199999999999997</c:v>
                </c:pt>
                <c:pt idx="4658">
                  <c:v>0.71199999999999997</c:v>
                </c:pt>
                <c:pt idx="4659">
                  <c:v>0.71199999999999997</c:v>
                </c:pt>
                <c:pt idx="4660">
                  <c:v>0.71199999999999997</c:v>
                </c:pt>
                <c:pt idx="4661">
                  <c:v>0.71199999999999997</c:v>
                </c:pt>
                <c:pt idx="4662">
                  <c:v>0.71199999999999997</c:v>
                </c:pt>
                <c:pt idx="4663">
                  <c:v>0.71199999999999997</c:v>
                </c:pt>
                <c:pt idx="4664">
                  <c:v>0.71199999999999997</c:v>
                </c:pt>
                <c:pt idx="4665">
                  <c:v>0.71199999999999997</c:v>
                </c:pt>
                <c:pt idx="4666">
                  <c:v>0.71199999999999997</c:v>
                </c:pt>
                <c:pt idx="4667">
                  <c:v>0.71099999999999997</c:v>
                </c:pt>
                <c:pt idx="4668">
                  <c:v>0.71099999999999997</c:v>
                </c:pt>
                <c:pt idx="4669">
                  <c:v>0.71099999999999997</c:v>
                </c:pt>
                <c:pt idx="4670">
                  <c:v>0.71099999999999997</c:v>
                </c:pt>
                <c:pt idx="4671">
                  <c:v>0.71099999999999997</c:v>
                </c:pt>
                <c:pt idx="4672">
                  <c:v>0.71</c:v>
                </c:pt>
                <c:pt idx="4673">
                  <c:v>0.71</c:v>
                </c:pt>
                <c:pt idx="4674">
                  <c:v>0.71</c:v>
                </c:pt>
                <c:pt idx="4675">
                  <c:v>0.71</c:v>
                </c:pt>
                <c:pt idx="4676">
                  <c:v>0.71</c:v>
                </c:pt>
                <c:pt idx="4677">
                  <c:v>0.71</c:v>
                </c:pt>
                <c:pt idx="4678">
                  <c:v>0.71</c:v>
                </c:pt>
                <c:pt idx="4679">
                  <c:v>0.71</c:v>
                </c:pt>
                <c:pt idx="4680">
                  <c:v>0.71</c:v>
                </c:pt>
                <c:pt idx="4681">
                  <c:v>0.71</c:v>
                </c:pt>
                <c:pt idx="4682">
                  <c:v>0.71</c:v>
                </c:pt>
                <c:pt idx="4683">
                  <c:v>0.70899999999999996</c:v>
                </c:pt>
                <c:pt idx="4684">
                  <c:v>0.70899999999999996</c:v>
                </c:pt>
                <c:pt idx="4685">
                  <c:v>0.70899999999999996</c:v>
                </c:pt>
                <c:pt idx="4686">
                  <c:v>0.70899999999999996</c:v>
                </c:pt>
                <c:pt idx="4687">
                  <c:v>0.70899999999999996</c:v>
                </c:pt>
                <c:pt idx="4688">
                  <c:v>0.70799999999999996</c:v>
                </c:pt>
                <c:pt idx="4689">
                  <c:v>0.70799999999999996</c:v>
                </c:pt>
                <c:pt idx="4690">
                  <c:v>0.70799999999999996</c:v>
                </c:pt>
                <c:pt idx="4691">
                  <c:v>0.70799999999999996</c:v>
                </c:pt>
                <c:pt idx="4692">
                  <c:v>0.70799999999999996</c:v>
                </c:pt>
                <c:pt idx="4693">
                  <c:v>0.70799999999999996</c:v>
                </c:pt>
                <c:pt idx="4694">
                  <c:v>0.70799999999999996</c:v>
                </c:pt>
                <c:pt idx="4695">
                  <c:v>0.70799999999999996</c:v>
                </c:pt>
                <c:pt idx="4696">
                  <c:v>0.70799999999999996</c:v>
                </c:pt>
                <c:pt idx="4697">
                  <c:v>0.70799999999999996</c:v>
                </c:pt>
                <c:pt idx="4698">
                  <c:v>0.70799999999999996</c:v>
                </c:pt>
                <c:pt idx="4699">
                  <c:v>0.70699999999999996</c:v>
                </c:pt>
                <c:pt idx="4700">
                  <c:v>0.70699999999999996</c:v>
                </c:pt>
                <c:pt idx="4701">
                  <c:v>0.70699999999999996</c:v>
                </c:pt>
                <c:pt idx="4702">
                  <c:v>0.70699999999999996</c:v>
                </c:pt>
                <c:pt idx="4703">
                  <c:v>0.70699999999999996</c:v>
                </c:pt>
                <c:pt idx="4704">
                  <c:v>0.70699999999999996</c:v>
                </c:pt>
                <c:pt idx="4705">
                  <c:v>0.70699999999999996</c:v>
                </c:pt>
                <c:pt idx="4706">
                  <c:v>0.70699999999999996</c:v>
                </c:pt>
                <c:pt idx="4707">
                  <c:v>0.70699999999999996</c:v>
                </c:pt>
                <c:pt idx="4708">
                  <c:v>0.70699999999999996</c:v>
                </c:pt>
                <c:pt idx="4709">
                  <c:v>0.70699999999999996</c:v>
                </c:pt>
                <c:pt idx="4710">
                  <c:v>0.70599999999999996</c:v>
                </c:pt>
                <c:pt idx="4711">
                  <c:v>0.70599999999999996</c:v>
                </c:pt>
                <c:pt idx="4712">
                  <c:v>0.70599999999999996</c:v>
                </c:pt>
                <c:pt idx="4713">
                  <c:v>0.70599999999999996</c:v>
                </c:pt>
                <c:pt idx="4714">
                  <c:v>0.70599999999999996</c:v>
                </c:pt>
                <c:pt idx="4715">
                  <c:v>0.70599999999999996</c:v>
                </c:pt>
                <c:pt idx="4716">
                  <c:v>0.70599999999999996</c:v>
                </c:pt>
                <c:pt idx="4717">
                  <c:v>0.70599999999999996</c:v>
                </c:pt>
                <c:pt idx="4718">
                  <c:v>0.70599999999999996</c:v>
                </c:pt>
                <c:pt idx="4719">
                  <c:v>0.70599999999999996</c:v>
                </c:pt>
                <c:pt idx="4720">
                  <c:v>0.70599999999999996</c:v>
                </c:pt>
                <c:pt idx="4721">
                  <c:v>0.70599999999999996</c:v>
                </c:pt>
                <c:pt idx="4722">
                  <c:v>0.70499999999999996</c:v>
                </c:pt>
                <c:pt idx="4723">
                  <c:v>0.70499999999999996</c:v>
                </c:pt>
                <c:pt idx="4724">
                  <c:v>0.70499999999999996</c:v>
                </c:pt>
                <c:pt idx="4725">
                  <c:v>0.70499999999999996</c:v>
                </c:pt>
                <c:pt idx="4726">
                  <c:v>0.70499999999999996</c:v>
                </c:pt>
                <c:pt idx="4727">
                  <c:v>0.70499999999999996</c:v>
                </c:pt>
                <c:pt idx="4728">
                  <c:v>0.70499999999999996</c:v>
                </c:pt>
                <c:pt idx="4729">
                  <c:v>0.70499999999999996</c:v>
                </c:pt>
                <c:pt idx="4730">
                  <c:v>0.70499999999999996</c:v>
                </c:pt>
                <c:pt idx="4731">
                  <c:v>0.70499999999999996</c:v>
                </c:pt>
                <c:pt idx="4732">
                  <c:v>0.70399999999999996</c:v>
                </c:pt>
                <c:pt idx="4733">
                  <c:v>0.70399999999999996</c:v>
                </c:pt>
                <c:pt idx="4734">
                  <c:v>0.70399999999999996</c:v>
                </c:pt>
                <c:pt idx="4735">
                  <c:v>0.70399999999999996</c:v>
                </c:pt>
                <c:pt idx="4736">
                  <c:v>0.70399999999999996</c:v>
                </c:pt>
                <c:pt idx="4737">
                  <c:v>0.70399999999999996</c:v>
                </c:pt>
                <c:pt idx="4738">
                  <c:v>0.70399999999999996</c:v>
                </c:pt>
                <c:pt idx="4739">
                  <c:v>0.70399999999999996</c:v>
                </c:pt>
                <c:pt idx="4740">
                  <c:v>0.70399999999999996</c:v>
                </c:pt>
                <c:pt idx="4741">
                  <c:v>0.70399999999999996</c:v>
                </c:pt>
                <c:pt idx="4742">
                  <c:v>0.70399999999999996</c:v>
                </c:pt>
                <c:pt idx="4743">
                  <c:v>0.70399999999999996</c:v>
                </c:pt>
                <c:pt idx="4744">
                  <c:v>0.70299999999999996</c:v>
                </c:pt>
                <c:pt idx="4745">
                  <c:v>0.70299999999999996</c:v>
                </c:pt>
                <c:pt idx="4746">
                  <c:v>0.70299999999999996</c:v>
                </c:pt>
                <c:pt idx="4747">
                  <c:v>0.70299999999999996</c:v>
                </c:pt>
                <c:pt idx="4748">
                  <c:v>0.70299999999999996</c:v>
                </c:pt>
                <c:pt idx="4749">
                  <c:v>0.70299999999999996</c:v>
                </c:pt>
                <c:pt idx="4750">
                  <c:v>0.70299999999999996</c:v>
                </c:pt>
                <c:pt idx="4751">
                  <c:v>0.70299999999999996</c:v>
                </c:pt>
                <c:pt idx="4752">
                  <c:v>0.70299999999999996</c:v>
                </c:pt>
                <c:pt idx="4753">
                  <c:v>0.70299999999999996</c:v>
                </c:pt>
                <c:pt idx="4754">
                  <c:v>0.70299999999999996</c:v>
                </c:pt>
                <c:pt idx="4755">
                  <c:v>0.70299999999999996</c:v>
                </c:pt>
                <c:pt idx="4756">
                  <c:v>0.70299999999999996</c:v>
                </c:pt>
                <c:pt idx="4757">
                  <c:v>0.70299999999999996</c:v>
                </c:pt>
                <c:pt idx="4758">
                  <c:v>0.70299999999999996</c:v>
                </c:pt>
                <c:pt idx="4759">
                  <c:v>0.70199999999999996</c:v>
                </c:pt>
                <c:pt idx="4760">
                  <c:v>0.70199999999999996</c:v>
                </c:pt>
                <c:pt idx="4761">
                  <c:v>0.70199999999999996</c:v>
                </c:pt>
                <c:pt idx="4762">
                  <c:v>0.70199999999999996</c:v>
                </c:pt>
                <c:pt idx="4763">
                  <c:v>0.70199999999999996</c:v>
                </c:pt>
                <c:pt idx="4764">
                  <c:v>0.70199999999999996</c:v>
                </c:pt>
                <c:pt idx="4765">
                  <c:v>0.70199999999999996</c:v>
                </c:pt>
                <c:pt idx="4766">
                  <c:v>0.70199999999999996</c:v>
                </c:pt>
                <c:pt idx="4767">
                  <c:v>0.70199999999999996</c:v>
                </c:pt>
                <c:pt idx="4768">
                  <c:v>0.70199999999999996</c:v>
                </c:pt>
                <c:pt idx="4769">
                  <c:v>0.70199999999999996</c:v>
                </c:pt>
                <c:pt idx="4770">
                  <c:v>0.70099999999999996</c:v>
                </c:pt>
                <c:pt idx="4771">
                  <c:v>0.70099999999999996</c:v>
                </c:pt>
                <c:pt idx="4772">
                  <c:v>0.70099999999999996</c:v>
                </c:pt>
                <c:pt idx="4773">
                  <c:v>0.70099999999999996</c:v>
                </c:pt>
                <c:pt idx="4774">
                  <c:v>0.70099999999999996</c:v>
                </c:pt>
                <c:pt idx="4775">
                  <c:v>0.70099999999999996</c:v>
                </c:pt>
                <c:pt idx="4776">
                  <c:v>0.70099999999999996</c:v>
                </c:pt>
                <c:pt idx="4777">
                  <c:v>0.70099999999999996</c:v>
                </c:pt>
                <c:pt idx="4778">
                  <c:v>0.70099999999999996</c:v>
                </c:pt>
                <c:pt idx="4779">
                  <c:v>0.70099999999999996</c:v>
                </c:pt>
                <c:pt idx="4780">
                  <c:v>0.70099999999999996</c:v>
                </c:pt>
                <c:pt idx="4781">
                  <c:v>0.70099999999999996</c:v>
                </c:pt>
                <c:pt idx="4782">
                  <c:v>0.70099999999999996</c:v>
                </c:pt>
                <c:pt idx="4783">
                  <c:v>0.7</c:v>
                </c:pt>
                <c:pt idx="4784">
                  <c:v>0.7</c:v>
                </c:pt>
                <c:pt idx="4785">
                  <c:v>0.7</c:v>
                </c:pt>
                <c:pt idx="4786">
                  <c:v>0.7</c:v>
                </c:pt>
                <c:pt idx="4787">
                  <c:v>0.7</c:v>
                </c:pt>
                <c:pt idx="4788">
                  <c:v>0.7</c:v>
                </c:pt>
                <c:pt idx="4789">
                  <c:v>0.7</c:v>
                </c:pt>
                <c:pt idx="4790">
                  <c:v>0.7</c:v>
                </c:pt>
                <c:pt idx="4791">
                  <c:v>0.7</c:v>
                </c:pt>
                <c:pt idx="4792">
                  <c:v>0.7</c:v>
                </c:pt>
                <c:pt idx="4793">
                  <c:v>0.7</c:v>
                </c:pt>
                <c:pt idx="4794">
                  <c:v>0.7</c:v>
                </c:pt>
                <c:pt idx="4795">
                  <c:v>0.69899999999999995</c:v>
                </c:pt>
                <c:pt idx="4796">
                  <c:v>0.69899999999999995</c:v>
                </c:pt>
                <c:pt idx="4797">
                  <c:v>0.69899999999999995</c:v>
                </c:pt>
                <c:pt idx="4798">
                  <c:v>0.69899999999999995</c:v>
                </c:pt>
                <c:pt idx="4799">
                  <c:v>0.69899999999999995</c:v>
                </c:pt>
                <c:pt idx="4800">
                  <c:v>0.69899999999999995</c:v>
                </c:pt>
                <c:pt idx="4801">
                  <c:v>0.69899999999999995</c:v>
                </c:pt>
                <c:pt idx="4802">
                  <c:v>0.69899999999999995</c:v>
                </c:pt>
                <c:pt idx="4803">
                  <c:v>0.69899999999999995</c:v>
                </c:pt>
                <c:pt idx="4804">
                  <c:v>0.69899999999999995</c:v>
                </c:pt>
                <c:pt idx="4805">
                  <c:v>0.69799999999999995</c:v>
                </c:pt>
                <c:pt idx="4806">
                  <c:v>0.69799999999999995</c:v>
                </c:pt>
                <c:pt idx="4807">
                  <c:v>0.69799999999999995</c:v>
                </c:pt>
                <c:pt idx="4808">
                  <c:v>0.69799999999999995</c:v>
                </c:pt>
                <c:pt idx="4809">
                  <c:v>0.69799999999999995</c:v>
                </c:pt>
                <c:pt idx="4810">
                  <c:v>0.69799999999999995</c:v>
                </c:pt>
                <c:pt idx="4811">
                  <c:v>0.69699999999999995</c:v>
                </c:pt>
                <c:pt idx="4812">
                  <c:v>0.69699999999999995</c:v>
                </c:pt>
                <c:pt idx="4813">
                  <c:v>0.69699999999999995</c:v>
                </c:pt>
                <c:pt idx="4814">
                  <c:v>0.69699999999999995</c:v>
                </c:pt>
                <c:pt idx="4815">
                  <c:v>0.69699999999999995</c:v>
                </c:pt>
                <c:pt idx="4816">
                  <c:v>0.69699999999999995</c:v>
                </c:pt>
                <c:pt idx="4817">
                  <c:v>0.69699999999999995</c:v>
                </c:pt>
                <c:pt idx="4818">
                  <c:v>0.69699999999999995</c:v>
                </c:pt>
                <c:pt idx="4819">
                  <c:v>0.69699999999999995</c:v>
                </c:pt>
                <c:pt idx="4820">
                  <c:v>0.69699999999999995</c:v>
                </c:pt>
                <c:pt idx="4821">
                  <c:v>0.69699999999999995</c:v>
                </c:pt>
                <c:pt idx="4822">
                  <c:v>0.69699999999999995</c:v>
                </c:pt>
                <c:pt idx="4823">
                  <c:v>0.69699999999999995</c:v>
                </c:pt>
                <c:pt idx="4824">
                  <c:v>0.69699999999999995</c:v>
                </c:pt>
                <c:pt idx="4825">
                  <c:v>0.69699999999999995</c:v>
                </c:pt>
                <c:pt idx="4826">
                  <c:v>0.69699999999999995</c:v>
                </c:pt>
                <c:pt idx="4827">
                  <c:v>0.69699999999999995</c:v>
                </c:pt>
                <c:pt idx="4828">
                  <c:v>0.69599999999999995</c:v>
                </c:pt>
                <c:pt idx="4829">
                  <c:v>0.69599999999999995</c:v>
                </c:pt>
                <c:pt idx="4830">
                  <c:v>0.69599999999999995</c:v>
                </c:pt>
                <c:pt idx="4831">
                  <c:v>0.69599999999999995</c:v>
                </c:pt>
                <c:pt idx="4832">
                  <c:v>0.69599999999999995</c:v>
                </c:pt>
                <c:pt idx="4833">
                  <c:v>0.69599999999999995</c:v>
                </c:pt>
                <c:pt idx="4834">
                  <c:v>0.69599999999999995</c:v>
                </c:pt>
                <c:pt idx="4835">
                  <c:v>0.69599999999999995</c:v>
                </c:pt>
                <c:pt idx="4836">
                  <c:v>0.69599999999999995</c:v>
                </c:pt>
                <c:pt idx="4837">
                  <c:v>0.69499999999999995</c:v>
                </c:pt>
                <c:pt idx="4838">
                  <c:v>0.69499999999999995</c:v>
                </c:pt>
                <c:pt idx="4839">
                  <c:v>0.69499999999999995</c:v>
                </c:pt>
                <c:pt idx="4840">
                  <c:v>0.69499999999999995</c:v>
                </c:pt>
                <c:pt idx="4841">
                  <c:v>0.69499999999999995</c:v>
                </c:pt>
                <c:pt idx="4842">
                  <c:v>0.69499999999999995</c:v>
                </c:pt>
                <c:pt idx="4843">
                  <c:v>0.69499999999999995</c:v>
                </c:pt>
                <c:pt idx="4844">
                  <c:v>0.69499999999999995</c:v>
                </c:pt>
                <c:pt idx="4845">
                  <c:v>0.69399999999999995</c:v>
                </c:pt>
                <c:pt idx="4846">
                  <c:v>0.69399999999999995</c:v>
                </c:pt>
                <c:pt idx="4847">
                  <c:v>0.69399999999999995</c:v>
                </c:pt>
                <c:pt idx="4848">
                  <c:v>0.69399999999999995</c:v>
                </c:pt>
                <c:pt idx="4849">
                  <c:v>0.69399999999999995</c:v>
                </c:pt>
                <c:pt idx="4850">
                  <c:v>0.69399999999999995</c:v>
                </c:pt>
                <c:pt idx="4851">
                  <c:v>0.69399999999999995</c:v>
                </c:pt>
                <c:pt idx="4852">
                  <c:v>0.69399999999999995</c:v>
                </c:pt>
                <c:pt idx="4853">
                  <c:v>0.69399999999999995</c:v>
                </c:pt>
                <c:pt idx="4854">
                  <c:v>0.69299999999999995</c:v>
                </c:pt>
                <c:pt idx="4855">
                  <c:v>0.69299999999999995</c:v>
                </c:pt>
                <c:pt idx="4856">
                  <c:v>0.69299999999999995</c:v>
                </c:pt>
                <c:pt idx="4857">
                  <c:v>0.69299999999999995</c:v>
                </c:pt>
                <c:pt idx="4858">
                  <c:v>0.69299999999999995</c:v>
                </c:pt>
                <c:pt idx="4859">
                  <c:v>0.69299999999999995</c:v>
                </c:pt>
                <c:pt idx="4860">
                  <c:v>0.69299999999999995</c:v>
                </c:pt>
                <c:pt idx="4861">
                  <c:v>0.69299999999999995</c:v>
                </c:pt>
                <c:pt idx="4862">
                  <c:v>0.69299999999999995</c:v>
                </c:pt>
                <c:pt idx="4863">
                  <c:v>0.69299999999999995</c:v>
                </c:pt>
                <c:pt idx="4864">
                  <c:v>0.69199999999999995</c:v>
                </c:pt>
                <c:pt idx="4865">
                  <c:v>0.69199999999999995</c:v>
                </c:pt>
                <c:pt idx="4866">
                  <c:v>0.69199999999999995</c:v>
                </c:pt>
                <c:pt idx="4867">
                  <c:v>0.69199999999999995</c:v>
                </c:pt>
                <c:pt idx="4868">
                  <c:v>0.69199999999999995</c:v>
                </c:pt>
                <c:pt idx="4869">
                  <c:v>0.69199999999999995</c:v>
                </c:pt>
                <c:pt idx="4870">
                  <c:v>0.69199999999999995</c:v>
                </c:pt>
                <c:pt idx="4871">
                  <c:v>0.69199999999999995</c:v>
                </c:pt>
                <c:pt idx="4872">
                  <c:v>0.69199999999999995</c:v>
                </c:pt>
                <c:pt idx="4873">
                  <c:v>0.69199999999999995</c:v>
                </c:pt>
                <c:pt idx="4874">
                  <c:v>0.69199999999999995</c:v>
                </c:pt>
                <c:pt idx="4875">
                  <c:v>0.69199999999999995</c:v>
                </c:pt>
                <c:pt idx="4876">
                  <c:v>0.69199999999999995</c:v>
                </c:pt>
                <c:pt idx="4877">
                  <c:v>0.69199999999999995</c:v>
                </c:pt>
                <c:pt idx="4878">
                  <c:v>0.69199999999999995</c:v>
                </c:pt>
                <c:pt idx="4879">
                  <c:v>0.69199999999999995</c:v>
                </c:pt>
                <c:pt idx="4880">
                  <c:v>0.69199999999999995</c:v>
                </c:pt>
                <c:pt idx="4881">
                  <c:v>0.69199999999999995</c:v>
                </c:pt>
                <c:pt idx="4882">
                  <c:v>0.69099999999999995</c:v>
                </c:pt>
                <c:pt idx="4883">
                  <c:v>0.69099999999999995</c:v>
                </c:pt>
                <c:pt idx="4884">
                  <c:v>0.69099999999999995</c:v>
                </c:pt>
                <c:pt idx="4885">
                  <c:v>0.69099999999999995</c:v>
                </c:pt>
                <c:pt idx="4886">
                  <c:v>0.69099999999999995</c:v>
                </c:pt>
                <c:pt idx="4887">
                  <c:v>0.69099999999999995</c:v>
                </c:pt>
                <c:pt idx="4888">
                  <c:v>0.69099999999999995</c:v>
                </c:pt>
                <c:pt idx="4889">
                  <c:v>0.69099999999999995</c:v>
                </c:pt>
                <c:pt idx="4890">
                  <c:v>0.69099999999999995</c:v>
                </c:pt>
                <c:pt idx="4891">
                  <c:v>0.69099999999999995</c:v>
                </c:pt>
                <c:pt idx="4892">
                  <c:v>0.69099999999999995</c:v>
                </c:pt>
                <c:pt idx="4893">
                  <c:v>0.69099999999999995</c:v>
                </c:pt>
                <c:pt idx="4894">
                  <c:v>0.69099999999999995</c:v>
                </c:pt>
                <c:pt idx="4895">
                  <c:v>0.69099999999999995</c:v>
                </c:pt>
                <c:pt idx="4896">
                  <c:v>0.69</c:v>
                </c:pt>
                <c:pt idx="4897">
                  <c:v>0.69</c:v>
                </c:pt>
                <c:pt idx="4898">
                  <c:v>0.69</c:v>
                </c:pt>
                <c:pt idx="4899">
                  <c:v>0.69</c:v>
                </c:pt>
                <c:pt idx="4900">
                  <c:v>0.69</c:v>
                </c:pt>
                <c:pt idx="4901">
                  <c:v>0.69</c:v>
                </c:pt>
                <c:pt idx="4902">
                  <c:v>0.69</c:v>
                </c:pt>
                <c:pt idx="4903">
                  <c:v>0.69</c:v>
                </c:pt>
                <c:pt idx="4904">
                  <c:v>0.69</c:v>
                </c:pt>
                <c:pt idx="4905">
                  <c:v>0.69</c:v>
                </c:pt>
                <c:pt idx="4906">
                  <c:v>0.69</c:v>
                </c:pt>
                <c:pt idx="4907">
                  <c:v>0.69</c:v>
                </c:pt>
                <c:pt idx="4908">
                  <c:v>0.69</c:v>
                </c:pt>
                <c:pt idx="4909">
                  <c:v>0.69</c:v>
                </c:pt>
                <c:pt idx="4910">
                  <c:v>0.68899999999999995</c:v>
                </c:pt>
                <c:pt idx="4911">
                  <c:v>0.68899999999999995</c:v>
                </c:pt>
                <c:pt idx="4912">
                  <c:v>0.68899999999999995</c:v>
                </c:pt>
                <c:pt idx="4913">
                  <c:v>0.68899999999999995</c:v>
                </c:pt>
                <c:pt idx="4914">
                  <c:v>0.68899999999999995</c:v>
                </c:pt>
                <c:pt idx="4915">
                  <c:v>0.68899999999999995</c:v>
                </c:pt>
                <c:pt idx="4916">
                  <c:v>0.68899999999999995</c:v>
                </c:pt>
                <c:pt idx="4917">
                  <c:v>0.68899999999999995</c:v>
                </c:pt>
                <c:pt idx="4918">
                  <c:v>0.68899999999999995</c:v>
                </c:pt>
                <c:pt idx="4919">
                  <c:v>0.68899999999999995</c:v>
                </c:pt>
                <c:pt idx="4920">
                  <c:v>0.68899999999999995</c:v>
                </c:pt>
                <c:pt idx="4921">
                  <c:v>0.68899999999999995</c:v>
                </c:pt>
                <c:pt idx="4922">
                  <c:v>0.68899999999999995</c:v>
                </c:pt>
                <c:pt idx="4923">
                  <c:v>0.68799999999999994</c:v>
                </c:pt>
                <c:pt idx="4924">
                  <c:v>0.68799999999999994</c:v>
                </c:pt>
                <c:pt idx="4925">
                  <c:v>0.68799999999999994</c:v>
                </c:pt>
                <c:pt idx="4926">
                  <c:v>0.68799999999999994</c:v>
                </c:pt>
                <c:pt idx="4927">
                  <c:v>0.68799999999999994</c:v>
                </c:pt>
                <c:pt idx="4928">
                  <c:v>0.68799999999999994</c:v>
                </c:pt>
                <c:pt idx="4929">
                  <c:v>0.68799999999999994</c:v>
                </c:pt>
                <c:pt idx="4930">
                  <c:v>0.68799999999999994</c:v>
                </c:pt>
                <c:pt idx="4931">
                  <c:v>0.68799999999999994</c:v>
                </c:pt>
                <c:pt idx="4932">
                  <c:v>0.68799999999999994</c:v>
                </c:pt>
                <c:pt idx="4933">
                  <c:v>0.68799999999999994</c:v>
                </c:pt>
                <c:pt idx="4934">
                  <c:v>0.68799999999999994</c:v>
                </c:pt>
                <c:pt idx="4935">
                  <c:v>0.68799999999999994</c:v>
                </c:pt>
                <c:pt idx="4936">
                  <c:v>0.68799999999999994</c:v>
                </c:pt>
                <c:pt idx="4937">
                  <c:v>0.68799999999999994</c:v>
                </c:pt>
                <c:pt idx="4938">
                  <c:v>0.68799999999999994</c:v>
                </c:pt>
                <c:pt idx="4939">
                  <c:v>0.68700000000000006</c:v>
                </c:pt>
                <c:pt idx="4940">
                  <c:v>0.68700000000000006</c:v>
                </c:pt>
                <c:pt idx="4941">
                  <c:v>0.68700000000000006</c:v>
                </c:pt>
                <c:pt idx="4942">
                  <c:v>0.68700000000000006</c:v>
                </c:pt>
                <c:pt idx="4943">
                  <c:v>0.68700000000000006</c:v>
                </c:pt>
                <c:pt idx="4944">
                  <c:v>0.68700000000000006</c:v>
                </c:pt>
                <c:pt idx="4945">
                  <c:v>0.68700000000000006</c:v>
                </c:pt>
                <c:pt idx="4946">
                  <c:v>0.68700000000000006</c:v>
                </c:pt>
                <c:pt idx="4947">
                  <c:v>0.68700000000000006</c:v>
                </c:pt>
                <c:pt idx="4948">
                  <c:v>0.68700000000000006</c:v>
                </c:pt>
                <c:pt idx="4949">
                  <c:v>0.68700000000000006</c:v>
                </c:pt>
                <c:pt idx="4950">
                  <c:v>0.68700000000000006</c:v>
                </c:pt>
                <c:pt idx="4951">
                  <c:v>0.68700000000000006</c:v>
                </c:pt>
                <c:pt idx="4952">
                  <c:v>0.68700000000000006</c:v>
                </c:pt>
                <c:pt idx="4953">
                  <c:v>0.68700000000000006</c:v>
                </c:pt>
                <c:pt idx="4954">
                  <c:v>0.68700000000000006</c:v>
                </c:pt>
                <c:pt idx="4955">
                  <c:v>0.68700000000000006</c:v>
                </c:pt>
                <c:pt idx="4956">
                  <c:v>0.68600000000000005</c:v>
                </c:pt>
                <c:pt idx="4957">
                  <c:v>0.68600000000000005</c:v>
                </c:pt>
                <c:pt idx="4958">
                  <c:v>0.68600000000000005</c:v>
                </c:pt>
                <c:pt idx="4959">
                  <c:v>0.68600000000000005</c:v>
                </c:pt>
                <c:pt idx="4960">
                  <c:v>0.68600000000000005</c:v>
                </c:pt>
                <c:pt idx="4961">
                  <c:v>0.68600000000000005</c:v>
                </c:pt>
                <c:pt idx="4962">
                  <c:v>0.68600000000000005</c:v>
                </c:pt>
                <c:pt idx="4963">
                  <c:v>0.68600000000000005</c:v>
                </c:pt>
                <c:pt idx="4964">
                  <c:v>0.68600000000000005</c:v>
                </c:pt>
                <c:pt idx="4965">
                  <c:v>0.68500000000000005</c:v>
                </c:pt>
                <c:pt idx="4966">
                  <c:v>0.68500000000000005</c:v>
                </c:pt>
                <c:pt idx="4967">
                  <c:v>0.68500000000000005</c:v>
                </c:pt>
                <c:pt idx="4968">
                  <c:v>0.68500000000000005</c:v>
                </c:pt>
                <c:pt idx="4969">
                  <c:v>0.68500000000000005</c:v>
                </c:pt>
                <c:pt idx="4970">
                  <c:v>0.68500000000000005</c:v>
                </c:pt>
                <c:pt idx="4971">
                  <c:v>0.68500000000000005</c:v>
                </c:pt>
                <c:pt idx="4972">
                  <c:v>0.68400000000000005</c:v>
                </c:pt>
                <c:pt idx="4973">
                  <c:v>0.68400000000000005</c:v>
                </c:pt>
                <c:pt idx="4974">
                  <c:v>0.68400000000000005</c:v>
                </c:pt>
                <c:pt idx="4975">
                  <c:v>0.68400000000000005</c:v>
                </c:pt>
                <c:pt idx="4976">
                  <c:v>0.68400000000000005</c:v>
                </c:pt>
                <c:pt idx="4977">
                  <c:v>0.68400000000000005</c:v>
                </c:pt>
                <c:pt idx="4978">
                  <c:v>0.68400000000000005</c:v>
                </c:pt>
                <c:pt idx="4979">
                  <c:v>0.68400000000000005</c:v>
                </c:pt>
                <c:pt idx="4980">
                  <c:v>0.68400000000000005</c:v>
                </c:pt>
                <c:pt idx="4981">
                  <c:v>0.68400000000000005</c:v>
                </c:pt>
                <c:pt idx="4982">
                  <c:v>0.68400000000000005</c:v>
                </c:pt>
                <c:pt idx="4983">
                  <c:v>0.68400000000000005</c:v>
                </c:pt>
                <c:pt idx="4984">
                  <c:v>0.68400000000000005</c:v>
                </c:pt>
                <c:pt idx="4985">
                  <c:v>0.68300000000000005</c:v>
                </c:pt>
                <c:pt idx="4986">
                  <c:v>0.68300000000000005</c:v>
                </c:pt>
                <c:pt idx="4987">
                  <c:v>0.68300000000000005</c:v>
                </c:pt>
                <c:pt idx="4988">
                  <c:v>0.68300000000000005</c:v>
                </c:pt>
                <c:pt idx="4989">
                  <c:v>0.68300000000000005</c:v>
                </c:pt>
                <c:pt idx="4990">
                  <c:v>0.68300000000000005</c:v>
                </c:pt>
                <c:pt idx="4991">
                  <c:v>0.68300000000000005</c:v>
                </c:pt>
                <c:pt idx="4992">
                  <c:v>0.68300000000000005</c:v>
                </c:pt>
                <c:pt idx="4993">
                  <c:v>0.68300000000000005</c:v>
                </c:pt>
                <c:pt idx="4994">
                  <c:v>0.68300000000000005</c:v>
                </c:pt>
                <c:pt idx="4995">
                  <c:v>0.68200000000000005</c:v>
                </c:pt>
                <c:pt idx="4996">
                  <c:v>0.68200000000000005</c:v>
                </c:pt>
                <c:pt idx="4997">
                  <c:v>0.68200000000000005</c:v>
                </c:pt>
                <c:pt idx="4998">
                  <c:v>0.68200000000000005</c:v>
                </c:pt>
                <c:pt idx="4999">
                  <c:v>0.68200000000000005</c:v>
                </c:pt>
                <c:pt idx="5000">
                  <c:v>0.68200000000000005</c:v>
                </c:pt>
                <c:pt idx="5001">
                  <c:v>0.68200000000000005</c:v>
                </c:pt>
                <c:pt idx="5002">
                  <c:v>0.68100000000000005</c:v>
                </c:pt>
                <c:pt idx="5003">
                  <c:v>0.68100000000000005</c:v>
                </c:pt>
                <c:pt idx="5004">
                  <c:v>0.68100000000000005</c:v>
                </c:pt>
                <c:pt idx="5005">
                  <c:v>0.68100000000000005</c:v>
                </c:pt>
                <c:pt idx="5006">
                  <c:v>0.68100000000000005</c:v>
                </c:pt>
                <c:pt idx="5007">
                  <c:v>0.68100000000000005</c:v>
                </c:pt>
                <c:pt idx="5008">
                  <c:v>0.68100000000000005</c:v>
                </c:pt>
                <c:pt idx="5009">
                  <c:v>0.68100000000000005</c:v>
                </c:pt>
                <c:pt idx="5010">
                  <c:v>0.68100000000000005</c:v>
                </c:pt>
                <c:pt idx="5011">
                  <c:v>0.68100000000000005</c:v>
                </c:pt>
                <c:pt idx="5012">
                  <c:v>0.68</c:v>
                </c:pt>
                <c:pt idx="5013">
                  <c:v>0.68</c:v>
                </c:pt>
                <c:pt idx="5014">
                  <c:v>0.68</c:v>
                </c:pt>
                <c:pt idx="5015">
                  <c:v>0.68</c:v>
                </c:pt>
                <c:pt idx="5016">
                  <c:v>0.68</c:v>
                </c:pt>
                <c:pt idx="5017">
                  <c:v>0.68</c:v>
                </c:pt>
                <c:pt idx="5018">
                  <c:v>0.68</c:v>
                </c:pt>
                <c:pt idx="5019">
                  <c:v>0.68</c:v>
                </c:pt>
                <c:pt idx="5020">
                  <c:v>0.68</c:v>
                </c:pt>
                <c:pt idx="5021">
                  <c:v>0.68</c:v>
                </c:pt>
                <c:pt idx="5022">
                  <c:v>0.68</c:v>
                </c:pt>
                <c:pt idx="5023">
                  <c:v>0.68</c:v>
                </c:pt>
                <c:pt idx="5024">
                  <c:v>0.67900000000000005</c:v>
                </c:pt>
                <c:pt idx="5025">
                  <c:v>0.67900000000000005</c:v>
                </c:pt>
                <c:pt idx="5026">
                  <c:v>0.67900000000000005</c:v>
                </c:pt>
                <c:pt idx="5027">
                  <c:v>0.67900000000000005</c:v>
                </c:pt>
                <c:pt idx="5028">
                  <c:v>0.67900000000000005</c:v>
                </c:pt>
                <c:pt idx="5029">
                  <c:v>0.67900000000000005</c:v>
                </c:pt>
                <c:pt idx="5030">
                  <c:v>0.67900000000000005</c:v>
                </c:pt>
                <c:pt idx="5031">
                  <c:v>0.67900000000000005</c:v>
                </c:pt>
                <c:pt idx="5032">
                  <c:v>0.67900000000000005</c:v>
                </c:pt>
                <c:pt idx="5033">
                  <c:v>0.67800000000000005</c:v>
                </c:pt>
                <c:pt idx="5034">
                  <c:v>0.67800000000000005</c:v>
                </c:pt>
                <c:pt idx="5035">
                  <c:v>0.67800000000000005</c:v>
                </c:pt>
                <c:pt idx="5036">
                  <c:v>0.67800000000000005</c:v>
                </c:pt>
                <c:pt idx="5037">
                  <c:v>0.67800000000000005</c:v>
                </c:pt>
                <c:pt idx="5038">
                  <c:v>0.67800000000000005</c:v>
                </c:pt>
                <c:pt idx="5039">
                  <c:v>0.67800000000000005</c:v>
                </c:pt>
                <c:pt idx="5040">
                  <c:v>0.67800000000000005</c:v>
                </c:pt>
                <c:pt idx="5041">
                  <c:v>0.67800000000000005</c:v>
                </c:pt>
                <c:pt idx="5042">
                  <c:v>0.67800000000000005</c:v>
                </c:pt>
                <c:pt idx="5043">
                  <c:v>0.67800000000000005</c:v>
                </c:pt>
                <c:pt idx="5044">
                  <c:v>0.67800000000000005</c:v>
                </c:pt>
                <c:pt idx="5045">
                  <c:v>0.67700000000000005</c:v>
                </c:pt>
                <c:pt idx="5046">
                  <c:v>0.67700000000000005</c:v>
                </c:pt>
                <c:pt idx="5047">
                  <c:v>0.67700000000000005</c:v>
                </c:pt>
                <c:pt idx="5048">
                  <c:v>0.67700000000000005</c:v>
                </c:pt>
                <c:pt idx="5049">
                  <c:v>0.67700000000000005</c:v>
                </c:pt>
                <c:pt idx="5050">
                  <c:v>0.67700000000000005</c:v>
                </c:pt>
                <c:pt idx="5051">
                  <c:v>0.67700000000000005</c:v>
                </c:pt>
                <c:pt idx="5052">
                  <c:v>0.67700000000000005</c:v>
                </c:pt>
                <c:pt idx="5053">
                  <c:v>0.67700000000000005</c:v>
                </c:pt>
                <c:pt idx="5054">
                  <c:v>0.67700000000000005</c:v>
                </c:pt>
                <c:pt idx="5055">
                  <c:v>0.67700000000000005</c:v>
                </c:pt>
                <c:pt idx="5056">
                  <c:v>0.67700000000000005</c:v>
                </c:pt>
                <c:pt idx="5057">
                  <c:v>0.67700000000000005</c:v>
                </c:pt>
                <c:pt idx="5058">
                  <c:v>0.67600000000000005</c:v>
                </c:pt>
                <c:pt idx="5059">
                  <c:v>0.67600000000000005</c:v>
                </c:pt>
                <c:pt idx="5060">
                  <c:v>0.67600000000000005</c:v>
                </c:pt>
                <c:pt idx="5061">
                  <c:v>0.67600000000000005</c:v>
                </c:pt>
                <c:pt idx="5062">
                  <c:v>0.67600000000000005</c:v>
                </c:pt>
                <c:pt idx="5063">
                  <c:v>0.67600000000000005</c:v>
                </c:pt>
                <c:pt idx="5064">
                  <c:v>0.67600000000000005</c:v>
                </c:pt>
                <c:pt idx="5065">
                  <c:v>0.67600000000000005</c:v>
                </c:pt>
                <c:pt idx="5066">
                  <c:v>0.67600000000000005</c:v>
                </c:pt>
                <c:pt idx="5067">
                  <c:v>0.67600000000000005</c:v>
                </c:pt>
                <c:pt idx="5068">
                  <c:v>0.67600000000000005</c:v>
                </c:pt>
                <c:pt idx="5069">
                  <c:v>0.67600000000000005</c:v>
                </c:pt>
                <c:pt idx="5070">
                  <c:v>0.67500000000000004</c:v>
                </c:pt>
                <c:pt idx="5071">
                  <c:v>0.67500000000000004</c:v>
                </c:pt>
                <c:pt idx="5072">
                  <c:v>0.67500000000000004</c:v>
                </c:pt>
                <c:pt idx="5073">
                  <c:v>0.67500000000000004</c:v>
                </c:pt>
                <c:pt idx="5074">
                  <c:v>0.67500000000000004</c:v>
                </c:pt>
                <c:pt idx="5075">
                  <c:v>0.67500000000000004</c:v>
                </c:pt>
                <c:pt idx="5076">
                  <c:v>0.67500000000000004</c:v>
                </c:pt>
                <c:pt idx="5077">
                  <c:v>0.67400000000000004</c:v>
                </c:pt>
                <c:pt idx="5078">
                  <c:v>0.67400000000000004</c:v>
                </c:pt>
                <c:pt idx="5079">
                  <c:v>0.67400000000000004</c:v>
                </c:pt>
                <c:pt idx="5080">
                  <c:v>0.67400000000000004</c:v>
                </c:pt>
                <c:pt idx="5081">
                  <c:v>0.67400000000000004</c:v>
                </c:pt>
                <c:pt idx="5082">
                  <c:v>0.67400000000000004</c:v>
                </c:pt>
                <c:pt idx="5083">
                  <c:v>0.67400000000000004</c:v>
                </c:pt>
                <c:pt idx="5084">
                  <c:v>0.67400000000000004</c:v>
                </c:pt>
                <c:pt idx="5085">
                  <c:v>0.67400000000000004</c:v>
                </c:pt>
                <c:pt idx="5086">
                  <c:v>0.67400000000000004</c:v>
                </c:pt>
                <c:pt idx="5087">
                  <c:v>0.67400000000000004</c:v>
                </c:pt>
                <c:pt idx="5088">
                  <c:v>0.67400000000000004</c:v>
                </c:pt>
                <c:pt idx="5089">
                  <c:v>0.67400000000000004</c:v>
                </c:pt>
                <c:pt idx="5090">
                  <c:v>0.67400000000000004</c:v>
                </c:pt>
                <c:pt idx="5091">
                  <c:v>0.67400000000000004</c:v>
                </c:pt>
                <c:pt idx="5092">
                  <c:v>0.67400000000000004</c:v>
                </c:pt>
                <c:pt idx="5093">
                  <c:v>0.67400000000000004</c:v>
                </c:pt>
                <c:pt idx="5094">
                  <c:v>0.67300000000000004</c:v>
                </c:pt>
                <c:pt idx="5095">
                  <c:v>0.67300000000000004</c:v>
                </c:pt>
                <c:pt idx="5096">
                  <c:v>0.67300000000000004</c:v>
                </c:pt>
                <c:pt idx="5097">
                  <c:v>0.67300000000000004</c:v>
                </c:pt>
                <c:pt idx="5098">
                  <c:v>0.67300000000000004</c:v>
                </c:pt>
                <c:pt idx="5099">
                  <c:v>0.67300000000000004</c:v>
                </c:pt>
                <c:pt idx="5100">
                  <c:v>0.67300000000000004</c:v>
                </c:pt>
                <c:pt idx="5101">
                  <c:v>0.67300000000000004</c:v>
                </c:pt>
                <c:pt idx="5102">
                  <c:v>0.67300000000000004</c:v>
                </c:pt>
                <c:pt idx="5103">
                  <c:v>0.67300000000000004</c:v>
                </c:pt>
                <c:pt idx="5104">
                  <c:v>0.67300000000000004</c:v>
                </c:pt>
                <c:pt idx="5105">
                  <c:v>0.67300000000000004</c:v>
                </c:pt>
                <c:pt idx="5106">
                  <c:v>0.67300000000000004</c:v>
                </c:pt>
                <c:pt idx="5107">
                  <c:v>0.67300000000000004</c:v>
                </c:pt>
                <c:pt idx="5108">
                  <c:v>0.67300000000000004</c:v>
                </c:pt>
                <c:pt idx="5109">
                  <c:v>0.67300000000000004</c:v>
                </c:pt>
                <c:pt idx="5110">
                  <c:v>0.67300000000000004</c:v>
                </c:pt>
                <c:pt idx="5111">
                  <c:v>0.67300000000000004</c:v>
                </c:pt>
                <c:pt idx="5112">
                  <c:v>0.67300000000000004</c:v>
                </c:pt>
                <c:pt idx="5113">
                  <c:v>0.67200000000000004</c:v>
                </c:pt>
                <c:pt idx="5114">
                  <c:v>0.67200000000000004</c:v>
                </c:pt>
                <c:pt idx="5115">
                  <c:v>0.67200000000000004</c:v>
                </c:pt>
                <c:pt idx="5116">
                  <c:v>0.67200000000000004</c:v>
                </c:pt>
                <c:pt idx="5117">
                  <c:v>0.67200000000000004</c:v>
                </c:pt>
                <c:pt idx="5118">
                  <c:v>0.67200000000000004</c:v>
                </c:pt>
                <c:pt idx="5119">
                  <c:v>0.67200000000000004</c:v>
                </c:pt>
                <c:pt idx="5120">
                  <c:v>0.67100000000000004</c:v>
                </c:pt>
                <c:pt idx="5121">
                  <c:v>0.67100000000000004</c:v>
                </c:pt>
                <c:pt idx="5122">
                  <c:v>0.67100000000000004</c:v>
                </c:pt>
                <c:pt idx="5123">
                  <c:v>0.67100000000000004</c:v>
                </c:pt>
                <c:pt idx="5124">
                  <c:v>0.67100000000000004</c:v>
                </c:pt>
                <c:pt idx="5125">
                  <c:v>0.67100000000000004</c:v>
                </c:pt>
                <c:pt idx="5126">
                  <c:v>0.67100000000000004</c:v>
                </c:pt>
                <c:pt idx="5127">
                  <c:v>0.67100000000000004</c:v>
                </c:pt>
                <c:pt idx="5128">
                  <c:v>0.67100000000000004</c:v>
                </c:pt>
                <c:pt idx="5129">
                  <c:v>0.67</c:v>
                </c:pt>
                <c:pt idx="5130">
                  <c:v>0.67</c:v>
                </c:pt>
                <c:pt idx="5131">
                  <c:v>0.67</c:v>
                </c:pt>
                <c:pt idx="5132">
                  <c:v>0.67</c:v>
                </c:pt>
                <c:pt idx="5133">
                  <c:v>0.67</c:v>
                </c:pt>
                <c:pt idx="5134">
                  <c:v>0.67</c:v>
                </c:pt>
                <c:pt idx="5135">
                  <c:v>0.67</c:v>
                </c:pt>
                <c:pt idx="5136">
                  <c:v>0.67</c:v>
                </c:pt>
                <c:pt idx="5137">
                  <c:v>0.67</c:v>
                </c:pt>
                <c:pt idx="5138">
                  <c:v>0.67</c:v>
                </c:pt>
                <c:pt idx="5139">
                  <c:v>0.67</c:v>
                </c:pt>
                <c:pt idx="5140">
                  <c:v>0.67</c:v>
                </c:pt>
                <c:pt idx="5141">
                  <c:v>0.66900000000000004</c:v>
                </c:pt>
                <c:pt idx="5142">
                  <c:v>0.66900000000000004</c:v>
                </c:pt>
                <c:pt idx="5143">
                  <c:v>0.66900000000000004</c:v>
                </c:pt>
                <c:pt idx="5144">
                  <c:v>0.66900000000000004</c:v>
                </c:pt>
                <c:pt idx="5145">
                  <c:v>0.66900000000000004</c:v>
                </c:pt>
                <c:pt idx="5146">
                  <c:v>0.66900000000000004</c:v>
                </c:pt>
                <c:pt idx="5147">
                  <c:v>0.66900000000000004</c:v>
                </c:pt>
                <c:pt idx="5148">
                  <c:v>0.66900000000000004</c:v>
                </c:pt>
                <c:pt idx="5149">
                  <c:v>0.66900000000000004</c:v>
                </c:pt>
                <c:pt idx="5150">
                  <c:v>0.66900000000000004</c:v>
                </c:pt>
                <c:pt idx="5151">
                  <c:v>0.66900000000000004</c:v>
                </c:pt>
                <c:pt idx="5152">
                  <c:v>0.66900000000000004</c:v>
                </c:pt>
                <c:pt idx="5153">
                  <c:v>0.66900000000000004</c:v>
                </c:pt>
                <c:pt idx="5154">
                  <c:v>0.66900000000000004</c:v>
                </c:pt>
                <c:pt idx="5155">
                  <c:v>0.66800000000000004</c:v>
                </c:pt>
                <c:pt idx="5156">
                  <c:v>0.66800000000000004</c:v>
                </c:pt>
                <c:pt idx="5157">
                  <c:v>0.66800000000000004</c:v>
                </c:pt>
                <c:pt idx="5158">
                  <c:v>0.66800000000000004</c:v>
                </c:pt>
                <c:pt idx="5159">
                  <c:v>0.66800000000000004</c:v>
                </c:pt>
                <c:pt idx="5160">
                  <c:v>0.66800000000000004</c:v>
                </c:pt>
                <c:pt idx="5161">
                  <c:v>0.66800000000000004</c:v>
                </c:pt>
                <c:pt idx="5162">
                  <c:v>0.66800000000000004</c:v>
                </c:pt>
                <c:pt idx="5163">
                  <c:v>0.66800000000000004</c:v>
                </c:pt>
                <c:pt idx="5164">
                  <c:v>0.66800000000000004</c:v>
                </c:pt>
                <c:pt idx="5165">
                  <c:v>0.66800000000000004</c:v>
                </c:pt>
                <c:pt idx="5166">
                  <c:v>0.66700000000000004</c:v>
                </c:pt>
                <c:pt idx="5167">
                  <c:v>0.66700000000000004</c:v>
                </c:pt>
                <c:pt idx="5168">
                  <c:v>0.66700000000000004</c:v>
                </c:pt>
                <c:pt idx="5169">
                  <c:v>0.66700000000000004</c:v>
                </c:pt>
                <c:pt idx="5170">
                  <c:v>0.66700000000000004</c:v>
                </c:pt>
                <c:pt idx="5171">
                  <c:v>0.66700000000000004</c:v>
                </c:pt>
                <c:pt idx="5172">
                  <c:v>0.66700000000000004</c:v>
                </c:pt>
                <c:pt idx="5173">
                  <c:v>0.66700000000000004</c:v>
                </c:pt>
                <c:pt idx="5174">
                  <c:v>0.66700000000000004</c:v>
                </c:pt>
                <c:pt idx="5175">
                  <c:v>0.66700000000000004</c:v>
                </c:pt>
                <c:pt idx="5176">
                  <c:v>0.66700000000000004</c:v>
                </c:pt>
                <c:pt idx="5177">
                  <c:v>0.66700000000000004</c:v>
                </c:pt>
                <c:pt idx="5178">
                  <c:v>0.66700000000000004</c:v>
                </c:pt>
                <c:pt idx="5179">
                  <c:v>0.66600000000000004</c:v>
                </c:pt>
                <c:pt idx="5180">
                  <c:v>0.66600000000000004</c:v>
                </c:pt>
                <c:pt idx="5181">
                  <c:v>0.66600000000000004</c:v>
                </c:pt>
                <c:pt idx="5182">
                  <c:v>0.66600000000000004</c:v>
                </c:pt>
                <c:pt idx="5183">
                  <c:v>0.66600000000000004</c:v>
                </c:pt>
                <c:pt idx="5184">
                  <c:v>0.66600000000000004</c:v>
                </c:pt>
                <c:pt idx="5185">
                  <c:v>0.66600000000000004</c:v>
                </c:pt>
                <c:pt idx="5186">
                  <c:v>0.66600000000000004</c:v>
                </c:pt>
                <c:pt idx="5187">
                  <c:v>0.66600000000000004</c:v>
                </c:pt>
                <c:pt idx="5188">
                  <c:v>0.66600000000000004</c:v>
                </c:pt>
                <c:pt idx="5189">
                  <c:v>0.66600000000000004</c:v>
                </c:pt>
                <c:pt idx="5190">
                  <c:v>0.66600000000000004</c:v>
                </c:pt>
                <c:pt idx="5191">
                  <c:v>0.66600000000000004</c:v>
                </c:pt>
                <c:pt idx="5192">
                  <c:v>0.66600000000000004</c:v>
                </c:pt>
                <c:pt idx="5193">
                  <c:v>0.66600000000000004</c:v>
                </c:pt>
                <c:pt idx="5194">
                  <c:v>0.66600000000000004</c:v>
                </c:pt>
                <c:pt idx="5195">
                  <c:v>0.66600000000000004</c:v>
                </c:pt>
                <c:pt idx="5196">
                  <c:v>0.66600000000000004</c:v>
                </c:pt>
                <c:pt idx="5197">
                  <c:v>0.66600000000000004</c:v>
                </c:pt>
                <c:pt idx="5198">
                  <c:v>0.66500000000000004</c:v>
                </c:pt>
                <c:pt idx="5199">
                  <c:v>0.66500000000000004</c:v>
                </c:pt>
                <c:pt idx="5200">
                  <c:v>0.66500000000000004</c:v>
                </c:pt>
                <c:pt idx="5201">
                  <c:v>0.66500000000000004</c:v>
                </c:pt>
                <c:pt idx="5202">
                  <c:v>0.66500000000000004</c:v>
                </c:pt>
                <c:pt idx="5203">
                  <c:v>0.66500000000000004</c:v>
                </c:pt>
                <c:pt idx="5204">
                  <c:v>0.66500000000000004</c:v>
                </c:pt>
                <c:pt idx="5205">
                  <c:v>0.66500000000000004</c:v>
                </c:pt>
                <c:pt idx="5206">
                  <c:v>0.66500000000000004</c:v>
                </c:pt>
                <c:pt idx="5207">
                  <c:v>0.66500000000000004</c:v>
                </c:pt>
                <c:pt idx="5208">
                  <c:v>0.66500000000000004</c:v>
                </c:pt>
                <c:pt idx="5209">
                  <c:v>0.66400000000000003</c:v>
                </c:pt>
                <c:pt idx="5210">
                  <c:v>0.66400000000000003</c:v>
                </c:pt>
                <c:pt idx="5211">
                  <c:v>0.66400000000000003</c:v>
                </c:pt>
                <c:pt idx="5212">
                  <c:v>0.66400000000000003</c:v>
                </c:pt>
                <c:pt idx="5213">
                  <c:v>0.66400000000000003</c:v>
                </c:pt>
                <c:pt idx="5214">
                  <c:v>0.66400000000000003</c:v>
                </c:pt>
                <c:pt idx="5215">
                  <c:v>0.66400000000000003</c:v>
                </c:pt>
                <c:pt idx="5216">
                  <c:v>0.66300000000000003</c:v>
                </c:pt>
                <c:pt idx="5217">
                  <c:v>0.66300000000000003</c:v>
                </c:pt>
                <c:pt idx="5218">
                  <c:v>0.66300000000000003</c:v>
                </c:pt>
                <c:pt idx="5219">
                  <c:v>0.66300000000000003</c:v>
                </c:pt>
                <c:pt idx="5220">
                  <c:v>0.66300000000000003</c:v>
                </c:pt>
                <c:pt idx="5221">
                  <c:v>0.66300000000000003</c:v>
                </c:pt>
                <c:pt idx="5222">
                  <c:v>0.66300000000000003</c:v>
                </c:pt>
                <c:pt idx="5223">
                  <c:v>0.66300000000000003</c:v>
                </c:pt>
                <c:pt idx="5224">
                  <c:v>0.66300000000000003</c:v>
                </c:pt>
                <c:pt idx="5225">
                  <c:v>0.66300000000000003</c:v>
                </c:pt>
                <c:pt idx="5226">
                  <c:v>0.66300000000000003</c:v>
                </c:pt>
                <c:pt idx="5227">
                  <c:v>0.66300000000000003</c:v>
                </c:pt>
                <c:pt idx="5228">
                  <c:v>0.66300000000000003</c:v>
                </c:pt>
                <c:pt idx="5229">
                  <c:v>0.66300000000000003</c:v>
                </c:pt>
                <c:pt idx="5230">
                  <c:v>0.66300000000000003</c:v>
                </c:pt>
                <c:pt idx="5231">
                  <c:v>0.66300000000000003</c:v>
                </c:pt>
                <c:pt idx="5232">
                  <c:v>0.66300000000000003</c:v>
                </c:pt>
                <c:pt idx="5233">
                  <c:v>0.66300000000000003</c:v>
                </c:pt>
                <c:pt idx="5234">
                  <c:v>0.66300000000000003</c:v>
                </c:pt>
                <c:pt idx="5235">
                  <c:v>0.66200000000000003</c:v>
                </c:pt>
                <c:pt idx="5236">
                  <c:v>0.66200000000000003</c:v>
                </c:pt>
                <c:pt idx="5237">
                  <c:v>0.66200000000000003</c:v>
                </c:pt>
                <c:pt idx="5238">
                  <c:v>0.66200000000000003</c:v>
                </c:pt>
                <c:pt idx="5239">
                  <c:v>0.66200000000000003</c:v>
                </c:pt>
                <c:pt idx="5240">
                  <c:v>0.66200000000000003</c:v>
                </c:pt>
                <c:pt idx="5241">
                  <c:v>0.66200000000000003</c:v>
                </c:pt>
                <c:pt idx="5242">
                  <c:v>0.66100000000000003</c:v>
                </c:pt>
                <c:pt idx="5243">
                  <c:v>0.66100000000000003</c:v>
                </c:pt>
                <c:pt idx="5244">
                  <c:v>0.66100000000000003</c:v>
                </c:pt>
                <c:pt idx="5245">
                  <c:v>0.66100000000000003</c:v>
                </c:pt>
                <c:pt idx="5246">
                  <c:v>0.66100000000000003</c:v>
                </c:pt>
                <c:pt idx="5247">
                  <c:v>0.66100000000000003</c:v>
                </c:pt>
                <c:pt idx="5248">
                  <c:v>0.66100000000000003</c:v>
                </c:pt>
                <c:pt idx="5249">
                  <c:v>0.66100000000000003</c:v>
                </c:pt>
                <c:pt idx="5250">
                  <c:v>0.66100000000000003</c:v>
                </c:pt>
                <c:pt idx="5251">
                  <c:v>0.66</c:v>
                </c:pt>
                <c:pt idx="5252">
                  <c:v>0.66</c:v>
                </c:pt>
                <c:pt idx="5253">
                  <c:v>0.66</c:v>
                </c:pt>
                <c:pt idx="5254">
                  <c:v>0.66</c:v>
                </c:pt>
                <c:pt idx="5255">
                  <c:v>0.66</c:v>
                </c:pt>
                <c:pt idx="5256">
                  <c:v>0.66</c:v>
                </c:pt>
                <c:pt idx="5257">
                  <c:v>0.66</c:v>
                </c:pt>
                <c:pt idx="5258">
                  <c:v>0.66</c:v>
                </c:pt>
                <c:pt idx="5259">
                  <c:v>0.66</c:v>
                </c:pt>
                <c:pt idx="5260">
                  <c:v>0.66</c:v>
                </c:pt>
                <c:pt idx="5261">
                  <c:v>0.65900000000000003</c:v>
                </c:pt>
                <c:pt idx="5262">
                  <c:v>0.65900000000000003</c:v>
                </c:pt>
                <c:pt idx="5263">
                  <c:v>0.65900000000000003</c:v>
                </c:pt>
                <c:pt idx="5264">
                  <c:v>0.65900000000000003</c:v>
                </c:pt>
                <c:pt idx="5265">
                  <c:v>0.65900000000000003</c:v>
                </c:pt>
                <c:pt idx="5266">
                  <c:v>0.65900000000000003</c:v>
                </c:pt>
                <c:pt idx="5267">
                  <c:v>0.65900000000000003</c:v>
                </c:pt>
                <c:pt idx="5268">
                  <c:v>0.65900000000000003</c:v>
                </c:pt>
                <c:pt idx="5269">
                  <c:v>0.65900000000000003</c:v>
                </c:pt>
                <c:pt idx="5270">
                  <c:v>0.65900000000000003</c:v>
                </c:pt>
                <c:pt idx="5271">
                  <c:v>0.65900000000000003</c:v>
                </c:pt>
                <c:pt idx="5272">
                  <c:v>0.65900000000000003</c:v>
                </c:pt>
                <c:pt idx="5273">
                  <c:v>0.65900000000000003</c:v>
                </c:pt>
                <c:pt idx="5274">
                  <c:v>0.65900000000000003</c:v>
                </c:pt>
                <c:pt idx="5275">
                  <c:v>0.65900000000000003</c:v>
                </c:pt>
                <c:pt idx="5276">
                  <c:v>0.65800000000000003</c:v>
                </c:pt>
                <c:pt idx="5277">
                  <c:v>0.65800000000000003</c:v>
                </c:pt>
                <c:pt idx="5278">
                  <c:v>0.65800000000000003</c:v>
                </c:pt>
                <c:pt idx="5279">
                  <c:v>0.65800000000000003</c:v>
                </c:pt>
                <c:pt idx="5280">
                  <c:v>0.65800000000000003</c:v>
                </c:pt>
                <c:pt idx="5281">
                  <c:v>0.65800000000000003</c:v>
                </c:pt>
                <c:pt idx="5282">
                  <c:v>0.65800000000000003</c:v>
                </c:pt>
                <c:pt idx="5283">
                  <c:v>0.65800000000000003</c:v>
                </c:pt>
                <c:pt idx="5284">
                  <c:v>0.65800000000000003</c:v>
                </c:pt>
                <c:pt idx="5285">
                  <c:v>0.65700000000000003</c:v>
                </c:pt>
                <c:pt idx="5286">
                  <c:v>0.65700000000000003</c:v>
                </c:pt>
                <c:pt idx="5287">
                  <c:v>0.65700000000000003</c:v>
                </c:pt>
                <c:pt idx="5288">
                  <c:v>0.65700000000000003</c:v>
                </c:pt>
                <c:pt idx="5289">
                  <c:v>0.65700000000000003</c:v>
                </c:pt>
                <c:pt idx="5290">
                  <c:v>0.65700000000000003</c:v>
                </c:pt>
                <c:pt idx="5291">
                  <c:v>0.65700000000000003</c:v>
                </c:pt>
                <c:pt idx="5292">
                  <c:v>0.65700000000000003</c:v>
                </c:pt>
                <c:pt idx="5293">
                  <c:v>0.65700000000000003</c:v>
                </c:pt>
                <c:pt idx="5294">
                  <c:v>0.65700000000000003</c:v>
                </c:pt>
                <c:pt idx="5295">
                  <c:v>0.65600000000000003</c:v>
                </c:pt>
                <c:pt idx="5296">
                  <c:v>0.65600000000000003</c:v>
                </c:pt>
                <c:pt idx="5297">
                  <c:v>0.65600000000000003</c:v>
                </c:pt>
                <c:pt idx="5298">
                  <c:v>0.65600000000000003</c:v>
                </c:pt>
                <c:pt idx="5299">
                  <c:v>0.65600000000000003</c:v>
                </c:pt>
                <c:pt idx="5300">
                  <c:v>0.65600000000000003</c:v>
                </c:pt>
                <c:pt idx="5301">
                  <c:v>0.65600000000000003</c:v>
                </c:pt>
                <c:pt idx="5302">
                  <c:v>0.65600000000000003</c:v>
                </c:pt>
                <c:pt idx="5303">
                  <c:v>0.65600000000000003</c:v>
                </c:pt>
                <c:pt idx="5304">
                  <c:v>0.65600000000000003</c:v>
                </c:pt>
                <c:pt idx="5305">
                  <c:v>0.65600000000000003</c:v>
                </c:pt>
                <c:pt idx="5306">
                  <c:v>0.65600000000000003</c:v>
                </c:pt>
                <c:pt idx="5307">
                  <c:v>0.65500000000000003</c:v>
                </c:pt>
                <c:pt idx="5308">
                  <c:v>0.65500000000000003</c:v>
                </c:pt>
                <c:pt idx="5309">
                  <c:v>0.65500000000000003</c:v>
                </c:pt>
                <c:pt idx="5310">
                  <c:v>0.65500000000000003</c:v>
                </c:pt>
                <c:pt idx="5311">
                  <c:v>0.65500000000000003</c:v>
                </c:pt>
                <c:pt idx="5312">
                  <c:v>0.65500000000000003</c:v>
                </c:pt>
                <c:pt idx="5313">
                  <c:v>0.65500000000000003</c:v>
                </c:pt>
                <c:pt idx="5314">
                  <c:v>0.65400000000000003</c:v>
                </c:pt>
                <c:pt idx="5315">
                  <c:v>0.65400000000000003</c:v>
                </c:pt>
                <c:pt idx="5316">
                  <c:v>0.65400000000000003</c:v>
                </c:pt>
                <c:pt idx="5317">
                  <c:v>0.65400000000000003</c:v>
                </c:pt>
                <c:pt idx="5318">
                  <c:v>0.65400000000000003</c:v>
                </c:pt>
                <c:pt idx="5319">
                  <c:v>0.65400000000000003</c:v>
                </c:pt>
                <c:pt idx="5320">
                  <c:v>0.65400000000000003</c:v>
                </c:pt>
                <c:pt idx="5321">
                  <c:v>0.65400000000000003</c:v>
                </c:pt>
                <c:pt idx="5322">
                  <c:v>0.65400000000000003</c:v>
                </c:pt>
                <c:pt idx="5323">
                  <c:v>0.65400000000000003</c:v>
                </c:pt>
                <c:pt idx="5324">
                  <c:v>0.65300000000000002</c:v>
                </c:pt>
                <c:pt idx="5325">
                  <c:v>0.65300000000000002</c:v>
                </c:pt>
                <c:pt idx="5326">
                  <c:v>0.65300000000000002</c:v>
                </c:pt>
                <c:pt idx="5327">
                  <c:v>0.65300000000000002</c:v>
                </c:pt>
                <c:pt idx="5328">
                  <c:v>0.65300000000000002</c:v>
                </c:pt>
                <c:pt idx="5329">
                  <c:v>0.65300000000000002</c:v>
                </c:pt>
                <c:pt idx="5330">
                  <c:v>0.65300000000000002</c:v>
                </c:pt>
                <c:pt idx="5331">
                  <c:v>0.65300000000000002</c:v>
                </c:pt>
                <c:pt idx="5332">
                  <c:v>0.65300000000000002</c:v>
                </c:pt>
                <c:pt idx="5333">
                  <c:v>0.65300000000000002</c:v>
                </c:pt>
                <c:pt idx="5334">
                  <c:v>0.65300000000000002</c:v>
                </c:pt>
                <c:pt idx="5335">
                  <c:v>0.65200000000000002</c:v>
                </c:pt>
                <c:pt idx="5336">
                  <c:v>0.65200000000000002</c:v>
                </c:pt>
                <c:pt idx="5337">
                  <c:v>0.65200000000000002</c:v>
                </c:pt>
                <c:pt idx="5338">
                  <c:v>0.65200000000000002</c:v>
                </c:pt>
                <c:pt idx="5339">
                  <c:v>0.65200000000000002</c:v>
                </c:pt>
                <c:pt idx="5340">
                  <c:v>0.65200000000000002</c:v>
                </c:pt>
                <c:pt idx="5341">
                  <c:v>0.65200000000000002</c:v>
                </c:pt>
                <c:pt idx="5342">
                  <c:v>0.65200000000000002</c:v>
                </c:pt>
                <c:pt idx="5343">
                  <c:v>0.65200000000000002</c:v>
                </c:pt>
                <c:pt idx="5344">
                  <c:v>0.65200000000000002</c:v>
                </c:pt>
                <c:pt idx="5345">
                  <c:v>0.65200000000000002</c:v>
                </c:pt>
                <c:pt idx="5346">
                  <c:v>0.65200000000000002</c:v>
                </c:pt>
                <c:pt idx="5347">
                  <c:v>0.65200000000000002</c:v>
                </c:pt>
                <c:pt idx="5348">
                  <c:v>0.65100000000000002</c:v>
                </c:pt>
                <c:pt idx="5349">
                  <c:v>0.65100000000000002</c:v>
                </c:pt>
                <c:pt idx="5350">
                  <c:v>0.65100000000000002</c:v>
                </c:pt>
                <c:pt idx="5351">
                  <c:v>0.65100000000000002</c:v>
                </c:pt>
                <c:pt idx="5352">
                  <c:v>0.65100000000000002</c:v>
                </c:pt>
                <c:pt idx="5353">
                  <c:v>0.65100000000000002</c:v>
                </c:pt>
                <c:pt idx="5354">
                  <c:v>0.65100000000000002</c:v>
                </c:pt>
                <c:pt idx="5355">
                  <c:v>0.65100000000000002</c:v>
                </c:pt>
                <c:pt idx="5356">
                  <c:v>0.65100000000000002</c:v>
                </c:pt>
                <c:pt idx="5357">
                  <c:v>0.65100000000000002</c:v>
                </c:pt>
                <c:pt idx="5358">
                  <c:v>0.65100000000000002</c:v>
                </c:pt>
                <c:pt idx="5359">
                  <c:v>0.65100000000000002</c:v>
                </c:pt>
                <c:pt idx="5360">
                  <c:v>0.65100000000000002</c:v>
                </c:pt>
                <c:pt idx="5361">
                  <c:v>0.65100000000000002</c:v>
                </c:pt>
                <c:pt idx="5362">
                  <c:v>0.65100000000000002</c:v>
                </c:pt>
                <c:pt idx="5363">
                  <c:v>0.65100000000000002</c:v>
                </c:pt>
                <c:pt idx="5364">
                  <c:v>0.65100000000000002</c:v>
                </c:pt>
                <c:pt idx="5365">
                  <c:v>0.65100000000000002</c:v>
                </c:pt>
                <c:pt idx="5366">
                  <c:v>0.65100000000000002</c:v>
                </c:pt>
                <c:pt idx="5367">
                  <c:v>0.65</c:v>
                </c:pt>
                <c:pt idx="5368">
                  <c:v>0.65</c:v>
                </c:pt>
                <c:pt idx="5369">
                  <c:v>0.65</c:v>
                </c:pt>
                <c:pt idx="5370">
                  <c:v>0.65</c:v>
                </c:pt>
                <c:pt idx="5371">
                  <c:v>0.65</c:v>
                </c:pt>
                <c:pt idx="5372">
                  <c:v>0.65</c:v>
                </c:pt>
                <c:pt idx="5373">
                  <c:v>0.65</c:v>
                </c:pt>
                <c:pt idx="5374">
                  <c:v>0.65</c:v>
                </c:pt>
                <c:pt idx="5375">
                  <c:v>0.65</c:v>
                </c:pt>
                <c:pt idx="5376">
                  <c:v>0.65</c:v>
                </c:pt>
                <c:pt idx="5377">
                  <c:v>0.65</c:v>
                </c:pt>
                <c:pt idx="5378">
                  <c:v>0.64900000000000002</c:v>
                </c:pt>
                <c:pt idx="5379">
                  <c:v>0.64900000000000002</c:v>
                </c:pt>
                <c:pt idx="5380">
                  <c:v>0.64900000000000002</c:v>
                </c:pt>
                <c:pt idx="5381">
                  <c:v>0.64900000000000002</c:v>
                </c:pt>
                <c:pt idx="5382">
                  <c:v>0.64900000000000002</c:v>
                </c:pt>
                <c:pt idx="5383">
                  <c:v>0.64900000000000002</c:v>
                </c:pt>
                <c:pt idx="5384">
                  <c:v>0.64900000000000002</c:v>
                </c:pt>
                <c:pt idx="5385">
                  <c:v>0.64900000000000002</c:v>
                </c:pt>
                <c:pt idx="5386">
                  <c:v>0.64900000000000002</c:v>
                </c:pt>
                <c:pt idx="5387">
                  <c:v>0.64900000000000002</c:v>
                </c:pt>
                <c:pt idx="5388">
                  <c:v>0.64900000000000002</c:v>
                </c:pt>
                <c:pt idx="5389">
                  <c:v>0.64800000000000002</c:v>
                </c:pt>
                <c:pt idx="5390">
                  <c:v>0.64800000000000002</c:v>
                </c:pt>
                <c:pt idx="5391">
                  <c:v>0.64800000000000002</c:v>
                </c:pt>
                <c:pt idx="5392">
                  <c:v>0.64800000000000002</c:v>
                </c:pt>
                <c:pt idx="5393">
                  <c:v>0.64800000000000002</c:v>
                </c:pt>
                <c:pt idx="5394">
                  <c:v>0.64800000000000002</c:v>
                </c:pt>
                <c:pt idx="5395">
                  <c:v>0.64800000000000002</c:v>
                </c:pt>
                <c:pt idx="5396">
                  <c:v>0.64800000000000002</c:v>
                </c:pt>
                <c:pt idx="5397">
                  <c:v>0.64800000000000002</c:v>
                </c:pt>
                <c:pt idx="5398">
                  <c:v>0.64800000000000002</c:v>
                </c:pt>
                <c:pt idx="5399">
                  <c:v>0.64800000000000002</c:v>
                </c:pt>
                <c:pt idx="5400">
                  <c:v>0.64800000000000002</c:v>
                </c:pt>
                <c:pt idx="5401">
                  <c:v>0.64800000000000002</c:v>
                </c:pt>
                <c:pt idx="5402">
                  <c:v>0.64800000000000002</c:v>
                </c:pt>
                <c:pt idx="5403">
                  <c:v>0.64800000000000002</c:v>
                </c:pt>
                <c:pt idx="5404">
                  <c:v>0.64800000000000002</c:v>
                </c:pt>
                <c:pt idx="5405">
                  <c:v>0.64800000000000002</c:v>
                </c:pt>
                <c:pt idx="5406">
                  <c:v>0.64800000000000002</c:v>
                </c:pt>
                <c:pt idx="5407">
                  <c:v>0.64700000000000002</c:v>
                </c:pt>
                <c:pt idx="5408">
                  <c:v>0.64700000000000002</c:v>
                </c:pt>
                <c:pt idx="5409">
                  <c:v>0.64700000000000002</c:v>
                </c:pt>
                <c:pt idx="5410">
                  <c:v>0.64700000000000002</c:v>
                </c:pt>
                <c:pt idx="5411">
                  <c:v>0.64700000000000002</c:v>
                </c:pt>
                <c:pt idx="5412">
                  <c:v>0.64700000000000002</c:v>
                </c:pt>
                <c:pt idx="5413">
                  <c:v>0.64700000000000002</c:v>
                </c:pt>
                <c:pt idx="5414">
                  <c:v>0.64700000000000002</c:v>
                </c:pt>
                <c:pt idx="5415">
                  <c:v>0.64700000000000002</c:v>
                </c:pt>
                <c:pt idx="5416">
                  <c:v>0.64700000000000002</c:v>
                </c:pt>
                <c:pt idx="5417">
                  <c:v>0.64700000000000002</c:v>
                </c:pt>
                <c:pt idx="5418">
                  <c:v>0.64700000000000002</c:v>
                </c:pt>
                <c:pt idx="5419">
                  <c:v>0.64700000000000002</c:v>
                </c:pt>
                <c:pt idx="5420">
                  <c:v>0.64700000000000002</c:v>
                </c:pt>
                <c:pt idx="5421">
                  <c:v>0.64600000000000002</c:v>
                </c:pt>
                <c:pt idx="5422">
                  <c:v>0.64600000000000002</c:v>
                </c:pt>
                <c:pt idx="5423">
                  <c:v>0.64600000000000002</c:v>
                </c:pt>
                <c:pt idx="5424">
                  <c:v>0.64600000000000002</c:v>
                </c:pt>
                <c:pt idx="5425">
                  <c:v>0.64600000000000002</c:v>
                </c:pt>
                <c:pt idx="5426">
                  <c:v>0.64600000000000002</c:v>
                </c:pt>
                <c:pt idx="5427">
                  <c:v>0.64600000000000002</c:v>
                </c:pt>
                <c:pt idx="5428">
                  <c:v>0.64600000000000002</c:v>
                </c:pt>
                <c:pt idx="5429">
                  <c:v>0.64600000000000002</c:v>
                </c:pt>
                <c:pt idx="5430">
                  <c:v>0.64600000000000002</c:v>
                </c:pt>
                <c:pt idx="5431">
                  <c:v>0.64500000000000002</c:v>
                </c:pt>
                <c:pt idx="5432">
                  <c:v>0.64500000000000002</c:v>
                </c:pt>
                <c:pt idx="5433">
                  <c:v>0.64500000000000002</c:v>
                </c:pt>
                <c:pt idx="5434">
                  <c:v>0.64500000000000002</c:v>
                </c:pt>
                <c:pt idx="5435">
                  <c:v>0.64500000000000002</c:v>
                </c:pt>
                <c:pt idx="5436">
                  <c:v>0.64500000000000002</c:v>
                </c:pt>
                <c:pt idx="5437">
                  <c:v>0.64500000000000002</c:v>
                </c:pt>
                <c:pt idx="5438">
                  <c:v>0.64500000000000002</c:v>
                </c:pt>
                <c:pt idx="5439">
                  <c:v>0.64500000000000002</c:v>
                </c:pt>
                <c:pt idx="5440">
                  <c:v>0.64500000000000002</c:v>
                </c:pt>
                <c:pt idx="5441">
                  <c:v>0.64500000000000002</c:v>
                </c:pt>
                <c:pt idx="5442">
                  <c:v>0.64500000000000002</c:v>
                </c:pt>
                <c:pt idx="5443">
                  <c:v>0.64400000000000002</c:v>
                </c:pt>
                <c:pt idx="5444">
                  <c:v>0.64400000000000002</c:v>
                </c:pt>
                <c:pt idx="5445">
                  <c:v>0.64400000000000002</c:v>
                </c:pt>
                <c:pt idx="5446">
                  <c:v>0.64400000000000002</c:v>
                </c:pt>
                <c:pt idx="5447">
                  <c:v>0.64400000000000002</c:v>
                </c:pt>
                <c:pt idx="5448">
                  <c:v>0.64400000000000002</c:v>
                </c:pt>
                <c:pt idx="5449">
                  <c:v>0.64400000000000002</c:v>
                </c:pt>
                <c:pt idx="5450">
                  <c:v>0.64400000000000002</c:v>
                </c:pt>
                <c:pt idx="5451">
                  <c:v>0.64400000000000002</c:v>
                </c:pt>
                <c:pt idx="5452">
                  <c:v>0.64400000000000002</c:v>
                </c:pt>
                <c:pt idx="5453">
                  <c:v>0.64400000000000002</c:v>
                </c:pt>
                <c:pt idx="5454">
                  <c:v>0.64400000000000002</c:v>
                </c:pt>
                <c:pt idx="5455">
                  <c:v>0.64400000000000002</c:v>
                </c:pt>
                <c:pt idx="5456">
                  <c:v>0.64400000000000002</c:v>
                </c:pt>
                <c:pt idx="5457">
                  <c:v>0.64300000000000002</c:v>
                </c:pt>
                <c:pt idx="5458">
                  <c:v>0.64300000000000002</c:v>
                </c:pt>
                <c:pt idx="5459">
                  <c:v>0.64300000000000002</c:v>
                </c:pt>
                <c:pt idx="5460">
                  <c:v>0.64300000000000002</c:v>
                </c:pt>
                <c:pt idx="5461">
                  <c:v>0.64300000000000002</c:v>
                </c:pt>
                <c:pt idx="5462">
                  <c:v>0.64300000000000002</c:v>
                </c:pt>
                <c:pt idx="5463">
                  <c:v>0.64300000000000002</c:v>
                </c:pt>
                <c:pt idx="5464">
                  <c:v>0.64300000000000002</c:v>
                </c:pt>
                <c:pt idx="5465">
                  <c:v>0.64300000000000002</c:v>
                </c:pt>
                <c:pt idx="5466">
                  <c:v>0.64300000000000002</c:v>
                </c:pt>
                <c:pt idx="5467">
                  <c:v>0.64300000000000002</c:v>
                </c:pt>
                <c:pt idx="5468">
                  <c:v>0.64300000000000002</c:v>
                </c:pt>
                <c:pt idx="5469">
                  <c:v>0.64300000000000002</c:v>
                </c:pt>
                <c:pt idx="5470">
                  <c:v>0.64200000000000002</c:v>
                </c:pt>
                <c:pt idx="5471">
                  <c:v>0.64200000000000002</c:v>
                </c:pt>
                <c:pt idx="5472">
                  <c:v>0.64200000000000002</c:v>
                </c:pt>
                <c:pt idx="5473">
                  <c:v>0.64200000000000002</c:v>
                </c:pt>
                <c:pt idx="5474">
                  <c:v>0.64200000000000002</c:v>
                </c:pt>
                <c:pt idx="5475">
                  <c:v>0.64200000000000002</c:v>
                </c:pt>
                <c:pt idx="5476">
                  <c:v>0.64200000000000002</c:v>
                </c:pt>
                <c:pt idx="5477">
                  <c:v>0.64200000000000002</c:v>
                </c:pt>
                <c:pt idx="5478">
                  <c:v>0.64200000000000002</c:v>
                </c:pt>
                <c:pt idx="5479">
                  <c:v>0.64200000000000002</c:v>
                </c:pt>
                <c:pt idx="5480">
                  <c:v>0.64200000000000002</c:v>
                </c:pt>
                <c:pt idx="5481">
                  <c:v>0.64200000000000002</c:v>
                </c:pt>
                <c:pt idx="5482">
                  <c:v>0.64200000000000002</c:v>
                </c:pt>
                <c:pt idx="5483">
                  <c:v>0.64100000000000001</c:v>
                </c:pt>
                <c:pt idx="5484">
                  <c:v>0.64100000000000001</c:v>
                </c:pt>
                <c:pt idx="5485">
                  <c:v>0.64100000000000001</c:v>
                </c:pt>
                <c:pt idx="5486">
                  <c:v>0.64100000000000001</c:v>
                </c:pt>
                <c:pt idx="5487">
                  <c:v>0.64100000000000001</c:v>
                </c:pt>
                <c:pt idx="5488">
                  <c:v>0.64100000000000001</c:v>
                </c:pt>
                <c:pt idx="5489">
                  <c:v>0.64100000000000001</c:v>
                </c:pt>
                <c:pt idx="5490">
                  <c:v>0.64100000000000001</c:v>
                </c:pt>
                <c:pt idx="5491">
                  <c:v>0.64100000000000001</c:v>
                </c:pt>
                <c:pt idx="5492">
                  <c:v>0.64100000000000001</c:v>
                </c:pt>
                <c:pt idx="5493">
                  <c:v>0.64100000000000001</c:v>
                </c:pt>
                <c:pt idx="5494">
                  <c:v>0.64100000000000001</c:v>
                </c:pt>
                <c:pt idx="5495">
                  <c:v>0.64100000000000001</c:v>
                </c:pt>
                <c:pt idx="5496">
                  <c:v>0.64100000000000001</c:v>
                </c:pt>
                <c:pt idx="5497">
                  <c:v>0.64</c:v>
                </c:pt>
                <c:pt idx="5498">
                  <c:v>0.64</c:v>
                </c:pt>
                <c:pt idx="5499">
                  <c:v>0.64</c:v>
                </c:pt>
                <c:pt idx="5500">
                  <c:v>0.64</c:v>
                </c:pt>
                <c:pt idx="5501">
                  <c:v>0.64</c:v>
                </c:pt>
                <c:pt idx="5502">
                  <c:v>0.64</c:v>
                </c:pt>
                <c:pt idx="5503">
                  <c:v>0.64</c:v>
                </c:pt>
                <c:pt idx="5504">
                  <c:v>0.64</c:v>
                </c:pt>
                <c:pt idx="5505">
                  <c:v>0.64</c:v>
                </c:pt>
                <c:pt idx="5506">
                  <c:v>0.64</c:v>
                </c:pt>
                <c:pt idx="5507">
                  <c:v>0.64</c:v>
                </c:pt>
                <c:pt idx="5508">
                  <c:v>0.64</c:v>
                </c:pt>
                <c:pt idx="5509">
                  <c:v>0.64</c:v>
                </c:pt>
                <c:pt idx="5510">
                  <c:v>0.64</c:v>
                </c:pt>
                <c:pt idx="5511">
                  <c:v>0.64</c:v>
                </c:pt>
                <c:pt idx="5512">
                  <c:v>0.63900000000000001</c:v>
                </c:pt>
                <c:pt idx="5513">
                  <c:v>0.63900000000000001</c:v>
                </c:pt>
                <c:pt idx="5514">
                  <c:v>0.63900000000000001</c:v>
                </c:pt>
                <c:pt idx="5515">
                  <c:v>0.63900000000000001</c:v>
                </c:pt>
                <c:pt idx="5516">
                  <c:v>0.63900000000000001</c:v>
                </c:pt>
                <c:pt idx="5517">
                  <c:v>0.63900000000000001</c:v>
                </c:pt>
                <c:pt idx="5518">
                  <c:v>0.63900000000000001</c:v>
                </c:pt>
                <c:pt idx="5519">
                  <c:v>0.63900000000000001</c:v>
                </c:pt>
                <c:pt idx="5520">
                  <c:v>0.63900000000000001</c:v>
                </c:pt>
                <c:pt idx="5521">
                  <c:v>0.63900000000000001</c:v>
                </c:pt>
                <c:pt idx="5522">
                  <c:v>0.63900000000000001</c:v>
                </c:pt>
                <c:pt idx="5523">
                  <c:v>0.63900000000000001</c:v>
                </c:pt>
                <c:pt idx="5524">
                  <c:v>0.63900000000000001</c:v>
                </c:pt>
                <c:pt idx="5525">
                  <c:v>0.63900000000000001</c:v>
                </c:pt>
                <c:pt idx="5526">
                  <c:v>0.63900000000000001</c:v>
                </c:pt>
                <c:pt idx="5527">
                  <c:v>0.63900000000000001</c:v>
                </c:pt>
                <c:pt idx="5528">
                  <c:v>0.63900000000000001</c:v>
                </c:pt>
                <c:pt idx="5529">
                  <c:v>0.63900000000000001</c:v>
                </c:pt>
                <c:pt idx="5530">
                  <c:v>0.63900000000000001</c:v>
                </c:pt>
                <c:pt idx="5531">
                  <c:v>0.63800000000000001</c:v>
                </c:pt>
                <c:pt idx="5532">
                  <c:v>0.63800000000000001</c:v>
                </c:pt>
                <c:pt idx="5533">
                  <c:v>0.63800000000000001</c:v>
                </c:pt>
                <c:pt idx="5534">
                  <c:v>0.63800000000000001</c:v>
                </c:pt>
                <c:pt idx="5535">
                  <c:v>0.63800000000000001</c:v>
                </c:pt>
                <c:pt idx="5536">
                  <c:v>0.63800000000000001</c:v>
                </c:pt>
                <c:pt idx="5537">
                  <c:v>0.63800000000000001</c:v>
                </c:pt>
                <c:pt idx="5538">
                  <c:v>0.63800000000000001</c:v>
                </c:pt>
                <c:pt idx="5539">
                  <c:v>0.63800000000000001</c:v>
                </c:pt>
                <c:pt idx="5540">
                  <c:v>0.63800000000000001</c:v>
                </c:pt>
                <c:pt idx="5541">
                  <c:v>0.63800000000000001</c:v>
                </c:pt>
                <c:pt idx="5542">
                  <c:v>0.63800000000000001</c:v>
                </c:pt>
                <c:pt idx="5543">
                  <c:v>0.63700000000000001</c:v>
                </c:pt>
                <c:pt idx="5544">
                  <c:v>0.63700000000000001</c:v>
                </c:pt>
                <c:pt idx="5545">
                  <c:v>0.63700000000000001</c:v>
                </c:pt>
                <c:pt idx="5546">
                  <c:v>0.63700000000000001</c:v>
                </c:pt>
                <c:pt idx="5547">
                  <c:v>0.63700000000000001</c:v>
                </c:pt>
                <c:pt idx="5548">
                  <c:v>0.63700000000000001</c:v>
                </c:pt>
                <c:pt idx="5549">
                  <c:v>0.63700000000000001</c:v>
                </c:pt>
                <c:pt idx="5550">
                  <c:v>0.63700000000000001</c:v>
                </c:pt>
                <c:pt idx="5551">
                  <c:v>0.63700000000000001</c:v>
                </c:pt>
                <c:pt idx="5552">
                  <c:v>0.63700000000000001</c:v>
                </c:pt>
                <c:pt idx="5553">
                  <c:v>0.63700000000000001</c:v>
                </c:pt>
                <c:pt idx="5554">
                  <c:v>0.63600000000000001</c:v>
                </c:pt>
                <c:pt idx="5555">
                  <c:v>0.63600000000000001</c:v>
                </c:pt>
                <c:pt idx="5556">
                  <c:v>0.63600000000000001</c:v>
                </c:pt>
                <c:pt idx="5557">
                  <c:v>0.63600000000000001</c:v>
                </c:pt>
                <c:pt idx="5558">
                  <c:v>0.63600000000000001</c:v>
                </c:pt>
                <c:pt idx="5559">
                  <c:v>0.63600000000000001</c:v>
                </c:pt>
                <c:pt idx="5560">
                  <c:v>0.63600000000000001</c:v>
                </c:pt>
                <c:pt idx="5561">
                  <c:v>0.63600000000000001</c:v>
                </c:pt>
                <c:pt idx="5562">
                  <c:v>0.63600000000000001</c:v>
                </c:pt>
                <c:pt idx="5563">
                  <c:v>0.63600000000000001</c:v>
                </c:pt>
                <c:pt idx="5564">
                  <c:v>0.63600000000000001</c:v>
                </c:pt>
                <c:pt idx="5565">
                  <c:v>0.63600000000000001</c:v>
                </c:pt>
                <c:pt idx="5566">
                  <c:v>0.63600000000000001</c:v>
                </c:pt>
                <c:pt idx="5567">
                  <c:v>0.63600000000000001</c:v>
                </c:pt>
                <c:pt idx="5568">
                  <c:v>0.63500000000000001</c:v>
                </c:pt>
                <c:pt idx="5569">
                  <c:v>0.63500000000000001</c:v>
                </c:pt>
                <c:pt idx="5570">
                  <c:v>0.63500000000000001</c:v>
                </c:pt>
                <c:pt idx="5571">
                  <c:v>0.63500000000000001</c:v>
                </c:pt>
                <c:pt idx="5572">
                  <c:v>0.63500000000000001</c:v>
                </c:pt>
                <c:pt idx="5573">
                  <c:v>0.63500000000000001</c:v>
                </c:pt>
                <c:pt idx="5574">
                  <c:v>0.63500000000000001</c:v>
                </c:pt>
                <c:pt idx="5575">
                  <c:v>0.63500000000000001</c:v>
                </c:pt>
                <c:pt idx="5576">
                  <c:v>0.63400000000000001</c:v>
                </c:pt>
                <c:pt idx="5577">
                  <c:v>0.63400000000000001</c:v>
                </c:pt>
                <c:pt idx="5578">
                  <c:v>0.63400000000000001</c:v>
                </c:pt>
                <c:pt idx="5579">
                  <c:v>0.63400000000000001</c:v>
                </c:pt>
                <c:pt idx="5580">
                  <c:v>0.63400000000000001</c:v>
                </c:pt>
                <c:pt idx="5581">
                  <c:v>0.63400000000000001</c:v>
                </c:pt>
                <c:pt idx="5582">
                  <c:v>0.63400000000000001</c:v>
                </c:pt>
                <c:pt idx="5583">
                  <c:v>0.63400000000000001</c:v>
                </c:pt>
                <c:pt idx="5584">
                  <c:v>0.63400000000000001</c:v>
                </c:pt>
                <c:pt idx="5585">
                  <c:v>0.63400000000000001</c:v>
                </c:pt>
                <c:pt idx="5586">
                  <c:v>0.63400000000000001</c:v>
                </c:pt>
                <c:pt idx="5587">
                  <c:v>0.63300000000000001</c:v>
                </c:pt>
                <c:pt idx="5588">
                  <c:v>0.63300000000000001</c:v>
                </c:pt>
                <c:pt idx="5589">
                  <c:v>0.63300000000000001</c:v>
                </c:pt>
                <c:pt idx="5590">
                  <c:v>0.63300000000000001</c:v>
                </c:pt>
                <c:pt idx="5591">
                  <c:v>0.63300000000000001</c:v>
                </c:pt>
                <c:pt idx="5592">
                  <c:v>0.63300000000000001</c:v>
                </c:pt>
                <c:pt idx="5593">
                  <c:v>0.63300000000000001</c:v>
                </c:pt>
                <c:pt idx="5594">
                  <c:v>0.63300000000000001</c:v>
                </c:pt>
                <c:pt idx="5595">
                  <c:v>0.63300000000000001</c:v>
                </c:pt>
                <c:pt idx="5596">
                  <c:v>0.63300000000000001</c:v>
                </c:pt>
                <c:pt idx="5597">
                  <c:v>0.63200000000000001</c:v>
                </c:pt>
                <c:pt idx="5598">
                  <c:v>0.63200000000000001</c:v>
                </c:pt>
                <c:pt idx="5599">
                  <c:v>0.63200000000000001</c:v>
                </c:pt>
                <c:pt idx="5600">
                  <c:v>0.63200000000000001</c:v>
                </c:pt>
                <c:pt idx="5601">
                  <c:v>0.63200000000000001</c:v>
                </c:pt>
                <c:pt idx="5602">
                  <c:v>0.63200000000000001</c:v>
                </c:pt>
                <c:pt idx="5603">
                  <c:v>0.63200000000000001</c:v>
                </c:pt>
                <c:pt idx="5604">
                  <c:v>0.63200000000000001</c:v>
                </c:pt>
                <c:pt idx="5605">
                  <c:v>0.63200000000000001</c:v>
                </c:pt>
                <c:pt idx="5606">
                  <c:v>0.63200000000000001</c:v>
                </c:pt>
                <c:pt idx="5607">
                  <c:v>0.63200000000000001</c:v>
                </c:pt>
                <c:pt idx="5608">
                  <c:v>0.63200000000000001</c:v>
                </c:pt>
                <c:pt idx="5609">
                  <c:v>0.63200000000000001</c:v>
                </c:pt>
                <c:pt idx="5610">
                  <c:v>0.63200000000000001</c:v>
                </c:pt>
                <c:pt idx="5611">
                  <c:v>0.63100000000000001</c:v>
                </c:pt>
                <c:pt idx="5612">
                  <c:v>0.63100000000000001</c:v>
                </c:pt>
                <c:pt idx="5613">
                  <c:v>0.63100000000000001</c:v>
                </c:pt>
                <c:pt idx="5614">
                  <c:v>0.63100000000000001</c:v>
                </c:pt>
                <c:pt idx="5615">
                  <c:v>0.63100000000000001</c:v>
                </c:pt>
                <c:pt idx="5616">
                  <c:v>0.63100000000000001</c:v>
                </c:pt>
                <c:pt idx="5617">
                  <c:v>0.63100000000000001</c:v>
                </c:pt>
                <c:pt idx="5618">
                  <c:v>0.63100000000000001</c:v>
                </c:pt>
                <c:pt idx="5619">
                  <c:v>0.63100000000000001</c:v>
                </c:pt>
                <c:pt idx="5620">
                  <c:v>0.63100000000000001</c:v>
                </c:pt>
                <c:pt idx="5621">
                  <c:v>0.63100000000000001</c:v>
                </c:pt>
                <c:pt idx="5622">
                  <c:v>0.63100000000000001</c:v>
                </c:pt>
                <c:pt idx="5623">
                  <c:v>0.63100000000000001</c:v>
                </c:pt>
                <c:pt idx="5624">
                  <c:v>0.63</c:v>
                </c:pt>
                <c:pt idx="5625">
                  <c:v>0.63</c:v>
                </c:pt>
                <c:pt idx="5626">
                  <c:v>0.63</c:v>
                </c:pt>
                <c:pt idx="5627">
                  <c:v>0.63</c:v>
                </c:pt>
                <c:pt idx="5628">
                  <c:v>0.63</c:v>
                </c:pt>
                <c:pt idx="5629">
                  <c:v>0.63</c:v>
                </c:pt>
                <c:pt idx="5630">
                  <c:v>0.63</c:v>
                </c:pt>
                <c:pt idx="5631">
                  <c:v>0.63</c:v>
                </c:pt>
                <c:pt idx="5632">
                  <c:v>0.63</c:v>
                </c:pt>
                <c:pt idx="5633">
                  <c:v>0.63</c:v>
                </c:pt>
                <c:pt idx="5634">
                  <c:v>0.63</c:v>
                </c:pt>
                <c:pt idx="5635">
                  <c:v>0.63</c:v>
                </c:pt>
                <c:pt idx="5636">
                  <c:v>0.63</c:v>
                </c:pt>
                <c:pt idx="5637">
                  <c:v>0.63</c:v>
                </c:pt>
                <c:pt idx="5638">
                  <c:v>0.63</c:v>
                </c:pt>
                <c:pt idx="5639">
                  <c:v>0.629</c:v>
                </c:pt>
                <c:pt idx="5640">
                  <c:v>0.629</c:v>
                </c:pt>
                <c:pt idx="5641">
                  <c:v>0.629</c:v>
                </c:pt>
                <c:pt idx="5642">
                  <c:v>0.629</c:v>
                </c:pt>
                <c:pt idx="5643">
                  <c:v>0.629</c:v>
                </c:pt>
                <c:pt idx="5644">
                  <c:v>0.629</c:v>
                </c:pt>
                <c:pt idx="5645">
                  <c:v>0.629</c:v>
                </c:pt>
                <c:pt idx="5646">
                  <c:v>0.629</c:v>
                </c:pt>
                <c:pt idx="5647">
                  <c:v>0.629</c:v>
                </c:pt>
                <c:pt idx="5648">
                  <c:v>0.629</c:v>
                </c:pt>
                <c:pt idx="5649">
                  <c:v>0.629</c:v>
                </c:pt>
                <c:pt idx="5650">
                  <c:v>0.629</c:v>
                </c:pt>
                <c:pt idx="5651">
                  <c:v>0.629</c:v>
                </c:pt>
                <c:pt idx="5652">
                  <c:v>0.629</c:v>
                </c:pt>
                <c:pt idx="5653">
                  <c:v>0.629</c:v>
                </c:pt>
                <c:pt idx="5654">
                  <c:v>0.628</c:v>
                </c:pt>
                <c:pt idx="5655">
                  <c:v>0.628</c:v>
                </c:pt>
                <c:pt idx="5656">
                  <c:v>0.628</c:v>
                </c:pt>
                <c:pt idx="5657">
                  <c:v>0.628</c:v>
                </c:pt>
                <c:pt idx="5658">
                  <c:v>0.628</c:v>
                </c:pt>
                <c:pt idx="5659">
                  <c:v>0.628</c:v>
                </c:pt>
                <c:pt idx="5660">
                  <c:v>0.628</c:v>
                </c:pt>
                <c:pt idx="5661">
                  <c:v>0.628</c:v>
                </c:pt>
                <c:pt idx="5662">
                  <c:v>0.628</c:v>
                </c:pt>
                <c:pt idx="5663">
                  <c:v>0.628</c:v>
                </c:pt>
                <c:pt idx="5664">
                  <c:v>0.628</c:v>
                </c:pt>
                <c:pt idx="5665">
                  <c:v>0.628</c:v>
                </c:pt>
                <c:pt idx="5666">
                  <c:v>0.628</c:v>
                </c:pt>
                <c:pt idx="5667">
                  <c:v>0.628</c:v>
                </c:pt>
                <c:pt idx="5668">
                  <c:v>0.628</c:v>
                </c:pt>
                <c:pt idx="5669">
                  <c:v>0.627</c:v>
                </c:pt>
                <c:pt idx="5670">
                  <c:v>0.627</c:v>
                </c:pt>
                <c:pt idx="5671">
                  <c:v>0.627</c:v>
                </c:pt>
                <c:pt idx="5672">
                  <c:v>0.627</c:v>
                </c:pt>
                <c:pt idx="5673">
                  <c:v>0.627</c:v>
                </c:pt>
                <c:pt idx="5674">
                  <c:v>0.627</c:v>
                </c:pt>
                <c:pt idx="5675">
                  <c:v>0.627</c:v>
                </c:pt>
                <c:pt idx="5676">
                  <c:v>0.627</c:v>
                </c:pt>
                <c:pt idx="5677">
                  <c:v>0.627</c:v>
                </c:pt>
                <c:pt idx="5678">
                  <c:v>0.627</c:v>
                </c:pt>
                <c:pt idx="5679">
                  <c:v>0.627</c:v>
                </c:pt>
                <c:pt idx="5680">
                  <c:v>0.626</c:v>
                </c:pt>
                <c:pt idx="5681">
                  <c:v>0.626</c:v>
                </c:pt>
                <c:pt idx="5682">
                  <c:v>0.626</c:v>
                </c:pt>
                <c:pt idx="5683">
                  <c:v>0.626</c:v>
                </c:pt>
                <c:pt idx="5684">
                  <c:v>0.626</c:v>
                </c:pt>
                <c:pt idx="5685">
                  <c:v>0.626</c:v>
                </c:pt>
                <c:pt idx="5686">
                  <c:v>0.626</c:v>
                </c:pt>
                <c:pt idx="5687">
                  <c:v>0.626</c:v>
                </c:pt>
                <c:pt idx="5688">
                  <c:v>0.626</c:v>
                </c:pt>
                <c:pt idx="5689">
                  <c:v>0.626</c:v>
                </c:pt>
                <c:pt idx="5690">
                  <c:v>0.626</c:v>
                </c:pt>
                <c:pt idx="5691">
                  <c:v>0.626</c:v>
                </c:pt>
                <c:pt idx="5692">
                  <c:v>0.626</c:v>
                </c:pt>
                <c:pt idx="5693">
                  <c:v>0.626</c:v>
                </c:pt>
                <c:pt idx="5694">
                  <c:v>0.626</c:v>
                </c:pt>
                <c:pt idx="5695">
                  <c:v>0.626</c:v>
                </c:pt>
                <c:pt idx="5696">
                  <c:v>0.625</c:v>
                </c:pt>
                <c:pt idx="5697">
                  <c:v>0.625</c:v>
                </c:pt>
                <c:pt idx="5698">
                  <c:v>0.625</c:v>
                </c:pt>
                <c:pt idx="5699">
                  <c:v>0.625</c:v>
                </c:pt>
                <c:pt idx="5700">
                  <c:v>0.625</c:v>
                </c:pt>
                <c:pt idx="5701">
                  <c:v>0.625</c:v>
                </c:pt>
                <c:pt idx="5702">
                  <c:v>0.625</c:v>
                </c:pt>
                <c:pt idx="5703">
                  <c:v>0.625</c:v>
                </c:pt>
                <c:pt idx="5704">
                  <c:v>0.625</c:v>
                </c:pt>
                <c:pt idx="5705">
                  <c:v>0.625</c:v>
                </c:pt>
                <c:pt idx="5706">
                  <c:v>0.625</c:v>
                </c:pt>
                <c:pt idx="5707">
                  <c:v>0.625</c:v>
                </c:pt>
                <c:pt idx="5708">
                  <c:v>0.625</c:v>
                </c:pt>
                <c:pt idx="5709">
                  <c:v>0.625</c:v>
                </c:pt>
                <c:pt idx="5710">
                  <c:v>0.625</c:v>
                </c:pt>
                <c:pt idx="5711">
                  <c:v>0.624</c:v>
                </c:pt>
                <c:pt idx="5712">
                  <c:v>0.624</c:v>
                </c:pt>
                <c:pt idx="5713">
                  <c:v>0.624</c:v>
                </c:pt>
                <c:pt idx="5714">
                  <c:v>0.624</c:v>
                </c:pt>
                <c:pt idx="5715">
                  <c:v>0.624</c:v>
                </c:pt>
                <c:pt idx="5716">
                  <c:v>0.624</c:v>
                </c:pt>
                <c:pt idx="5717">
                  <c:v>0.624</c:v>
                </c:pt>
                <c:pt idx="5718">
                  <c:v>0.624</c:v>
                </c:pt>
                <c:pt idx="5719">
                  <c:v>0.624</c:v>
                </c:pt>
                <c:pt idx="5720">
                  <c:v>0.624</c:v>
                </c:pt>
                <c:pt idx="5721">
                  <c:v>0.623</c:v>
                </c:pt>
                <c:pt idx="5722">
                  <c:v>0.623</c:v>
                </c:pt>
                <c:pt idx="5723">
                  <c:v>0.623</c:v>
                </c:pt>
                <c:pt idx="5724">
                  <c:v>0.623</c:v>
                </c:pt>
                <c:pt idx="5725">
                  <c:v>0.623</c:v>
                </c:pt>
                <c:pt idx="5726">
                  <c:v>0.623</c:v>
                </c:pt>
                <c:pt idx="5727">
                  <c:v>0.623</c:v>
                </c:pt>
                <c:pt idx="5728">
                  <c:v>0.623</c:v>
                </c:pt>
                <c:pt idx="5729">
                  <c:v>0.623</c:v>
                </c:pt>
                <c:pt idx="5730">
                  <c:v>0.623</c:v>
                </c:pt>
                <c:pt idx="5731">
                  <c:v>0.623</c:v>
                </c:pt>
                <c:pt idx="5732">
                  <c:v>0.623</c:v>
                </c:pt>
                <c:pt idx="5733">
                  <c:v>0.623</c:v>
                </c:pt>
                <c:pt idx="5734">
                  <c:v>0.623</c:v>
                </c:pt>
                <c:pt idx="5735">
                  <c:v>0.623</c:v>
                </c:pt>
                <c:pt idx="5736">
                  <c:v>0.622</c:v>
                </c:pt>
                <c:pt idx="5737">
                  <c:v>0.622</c:v>
                </c:pt>
                <c:pt idx="5738">
                  <c:v>0.622</c:v>
                </c:pt>
                <c:pt idx="5739">
                  <c:v>0.622</c:v>
                </c:pt>
                <c:pt idx="5740">
                  <c:v>0.622</c:v>
                </c:pt>
                <c:pt idx="5741">
                  <c:v>0.622</c:v>
                </c:pt>
                <c:pt idx="5742">
                  <c:v>0.622</c:v>
                </c:pt>
                <c:pt idx="5743">
                  <c:v>0.622</c:v>
                </c:pt>
                <c:pt idx="5744">
                  <c:v>0.622</c:v>
                </c:pt>
                <c:pt idx="5745">
                  <c:v>0.622</c:v>
                </c:pt>
                <c:pt idx="5746">
                  <c:v>0.622</c:v>
                </c:pt>
                <c:pt idx="5747">
                  <c:v>0.622</c:v>
                </c:pt>
                <c:pt idx="5748">
                  <c:v>0.621</c:v>
                </c:pt>
                <c:pt idx="5749">
                  <c:v>0.621</c:v>
                </c:pt>
                <c:pt idx="5750">
                  <c:v>0.621</c:v>
                </c:pt>
                <c:pt idx="5751">
                  <c:v>0.621</c:v>
                </c:pt>
                <c:pt idx="5752">
                  <c:v>0.621</c:v>
                </c:pt>
                <c:pt idx="5753">
                  <c:v>0.621</c:v>
                </c:pt>
                <c:pt idx="5754">
                  <c:v>0.621</c:v>
                </c:pt>
                <c:pt idx="5755">
                  <c:v>0.621</c:v>
                </c:pt>
                <c:pt idx="5756">
                  <c:v>0.621</c:v>
                </c:pt>
                <c:pt idx="5757">
                  <c:v>0.621</c:v>
                </c:pt>
                <c:pt idx="5758">
                  <c:v>0.621</c:v>
                </c:pt>
                <c:pt idx="5759">
                  <c:v>0.621</c:v>
                </c:pt>
                <c:pt idx="5760">
                  <c:v>0.621</c:v>
                </c:pt>
                <c:pt idx="5761">
                  <c:v>0.62</c:v>
                </c:pt>
                <c:pt idx="5762">
                  <c:v>0.62</c:v>
                </c:pt>
                <c:pt idx="5763">
                  <c:v>0.62</c:v>
                </c:pt>
                <c:pt idx="5764">
                  <c:v>0.62</c:v>
                </c:pt>
                <c:pt idx="5765">
                  <c:v>0.62</c:v>
                </c:pt>
                <c:pt idx="5766">
                  <c:v>0.62</c:v>
                </c:pt>
                <c:pt idx="5767">
                  <c:v>0.62</c:v>
                </c:pt>
                <c:pt idx="5768">
                  <c:v>0.62</c:v>
                </c:pt>
                <c:pt idx="5769">
                  <c:v>0.62</c:v>
                </c:pt>
                <c:pt idx="5770">
                  <c:v>0.62</c:v>
                </c:pt>
                <c:pt idx="5771">
                  <c:v>0.62</c:v>
                </c:pt>
                <c:pt idx="5772">
                  <c:v>0.62</c:v>
                </c:pt>
                <c:pt idx="5773">
                  <c:v>0.62</c:v>
                </c:pt>
                <c:pt idx="5774">
                  <c:v>0.62</c:v>
                </c:pt>
                <c:pt idx="5775">
                  <c:v>0.61899999999999999</c:v>
                </c:pt>
                <c:pt idx="5776">
                  <c:v>0.61899999999999999</c:v>
                </c:pt>
                <c:pt idx="5777">
                  <c:v>0.61899999999999999</c:v>
                </c:pt>
                <c:pt idx="5778">
                  <c:v>0.61899999999999999</c:v>
                </c:pt>
                <c:pt idx="5779">
                  <c:v>0.61899999999999999</c:v>
                </c:pt>
                <c:pt idx="5780">
                  <c:v>0.61899999999999999</c:v>
                </c:pt>
                <c:pt idx="5781">
                  <c:v>0.61899999999999999</c:v>
                </c:pt>
                <c:pt idx="5782">
                  <c:v>0.61899999999999999</c:v>
                </c:pt>
                <c:pt idx="5783">
                  <c:v>0.61899999999999999</c:v>
                </c:pt>
                <c:pt idx="5784">
                  <c:v>0.61899999999999999</c:v>
                </c:pt>
                <c:pt idx="5785">
                  <c:v>0.61899999999999999</c:v>
                </c:pt>
                <c:pt idx="5786">
                  <c:v>0.61899999999999999</c:v>
                </c:pt>
                <c:pt idx="5787">
                  <c:v>0.61899999999999999</c:v>
                </c:pt>
                <c:pt idx="5788">
                  <c:v>0.61899999999999999</c:v>
                </c:pt>
                <c:pt idx="5789">
                  <c:v>0.61899999999999999</c:v>
                </c:pt>
                <c:pt idx="5790">
                  <c:v>0.61799999999999999</c:v>
                </c:pt>
                <c:pt idx="5791">
                  <c:v>0.61799999999999999</c:v>
                </c:pt>
                <c:pt idx="5792">
                  <c:v>0.61799999999999999</c:v>
                </c:pt>
                <c:pt idx="5793">
                  <c:v>0.61799999999999999</c:v>
                </c:pt>
                <c:pt idx="5794">
                  <c:v>0.61799999999999999</c:v>
                </c:pt>
                <c:pt idx="5795">
                  <c:v>0.61799999999999999</c:v>
                </c:pt>
                <c:pt idx="5796">
                  <c:v>0.61799999999999999</c:v>
                </c:pt>
                <c:pt idx="5797">
                  <c:v>0.61799999999999999</c:v>
                </c:pt>
                <c:pt idx="5798">
                  <c:v>0.61799999999999999</c:v>
                </c:pt>
                <c:pt idx="5799">
                  <c:v>0.61799999999999999</c:v>
                </c:pt>
                <c:pt idx="5800">
                  <c:v>0.61799999999999999</c:v>
                </c:pt>
                <c:pt idx="5801">
                  <c:v>0.61799999999999999</c:v>
                </c:pt>
                <c:pt idx="5802">
                  <c:v>0.61799999999999999</c:v>
                </c:pt>
                <c:pt idx="5803">
                  <c:v>0.61799999999999999</c:v>
                </c:pt>
                <c:pt idx="5804">
                  <c:v>0.61799999999999999</c:v>
                </c:pt>
                <c:pt idx="5805">
                  <c:v>0.61699999999999999</c:v>
                </c:pt>
                <c:pt idx="5806">
                  <c:v>0.61699999999999999</c:v>
                </c:pt>
                <c:pt idx="5807">
                  <c:v>0.61699999999999999</c:v>
                </c:pt>
                <c:pt idx="5808">
                  <c:v>0.61699999999999999</c:v>
                </c:pt>
                <c:pt idx="5809">
                  <c:v>0.61699999999999999</c:v>
                </c:pt>
                <c:pt idx="5810">
                  <c:v>0.61699999999999999</c:v>
                </c:pt>
                <c:pt idx="5811">
                  <c:v>0.61699999999999999</c:v>
                </c:pt>
                <c:pt idx="5812">
                  <c:v>0.61699999999999999</c:v>
                </c:pt>
                <c:pt idx="5813">
                  <c:v>0.61699999999999999</c:v>
                </c:pt>
                <c:pt idx="5814">
                  <c:v>0.61699999999999999</c:v>
                </c:pt>
                <c:pt idx="5815">
                  <c:v>0.61699999999999999</c:v>
                </c:pt>
                <c:pt idx="5816">
                  <c:v>0.61699999999999999</c:v>
                </c:pt>
                <c:pt idx="5817">
                  <c:v>0.61699999999999999</c:v>
                </c:pt>
                <c:pt idx="5818">
                  <c:v>0.61699999999999999</c:v>
                </c:pt>
                <c:pt idx="5819">
                  <c:v>0.61699999999999999</c:v>
                </c:pt>
                <c:pt idx="5820">
                  <c:v>0.61699999999999999</c:v>
                </c:pt>
                <c:pt idx="5821">
                  <c:v>0.61699999999999999</c:v>
                </c:pt>
                <c:pt idx="5822">
                  <c:v>0.61699999999999999</c:v>
                </c:pt>
                <c:pt idx="5823">
                  <c:v>0.61699999999999999</c:v>
                </c:pt>
                <c:pt idx="5824">
                  <c:v>0.61599999999999999</c:v>
                </c:pt>
                <c:pt idx="5825">
                  <c:v>0.61599999999999999</c:v>
                </c:pt>
                <c:pt idx="5826">
                  <c:v>0.61599999999999999</c:v>
                </c:pt>
                <c:pt idx="5827">
                  <c:v>0.61599999999999999</c:v>
                </c:pt>
                <c:pt idx="5828">
                  <c:v>0.61599999999999999</c:v>
                </c:pt>
                <c:pt idx="5829">
                  <c:v>0.61599999999999999</c:v>
                </c:pt>
                <c:pt idx="5830">
                  <c:v>0.61599999999999999</c:v>
                </c:pt>
                <c:pt idx="5831">
                  <c:v>0.61499999999999999</c:v>
                </c:pt>
                <c:pt idx="5832">
                  <c:v>0.61499999999999999</c:v>
                </c:pt>
                <c:pt idx="5833">
                  <c:v>0.61499999999999999</c:v>
                </c:pt>
                <c:pt idx="5834">
                  <c:v>0.61499999999999999</c:v>
                </c:pt>
                <c:pt idx="5835">
                  <c:v>0.61499999999999999</c:v>
                </c:pt>
                <c:pt idx="5836">
                  <c:v>0.61499999999999999</c:v>
                </c:pt>
                <c:pt idx="5837">
                  <c:v>0.61499999999999999</c:v>
                </c:pt>
                <c:pt idx="5838">
                  <c:v>0.61499999999999999</c:v>
                </c:pt>
                <c:pt idx="5839">
                  <c:v>0.61499999999999999</c:v>
                </c:pt>
                <c:pt idx="5840">
                  <c:v>0.61499999999999999</c:v>
                </c:pt>
                <c:pt idx="5841">
                  <c:v>0.61399999999999999</c:v>
                </c:pt>
                <c:pt idx="5842">
                  <c:v>0.61399999999999999</c:v>
                </c:pt>
                <c:pt idx="5843">
                  <c:v>0.61399999999999999</c:v>
                </c:pt>
                <c:pt idx="5844">
                  <c:v>0.61399999999999999</c:v>
                </c:pt>
                <c:pt idx="5845">
                  <c:v>0.61399999999999999</c:v>
                </c:pt>
                <c:pt idx="5846">
                  <c:v>0.61399999999999999</c:v>
                </c:pt>
                <c:pt idx="5847">
                  <c:v>0.61399999999999999</c:v>
                </c:pt>
                <c:pt idx="5848">
                  <c:v>0.61399999999999999</c:v>
                </c:pt>
                <c:pt idx="5849">
                  <c:v>0.61399999999999999</c:v>
                </c:pt>
                <c:pt idx="5850">
                  <c:v>0.61399999999999999</c:v>
                </c:pt>
                <c:pt idx="5851">
                  <c:v>0.61399999999999999</c:v>
                </c:pt>
                <c:pt idx="5852">
                  <c:v>0.61399999999999999</c:v>
                </c:pt>
                <c:pt idx="5853">
                  <c:v>0.61399999999999999</c:v>
                </c:pt>
                <c:pt idx="5854">
                  <c:v>0.61399999999999999</c:v>
                </c:pt>
                <c:pt idx="5855">
                  <c:v>0.61299999999999999</c:v>
                </c:pt>
                <c:pt idx="5856">
                  <c:v>0.61299999999999999</c:v>
                </c:pt>
                <c:pt idx="5857">
                  <c:v>0.61299999999999999</c:v>
                </c:pt>
                <c:pt idx="5858">
                  <c:v>0.61299999999999999</c:v>
                </c:pt>
                <c:pt idx="5859">
                  <c:v>0.61299999999999999</c:v>
                </c:pt>
                <c:pt idx="5860">
                  <c:v>0.61299999999999999</c:v>
                </c:pt>
                <c:pt idx="5861">
                  <c:v>0.61299999999999999</c:v>
                </c:pt>
                <c:pt idx="5862">
                  <c:v>0.61299999999999999</c:v>
                </c:pt>
                <c:pt idx="5863">
                  <c:v>0.61299999999999999</c:v>
                </c:pt>
                <c:pt idx="5864">
                  <c:v>0.61299999999999999</c:v>
                </c:pt>
                <c:pt idx="5865">
                  <c:v>0.61299999999999999</c:v>
                </c:pt>
                <c:pt idx="5866">
                  <c:v>0.61299999999999999</c:v>
                </c:pt>
                <c:pt idx="5867">
                  <c:v>0.61199999999999999</c:v>
                </c:pt>
                <c:pt idx="5868">
                  <c:v>0.61199999999999999</c:v>
                </c:pt>
                <c:pt idx="5869">
                  <c:v>0.61199999999999999</c:v>
                </c:pt>
                <c:pt idx="5870">
                  <c:v>0.61199999999999999</c:v>
                </c:pt>
                <c:pt idx="5871">
                  <c:v>0.61199999999999999</c:v>
                </c:pt>
                <c:pt idx="5872">
                  <c:v>0.61199999999999999</c:v>
                </c:pt>
                <c:pt idx="5873">
                  <c:v>0.61199999999999999</c:v>
                </c:pt>
                <c:pt idx="5874">
                  <c:v>0.61199999999999999</c:v>
                </c:pt>
                <c:pt idx="5875">
                  <c:v>0.61199999999999999</c:v>
                </c:pt>
                <c:pt idx="5876">
                  <c:v>0.61199999999999999</c:v>
                </c:pt>
                <c:pt idx="5877">
                  <c:v>0.61199999999999999</c:v>
                </c:pt>
                <c:pt idx="5878">
                  <c:v>0.61199999999999999</c:v>
                </c:pt>
                <c:pt idx="5879">
                  <c:v>0.61099999999999999</c:v>
                </c:pt>
                <c:pt idx="5880">
                  <c:v>0.61099999999999999</c:v>
                </c:pt>
                <c:pt idx="5881">
                  <c:v>0.61099999999999999</c:v>
                </c:pt>
                <c:pt idx="5882">
                  <c:v>0.61099999999999999</c:v>
                </c:pt>
                <c:pt idx="5883">
                  <c:v>0.61099999999999999</c:v>
                </c:pt>
                <c:pt idx="5884">
                  <c:v>0.61099999999999999</c:v>
                </c:pt>
                <c:pt idx="5885">
                  <c:v>0.61099999999999999</c:v>
                </c:pt>
                <c:pt idx="5886">
                  <c:v>0.61099999999999999</c:v>
                </c:pt>
                <c:pt idx="5887">
                  <c:v>0.61099999999999999</c:v>
                </c:pt>
                <c:pt idx="5888">
                  <c:v>0.61099999999999999</c:v>
                </c:pt>
                <c:pt idx="5889">
                  <c:v>0.61099999999999999</c:v>
                </c:pt>
                <c:pt idx="5890">
                  <c:v>0.61099999999999999</c:v>
                </c:pt>
                <c:pt idx="5891">
                  <c:v>0.61</c:v>
                </c:pt>
                <c:pt idx="5892">
                  <c:v>0.61</c:v>
                </c:pt>
                <c:pt idx="5893">
                  <c:v>0.61</c:v>
                </c:pt>
                <c:pt idx="5894">
                  <c:v>0.61</c:v>
                </c:pt>
                <c:pt idx="5895">
                  <c:v>0.61</c:v>
                </c:pt>
                <c:pt idx="5896">
                  <c:v>0.61</c:v>
                </c:pt>
                <c:pt idx="5897">
                  <c:v>0.61</c:v>
                </c:pt>
                <c:pt idx="5898">
                  <c:v>0.61</c:v>
                </c:pt>
                <c:pt idx="5899">
                  <c:v>0.61</c:v>
                </c:pt>
                <c:pt idx="5900">
                  <c:v>0.61</c:v>
                </c:pt>
                <c:pt idx="5901">
                  <c:v>0.61</c:v>
                </c:pt>
                <c:pt idx="5902">
                  <c:v>0.61</c:v>
                </c:pt>
                <c:pt idx="5903">
                  <c:v>0.60899999999999999</c:v>
                </c:pt>
                <c:pt idx="5904">
                  <c:v>0.60899999999999999</c:v>
                </c:pt>
                <c:pt idx="5905">
                  <c:v>0.60899999999999999</c:v>
                </c:pt>
                <c:pt idx="5906">
                  <c:v>0.60899999999999999</c:v>
                </c:pt>
                <c:pt idx="5907">
                  <c:v>0.60899999999999999</c:v>
                </c:pt>
                <c:pt idx="5908">
                  <c:v>0.60899999999999999</c:v>
                </c:pt>
                <c:pt idx="5909">
                  <c:v>0.60899999999999999</c:v>
                </c:pt>
                <c:pt idx="5910">
                  <c:v>0.60899999999999999</c:v>
                </c:pt>
                <c:pt idx="5911">
                  <c:v>0.60899999999999999</c:v>
                </c:pt>
                <c:pt idx="5912">
                  <c:v>0.60899999999999999</c:v>
                </c:pt>
                <c:pt idx="5913">
                  <c:v>0.60899999999999999</c:v>
                </c:pt>
                <c:pt idx="5914">
                  <c:v>0.60899999999999999</c:v>
                </c:pt>
                <c:pt idx="5915">
                  <c:v>0.60799999999999998</c:v>
                </c:pt>
                <c:pt idx="5916">
                  <c:v>0.60799999999999998</c:v>
                </c:pt>
                <c:pt idx="5917">
                  <c:v>0.60799999999999998</c:v>
                </c:pt>
                <c:pt idx="5918">
                  <c:v>0.60799999999999998</c:v>
                </c:pt>
                <c:pt idx="5919">
                  <c:v>0.60799999999999998</c:v>
                </c:pt>
                <c:pt idx="5920">
                  <c:v>0.60799999999999998</c:v>
                </c:pt>
                <c:pt idx="5921">
                  <c:v>0.60799999999999998</c:v>
                </c:pt>
                <c:pt idx="5922">
                  <c:v>0.60799999999999998</c:v>
                </c:pt>
                <c:pt idx="5923">
                  <c:v>0.60799999999999998</c:v>
                </c:pt>
                <c:pt idx="5924">
                  <c:v>0.60799999999999998</c:v>
                </c:pt>
                <c:pt idx="5925">
                  <c:v>0.60799999999999998</c:v>
                </c:pt>
                <c:pt idx="5926">
                  <c:v>0.60799999999999998</c:v>
                </c:pt>
                <c:pt idx="5927">
                  <c:v>0.60799999999999998</c:v>
                </c:pt>
                <c:pt idx="5928">
                  <c:v>0.60699999999999998</c:v>
                </c:pt>
                <c:pt idx="5929">
                  <c:v>0.60699999999999998</c:v>
                </c:pt>
                <c:pt idx="5930">
                  <c:v>0.60699999999999998</c:v>
                </c:pt>
                <c:pt idx="5931">
                  <c:v>0.60699999999999998</c:v>
                </c:pt>
                <c:pt idx="5932">
                  <c:v>0.60699999999999998</c:v>
                </c:pt>
                <c:pt idx="5933">
                  <c:v>0.60699999999999998</c:v>
                </c:pt>
                <c:pt idx="5934">
                  <c:v>0.60699999999999998</c:v>
                </c:pt>
                <c:pt idx="5935">
                  <c:v>0.60699999999999998</c:v>
                </c:pt>
                <c:pt idx="5936">
                  <c:v>0.60699999999999998</c:v>
                </c:pt>
                <c:pt idx="5937">
                  <c:v>0.60699999999999998</c:v>
                </c:pt>
                <c:pt idx="5938">
                  <c:v>0.60699999999999998</c:v>
                </c:pt>
                <c:pt idx="5939">
                  <c:v>0.60599999999999998</c:v>
                </c:pt>
                <c:pt idx="5940">
                  <c:v>0.60599999999999998</c:v>
                </c:pt>
                <c:pt idx="5941">
                  <c:v>0.60599999999999998</c:v>
                </c:pt>
                <c:pt idx="5942">
                  <c:v>0.60599999999999998</c:v>
                </c:pt>
                <c:pt idx="5943">
                  <c:v>0.60599999999999998</c:v>
                </c:pt>
                <c:pt idx="5944">
                  <c:v>0.60599999999999998</c:v>
                </c:pt>
                <c:pt idx="5945">
                  <c:v>0.60599999999999998</c:v>
                </c:pt>
                <c:pt idx="5946">
                  <c:v>0.60599999999999998</c:v>
                </c:pt>
                <c:pt idx="5947">
                  <c:v>0.60599999999999998</c:v>
                </c:pt>
                <c:pt idx="5948">
                  <c:v>0.60599999999999998</c:v>
                </c:pt>
                <c:pt idx="5949">
                  <c:v>0.60599999999999998</c:v>
                </c:pt>
                <c:pt idx="5950">
                  <c:v>0.60599999999999998</c:v>
                </c:pt>
                <c:pt idx="5951">
                  <c:v>0.60599999999999998</c:v>
                </c:pt>
                <c:pt idx="5952">
                  <c:v>0.60499999999999998</c:v>
                </c:pt>
                <c:pt idx="5953">
                  <c:v>0.60499999999999998</c:v>
                </c:pt>
                <c:pt idx="5954">
                  <c:v>0.60499999999999998</c:v>
                </c:pt>
                <c:pt idx="5955">
                  <c:v>0.60499999999999998</c:v>
                </c:pt>
                <c:pt idx="5956">
                  <c:v>0.60499999999999998</c:v>
                </c:pt>
                <c:pt idx="5957">
                  <c:v>0.60499999999999998</c:v>
                </c:pt>
                <c:pt idx="5958">
                  <c:v>0.60499999999999998</c:v>
                </c:pt>
                <c:pt idx="5959">
                  <c:v>0.60499999999999998</c:v>
                </c:pt>
                <c:pt idx="5960">
                  <c:v>0.60499999999999998</c:v>
                </c:pt>
                <c:pt idx="5961">
                  <c:v>0.60499999999999998</c:v>
                </c:pt>
                <c:pt idx="5962">
                  <c:v>0.60499999999999998</c:v>
                </c:pt>
                <c:pt idx="5963">
                  <c:v>0.60399999999999998</c:v>
                </c:pt>
                <c:pt idx="5964">
                  <c:v>0.60399999999999998</c:v>
                </c:pt>
                <c:pt idx="5965">
                  <c:v>0.60399999999999998</c:v>
                </c:pt>
                <c:pt idx="5966">
                  <c:v>0.60399999999999998</c:v>
                </c:pt>
                <c:pt idx="5967">
                  <c:v>0.60399999999999998</c:v>
                </c:pt>
                <c:pt idx="5968">
                  <c:v>0.60399999999999998</c:v>
                </c:pt>
                <c:pt idx="5969">
                  <c:v>0.60399999999999998</c:v>
                </c:pt>
                <c:pt idx="5970">
                  <c:v>0.60399999999999998</c:v>
                </c:pt>
                <c:pt idx="5971">
                  <c:v>0.60399999999999998</c:v>
                </c:pt>
                <c:pt idx="5972">
                  <c:v>0.60399999999999998</c:v>
                </c:pt>
                <c:pt idx="5973">
                  <c:v>0.60299999999999998</c:v>
                </c:pt>
                <c:pt idx="5974">
                  <c:v>0.60299999999999998</c:v>
                </c:pt>
                <c:pt idx="5975">
                  <c:v>0.60299999999999998</c:v>
                </c:pt>
                <c:pt idx="5976">
                  <c:v>0.60299999999999998</c:v>
                </c:pt>
                <c:pt idx="5977">
                  <c:v>0.60299999999999998</c:v>
                </c:pt>
                <c:pt idx="5978">
                  <c:v>0.60299999999999998</c:v>
                </c:pt>
                <c:pt idx="5979">
                  <c:v>0.60299999999999998</c:v>
                </c:pt>
                <c:pt idx="5980">
                  <c:v>0.60299999999999998</c:v>
                </c:pt>
                <c:pt idx="5981">
                  <c:v>0.60299999999999998</c:v>
                </c:pt>
                <c:pt idx="5982">
                  <c:v>0.60299999999999998</c:v>
                </c:pt>
                <c:pt idx="5983">
                  <c:v>0.60199999999999998</c:v>
                </c:pt>
                <c:pt idx="5984">
                  <c:v>0.60199999999999998</c:v>
                </c:pt>
                <c:pt idx="5985">
                  <c:v>0.60199999999999998</c:v>
                </c:pt>
                <c:pt idx="5986">
                  <c:v>0.60199999999999998</c:v>
                </c:pt>
                <c:pt idx="5987">
                  <c:v>0.60199999999999998</c:v>
                </c:pt>
                <c:pt idx="5988">
                  <c:v>0.60199999999999998</c:v>
                </c:pt>
                <c:pt idx="5989">
                  <c:v>0.60199999999999998</c:v>
                </c:pt>
                <c:pt idx="5990">
                  <c:v>0.60199999999999998</c:v>
                </c:pt>
                <c:pt idx="5991">
                  <c:v>0.60199999999999998</c:v>
                </c:pt>
                <c:pt idx="5992">
                  <c:v>0.60199999999999998</c:v>
                </c:pt>
                <c:pt idx="5993">
                  <c:v>0.60199999999999998</c:v>
                </c:pt>
                <c:pt idx="5994">
                  <c:v>0.60199999999999998</c:v>
                </c:pt>
                <c:pt idx="5995">
                  <c:v>0.60199999999999998</c:v>
                </c:pt>
                <c:pt idx="5996">
                  <c:v>0.60199999999999998</c:v>
                </c:pt>
                <c:pt idx="5997">
                  <c:v>0.60199999999999998</c:v>
                </c:pt>
                <c:pt idx="5998">
                  <c:v>0.60199999999999998</c:v>
                </c:pt>
                <c:pt idx="5999">
                  <c:v>0.60199999999999998</c:v>
                </c:pt>
                <c:pt idx="6000">
                  <c:v>0.60199999999999998</c:v>
                </c:pt>
                <c:pt idx="6001">
                  <c:v>0.60199999999999998</c:v>
                </c:pt>
                <c:pt idx="6002">
                  <c:v>0.60099999999999998</c:v>
                </c:pt>
                <c:pt idx="6003">
                  <c:v>0.60099999999999998</c:v>
                </c:pt>
                <c:pt idx="6004">
                  <c:v>0.60099999999999998</c:v>
                </c:pt>
                <c:pt idx="6005">
                  <c:v>0.60099999999999998</c:v>
                </c:pt>
                <c:pt idx="6006">
                  <c:v>0.60099999999999998</c:v>
                </c:pt>
                <c:pt idx="6007">
                  <c:v>0.60099999999999998</c:v>
                </c:pt>
                <c:pt idx="6008">
                  <c:v>0.60099999999999998</c:v>
                </c:pt>
                <c:pt idx="6009">
                  <c:v>0.60099999999999998</c:v>
                </c:pt>
                <c:pt idx="6010">
                  <c:v>0.60099999999999998</c:v>
                </c:pt>
                <c:pt idx="6011">
                  <c:v>0.60099999999999998</c:v>
                </c:pt>
                <c:pt idx="6012">
                  <c:v>0.60099999999999998</c:v>
                </c:pt>
                <c:pt idx="6013">
                  <c:v>0.60099999999999998</c:v>
                </c:pt>
                <c:pt idx="6014">
                  <c:v>0.60099999999999998</c:v>
                </c:pt>
                <c:pt idx="6015">
                  <c:v>0.60099999999999998</c:v>
                </c:pt>
                <c:pt idx="6016">
                  <c:v>0.60099999999999998</c:v>
                </c:pt>
                <c:pt idx="6017">
                  <c:v>0.60099999999999998</c:v>
                </c:pt>
                <c:pt idx="6018">
                  <c:v>0.60099999999999998</c:v>
                </c:pt>
                <c:pt idx="6019">
                  <c:v>0.60099999999999998</c:v>
                </c:pt>
                <c:pt idx="6020">
                  <c:v>0.60099999999999998</c:v>
                </c:pt>
                <c:pt idx="6021">
                  <c:v>0.60099999999999998</c:v>
                </c:pt>
                <c:pt idx="6022">
                  <c:v>0.60099999999999998</c:v>
                </c:pt>
                <c:pt idx="6023">
                  <c:v>0.60099999999999998</c:v>
                </c:pt>
                <c:pt idx="6024">
                  <c:v>0.60099999999999998</c:v>
                </c:pt>
                <c:pt idx="6025">
                  <c:v>0.60099999999999998</c:v>
                </c:pt>
                <c:pt idx="6026">
                  <c:v>0.6</c:v>
                </c:pt>
                <c:pt idx="6027">
                  <c:v>0.6</c:v>
                </c:pt>
                <c:pt idx="6028">
                  <c:v>0.6</c:v>
                </c:pt>
                <c:pt idx="6029">
                  <c:v>0.6</c:v>
                </c:pt>
                <c:pt idx="6030">
                  <c:v>0.6</c:v>
                </c:pt>
                <c:pt idx="6031">
                  <c:v>0.6</c:v>
                </c:pt>
                <c:pt idx="6032">
                  <c:v>0.6</c:v>
                </c:pt>
                <c:pt idx="6033">
                  <c:v>0.6</c:v>
                </c:pt>
                <c:pt idx="6034">
                  <c:v>0.6</c:v>
                </c:pt>
                <c:pt idx="6035">
                  <c:v>0.6</c:v>
                </c:pt>
                <c:pt idx="6036">
                  <c:v>0.6</c:v>
                </c:pt>
                <c:pt idx="6037">
                  <c:v>0.6</c:v>
                </c:pt>
                <c:pt idx="6038">
                  <c:v>0.6</c:v>
                </c:pt>
                <c:pt idx="6039">
                  <c:v>0.6</c:v>
                </c:pt>
                <c:pt idx="6040">
                  <c:v>0.6</c:v>
                </c:pt>
                <c:pt idx="6041">
                  <c:v>0.6</c:v>
                </c:pt>
                <c:pt idx="6042">
                  <c:v>0.6</c:v>
                </c:pt>
                <c:pt idx="6043">
                  <c:v>0.6</c:v>
                </c:pt>
                <c:pt idx="6044">
                  <c:v>0.6</c:v>
                </c:pt>
                <c:pt idx="6045">
                  <c:v>0.59899999999999998</c:v>
                </c:pt>
                <c:pt idx="6046">
                  <c:v>0.59899999999999998</c:v>
                </c:pt>
                <c:pt idx="6047">
                  <c:v>0.59899999999999998</c:v>
                </c:pt>
                <c:pt idx="6048">
                  <c:v>0.59899999999999998</c:v>
                </c:pt>
                <c:pt idx="6049">
                  <c:v>0.59899999999999998</c:v>
                </c:pt>
                <c:pt idx="6050">
                  <c:v>0.59899999999999998</c:v>
                </c:pt>
                <c:pt idx="6051">
                  <c:v>0.59899999999999998</c:v>
                </c:pt>
                <c:pt idx="6052">
                  <c:v>0.59899999999999998</c:v>
                </c:pt>
                <c:pt idx="6053">
                  <c:v>0.59899999999999998</c:v>
                </c:pt>
                <c:pt idx="6054">
                  <c:v>0.59899999999999998</c:v>
                </c:pt>
                <c:pt idx="6055">
                  <c:v>0.59899999999999998</c:v>
                </c:pt>
                <c:pt idx="6056">
                  <c:v>0.59899999999999998</c:v>
                </c:pt>
                <c:pt idx="6057">
                  <c:v>0.59899999999999998</c:v>
                </c:pt>
                <c:pt idx="6058">
                  <c:v>0.59799999999999998</c:v>
                </c:pt>
                <c:pt idx="6059">
                  <c:v>0.59799999999999998</c:v>
                </c:pt>
                <c:pt idx="6060">
                  <c:v>0.59799999999999998</c:v>
                </c:pt>
                <c:pt idx="6061">
                  <c:v>0.59799999999999998</c:v>
                </c:pt>
                <c:pt idx="6062">
                  <c:v>0.59799999999999998</c:v>
                </c:pt>
                <c:pt idx="6063">
                  <c:v>0.59799999999999998</c:v>
                </c:pt>
                <c:pt idx="6064">
                  <c:v>0.59799999999999998</c:v>
                </c:pt>
                <c:pt idx="6065">
                  <c:v>0.59799999999999998</c:v>
                </c:pt>
                <c:pt idx="6066">
                  <c:v>0.59799999999999998</c:v>
                </c:pt>
                <c:pt idx="6067">
                  <c:v>0.59799999999999998</c:v>
                </c:pt>
                <c:pt idx="6068">
                  <c:v>0.59799999999999998</c:v>
                </c:pt>
                <c:pt idx="6069">
                  <c:v>0.59799999999999998</c:v>
                </c:pt>
                <c:pt idx="6070">
                  <c:v>0.59799999999999998</c:v>
                </c:pt>
                <c:pt idx="6071">
                  <c:v>0.59799999999999998</c:v>
                </c:pt>
                <c:pt idx="6072">
                  <c:v>0.59799999999999998</c:v>
                </c:pt>
                <c:pt idx="6073">
                  <c:v>0.59799999999999998</c:v>
                </c:pt>
                <c:pt idx="6074">
                  <c:v>0.59799999999999998</c:v>
                </c:pt>
                <c:pt idx="6075">
                  <c:v>0.59799999999999998</c:v>
                </c:pt>
                <c:pt idx="6076">
                  <c:v>0.59799999999999998</c:v>
                </c:pt>
                <c:pt idx="6077">
                  <c:v>0.59699999999999998</c:v>
                </c:pt>
                <c:pt idx="6078">
                  <c:v>0.59699999999999998</c:v>
                </c:pt>
                <c:pt idx="6079">
                  <c:v>0.59699999999999998</c:v>
                </c:pt>
                <c:pt idx="6080">
                  <c:v>0.59699999999999998</c:v>
                </c:pt>
                <c:pt idx="6081">
                  <c:v>0.59699999999999998</c:v>
                </c:pt>
                <c:pt idx="6082">
                  <c:v>0.59699999999999998</c:v>
                </c:pt>
                <c:pt idx="6083">
                  <c:v>0.59699999999999998</c:v>
                </c:pt>
                <c:pt idx="6084">
                  <c:v>0.59699999999999998</c:v>
                </c:pt>
                <c:pt idx="6085">
                  <c:v>0.59699999999999998</c:v>
                </c:pt>
                <c:pt idx="6086">
                  <c:v>0.59699999999999998</c:v>
                </c:pt>
                <c:pt idx="6087">
                  <c:v>0.59699999999999998</c:v>
                </c:pt>
                <c:pt idx="6088">
                  <c:v>0.59699999999999998</c:v>
                </c:pt>
                <c:pt idx="6089">
                  <c:v>0.59699999999999998</c:v>
                </c:pt>
                <c:pt idx="6090">
                  <c:v>0.59699999999999998</c:v>
                </c:pt>
                <c:pt idx="6091">
                  <c:v>0.59699999999999998</c:v>
                </c:pt>
                <c:pt idx="6092">
                  <c:v>0.59699999999999998</c:v>
                </c:pt>
                <c:pt idx="6093">
                  <c:v>0.59699999999999998</c:v>
                </c:pt>
                <c:pt idx="6094">
                  <c:v>0.59599999999999997</c:v>
                </c:pt>
                <c:pt idx="6095">
                  <c:v>0.59599999999999997</c:v>
                </c:pt>
                <c:pt idx="6096">
                  <c:v>0.59599999999999997</c:v>
                </c:pt>
                <c:pt idx="6097">
                  <c:v>0.59599999999999997</c:v>
                </c:pt>
                <c:pt idx="6098">
                  <c:v>0.59599999999999997</c:v>
                </c:pt>
                <c:pt idx="6099">
                  <c:v>0.59599999999999997</c:v>
                </c:pt>
                <c:pt idx="6100">
                  <c:v>0.59599999999999997</c:v>
                </c:pt>
                <c:pt idx="6101">
                  <c:v>0.59599999999999997</c:v>
                </c:pt>
                <c:pt idx="6102">
                  <c:v>0.59599999999999997</c:v>
                </c:pt>
                <c:pt idx="6103">
                  <c:v>0.59599999999999997</c:v>
                </c:pt>
                <c:pt idx="6104">
                  <c:v>0.59599999999999997</c:v>
                </c:pt>
                <c:pt idx="6105">
                  <c:v>0.59599999999999997</c:v>
                </c:pt>
                <c:pt idx="6106">
                  <c:v>0.59599999999999997</c:v>
                </c:pt>
                <c:pt idx="6107">
                  <c:v>0.59599999999999997</c:v>
                </c:pt>
                <c:pt idx="6108">
                  <c:v>0.59599999999999997</c:v>
                </c:pt>
                <c:pt idx="6109">
                  <c:v>0.59599999999999997</c:v>
                </c:pt>
                <c:pt idx="6110">
                  <c:v>0.59599999999999997</c:v>
                </c:pt>
                <c:pt idx="6111">
                  <c:v>0.59599999999999997</c:v>
                </c:pt>
                <c:pt idx="6112">
                  <c:v>0.59599999999999997</c:v>
                </c:pt>
                <c:pt idx="6113">
                  <c:v>0.59599999999999997</c:v>
                </c:pt>
                <c:pt idx="6114">
                  <c:v>0.59599999999999997</c:v>
                </c:pt>
                <c:pt idx="6115">
                  <c:v>0.59599999999999997</c:v>
                </c:pt>
                <c:pt idx="6116">
                  <c:v>0.59599999999999997</c:v>
                </c:pt>
                <c:pt idx="6117">
                  <c:v>0.59499999999999997</c:v>
                </c:pt>
                <c:pt idx="6118">
                  <c:v>0.59499999999999997</c:v>
                </c:pt>
                <c:pt idx="6119">
                  <c:v>0.59499999999999997</c:v>
                </c:pt>
                <c:pt idx="6120">
                  <c:v>0.59499999999999997</c:v>
                </c:pt>
                <c:pt idx="6121">
                  <c:v>0.59499999999999997</c:v>
                </c:pt>
                <c:pt idx="6122">
                  <c:v>0.59499999999999997</c:v>
                </c:pt>
                <c:pt idx="6123">
                  <c:v>0.59499999999999997</c:v>
                </c:pt>
                <c:pt idx="6124">
                  <c:v>0.59499999999999997</c:v>
                </c:pt>
                <c:pt idx="6125">
                  <c:v>0.59499999999999997</c:v>
                </c:pt>
                <c:pt idx="6126">
                  <c:v>0.59499999999999997</c:v>
                </c:pt>
                <c:pt idx="6127">
                  <c:v>0.59499999999999997</c:v>
                </c:pt>
                <c:pt idx="6128">
                  <c:v>0.59499999999999997</c:v>
                </c:pt>
                <c:pt idx="6129">
                  <c:v>0.59499999999999997</c:v>
                </c:pt>
                <c:pt idx="6130">
                  <c:v>0.59499999999999997</c:v>
                </c:pt>
                <c:pt idx="6131">
                  <c:v>0.59499999999999997</c:v>
                </c:pt>
                <c:pt idx="6132">
                  <c:v>0.59399999999999997</c:v>
                </c:pt>
                <c:pt idx="6133">
                  <c:v>0.59399999999999997</c:v>
                </c:pt>
                <c:pt idx="6134">
                  <c:v>0.59399999999999997</c:v>
                </c:pt>
                <c:pt idx="6135">
                  <c:v>0.59399999999999997</c:v>
                </c:pt>
                <c:pt idx="6136">
                  <c:v>0.59399999999999997</c:v>
                </c:pt>
                <c:pt idx="6137">
                  <c:v>0.59399999999999997</c:v>
                </c:pt>
                <c:pt idx="6138">
                  <c:v>0.59399999999999997</c:v>
                </c:pt>
                <c:pt idx="6139">
                  <c:v>0.59399999999999997</c:v>
                </c:pt>
                <c:pt idx="6140">
                  <c:v>0.59399999999999997</c:v>
                </c:pt>
                <c:pt idx="6141">
                  <c:v>0.59399999999999997</c:v>
                </c:pt>
                <c:pt idx="6142">
                  <c:v>0.59399999999999997</c:v>
                </c:pt>
                <c:pt idx="6143">
                  <c:v>0.59399999999999997</c:v>
                </c:pt>
                <c:pt idx="6144">
                  <c:v>0.59299999999999997</c:v>
                </c:pt>
                <c:pt idx="6145">
                  <c:v>0.59299999999999997</c:v>
                </c:pt>
                <c:pt idx="6146">
                  <c:v>0.59299999999999997</c:v>
                </c:pt>
                <c:pt idx="6147">
                  <c:v>0.59299999999999997</c:v>
                </c:pt>
                <c:pt idx="6148">
                  <c:v>0.59299999999999997</c:v>
                </c:pt>
                <c:pt idx="6149">
                  <c:v>0.59299999999999997</c:v>
                </c:pt>
                <c:pt idx="6150">
                  <c:v>0.59299999999999997</c:v>
                </c:pt>
                <c:pt idx="6151">
                  <c:v>0.59299999999999997</c:v>
                </c:pt>
                <c:pt idx="6152">
                  <c:v>0.59299999999999997</c:v>
                </c:pt>
                <c:pt idx="6153">
                  <c:v>0.59299999999999997</c:v>
                </c:pt>
                <c:pt idx="6154">
                  <c:v>0.59299999999999997</c:v>
                </c:pt>
                <c:pt idx="6155">
                  <c:v>0.59299999999999997</c:v>
                </c:pt>
                <c:pt idx="6156">
                  <c:v>0.59299999999999997</c:v>
                </c:pt>
                <c:pt idx="6157">
                  <c:v>0.59299999999999997</c:v>
                </c:pt>
                <c:pt idx="6158">
                  <c:v>0.59299999999999997</c:v>
                </c:pt>
                <c:pt idx="6159">
                  <c:v>0.59299999999999997</c:v>
                </c:pt>
                <c:pt idx="6160">
                  <c:v>0.59299999999999997</c:v>
                </c:pt>
                <c:pt idx="6161">
                  <c:v>0.59299999999999997</c:v>
                </c:pt>
                <c:pt idx="6162">
                  <c:v>0.59199999999999997</c:v>
                </c:pt>
                <c:pt idx="6163">
                  <c:v>0.59199999999999997</c:v>
                </c:pt>
                <c:pt idx="6164">
                  <c:v>0.59199999999999997</c:v>
                </c:pt>
                <c:pt idx="6165">
                  <c:v>0.59199999999999997</c:v>
                </c:pt>
                <c:pt idx="6166">
                  <c:v>0.59199999999999997</c:v>
                </c:pt>
                <c:pt idx="6167">
                  <c:v>0.59199999999999997</c:v>
                </c:pt>
                <c:pt idx="6168">
                  <c:v>0.59199999999999997</c:v>
                </c:pt>
                <c:pt idx="6169">
                  <c:v>0.59199999999999997</c:v>
                </c:pt>
                <c:pt idx="6170">
                  <c:v>0.59199999999999997</c:v>
                </c:pt>
                <c:pt idx="6171">
                  <c:v>0.59199999999999997</c:v>
                </c:pt>
                <c:pt idx="6172">
                  <c:v>0.59199999999999997</c:v>
                </c:pt>
                <c:pt idx="6173">
                  <c:v>0.59199999999999997</c:v>
                </c:pt>
                <c:pt idx="6174">
                  <c:v>0.59199999999999997</c:v>
                </c:pt>
                <c:pt idx="6175">
                  <c:v>0.59199999999999997</c:v>
                </c:pt>
                <c:pt idx="6176">
                  <c:v>0.59199999999999997</c:v>
                </c:pt>
                <c:pt idx="6177">
                  <c:v>0.59199999999999997</c:v>
                </c:pt>
                <c:pt idx="6178">
                  <c:v>0.59199999999999997</c:v>
                </c:pt>
                <c:pt idx="6179">
                  <c:v>0.59099999999999997</c:v>
                </c:pt>
                <c:pt idx="6180">
                  <c:v>0.59099999999999997</c:v>
                </c:pt>
                <c:pt idx="6181">
                  <c:v>0.59099999999999997</c:v>
                </c:pt>
                <c:pt idx="6182">
                  <c:v>0.59099999999999997</c:v>
                </c:pt>
                <c:pt idx="6183">
                  <c:v>0.59099999999999997</c:v>
                </c:pt>
                <c:pt idx="6184">
                  <c:v>0.59099999999999997</c:v>
                </c:pt>
                <c:pt idx="6185">
                  <c:v>0.59099999999999997</c:v>
                </c:pt>
                <c:pt idx="6186">
                  <c:v>0.59099999999999997</c:v>
                </c:pt>
                <c:pt idx="6187">
                  <c:v>0.59099999999999997</c:v>
                </c:pt>
                <c:pt idx="6188">
                  <c:v>0.59099999999999997</c:v>
                </c:pt>
                <c:pt idx="6189">
                  <c:v>0.59099999999999997</c:v>
                </c:pt>
                <c:pt idx="6190">
                  <c:v>0.59099999999999997</c:v>
                </c:pt>
                <c:pt idx="6191">
                  <c:v>0.59099999999999997</c:v>
                </c:pt>
                <c:pt idx="6192">
                  <c:v>0.59</c:v>
                </c:pt>
                <c:pt idx="6193">
                  <c:v>0.59</c:v>
                </c:pt>
                <c:pt idx="6194">
                  <c:v>0.59</c:v>
                </c:pt>
                <c:pt idx="6195">
                  <c:v>0.59</c:v>
                </c:pt>
                <c:pt idx="6196">
                  <c:v>0.59</c:v>
                </c:pt>
                <c:pt idx="6197">
                  <c:v>0.59</c:v>
                </c:pt>
                <c:pt idx="6198">
                  <c:v>0.59</c:v>
                </c:pt>
                <c:pt idx="6199">
                  <c:v>0.59</c:v>
                </c:pt>
                <c:pt idx="6200">
                  <c:v>0.59</c:v>
                </c:pt>
                <c:pt idx="6201">
                  <c:v>0.59</c:v>
                </c:pt>
                <c:pt idx="6202">
                  <c:v>0.59</c:v>
                </c:pt>
                <c:pt idx="6203">
                  <c:v>0.59</c:v>
                </c:pt>
                <c:pt idx="6204">
                  <c:v>0.59</c:v>
                </c:pt>
                <c:pt idx="6205">
                  <c:v>0.59</c:v>
                </c:pt>
                <c:pt idx="6206">
                  <c:v>0.59</c:v>
                </c:pt>
                <c:pt idx="6207">
                  <c:v>0.58899999999999997</c:v>
                </c:pt>
                <c:pt idx="6208">
                  <c:v>0.58899999999999997</c:v>
                </c:pt>
                <c:pt idx="6209">
                  <c:v>0.58899999999999997</c:v>
                </c:pt>
                <c:pt idx="6210">
                  <c:v>0.58899999999999997</c:v>
                </c:pt>
                <c:pt idx="6211">
                  <c:v>0.58899999999999997</c:v>
                </c:pt>
                <c:pt idx="6212">
                  <c:v>0.58899999999999997</c:v>
                </c:pt>
                <c:pt idx="6213">
                  <c:v>0.58899999999999997</c:v>
                </c:pt>
                <c:pt idx="6214">
                  <c:v>0.58899999999999997</c:v>
                </c:pt>
                <c:pt idx="6215">
                  <c:v>0.58899999999999997</c:v>
                </c:pt>
                <c:pt idx="6216">
                  <c:v>0.58899999999999997</c:v>
                </c:pt>
                <c:pt idx="6217">
                  <c:v>0.58799999999999997</c:v>
                </c:pt>
                <c:pt idx="6218">
                  <c:v>0.58799999999999997</c:v>
                </c:pt>
                <c:pt idx="6219">
                  <c:v>0.58799999999999997</c:v>
                </c:pt>
                <c:pt idx="6220">
                  <c:v>0.58799999999999997</c:v>
                </c:pt>
                <c:pt idx="6221">
                  <c:v>0.58799999999999997</c:v>
                </c:pt>
                <c:pt idx="6222">
                  <c:v>0.58799999999999997</c:v>
                </c:pt>
                <c:pt idx="6223">
                  <c:v>0.58799999999999997</c:v>
                </c:pt>
                <c:pt idx="6224">
                  <c:v>0.58799999999999997</c:v>
                </c:pt>
                <c:pt idx="6225">
                  <c:v>0.58799999999999997</c:v>
                </c:pt>
                <c:pt idx="6226">
                  <c:v>0.58799999999999997</c:v>
                </c:pt>
                <c:pt idx="6227">
                  <c:v>0.58699999999999997</c:v>
                </c:pt>
                <c:pt idx="6228">
                  <c:v>0.58699999999999997</c:v>
                </c:pt>
                <c:pt idx="6229">
                  <c:v>0.58699999999999997</c:v>
                </c:pt>
                <c:pt idx="6230">
                  <c:v>0.58699999999999997</c:v>
                </c:pt>
                <c:pt idx="6231">
                  <c:v>0.58699999999999997</c:v>
                </c:pt>
                <c:pt idx="6232">
                  <c:v>0.58699999999999997</c:v>
                </c:pt>
                <c:pt idx="6233">
                  <c:v>0.58699999999999997</c:v>
                </c:pt>
                <c:pt idx="6234">
                  <c:v>0.58699999999999997</c:v>
                </c:pt>
                <c:pt idx="6235">
                  <c:v>0.58699999999999997</c:v>
                </c:pt>
                <c:pt idx="6236">
                  <c:v>0.58699999999999997</c:v>
                </c:pt>
                <c:pt idx="6237">
                  <c:v>0.58699999999999997</c:v>
                </c:pt>
                <c:pt idx="6238">
                  <c:v>0.58699999999999997</c:v>
                </c:pt>
                <c:pt idx="6239">
                  <c:v>0.58699999999999997</c:v>
                </c:pt>
                <c:pt idx="6240">
                  <c:v>0.58699999999999997</c:v>
                </c:pt>
                <c:pt idx="6241">
                  <c:v>0.58699999999999997</c:v>
                </c:pt>
                <c:pt idx="6242">
                  <c:v>0.58699999999999997</c:v>
                </c:pt>
                <c:pt idx="6243">
                  <c:v>0.58599999999999997</c:v>
                </c:pt>
                <c:pt idx="6244">
                  <c:v>0.58599999999999997</c:v>
                </c:pt>
                <c:pt idx="6245">
                  <c:v>0.58599999999999997</c:v>
                </c:pt>
                <c:pt idx="6246">
                  <c:v>0.58599999999999997</c:v>
                </c:pt>
                <c:pt idx="6247">
                  <c:v>0.58599999999999997</c:v>
                </c:pt>
                <c:pt idx="6248">
                  <c:v>0.58599999999999997</c:v>
                </c:pt>
                <c:pt idx="6249">
                  <c:v>0.58599999999999997</c:v>
                </c:pt>
                <c:pt idx="6250">
                  <c:v>0.58599999999999997</c:v>
                </c:pt>
                <c:pt idx="6251">
                  <c:v>0.58599999999999997</c:v>
                </c:pt>
                <c:pt idx="6252">
                  <c:v>0.58599999999999997</c:v>
                </c:pt>
                <c:pt idx="6253">
                  <c:v>0.58599999999999997</c:v>
                </c:pt>
                <c:pt idx="6254">
                  <c:v>0.58599999999999997</c:v>
                </c:pt>
                <c:pt idx="6255">
                  <c:v>0.58599999999999997</c:v>
                </c:pt>
                <c:pt idx="6256">
                  <c:v>0.58599999999999997</c:v>
                </c:pt>
                <c:pt idx="6257">
                  <c:v>0.58599999999999997</c:v>
                </c:pt>
                <c:pt idx="6258">
                  <c:v>0.58599999999999997</c:v>
                </c:pt>
                <c:pt idx="6259">
                  <c:v>0.58499999999999996</c:v>
                </c:pt>
                <c:pt idx="6260">
                  <c:v>0.58499999999999996</c:v>
                </c:pt>
                <c:pt idx="6261">
                  <c:v>0.58499999999999996</c:v>
                </c:pt>
                <c:pt idx="6262">
                  <c:v>0.58499999999999996</c:v>
                </c:pt>
                <c:pt idx="6263">
                  <c:v>0.58499999999999996</c:v>
                </c:pt>
                <c:pt idx="6264">
                  <c:v>0.58499999999999996</c:v>
                </c:pt>
                <c:pt idx="6265">
                  <c:v>0.58499999999999996</c:v>
                </c:pt>
                <c:pt idx="6266">
                  <c:v>0.58499999999999996</c:v>
                </c:pt>
                <c:pt idx="6267">
                  <c:v>0.58499999999999996</c:v>
                </c:pt>
                <c:pt idx="6268">
                  <c:v>0.58499999999999996</c:v>
                </c:pt>
                <c:pt idx="6269">
                  <c:v>0.58499999999999996</c:v>
                </c:pt>
                <c:pt idx="6270">
                  <c:v>0.58499999999999996</c:v>
                </c:pt>
                <c:pt idx="6271">
                  <c:v>0.58399999999999996</c:v>
                </c:pt>
                <c:pt idx="6272">
                  <c:v>0.58399999999999996</c:v>
                </c:pt>
                <c:pt idx="6273">
                  <c:v>0.58399999999999996</c:v>
                </c:pt>
                <c:pt idx="6274">
                  <c:v>0.58399999999999996</c:v>
                </c:pt>
                <c:pt idx="6275">
                  <c:v>0.58399999999999996</c:v>
                </c:pt>
                <c:pt idx="6276">
                  <c:v>0.58399999999999996</c:v>
                </c:pt>
                <c:pt idx="6277">
                  <c:v>0.58399999999999996</c:v>
                </c:pt>
                <c:pt idx="6278">
                  <c:v>0.58399999999999996</c:v>
                </c:pt>
                <c:pt idx="6279">
                  <c:v>0.58399999999999996</c:v>
                </c:pt>
                <c:pt idx="6280">
                  <c:v>0.58399999999999996</c:v>
                </c:pt>
                <c:pt idx="6281">
                  <c:v>0.58399999999999996</c:v>
                </c:pt>
                <c:pt idx="6282">
                  <c:v>0.58399999999999996</c:v>
                </c:pt>
                <c:pt idx="6283">
                  <c:v>0.58399999999999996</c:v>
                </c:pt>
                <c:pt idx="6284">
                  <c:v>0.58399999999999996</c:v>
                </c:pt>
                <c:pt idx="6285">
                  <c:v>0.58399999999999996</c:v>
                </c:pt>
                <c:pt idx="6286">
                  <c:v>0.58399999999999996</c:v>
                </c:pt>
                <c:pt idx="6287">
                  <c:v>0.58399999999999996</c:v>
                </c:pt>
                <c:pt idx="6288">
                  <c:v>0.58399999999999996</c:v>
                </c:pt>
                <c:pt idx="6289">
                  <c:v>0.58399999999999996</c:v>
                </c:pt>
                <c:pt idx="6290">
                  <c:v>0.58399999999999996</c:v>
                </c:pt>
                <c:pt idx="6291">
                  <c:v>0.58399999999999996</c:v>
                </c:pt>
                <c:pt idx="6292">
                  <c:v>0.58399999999999996</c:v>
                </c:pt>
                <c:pt idx="6293">
                  <c:v>0.58399999999999996</c:v>
                </c:pt>
                <c:pt idx="6294">
                  <c:v>0.58399999999999996</c:v>
                </c:pt>
                <c:pt idx="6295">
                  <c:v>0.58299999999999996</c:v>
                </c:pt>
                <c:pt idx="6296">
                  <c:v>0.58299999999999996</c:v>
                </c:pt>
                <c:pt idx="6297">
                  <c:v>0.58299999999999996</c:v>
                </c:pt>
                <c:pt idx="6298">
                  <c:v>0.58299999999999996</c:v>
                </c:pt>
                <c:pt idx="6299">
                  <c:v>0.58299999999999996</c:v>
                </c:pt>
                <c:pt idx="6300">
                  <c:v>0.58299999999999996</c:v>
                </c:pt>
                <c:pt idx="6301">
                  <c:v>0.58299999999999996</c:v>
                </c:pt>
                <c:pt idx="6302">
                  <c:v>0.58299999999999996</c:v>
                </c:pt>
                <c:pt idx="6303">
                  <c:v>0.58299999999999996</c:v>
                </c:pt>
                <c:pt idx="6304">
                  <c:v>0.58299999999999996</c:v>
                </c:pt>
                <c:pt idx="6305">
                  <c:v>0.58299999999999996</c:v>
                </c:pt>
                <c:pt idx="6306">
                  <c:v>0.58299999999999996</c:v>
                </c:pt>
                <c:pt idx="6307">
                  <c:v>0.58199999999999996</c:v>
                </c:pt>
                <c:pt idx="6308">
                  <c:v>0.58199999999999996</c:v>
                </c:pt>
                <c:pt idx="6309">
                  <c:v>0.58199999999999996</c:v>
                </c:pt>
                <c:pt idx="6310">
                  <c:v>0.58199999999999996</c:v>
                </c:pt>
                <c:pt idx="6311">
                  <c:v>0.58199999999999996</c:v>
                </c:pt>
                <c:pt idx="6312">
                  <c:v>0.58199999999999996</c:v>
                </c:pt>
                <c:pt idx="6313">
                  <c:v>0.58199999999999996</c:v>
                </c:pt>
                <c:pt idx="6314">
                  <c:v>0.58199999999999996</c:v>
                </c:pt>
                <c:pt idx="6315">
                  <c:v>0.58199999999999996</c:v>
                </c:pt>
                <c:pt idx="6316">
                  <c:v>0.58199999999999996</c:v>
                </c:pt>
                <c:pt idx="6317">
                  <c:v>0.58199999999999996</c:v>
                </c:pt>
                <c:pt idx="6318">
                  <c:v>0.58199999999999996</c:v>
                </c:pt>
                <c:pt idx="6319">
                  <c:v>0.58199999999999996</c:v>
                </c:pt>
                <c:pt idx="6320">
                  <c:v>0.58199999999999996</c:v>
                </c:pt>
                <c:pt idx="6321">
                  <c:v>0.58199999999999996</c:v>
                </c:pt>
                <c:pt idx="6322">
                  <c:v>0.58099999999999996</c:v>
                </c:pt>
                <c:pt idx="6323">
                  <c:v>0.58099999999999996</c:v>
                </c:pt>
                <c:pt idx="6324">
                  <c:v>0.58099999999999996</c:v>
                </c:pt>
                <c:pt idx="6325">
                  <c:v>0.58099999999999996</c:v>
                </c:pt>
                <c:pt idx="6326">
                  <c:v>0.58099999999999996</c:v>
                </c:pt>
                <c:pt idx="6327">
                  <c:v>0.58099999999999996</c:v>
                </c:pt>
                <c:pt idx="6328">
                  <c:v>0.58099999999999996</c:v>
                </c:pt>
                <c:pt idx="6329">
                  <c:v>0.58099999999999996</c:v>
                </c:pt>
                <c:pt idx="6330">
                  <c:v>0.58099999999999996</c:v>
                </c:pt>
                <c:pt idx="6331">
                  <c:v>0.58099999999999996</c:v>
                </c:pt>
                <c:pt idx="6332">
                  <c:v>0.58099999999999996</c:v>
                </c:pt>
                <c:pt idx="6333">
                  <c:v>0.58099999999999996</c:v>
                </c:pt>
                <c:pt idx="6334">
                  <c:v>0.58099999999999996</c:v>
                </c:pt>
                <c:pt idx="6335">
                  <c:v>0.58099999999999996</c:v>
                </c:pt>
                <c:pt idx="6336">
                  <c:v>0.58099999999999996</c:v>
                </c:pt>
                <c:pt idx="6337">
                  <c:v>0.58099999999999996</c:v>
                </c:pt>
                <c:pt idx="6338">
                  <c:v>0.58099999999999996</c:v>
                </c:pt>
                <c:pt idx="6339">
                  <c:v>0.58099999999999996</c:v>
                </c:pt>
                <c:pt idx="6340">
                  <c:v>0.58099999999999996</c:v>
                </c:pt>
                <c:pt idx="6341">
                  <c:v>0.57999999999999996</c:v>
                </c:pt>
                <c:pt idx="6342">
                  <c:v>0.57999999999999996</c:v>
                </c:pt>
                <c:pt idx="6343">
                  <c:v>0.57999999999999996</c:v>
                </c:pt>
                <c:pt idx="6344">
                  <c:v>0.57999999999999996</c:v>
                </c:pt>
                <c:pt idx="6345">
                  <c:v>0.57999999999999996</c:v>
                </c:pt>
                <c:pt idx="6346">
                  <c:v>0.57999999999999996</c:v>
                </c:pt>
                <c:pt idx="6347">
                  <c:v>0.57999999999999996</c:v>
                </c:pt>
                <c:pt idx="6348">
                  <c:v>0.57999999999999996</c:v>
                </c:pt>
                <c:pt idx="6349">
                  <c:v>0.57999999999999996</c:v>
                </c:pt>
                <c:pt idx="6350">
                  <c:v>0.57999999999999996</c:v>
                </c:pt>
                <c:pt idx="6351">
                  <c:v>0.57999999999999996</c:v>
                </c:pt>
                <c:pt idx="6352">
                  <c:v>0.57999999999999996</c:v>
                </c:pt>
                <c:pt idx="6353">
                  <c:v>0.57999999999999996</c:v>
                </c:pt>
                <c:pt idx="6354">
                  <c:v>0.57999999999999996</c:v>
                </c:pt>
                <c:pt idx="6355">
                  <c:v>0.57999999999999996</c:v>
                </c:pt>
                <c:pt idx="6356">
                  <c:v>0.57999999999999996</c:v>
                </c:pt>
                <c:pt idx="6357">
                  <c:v>0.57999999999999996</c:v>
                </c:pt>
                <c:pt idx="6358">
                  <c:v>0.57999999999999996</c:v>
                </c:pt>
                <c:pt idx="6359">
                  <c:v>0.57999999999999996</c:v>
                </c:pt>
                <c:pt idx="6360">
                  <c:v>0.57999999999999996</c:v>
                </c:pt>
                <c:pt idx="6361">
                  <c:v>0.57999999999999996</c:v>
                </c:pt>
                <c:pt idx="6362">
                  <c:v>0.57899999999999996</c:v>
                </c:pt>
                <c:pt idx="6363">
                  <c:v>0.57899999999999996</c:v>
                </c:pt>
                <c:pt idx="6364">
                  <c:v>0.57899999999999996</c:v>
                </c:pt>
                <c:pt idx="6365">
                  <c:v>0.57899999999999996</c:v>
                </c:pt>
                <c:pt idx="6366">
                  <c:v>0.57899999999999996</c:v>
                </c:pt>
                <c:pt idx="6367">
                  <c:v>0.57899999999999996</c:v>
                </c:pt>
                <c:pt idx="6368">
                  <c:v>0.57899999999999996</c:v>
                </c:pt>
                <c:pt idx="6369">
                  <c:v>0.57899999999999996</c:v>
                </c:pt>
                <c:pt idx="6370">
                  <c:v>0.57899999999999996</c:v>
                </c:pt>
                <c:pt idx="6371">
                  <c:v>0.57899999999999996</c:v>
                </c:pt>
                <c:pt idx="6372">
                  <c:v>0.57899999999999996</c:v>
                </c:pt>
                <c:pt idx="6373">
                  <c:v>0.57899999999999996</c:v>
                </c:pt>
                <c:pt idx="6374">
                  <c:v>0.57899999999999996</c:v>
                </c:pt>
                <c:pt idx="6375">
                  <c:v>0.57899999999999996</c:v>
                </c:pt>
                <c:pt idx="6376">
                  <c:v>0.57899999999999996</c:v>
                </c:pt>
                <c:pt idx="6377">
                  <c:v>0.57799999999999996</c:v>
                </c:pt>
                <c:pt idx="6378">
                  <c:v>0.57799999999999996</c:v>
                </c:pt>
                <c:pt idx="6379">
                  <c:v>0.57799999999999996</c:v>
                </c:pt>
                <c:pt idx="6380">
                  <c:v>0.57799999999999996</c:v>
                </c:pt>
                <c:pt idx="6381">
                  <c:v>0.57799999999999996</c:v>
                </c:pt>
                <c:pt idx="6382">
                  <c:v>0.57799999999999996</c:v>
                </c:pt>
                <c:pt idx="6383">
                  <c:v>0.57799999999999996</c:v>
                </c:pt>
                <c:pt idx="6384">
                  <c:v>0.57799999999999996</c:v>
                </c:pt>
                <c:pt idx="6385">
                  <c:v>0.57799999999999996</c:v>
                </c:pt>
                <c:pt idx="6386">
                  <c:v>0.57799999999999996</c:v>
                </c:pt>
                <c:pt idx="6387">
                  <c:v>0.57799999999999996</c:v>
                </c:pt>
                <c:pt idx="6388">
                  <c:v>0.57799999999999996</c:v>
                </c:pt>
                <c:pt idx="6389">
                  <c:v>0.57799999999999996</c:v>
                </c:pt>
                <c:pt idx="6390">
                  <c:v>0.57799999999999996</c:v>
                </c:pt>
                <c:pt idx="6391">
                  <c:v>0.57699999999999996</c:v>
                </c:pt>
                <c:pt idx="6392">
                  <c:v>0.57699999999999996</c:v>
                </c:pt>
                <c:pt idx="6393">
                  <c:v>0.57699999999999996</c:v>
                </c:pt>
                <c:pt idx="6394">
                  <c:v>0.57699999999999996</c:v>
                </c:pt>
                <c:pt idx="6395">
                  <c:v>0.57699999999999996</c:v>
                </c:pt>
                <c:pt idx="6396">
                  <c:v>0.57699999999999996</c:v>
                </c:pt>
                <c:pt idx="6397">
                  <c:v>0.57699999999999996</c:v>
                </c:pt>
                <c:pt idx="6398">
                  <c:v>0.57699999999999996</c:v>
                </c:pt>
                <c:pt idx="6399">
                  <c:v>0.57699999999999996</c:v>
                </c:pt>
                <c:pt idx="6400">
                  <c:v>0.57699999999999996</c:v>
                </c:pt>
                <c:pt idx="6401">
                  <c:v>0.57699999999999996</c:v>
                </c:pt>
                <c:pt idx="6402">
                  <c:v>0.57699999999999996</c:v>
                </c:pt>
                <c:pt idx="6403">
                  <c:v>0.57699999999999996</c:v>
                </c:pt>
                <c:pt idx="6404">
                  <c:v>0.57699999999999996</c:v>
                </c:pt>
                <c:pt idx="6405">
                  <c:v>0.57699999999999996</c:v>
                </c:pt>
                <c:pt idx="6406">
                  <c:v>0.57699999999999996</c:v>
                </c:pt>
                <c:pt idx="6407">
                  <c:v>0.57699999999999996</c:v>
                </c:pt>
                <c:pt idx="6408">
                  <c:v>0.57599999999999996</c:v>
                </c:pt>
                <c:pt idx="6409">
                  <c:v>0.57599999999999996</c:v>
                </c:pt>
                <c:pt idx="6410">
                  <c:v>0.57599999999999996</c:v>
                </c:pt>
                <c:pt idx="6411">
                  <c:v>0.57599999999999996</c:v>
                </c:pt>
                <c:pt idx="6412">
                  <c:v>0.57599999999999996</c:v>
                </c:pt>
                <c:pt idx="6413">
                  <c:v>0.57599999999999996</c:v>
                </c:pt>
                <c:pt idx="6414">
                  <c:v>0.57599999999999996</c:v>
                </c:pt>
                <c:pt idx="6415">
                  <c:v>0.57599999999999996</c:v>
                </c:pt>
                <c:pt idx="6416">
                  <c:v>0.57599999999999996</c:v>
                </c:pt>
                <c:pt idx="6417">
                  <c:v>0.57599999999999996</c:v>
                </c:pt>
                <c:pt idx="6418">
                  <c:v>0.57599999999999996</c:v>
                </c:pt>
                <c:pt idx="6419">
                  <c:v>0.57599999999999996</c:v>
                </c:pt>
                <c:pt idx="6420">
                  <c:v>0.57599999999999996</c:v>
                </c:pt>
                <c:pt idx="6421">
                  <c:v>0.57599999999999996</c:v>
                </c:pt>
                <c:pt idx="6422">
                  <c:v>0.57599999999999996</c:v>
                </c:pt>
                <c:pt idx="6423">
                  <c:v>0.57499999999999996</c:v>
                </c:pt>
                <c:pt idx="6424">
                  <c:v>0.57499999999999996</c:v>
                </c:pt>
                <c:pt idx="6425">
                  <c:v>0.57499999999999996</c:v>
                </c:pt>
                <c:pt idx="6426">
                  <c:v>0.57499999999999996</c:v>
                </c:pt>
                <c:pt idx="6427">
                  <c:v>0.57499999999999996</c:v>
                </c:pt>
                <c:pt idx="6428">
                  <c:v>0.57499999999999996</c:v>
                </c:pt>
                <c:pt idx="6429">
                  <c:v>0.57499999999999996</c:v>
                </c:pt>
                <c:pt idx="6430">
                  <c:v>0.57499999999999996</c:v>
                </c:pt>
                <c:pt idx="6431">
                  <c:v>0.57499999999999996</c:v>
                </c:pt>
                <c:pt idx="6432">
                  <c:v>0.57499999999999996</c:v>
                </c:pt>
                <c:pt idx="6433">
                  <c:v>0.57499999999999996</c:v>
                </c:pt>
                <c:pt idx="6434">
                  <c:v>0.57499999999999996</c:v>
                </c:pt>
                <c:pt idx="6435">
                  <c:v>0.57499999999999996</c:v>
                </c:pt>
                <c:pt idx="6436">
                  <c:v>0.57499999999999996</c:v>
                </c:pt>
                <c:pt idx="6437">
                  <c:v>0.57499999999999996</c:v>
                </c:pt>
                <c:pt idx="6438">
                  <c:v>0.57499999999999996</c:v>
                </c:pt>
                <c:pt idx="6439">
                  <c:v>0.57499999999999996</c:v>
                </c:pt>
                <c:pt idx="6440">
                  <c:v>0.57499999999999996</c:v>
                </c:pt>
                <c:pt idx="6441">
                  <c:v>0.57399999999999995</c:v>
                </c:pt>
                <c:pt idx="6442">
                  <c:v>0.57399999999999995</c:v>
                </c:pt>
                <c:pt idx="6443">
                  <c:v>0.57399999999999995</c:v>
                </c:pt>
                <c:pt idx="6444">
                  <c:v>0.57399999999999995</c:v>
                </c:pt>
                <c:pt idx="6445">
                  <c:v>0.57399999999999995</c:v>
                </c:pt>
                <c:pt idx="6446">
                  <c:v>0.57399999999999995</c:v>
                </c:pt>
                <c:pt idx="6447">
                  <c:v>0.57399999999999995</c:v>
                </c:pt>
                <c:pt idx="6448">
                  <c:v>0.57399999999999995</c:v>
                </c:pt>
                <c:pt idx="6449">
                  <c:v>0.57399999999999995</c:v>
                </c:pt>
                <c:pt idx="6450">
                  <c:v>0.57399999999999995</c:v>
                </c:pt>
                <c:pt idx="6451">
                  <c:v>0.57399999999999995</c:v>
                </c:pt>
                <c:pt idx="6452">
                  <c:v>0.57299999999999995</c:v>
                </c:pt>
                <c:pt idx="6453">
                  <c:v>0.57299999999999995</c:v>
                </c:pt>
                <c:pt idx="6454">
                  <c:v>0.57299999999999995</c:v>
                </c:pt>
                <c:pt idx="6455">
                  <c:v>0.57299999999999995</c:v>
                </c:pt>
                <c:pt idx="6456">
                  <c:v>0.57299999999999995</c:v>
                </c:pt>
                <c:pt idx="6457">
                  <c:v>0.57299999999999995</c:v>
                </c:pt>
                <c:pt idx="6458">
                  <c:v>0.57299999999999995</c:v>
                </c:pt>
                <c:pt idx="6459">
                  <c:v>0.57299999999999995</c:v>
                </c:pt>
                <c:pt idx="6460">
                  <c:v>0.57299999999999995</c:v>
                </c:pt>
                <c:pt idx="6461">
                  <c:v>0.57299999999999995</c:v>
                </c:pt>
                <c:pt idx="6462">
                  <c:v>0.57299999999999995</c:v>
                </c:pt>
                <c:pt idx="6463">
                  <c:v>0.57299999999999995</c:v>
                </c:pt>
                <c:pt idx="6464">
                  <c:v>0.57299999999999995</c:v>
                </c:pt>
                <c:pt idx="6465">
                  <c:v>0.57299999999999995</c:v>
                </c:pt>
                <c:pt idx="6466">
                  <c:v>0.57299999999999995</c:v>
                </c:pt>
                <c:pt idx="6467">
                  <c:v>0.57299999999999995</c:v>
                </c:pt>
                <c:pt idx="6468">
                  <c:v>0.57299999999999995</c:v>
                </c:pt>
                <c:pt idx="6469">
                  <c:v>0.57299999999999995</c:v>
                </c:pt>
                <c:pt idx="6470">
                  <c:v>0.57299999999999995</c:v>
                </c:pt>
                <c:pt idx="6471">
                  <c:v>0.57199999999999995</c:v>
                </c:pt>
                <c:pt idx="6472">
                  <c:v>0.57199999999999995</c:v>
                </c:pt>
                <c:pt idx="6473">
                  <c:v>0.57199999999999995</c:v>
                </c:pt>
                <c:pt idx="6474">
                  <c:v>0.57199999999999995</c:v>
                </c:pt>
                <c:pt idx="6475">
                  <c:v>0.57199999999999995</c:v>
                </c:pt>
                <c:pt idx="6476">
                  <c:v>0.57199999999999995</c:v>
                </c:pt>
                <c:pt idx="6477">
                  <c:v>0.57199999999999995</c:v>
                </c:pt>
                <c:pt idx="6478">
                  <c:v>0.57199999999999995</c:v>
                </c:pt>
                <c:pt idx="6479">
                  <c:v>0.57199999999999995</c:v>
                </c:pt>
                <c:pt idx="6480">
                  <c:v>0.57199999999999995</c:v>
                </c:pt>
                <c:pt idx="6481">
                  <c:v>0.57199999999999995</c:v>
                </c:pt>
                <c:pt idx="6482">
                  <c:v>0.57199999999999995</c:v>
                </c:pt>
                <c:pt idx="6483">
                  <c:v>0.57199999999999995</c:v>
                </c:pt>
                <c:pt idx="6484">
                  <c:v>0.57199999999999995</c:v>
                </c:pt>
                <c:pt idx="6485">
                  <c:v>0.57199999999999995</c:v>
                </c:pt>
                <c:pt idx="6486">
                  <c:v>0.57199999999999995</c:v>
                </c:pt>
                <c:pt idx="6487">
                  <c:v>0.57199999999999995</c:v>
                </c:pt>
                <c:pt idx="6488">
                  <c:v>0.57199999999999995</c:v>
                </c:pt>
                <c:pt idx="6489">
                  <c:v>0.57199999999999995</c:v>
                </c:pt>
                <c:pt idx="6490">
                  <c:v>0.57199999999999995</c:v>
                </c:pt>
                <c:pt idx="6491">
                  <c:v>0.57199999999999995</c:v>
                </c:pt>
                <c:pt idx="6492">
                  <c:v>0.57099999999999995</c:v>
                </c:pt>
                <c:pt idx="6493">
                  <c:v>0.57099999999999995</c:v>
                </c:pt>
                <c:pt idx="6494">
                  <c:v>0.57099999999999995</c:v>
                </c:pt>
                <c:pt idx="6495">
                  <c:v>0.57099999999999995</c:v>
                </c:pt>
                <c:pt idx="6496">
                  <c:v>0.57099999999999995</c:v>
                </c:pt>
                <c:pt idx="6497">
                  <c:v>0.57099999999999995</c:v>
                </c:pt>
                <c:pt idx="6498">
                  <c:v>0.57099999999999995</c:v>
                </c:pt>
                <c:pt idx="6499">
                  <c:v>0.57099999999999995</c:v>
                </c:pt>
                <c:pt idx="6500">
                  <c:v>0.57099999999999995</c:v>
                </c:pt>
                <c:pt idx="6501">
                  <c:v>0.57099999999999995</c:v>
                </c:pt>
                <c:pt idx="6502">
                  <c:v>0.57099999999999995</c:v>
                </c:pt>
                <c:pt idx="6503">
                  <c:v>0.56999999999999995</c:v>
                </c:pt>
                <c:pt idx="6504">
                  <c:v>0.56999999999999995</c:v>
                </c:pt>
                <c:pt idx="6505">
                  <c:v>0.56999999999999995</c:v>
                </c:pt>
                <c:pt idx="6506">
                  <c:v>0.56999999999999995</c:v>
                </c:pt>
                <c:pt idx="6507">
                  <c:v>0.56999999999999995</c:v>
                </c:pt>
                <c:pt idx="6508">
                  <c:v>0.56999999999999995</c:v>
                </c:pt>
                <c:pt idx="6509">
                  <c:v>0.56999999999999995</c:v>
                </c:pt>
                <c:pt idx="6510">
                  <c:v>0.56999999999999995</c:v>
                </c:pt>
                <c:pt idx="6511">
                  <c:v>0.56999999999999995</c:v>
                </c:pt>
                <c:pt idx="6512">
                  <c:v>0.56999999999999995</c:v>
                </c:pt>
                <c:pt idx="6513">
                  <c:v>0.56999999999999995</c:v>
                </c:pt>
                <c:pt idx="6514">
                  <c:v>0.56999999999999995</c:v>
                </c:pt>
                <c:pt idx="6515">
                  <c:v>0.56999999999999995</c:v>
                </c:pt>
                <c:pt idx="6516">
                  <c:v>0.56999999999999995</c:v>
                </c:pt>
                <c:pt idx="6517">
                  <c:v>0.56999999999999995</c:v>
                </c:pt>
                <c:pt idx="6518">
                  <c:v>0.56999999999999995</c:v>
                </c:pt>
                <c:pt idx="6519">
                  <c:v>0.56999999999999995</c:v>
                </c:pt>
                <c:pt idx="6520">
                  <c:v>0.56999999999999995</c:v>
                </c:pt>
                <c:pt idx="6521">
                  <c:v>0.56999999999999995</c:v>
                </c:pt>
                <c:pt idx="6522">
                  <c:v>0.56999999999999995</c:v>
                </c:pt>
                <c:pt idx="6523">
                  <c:v>0.56999999999999995</c:v>
                </c:pt>
                <c:pt idx="6524">
                  <c:v>0.56999999999999995</c:v>
                </c:pt>
                <c:pt idx="6525">
                  <c:v>0.56899999999999995</c:v>
                </c:pt>
                <c:pt idx="6526">
                  <c:v>0.56899999999999995</c:v>
                </c:pt>
                <c:pt idx="6527">
                  <c:v>0.56899999999999995</c:v>
                </c:pt>
                <c:pt idx="6528">
                  <c:v>0.56899999999999995</c:v>
                </c:pt>
                <c:pt idx="6529">
                  <c:v>0.56899999999999995</c:v>
                </c:pt>
                <c:pt idx="6530">
                  <c:v>0.56899999999999995</c:v>
                </c:pt>
                <c:pt idx="6531">
                  <c:v>0.56899999999999995</c:v>
                </c:pt>
                <c:pt idx="6532">
                  <c:v>0.56899999999999995</c:v>
                </c:pt>
                <c:pt idx="6533">
                  <c:v>0.56899999999999995</c:v>
                </c:pt>
                <c:pt idx="6534">
                  <c:v>0.56899999999999995</c:v>
                </c:pt>
                <c:pt idx="6535">
                  <c:v>0.56899999999999995</c:v>
                </c:pt>
                <c:pt idx="6536">
                  <c:v>0.56899999999999995</c:v>
                </c:pt>
                <c:pt idx="6537">
                  <c:v>0.56899999999999995</c:v>
                </c:pt>
                <c:pt idx="6538">
                  <c:v>0.56899999999999995</c:v>
                </c:pt>
                <c:pt idx="6539">
                  <c:v>0.56899999999999995</c:v>
                </c:pt>
                <c:pt idx="6540">
                  <c:v>0.56899999999999995</c:v>
                </c:pt>
                <c:pt idx="6541">
                  <c:v>0.56899999999999995</c:v>
                </c:pt>
                <c:pt idx="6542">
                  <c:v>0.56799999999999995</c:v>
                </c:pt>
                <c:pt idx="6543">
                  <c:v>0.56799999999999995</c:v>
                </c:pt>
                <c:pt idx="6544">
                  <c:v>0.56799999999999995</c:v>
                </c:pt>
                <c:pt idx="6545">
                  <c:v>0.56799999999999995</c:v>
                </c:pt>
                <c:pt idx="6546">
                  <c:v>0.56799999999999995</c:v>
                </c:pt>
                <c:pt idx="6547">
                  <c:v>0.56799999999999995</c:v>
                </c:pt>
                <c:pt idx="6548">
                  <c:v>0.56799999999999995</c:v>
                </c:pt>
                <c:pt idx="6549">
                  <c:v>0.56799999999999995</c:v>
                </c:pt>
                <c:pt idx="6550">
                  <c:v>0.56799999999999995</c:v>
                </c:pt>
                <c:pt idx="6551">
                  <c:v>0.56799999999999995</c:v>
                </c:pt>
                <c:pt idx="6552">
                  <c:v>0.56799999999999995</c:v>
                </c:pt>
                <c:pt idx="6553">
                  <c:v>0.56799999999999995</c:v>
                </c:pt>
                <c:pt idx="6554">
                  <c:v>0.56799999999999995</c:v>
                </c:pt>
                <c:pt idx="6555">
                  <c:v>0.56799999999999995</c:v>
                </c:pt>
                <c:pt idx="6556">
                  <c:v>0.56799999999999995</c:v>
                </c:pt>
                <c:pt idx="6557">
                  <c:v>0.56799999999999995</c:v>
                </c:pt>
                <c:pt idx="6558">
                  <c:v>0.56699999999999995</c:v>
                </c:pt>
                <c:pt idx="6559">
                  <c:v>0.56699999999999995</c:v>
                </c:pt>
                <c:pt idx="6560">
                  <c:v>0.56699999999999995</c:v>
                </c:pt>
                <c:pt idx="6561">
                  <c:v>0.56699999999999995</c:v>
                </c:pt>
                <c:pt idx="6562">
                  <c:v>0.56699999999999995</c:v>
                </c:pt>
                <c:pt idx="6563">
                  <c:v>0.56699999999999995</c:v>
                </c:pt>
                <c:pt idx="6564">
                  <c:v>0.56699999999999995</c:v>
                </c:pt>
                <c:pt idx="6565">
                  <c:v>0.56699999999999995</c:v>
                </c:pt>
                <c:pt idx="6566">
                  <c:v>0.56699999999999995</c:v>
                </c:pt>
                <c:pt idx="6567">
                  <c:v>0.56699999999999995</c:v>
                </c:pt>
                <c:pt idx="6568">
                  <c:v>0.56699999999999995</c:v>
                </c:pt>
                <c:pt idx="6569">
                  <c:v>0.56699999999999995</c:v>
                </c:pt>
                <c:pt idx="6570">
                  <c:v>0.56699999999999995</c:v>
                </c:pt>
                <c:pt idx="6571">
                  <c:v>0.56699999999999995</c:v>
                </c:pt>
                <c:pt idx="6572">
                  <c:v>0.56599999999999995</c:v>
                </c:pt>
                <c:pt idx="6573">
                  <c:v>0.56599999999999995</c:v>
                </c:pt>
                <c:pt idx="6574">
                  <c:v>0.56599999999999995</c:v>
                </c:pt>
                <c:pt idx="6575">
                  <c:v>0.56599999999999995</c:v>
                </c:pt>
                <c:pt idx="6576">
                  <c:v>0.56599999999999995</c:v>
                </c:pt>
                <c:pt idx="6577">
                  <c:v>0.56599999999999995</c:v>
                </c:pt>
                <c:pt idx="6578">
                  <c:v>0.56599999999999995</c:v>
                </c:pt>
                <c:pt idx="6579">
                  <c:v>0.56599999999999995</c:v>
                </c:pt>
                <c:pt idx="6580">
                  <c:v>0.56599999999999995</c:v>
                </c:pt>
                <c:pt idx="6581">
                  <c:v>0.56599999999999995</c:v>
                </c:pt>
                <c:pt idx="6582">
                  <c:v>0.56599999999999995</c:v>
                </c:pt>
                <c:pt idx="6583">
                  <c:v>0.56599999999999995</c:v>
                </c:pt>
                <c:pt idx="6584">
                  <c:v>0.56599999999999995</c:v>
                </c:pt>
                <c:pt idx="6585">
                  <c:v>0.56599999999999995</c:v>
                </c:pt>
                <c:pt idx="6586">
                  <c:v>0.56599999999999995</c:v>
                </c:pt>
                <c:pt idx="6587">
                  <c:v>0.56599999999999995</c:v>
                </c:pt>
                <c:pt idx="6588">
                  <c:v>0.56599999999999995</c:v>
                </c:pt>
                <c:pt idx="6589">
                  <c:v>0.56599999999999995</c:v>
                </c:pt>
                <c:pt idx="6590">
                  <c:v>0.56499999999999995</c:v>
                </c:pt>
                <c:pt idx="6591">
                  <c:v>0.56499999999999995</c:v>
                </c:pt>
                <c:pt idx="6592">
                  <c:v>0.56499999999999995</c:v>
                </c:pt>
                <c:pt idx="6593">
                  <c:v>0.56499999999999995</c:v>
                </c:pt>
                <c:pt idx="6594">
                  <c:v>0.56499999999999995</c:v>
                </c:pt>
                <c:pt idx="6595">
                  <c:v>0.56499999999999995</c:v>
                </c:pt>
                <c:pt idx="6596">
                  <c:v>0.56499999999999995</c:v>
                </c:pt>
                <c:pt idx="6597">
                  <c:v>0.56499999999999995</c:v>
                </c:pt>
                <c:pt idx="6598">
                  <c:v>0.56499999999999995</c:v>
                </c:pt>
                <c:pt idx="6599">
                  <c:v>0.56499999999999995</c:v>
                </c:pt>
                <c:pt idx="6600">
                  <c:v>0.56499999999999995</c:v>
                </c:pt>
                <c:pt idx="6601">
                  <c:v>0.56499999999999995</c:v>
                </c:pt>
                <c:pt idx="6602">
                  <c:v>0.56499999999999995</c:v>
                </c:pt>
                <c:pt idx="6603">
                  <c:v>0.56499999999999995</c:v>
                </c:pt>
                <c:pt idx="6604">
                  <c:v>0.56499999999999995</c:v>
                </c:pt>
                <c:pt idx="6605">
                  <c:v>0.56499999999999995</c:v>
                </c:pt>
                <c:pt idx="6606">
                  <c:v>0.56499999999999995</c:v>
                </c:pt>
                <c:pt idx="6607">
                  <c:v>0.56499999999999995</c:v>
                </c:pt>
                <c:pt idx="6608">
                  <c:v>0.56499999999999995</c:v>
                </c:pt>
                <c:pt idx="6609">
                  <c:v>0.56499999999999995</c:v>
                </c:pt>
                <c:pt idx="6610">
                  <c:v>0.56499999999999995</c:v>
                </c:pt>
                <c:pt idx="6611">
                  <c:v>0.56499999999999995</c:v>
                </c:pt>
                <c:pt idx="6612">
                  <c:v>0.56499999999999995</c:v>
                </c:pt>
                <c:pt idx="6613">
                  <c:v>0.56499999999999995</c:v>
                </c:pt>
                <c:pt idx="6614">
                  <c:v>0.56499999999999995</c:v>
                </c:pt>
                <c:pt idx="6615">
                  <c:v>0.56499999999999995</c:v>
                </c:pt>
                <c:pt idx="6616">
                  <c:v>0.56499999999999995</c:v>
                </c:pt>
                <c:pt idx="6617">
                  <c:v>0.56399999999999995</c:v>
                </c:pt>
                <c:pt idx="6618">
                  <c:v>0.56399999999999995</c:v>
                </c:pt>
                <c:pt idx="6619">
                  <c:v>0.56399999999999995</c:v>
                </c:pt>
                <c:pt idx="6620">
                  <c:v>0.56399999999999995</c:v>
                </c:pt>
                <c:pt idx="6621">
                  <c:v>0.56399999999999995</c:v>
                </c:pt>
                <c:pt idx="6622">
                  <c:v>0.56399999999999995</c:v>
                </c:pt>
                <c:pt idx="6623">
                  <c:v>0.56399999999999995</c:v>
                </c:pt>
                <c:pt idx="6624">
                  <c:v>0.56399999999999995</c:v>
                </c:pt>
                <c:pt idx="6625">
                  <c:v>0.56399999999999995</c:v>
                </c:pt>
                <c:pt idx="6626">
                  <c:v>0.56399999999999995</c:v>
                </c:pt>
                <c:pt idx="6627">
                  <c:v>0.56299999999999994</c:v>
                </c:pt>
                <c:pt idx="6628">
                  <c:v>0.56299999999999994</c:v>
                </c:pt>
                <c:pt idx="6629">
                  <c:v>0.56299999999999994</c:v>
                </c:pt>
                <c:pt idx="6630">
                  <c:v>0.56299999999999994</c:v>
                </c:pt>
                <c:pt idx="6631">
                  <c:v>0.56299999999999994</c:v>
                </c:pt>
                <c:pt idx="6632">
                  <c:v>0.56299999999999994</c:v>
                </c:pt>
                <c:pt idx="6633">
                  <c:v>0.56299999999999994</c:v>
                </c:pt>
                <c:pt idx="6634">
                  <c:v>0.56299999999999994</c:v>
                </c:pt>
                <c:pt idx="6635">
                  <c:v>0.56299999999999994</c:v>
                </c:pt>
                <c:pt idx="6636">
                  <c:v>0.56299999999999994</c:v>
                </c:pt>
                <c:pt idx="6637">
                  <c:v>0.56299999999999994</c:v>
                </c:pt>
                <c:pt idx="6638">
                  <c:v>0.56299999999999994</c:v>
                </c:pt>
                <c:pt idx="6639">
                  <c:v>0.56299999999999994</c:v>
                </c:pt>
                <c:pt idx="6640">
                  <c:v>0.56299999999999994</c:v>
                </c:pt>
                <c:pt idx="6641">
                  <c:v>0.56299999999999994</c:v>
                </c:pt>
                <c:pt idx="6642">
                  <c:v>0.56299999999999994</c:v>
                </c:pt>
                <c:pt idx="6643">
                  <c:v>0.56299999999999994</c:v>
                </c:pt>
                <c:pt idx="6644">
                  <c:v>0.56200000000000006</c:v>
                </c:pt>
                <c:pt idx="6645">
                  <c:v>0.56200000000000006</c:v>
                </c:pt>
                <c:pt idx="6646">
                  <c:v>0.56200000000000006</c:v>
                </c:pt>
                <c:pt idx="6647">
                  <c:v>0.56200000000000006</c:v>
                </c:pt>
                <c:pt idx="6648">
                  <c:v>0.56200000000000006</c:v>
                </c:pt>
                <c:pt idx="6649">
                  <c:v>0.56200000000000006</c:v>
                </c:pt>
                <c:pt idx="6650">
                  <c:v>0.56200000000000006</c:v>
                </c:pt>
                <c:pt idx="6651">
                  <c:v>0.56200000000000006</c:v>
                </c:pt>
                <c:pt idx="6652">
                  <c:v>0.56200000000000006</c:v>
                </c:pt>
                <c:pt idx="6653">
                  <c:v>0.56200000000000006</c:v>
                </c:pt>
                <c:pt idx="6654">
                  <c:v>0.56100000000000005</c:v>
                </c:pt>
                <c:pt idx="6655">
                  <c:v>0.56100000000000005</c:v>
                </c:pt>
                <c:pt idx="6656">
                  <c:v>0.56100000000000005</c:v>
                </c:pt>
                <c:pt idx="6657">
                  <c:v>0.56100000000000005</c:v>
                </c:pt>
                <c:pt idx="6658">
                  <c:v>0.56100000000000005</c:v>
                </c:pt>
                <c:pt idx="6659">
                  <c:v>0.56100000000000005</c:v>
                </c:pt>
                <c:pt idx="6660">
                  <c:v>0.56100000000000005</c:v>
                </c:pt>
                <c:pt idx="6661">
                  <c:v>0.56100000000000005</c:v>
                </c:pt>
                <c:pt idx="6662">
                  <c:v>0.56100000000000005</c:v>
                </c:pt>
                <c:pt idx="6663">
                  <c:v>0.56100000000000005</c:v>
                </c:pt>
                <c:pt idx="6664">
                  <c:v>0.56100000000000005</c:v>
                </c:pt>
                <c:pt idx="6665">
                  <c:v>0.56100000000000005</c:v>
                </c:pt>
                <c:pt idx="6666">
                  <c:v>0.56100000000000005</c:v>
                </c:pt>
                <c:pt idx="6667">
                  <c:v>0.56100000000000005</c:v>
                </c:pt>
                <c:pt idx="6668">
                  <c:v>0.56100000000000005</c:v>
                </c:pt>
                <c:pt idx="6669">
                  <c:v>0.56100000000000005</c:v>
                </c:pt>
                <c:pt idx="6670">
                  <c:v>0.56100000000000005</c:v>
                </c:pt>
                <c:pt idx="6671">
                  <c:v>0.56100000000000005</c:v>
                </c:pt>
                <c:pt idx="6672">
                  <c:v>0.56100000000000005</c:v>
                </c:pt>
                <c:pt idx="6673">
                  <c:v>0.56100000000000005</c:v>
                </c:pt>
                <c:pt idx="6674">
                  <c:v>0.56100000000000005</c:v>
                </c:pt>
                <c:pt idx="6675">
                  <c:v>0.56100000000000005</c:v>
                </c:pt>
                <c:pt idx="6676">
                  <c:v>0.56100000000000005</c:v>
                </c:pt>
                <c:pt idx="6677">
                  <c:v>0.56000000000000005</c:v>
                </c:pt>
                <c:pt idx="6678">
                  <c:v>0.56000000000000005</c:v>
                </c:pt>
                <c:pt idx="6679">
                  <c:v>0.56000000000000005</c:v>
                </c:pt>
                <c:pt idx="6680">
                  <c:v>0.56000000000000005</c:v>
                </c:pt>
                <c:pt idx="6681">
                  <c:v>0.56000000000000005</c:v>
                </c:pt>
                <c:pt idx="6682">
                  <c:v>0.56000000000000005</c:v>
                </c:pt>
                <c:pt idx="6683">
                  <c:v>0.56000000000000005</c:v>
                </c:pt>
                <c:pt idx="6684">
                  <c:v>0.56000000000000005</c:v>
                </c:pt>
                <c:pt idx="6685">
                  <c:v>0.56000000000000005</c:v>
                </c:pt>
                <c:pt idx="6686">
                  <c:v>0.56000000000000005</c:v>
                </c:pt>
                <c:pt idx="6687">
                  <c:v>0.55900000000000005</c:v>
                </c:pt>
                <c:pt idx="6688">
                  <c:v>0.55900000000000005</c:v>
                </c:pt>
                <c:pt idx="6689">
                  <c:v>0.55900000000000005</c:v>
                </c:pt>
                <c:pt idx="6690">
                  <c:v>0.55900000000000005</c:v>
                </c:pt>
                <c:pt idx="6691">
                  <c:v>0.55900000000000005</c:v>
                </c:pt>
                <c:pt idx="6692">
                  <c:v>0.55900000000000005</c:v>
                </c:pt>
                <c:pt idx="6693">
                  <c:v>0.55900000000000005</c:v>
                </c:pt>
                <c:pt idx="6694">
                  <c:v>0.55900000000000005</c:v>
                </c:pt>
                <c:pt idx="6695">
                  <c:v>0.55900000000000005</c:v>
                </c:pt>
                <c:pt idx="6696">
                  <c:v>0.55900000000000005</c:v>
                </c:pt>
                <c:pt idx="6697">
                  <c:v>0.55900000000000005</c:v>
                </c:pt>
                <c:pt idx="6698">
                  <c:v>0.55800000000000005</c:v>
                </c:pt>
                <c:pt idx="6699">
                  <c:v>0.55800000000000005</c:v>
                </c:pt>
                <c:pt idx="6700">
                  <c:v>0.55800000000000005</c:v>
                </c:pt>
                <c:pt idx="6701">
                  <c:v>0.55800000000000005</c:v>
                </c:pt>
                <c:pt idx="6702">
                  <c:v>0.55800000000000005</c:v>
                </c:pt>
                <c:pt idx="6703">
                  <c:v>0.55800000000000005</c:v>
                </c:pt>
                <c:pt idx="6704">
                  <c:v>0.55800000000000005</c:v>
                </c:pt>
                <c:pt idx="6705">
                  <c:v>0.55800000000000005</c:v>
                </c:pt>
                <c:pt idx="6706">
                  <c:v>0.55800000000000005</c:v>
                </c:pt>
                <c:pt idx="6707">
                  <c:v>0.55800000000000005</c:v>
                </c:pt>
                <c:pt idx="6708">
                  <c:v>0.55800000000000005</c:v>
                </c:pt>
                <c:pt idx="6709">
                  <c:v>0.55800000000000005</c:v>
                </c:pt>
                <c:pt idx="6710">
                  <c:v>0.55800000000000005</c:v>
                </c:pt>
                <c:pt idx="6711">
                  <c:v>0.55800000000000005</c:v>
                </c:pt>
                <c:pt idx="6712">
                  <c:v>0.55800000000000005</c:v>
                </c:pt>
                <c:pt idx="6713">
                  <c:v>0.55800000000000005</c:v>
                </c:pt>
                <c:pt idx="6714">
                  <c:v>0.55800000000000005</c:v>
                </c:pt>
                <c:pt idx="6715">
                  <c:v>0.55800000000000005</c:v>
                </c:pt>
                <c:pt idx="6716">
                  <c:v>0.55800000000000005</c:v>
                </c:pt>
                <c:pt idx="6717">
                  <c:v>0.55800000000000005</c:v>
                </c:pt>
                <c:pt idx="6718">
                  <c:v>0.55700000000000005</c:v>
                </c:pt>
                <c:pt idx="6719">
                  <c:v>0.55700000000000005</c:v>
                </c:pt>
                <c:pt idx="6720">
                  <c:v>0.55700000000000005</c:v>
                </c:pt>
                <c:pt idx="6721">
                  <c:v>0.55700000000000005</c:v>
                </c:pt>
                <c:pt idx="6722">
                  <c:v>0.55700000000000005</c:v>
                </c:pt>
                <c:pt idx="6723">
                  <c:v>0.55700000000000005</c:v>
                </c:pt>
                <c:pt idx="6724">
                  <c:v>0.55700000000000005</c:v>
                </c:pt>
                <c:pt idx="6725">
                  <c:v>0.55700000000000005</c:v>
                </c:pt>
                <c:pt idx="6726">
                  <c:v>0.55700000000000005</c:v>
                </c:pt>
                <c:pt idx="6727">
                  <c:v>0.55700000000000005</c:v>
                </c:pt>
                <c:pt idx="6728">
                  <c:v>0.55700000000000005</c:v>
                </c:pt>
                <c:pt idx="6729">
                  <c:v>0.55700000000000005</c:v>
                </c:pt>
                <c:pt idx="6730">
                  <c:v>0.55700000000000005</c:v>
                </c:pt>
                <c:pt idx="6731">
                  <c:v>0.55700000000000005</c:v>
                </c:pt>
                <c:pt idx="6732">
                  <c:v>0.55700000000000005</c:v>
                </c:pt>
                <c:pt idx="6733">
                  <c:v>0.55700000000000005</c:v>
                </c:pt>
                <c:pt idx="6734">
                  <c:v>0.55700000000000005</c:v>
                </c:pt>
                <c:pt idx="6735">
                  <c:v>0.55700000000000005</c:v>
                </c:pt>
                <c:pt idx="6736">
                  <c:v>0.55700000000000005</c:v>
                </c:pt>
                <c:pt idx="6737">
                  <c:v>0.55600000000000005</c:v>
                </c:pt>
                <c:pt idx="6738">
                  <c:v>0.55600000000000005</c:v>
                </c:pt>
                <c:pt idx="6739">
                  <c:v>0.55600000000000005</c:v>
                </c:pt>
                <c:pt idx="6740">
                  <c:v>0.55600000000000005</c:v>
                </c:pt>
                <c:pt idx="6741">
                  <c:v>0.55600000000000005</c:v>
                </c:pt>
                <c:pt idx="6742">
                  <c:v>0.55600000000000005</c:v>
                </c:pt>
                <c:pt idx="6743">
                  <c:v>0.55600000000000005</c:v>
                </c:pt>
                <c:pt idx="6744">
                  <c:v>0.55600000000000005</c:v>
                </c:pt>
                <c:pt idx="6745">
                  <c:v>0.55600000000000005</c:v>
                </c:pt>
                <c:pt idx="6746">
                  <c:v>0.55600000000000005</c:v>
                </c:pt>
                <c:pt idx="6747">
                  <c:v>0.55600000000000005</c:v>
                </c:pt>
                <c:pt idx="6748">
                  <c:v>0.55600000000000005</c:v>
                </c:pt>
                <c:pt idx="6749">
                  <c:v>0.55600000000000005</c:v>
                </c:pt>
                <c:pt idx="6750">
                  <c:v>0.55500000000000005</c:v>
                </c:pt>
                <c:pt idx="6751">
                  <c:v>0.55500000000000005</c:v>
                </c:pt>
                <c:pt idx="6752">
                  <c:v>0.55500000000000005</c:v>
                </c:pt>
                <c:pt idx="6753">
                  <c:v>0.55500000000000005</c:v>
                </c:pt>
                <c:pt idx="6754">
                  <c:v>0.55500000000000005</c:v>
                </c:pt>
                <c:pt idx="6755">
                  <c:v>0.55500000000000005</c:v>
                </c:pt>
                <c:pt idx="6756">
                  <c:v>0.55500000000000005</c:v>
                </c:pt>
                <c:pt idx="6757">
                  <c:v>0.55500000000000005</c:v>
                </c:pt>
                <c:pt idx="6758">
                  <c:v>0.55500000000000005</c:v>
                </c:pt>
                <c:pt idx="6759">
                  <c:v>0.55500000000000005</c:v>
                </c:pt>
                <c:pt idx="6760">
                  <c:v>0.55500000000000005</c:v>
                </c:pt>
                <c:pt idx="6761">
                  <c:v>0.55500000000000005</c:v>
                </c:pt>
                <c:pt idx="6762">
                  <c:v>0.55500000000000005</c:v>
                </c:pt>
                <c:pt idx="6763">
                  <c:v>0.55500000000000005</c:v>
                </c:pt>
                <c:pt idx="6764">
                  <c:v>0.55500000000000005</c:v>
                </c:pt>
                <c:pt idx="6765">
                  <c:v>0.55500000000000005</c:v>
                </c:pt>
                <c:pt idx="6766">
                  <c:v>0.55500000000000005</c:v>
                </c:pt>
                <c:pt idx="6767">
                  <c:v>0.55500000000000005</c:v>
                </c:pt>
                <c:pt idx="6768">
                  <c:v>0.55400000000000005</c:v>
                </c:pt>
                <c:pt idx="6769">
                  <c:v>0.55400000000000005</c:v>
                </c:pt>
                <c:pt idx="6770">
                  <c:v>0.55400000000000005</c:v>
                </c:pt>
                <c:pt idx="6771">
                  <c:v>0.55400000000000005</c:v>
                </c:pt>
                <c:pt idx="6772">
                  <c:v>0.55400000000000005</c:v>
                </c:pt>
                <c:pt idx="6773">
                  <c:v>0.55400000000000005</c:v>
                </c:pt>
                <c:pt idx="6774">
                  <c:v>0.55400000000000005</c:v>
                </c:pt>
                <c:pt idx="6775">
                  <c:v>0.55400000000000005</c:v>
                </c:pt>
                <c:pt idx="6776">
                  <c:v>0.55400000000000005</c:v>
                </c:pt>
                <c:pt idx="6777">
                  <c:v>0.55400000000000005</c:v>
                </c:pt>
                <c:pt idx="6778">
                  <c:v>0.55400000000000005</c:v>
                </c:pt>
                <c:pt idx="6779">
                  <c:v>0.55400000000000005</c:v>
                </c:pt>
                <c:pt idx="6780">
                  <c:v>0.55400000000000005</c:v>
                </c:pt>
                <c:pt idx="6781">
                  <c:v>0.55400000000000005</c:v>
                </c:pt>
                <c:pt idx="6782">
                  <c:v>0.55400000000000005</c:v>
                </c:pt>
                <c:pt idx="6783">
                  <c:v>0.55300000000000005</c:v>
                </c:pt>
                <c:pt idx="6784">
                  <c:v>0.55300000000000005</c:v>
                </c:pt>
                <c:pt idx="6785">
                  <c:v>0.55300000000000005</c:v>
                </c:pt>
                <c:pt idx="6786">
                  <c:v>0.55300000000000005</c:v>
                </c:pt>
                <c:pt idx="6787">
                  <c:v>0.55300000000000005</c:v>
                </c:pt>
                <c:pt idx="6788">
                  <c:v>0.55300000000000005</c:v>
                </c:pt>
                <c:pt idx="6789">
                  <c:v>0.55300000000000005</c:v>
                </c:pt>
                <c:pt idx="6790">
                  <c:v>0.55300000000000005</c:v>
                </c:pt>
                <c:pt idx="6791">
                  <c:v>0.55300000000000005</c:v>
                </c:pt>
                <c:pt idx="6792">
                  <c:v>0.55300000000000005</c:v>
                </c:pt>
                <c:pt idx="6793">
                  <c:v>0.55300000000000005</c:v>
                </c:pt>
                <c:pt idx="6794">
                  <c:v>0.55300000000000005</c:v>
                </c:pt>
                <c:pt idx="6795">
                  <c:v>0.55300000000000005</c:v>
                </c:pt>
                <c:pt idx="6796">
                  <c:v>0.55300000000000005</c:v>
                </c:pt>
                <c:pt idx="6797">
                  <c:v>0.55300000000000005</c:v>
                </c:pt>
                <c:pt idx="6798">
                  <c:v>0.55300000000000005</c:v>
                </c:pt>
                <c:pt idx="6799">
                  <c:v>0.55200000000000005</c:v>
                </c:pt>
                <c:pt idx="6800">
                  <c:v>0.55200000000000005</c:v>
                </c:pt>
                <c:pt idx="6801">
                  <c:v>0.55200000000000005</c:v>
                </c:pt>
                <c:pt idx="6802">
                  <c:v>0.55200000000000005</c:v>
                </c:pt>
                <c:pt idx="6803">
                  <c:v>0.55200000000000005</c:v>
                </c:pt>
                <c:pt idx="6804">
                  <c:v>0.55200000000000005</c:v>
                </c:pt>
                <c:pt idx="6805">
                  <c:v>0.55200000000000005</c:v>
                </c:pt>
                <c:pt idx="6806">
                  <c:v>0.55200000000000005</c:v>
                </c:pt>
                <c:pt idx="6807">
                  <c:v>0.55200000000000005</c:v>
                </c:pt>
                <c:pt idx="6808">
                  <c:v>0.55200000000000005</c:v>
                </c:pt>
                <c:pt idx="6809">
                  <c:v>0.55200000000000005</c:v>
                </c:pt>
                <c:pt idx="6810">
                  <c:v>0.55200000000000005</c:v>
                </c:pt>
                <c:pt idx="6811">
                  <c:v>0.55100000000000005</c:v>
                </c:pt>
                <c:pt idx="6812">
                  <c:v>0.55100000000000005</c:v>
                </c:pt>
                <c:pt idx="6813">
                  <c:v>0.55100000000000005</c:v>
                </c:pt>
                <c:pt idx="6814">
                  <c:v>0.55100000000000005</c:v>
                </c:pt>
                <c:pt idx="6815">
                  <c:v>0.55100000000000005</c:v>
                </c:pt>
                <c:pt idx="6816">
                  <c:v>0.55100000000000005</c:v>
                </c:pt>
                <c:pt idx="6817">
                  <c:v>0.55100000000000005</c:v>
                </c:pt>
                <c:pt idx="6818">
                  <c:v>0.55100000000000005</c:v>
                </c:pt>
                <c:pt idx="6819">
                  <c:v>0.55100000000000005</c:v>
                </c:pt>
                <c:pt idx="6820">
                  <c:v>0.55100000000000005</c:v>
                </c:pt>
                <c:pt idx="6821">
                  <c:v>0.55100000000000005</c:v>
                </c:pt>
                <c:pt idx="6822">
                  <c:v>0.55100000000000005</c:v>
                </c:pt>
                <c:pt idx="6823">
                  <c:v>0.55100000000000005</c:v>
                </c:pt>
                <c:pt idx="6824">
                  <c:v>0.55100000000000005</c:v>
                </c:pt>
                <c:pt idx="6825">
                  <c:v>0.55100000000000005</c:v>
                </c:pt>
                <c:pt idx="6826">
                  <c:v>0.55100000000000005</c:v>
                </c:pt>
                <c:pt idx="6827">
                  <c:v>0.55100000000000005</c:v>
                </c:pt>
                <c:pt idx="6828">
                  <c:v>0.55100000000000005</c:v>
                </c:pt>
                <c:pt idx="6829">
                  <c:v>0.55100000000000005</c:v>
                </c:pt>
                <c:pt idx="6830">
                  <c:v>0.55100000000000005</c:v>
                </c:pt>
                <c:pt idx="6831">
                  <c:v>0.55100000000000005</c:v>
                </c:pt>
                <c:pt idx="6832">
                  <c:v>0.55100000000000005</c:v>
                </c:pt>
                <c:pt idx="6833">
                  <c:v>0.55100000000000005</c:v>
                </c:pt>
                <c:pt idx="6834">
                  <c:v>0.55000000000000004</c:v>
                </c:pt>
                <c:pt idx="6835">
                  <c:v>0.55000000000000004</c:v>
                </c:pt>
                <c:pt idx="6836">
                  <c:v>0.55000000000000004</c:v>
                </c:pt>
                <c:pt idx="6837">
                  <c:v>0.55000000000000004</c:v>
                </c:pt>
                <c:pt idx="6838">
                  <c:v>0.55000000000000004</c:v>
                </c:pt>
                <c:pt idx="6839">
                  <c:v>0.55000000000000004</c:v>
                </c:pt>
                <c:pt idx="6840">
                  <c:v>0.55000000000000004</c:v>
                </c:pt>
                <c:pt idx="6841">
                  <c:v>0.55000000000000004</c:v>
                </c:pt>
                <c:pt idx="6842">
                  <c:v>0.55000000000000004</c:v>
                </c:pt>
                <c:pt idx="6843">
                  <c:v>0.55000000000000004</c:v>
                </c:pt>
                <c:pt idx="6844">
                  <c:v>0.55000000000000004</c:v>
                </c:pt>
                <c:pt idx="6845">
                  <c:v>0.55000000000000004</c:v>
                </c:pt>
                <c:pt idx="6846">
                  <c:v>0.55000000000000004</c:v>
                </c:pt>
                <c:pt idx="6847">
                  <c:v>0.55000000000000004</c:v>
                </c:pt>
                <c:pt idx="6848">
                  <c:v>0.55000000000000004</c:v>
                </c:pt>
                <c:pt idx="6849">
                  <c:v>0.55000000000000004</c:v>
                </c:pt>
                <c:pt idx="6850">
                  <c:v>0.55000000000000004</c:v>
                </c:pt>
                <c:pt idx="6851">
                  <c:v>0.54900000000000004</c:v>
                </c:pt>
                <c:pt idx="6852">
                  <c:v>0.54900000000000004</c:v>
                </c:pt>
                <c:pt idx="6853">
                  <c:v>0.54900000000000004</c:v>
                </c:pt>
                <c:pt idx="6854">
                  <c:v>0.54900000000000004</c:v>
                </c:pt>
                <c:pt idx="6855">
                  <c:v>0.54900000000000004</c:v>
                </c:pt>
                <c:pt idx="6856">
                  <c:v>0.54900000000000004</c:v>
                </c:pt>
                <c:pt idx="6857">
                  <c:v>0.54900000000000004</c:v>
                </c:pt>
                <c:pt idx="6858">
                  <c:v>0.54900000000000004</c:v>
                </c:pt>
                <c:pt idx="6859">
                  <c:v>0.54900000000000004</c:v>
                </c:pt>
                <c:pt idx="6860">
                  <c:v>0.54900000000000004</c:v>
                </c:pt>
                <c:pt idx="6861">
                  <c:v>0.54900000000000004</c:v>
                </c:pt>
                <c:pt idx="6862">
                  <c:v>0.54900000000000004</c:v>
                </c:pt>
                <c:pt idx="6863">
                  <c:v>0.54900000000000004</c:v>
                </c:pt>
                <c:pt idx="6864">
                  <c:v>0.54800000000000004</c:v>
                </c:pt>
                <c:pt idx="6865">
                  <c:v>0.54800000000000004</c:v>
                </c:pt>
                <c:pt idx="6866">
                  <c:v>0.54800000000000004</c:v>
                </c:pt>
                <c:pt idx="6867">
                  <c:v>0.54800000000000004</c:v>
                </c:pt>
                <c:pt idx="6868">
                  <c:v>0.54800000000000004</c:v>
                </c:pt>
                <c:pt idx="6869">
                  <c:v>0.54800000000000004</c:v>
                </c:pt>
                <c:pt idx="6870">
                  <c:v>0.54800000000000004</c:v>
                </c:pt>
                <c:pt idx="6871">
                  <c:v>0.54800000000000004</c:v>
                </c:pt>
                <c:pt idx="6872">
                  <c:v>0.54800000000000004</c:v>
                </c:pt>
                <c:pt idx="6873">
                  <c:v>0.54800000000000004</c:v>
                </c:pt>
                <c:pt idx="6874">
                  <c:v>0.54800000000000004</c:v>
                </c:pt>
                <c:pt idx="6875">
                  <c:v>0.54800000000000004</c:v>
                </c:pt>
                <c:pt idx="6876">
                  <c:v>0.54800000000000004</c:v>
                </c:pt>
                <c:pt idx="6877">
                  <c:v>0.54800000000000004</c:v>
                </c:pt>
                <c:pt idx="6878">
                  <c:v>0.54800000000000004</c:v>
                </c:pt>
                <c:pt idx="6879">
                  <c:v>0.54800000000000004</c:v>
                </c:pt>
                <c:pt idx="6880">
                  <c:v>0.54700000000000004</c:v>
                </c:pt>
                <c:pt idx="6881">
                  <c:v>0.54700000000000004</c:v>
                </c:pt>
                <c:pt idx="6882">
                  <c:v>0.54700000000000004</c:v>
                </c:pt>
                <c:pt idx="6883">
                  <c:v>0.54700000000000004</c:v>
                </c:pt>
                <c:pt idx="6884">
                  <c:v>0.54700000000000004</c:v>
                </c:pt>
                <c:pt idx="6885">
                  <c:v>0.54700000000000004</c:v>
                </c:pt>
                <c:pt idx="6886">
                  <c:v>0.54700000000000004</c:v>
                </c:pt>
                <c:pt idx="6887">
                  <c:v>0.54700000000000004</c:v>
                </c:pt>
                <c:pt idx="6888">
                  <c:v>0.54700000000000004</c:v>
                </c:pt>
                <c:pt idx="6889">
                  <c:v>0.54700000000000004</c:v>
                </c:pt>
                <c:pt idx="6890">
                  <c:v>0.54700000000000004</c:v>
                </c:pt>
                <c:pt idx="6891">
                  <c:v>0.54700000000000004</c:v>
                </c:pt>
                <c:pt idx="6892">
                  <c:v>0.54700000000000004</c:v>
                </c:pt>
                <c:pt idx="6893">
                  <c:v>0.54700000000000004</c:v>
                </c:pt>
                <c:pt idx="6894">
                  <c:v>0.54700000000000004</c:v>
                </c:pt>
                <c:pt idx="6895">
                  <c:v>0.54700000000000004</c:v>
                </c:pt>
                <c:pt idx="6896">
                  <c:v>0.54700000000000004</c:v>
                </c:pt>
                <c:pt idx="6897">
                  <c:v>0.54700000000000004</c:v>
                </c:pt>
                <c:pt idx="6898">
                  <c:v>0.54700000000000004</c:v>
                </c:pt>
                <c:pt idx="6899">
                  <c:v>0.54700000000000004</c:v>
                </c:pt>
                <c:pt idx="6900">
                  <c:v>0.54700000000000004</c:v>
                </c:pt>
                <c:pt idx="6901">
                  <c:v>0.54700000000000004</c:v>
                </c:pt>
                <c:pt idx="6902">
                  <c:v>0.54700000000000004</c:v>
                </c:pt>
                <c:pt idx="6903">
                  <c:v>0.54700000000000004</c:v>
                </c:pt>
                <c:pt idx="6904">
                  <c:v>0.54600000000000004</c:v>
                </c:pt>
                <c:pt idx="6905">
                  <c:v>0.54600000000000004</c:v>
                </c:pt>
                <c:pt idx="6906">
                  <c:v>0.54600000000000004</c:v>
                </c:pt>
                <c:pt idx="6907">
                  <c:v>0.54600000000000004</c:v>
                </c:pt>
                <c:pt idx="6908">
                  <c:v>0.54600000000000004</c:v>
                </c:pt>
                <c:pt idx="6909">
                  <c:v>0.54600000000000004</c:v>
                </c:pt>
                <c:pt idx="6910">
                  <c:v>0.54600000000000004</c:v>
                </c:pt>
                <c:pt idx="6911">
                  <c:v>0.54600000000000004</c:v>
                </c:pt>
                <c:pt idx="6912">
                  <c:v>0.54600000000000004</c:v>
                </c:pt>
                <c:pt idx="6913">
                  <c:v>0.54600000000000004</c:v>
                </c:pt>
                <c:pt idx="6914">
                  <c:v>0.54600000000000004</c:v>
                </c:pt>
                <c:pt idx="6915">
                  <c:v>0.54600000000000004</c:v>
                </c:pt>
                <c:pt idx="6916">
                  <c:v>0.54500000000000004</c:v>
                </c:pt>
                <c:pt idx="6917">
                  <c:v>0.54500000000000004</c:v>
                </c:pt>
                <c:pt idx="6918">
                  <c:v>0.54500000000000004</c:v>
                </c:pt>
                <c:pt idx="6919">
                  <c:v>0.54500000000000004</c:v>
                </c:pt>
                <c:pt idx="6920">
                  <c:v>0.54500000000000004</c:v>
                </c:pt>
                <c:pt idx="6921">
                  <c:v>0.54500000000000004</c:v>
                </c:pt>
                <c:pt idx="6922">
                  <c:v>0.54500000000000004</c:v>
                </c:pt>
                <c:pt idx="6923">
                  <c:v>0.54500000000000004</c:v>
                </c:pt>
                <c:pt idx="6924">
                  <c:v>0.54500000000000004</c:v>
                </c:pt>
                <c:pt idx="6925">
                  <c:v>0.54500000000000004</c:v>
                </c:pt>
                <c:pt idx="6926">
                  <c:v>0.54500000000000004</c:v>
                </c:pt>
                <c:pt idx="6927">
                  <c:v>0.54500000000000004</c:v>
                </c:pt>
                <c:pt idx="6928">
                  <c:v>0.54500000000000004</c:v>
                </c:pt>
                <c:pt idx="6929">
                  <c:v>0.54500000000000004</c:v>
                </c:pt>
                <c:pt idx="6930">
                  <c:v>0.54500000000000004</c:v>
                </c:pt>
                <c:pt idx="6931">
                  <c:v>0.54500000000000004</c:v>
                </c:pt>
                <c:pt idx="6932">
                  <c:v>0.54500000000000004</c:v>
                </c:pt>
                <c:pt idx="6933">
                  <c:v>0.54500000000000004</c:v>
                </c:pt>
                <c:pt idx="6934">
                  <c:v>0.54500000000000004</c:v>
                </c:pt>
                <c:pt idx="6935">
                  <c:v>0.54500000000000004</c:v>
                </c:pt>
                <c:pt idx="6936">
                  <c:v>0.54500000000000004</c:v>
                </c:pt>
                <c:pt idx="6937">
                  <c:v>0.54400000000000004</c:v>
                </c:pt>
                <c:pt idx="6938">
                  <c:v>0.54400000000000004</c:v>
                </c:pt>
                <c:pt idx="6939">
                  <c:v>0.54400000000000004</c:v>
                </c:pt>
                <c:pt idx="6940">
                  <c:v>0.54400000000000004</c:v>
                </c:pt>
                <c:pt idx="6941">
                  <c:v>0.54400000000000004</c:v>
                </c:pt>
                <c:pt idx="6942">
                  <c:v>0.54400000000000004</c:v>
                </c:pt>
                <c:pt idx="6943">
                  <c:v>0.54400000000000004</c:v>
                </c:pt>
                <c:pt idx="6944">
                  <c:v>0.54400000000000004</c:v>
                </c:pt>
                <c:pt idx="6945">
                  <c:v>0.54400000000000004</c:v>
                </c:pt>
                <c:pt idx="6946">
                  <c:v>0.54400000000000004</c:v>
                </c:pt>
                <c:pt idx="6947">
                  <c:v>0.54400000000000004</c:v>
                </c:pt>
                <c:pt idx="6948">
                  <c:v>0.54400000000000004</c:v>
                </c:pt>
                <c:pt idx="6949">
                  <c:v>0.54400000000000004</c:v>
                </c:pt>
                <c:pt idx="6950">
                  <c:v>0.54400000000000004</c:v>
                </c:pt>
                <c:pt idx="6951">
                  <c:v>0.54300000000000004</c:v>
                </c:pt>
                <c:pt idx="6952">
                  <c:v>0.54300000000000004</c:v>
                </c:pt>
                <c:pt idx="6953">
                  <c:v>0.54300000000000004</c:v>
                </c:pt>
                <c:pt idx="6954">
                  <c:v>0.54300000000000004</c:v>
                </c:pt>
                <c:pt idx="6955">
                  <c:v>0.54300000000000004</c:v>
                </c:pt>
                <c:pt idx="6956">
                  <c:v>0.54300000000000004</c:v>
                </c:pt>
                <c:pt idx="6957">
                  <c:v>0.54300000000000004</c:v>
                </c:pt>
                <c:pt idx="6958">
                  <c:v>0.54300000000000004</c:v>
                </c:pt>
                <c:pt idx="6959">
                  <c:v>0.54300000000000004</c:v>
                </c:pt>
                <c:pt idx="6960">
                  <c:v>0.54300000000000004</c:v>
                </c:pt>
                <c:pt idx="6961">
                  <c:v>0.54300000000000004</c:v>
                </c:pt>
                <c:pt idx="6962">
                  <c:v>0.54300000000000004</c:v>
                </c:pt>
                <c:pt idx="6963">
                  <c:v>0.54300000000000004</c:v>
                </c:pt>
                <c:pt idx="6964">
                  <c:v>0.54300000000000004</c:v>
                </c:pt>
                <c:pt idx="6965">
                  <c:v>0.54300000000000004</c:v>
                </c:pt>
                <c:pt idx="6966">
                  <c:v>0.54300000000000004</c:v>
                </c:pt>
                <c:pt idx="6967">
                  <c:v>0.54300000000000004</c:v>
                </c:pt>
                <c:pt idx="6968">
                  <c:v>0.54300000000000004</c:v>
                </c:pt>
                <c:pt idx="6969">
                  <c:v>0.54300000000000004</c:v>
                </c:pt>
                <c:pt idx="6970">
                  <c:v>0.54300000000000004</c:v>
                </c:pt>
                <c:pt idx="6971">
                  <c:v>0.54300000000000004</c:v>
                </c:pt>
                <c:pt idx="6972">
                  <c:v>0.54200000000000004</c:v>
                </c:pt>
                <c:pt idx="6973">
                  <c:v>0.54200000000000004</c:v>
                </c:pt>
                <c:pt idx="6974">
                  <c:v>0.54200000000000004</c:v>
                </c:pt>
                <c:pt idx="6975">
                  <c:v>0.54200000000000004</c:v>
                </c:pt>
                <c:pt idx="6976">
                  <c:v>0.54200000000000004</c:v>
                </c:pt>
                <c:pt idx="6977">
                  <c:v>0.54200000000000004</c:v>
                </c:pt>
                <c:pt idx="6978">
                  <c:v>0.54200000000000004</c:v>
                </c:pt>
                <c:pt idx="6979">
                  <c:v>0.54200000000000004</c:v>
                </c:pt>
                <c:pt idx="6980">
                  <c:v>0.54200000000000004</c:v>
                </c:pt>
                <c:pt idx="6981">
                  <c:v>0.54200000000000004</c:v>
                </c:pt>
                <c:pt idx="6982">
                  <c:v>0.54200000000000004</c:v>
                </c:pt>
                <c:pt idx="6983">
                  <c:v>0.54200000000000004</c:v>
                </c:pt>
                <c:pt idx="6984">
                  <c:v>0.54200000000000004</c:v>
                </c:pt>
                <c:pt idx="6985">
                  <c:v>0.54200000000000004</c:v>
                </c:pt>
                <c:pt idx="6986">
                  <c:v>0.54200000000000004</c:v>
                </c:pt>
                <c:pt idx="6987">
                  <c:v>0.54200000000000004</c:v>
                </c:pt>
                <c:pt idx="6988">
                  <c:v>0.54200000000000004</c:v>
                </c:pt>
                <c:pt idx="6989">
                  <c:v>0.54100000000000004</c:v>
                </c:pt>
                <c:pt idx="6990">
                  <c:v>0.54100000000000004</c:v>
                </c:pt>
                <c:pt idx="6991">
                  <c:v>0.54100000000000004</c:v>
                </c:pt>
                <c:pt idx="6992">
                  <c:v>0.54100000000000004</c:v>
                </c:pt>
                <c:pt idx="6993">
                  <c:v>0.54100000000000004</c:v>
                </c:pt>
                <c:pt idx="6994">
                  <c:v>0.54100000000000004</c:v>
                </c:pt>
                <c:pt idx="6995">
                  <c:v>0.54100000000000004</c:v>
                </c:pt>
                <c:pt idx="6996">
                  <c:v>0.54100000000000004</c:v>
                </c:pt>
                <c:pt idx="6997">
                  <c:v>0.54100000000000004</c:v>
                </c:pt>
                <c:pt idx="6998">
                  <c:v>0.54100000000000004</c:v>
                </c:pt>
                <c:pt idx="6999">
                  <c:v>0.54100000000000004</c:v>
                </c:pt>
                <c:pt idx="7000">
                  <c:v>0.54100000000000004</c:v>
                </c:pt>
                <c:pt idx="7001">
                  <c:v>0.54100000000000004</c:v>
                </c:pt>
                <c:pt idx="7002">
                  <c:v>0.54100000000000004</c:v>
                </c:pt>
                <c:pt idx="7003">
                  <c:v>0.54100000000000004</c:v>
                </c:pt>
                <c:pt idx="7004">
                  <c:v>0.54100000000000004</c:v>
                </c:pt>
                <c:pt idx="7005">
                  <c:v>0.54100000000000004</c:v>
                </c:pt>
                <c:pt idx="7006">
                  <c:v>0.54</c:v>
                </c:pt>
                <c:pt idx="7007">
                  <c:v>0.54</c:v>
                </c:pt>
                <c:pt idx="7008">
                  <c:v>0.54</c:v>
                </c:pt>
                <c:pt idx="7009">
                  <c:v>0.54</c:v>
                </c:pt>
                <c:pt idx="7010">
                  <c:v>0.54</c:v>
                </c:pt>
                <c:pt idx="7011">
                  <c:v>0.54</c:v>
                </c:pt>
                <c:pt idx="7012">
                  <c:v>0.54</c:v>
                </c:pt>
                <c:pt idx="7013">
                  <c:v>0.54</c:v>
                </c:pt>
                <c:pt idx="7014">
                  <c:v>0.54</c:v>
                </c:pt>
                <c:pt idx="7015">
                  <c:v>0.54</c:v>
                </c:pt>
                <c:pt idx="7016">
                  <c:v>0.54</c:v>
                </c:pt>
                <c:pt idx="7017">
                  <c:v>0.54</c:v>
                </c:pt>
                <c:pt idx="7018">
                  <c:v>0.54</c:v>
                </c:pt>
                <c:pt idx="7019">
                  <c:v>0.54</c:v>
                </c:pt>
                <c:pt idx="7020">
                  <c:v>0.54</c:v>
                </c:pt>
                <c:pt idx="7021">
                  <c:v>0.54</c:v>
                </c:pt>
                <c:pt idx="7022">
                  <c:v>0.54</c:v>
                </c:pt>
                <c:pt idx="7023">
                  <c:v>0.53900000000000003</c:v>
                </c:pt>
                <c:pt idx="7024">
                  <c:v>0.53900000000000003</c:v>
                </c:pt>
                <c:pt idx="7025">
                  <c:v>0.53900000000000003</c:v>
                </c:pt>
                <c:pt idx="7026">
                  <c:v>0.53900000000000003</c:v>
                </c:pt>
                <c:pt idx="7027">
                  <c:v>0.53900000000000003</c:v>
                </c:pt>
                <c:pt idx="7028">
                  <c:v>0.53900000000000003</c:v>
                </c:pt>
                <c:pt idx="7029">
                  <c:v>0.53900000000000003</c:v>
                </c:pt>
                <c:pt idx="7030">
                  <c:v>0.53900000000000003</c:v>
                </c:pt>
                <c:pt idx="7031">
                  <c:v>0.53900000000000003</c:v>
                </c:pt>
                <c:pt idx="7032">
                  <c:v>0.53900000000000003</c:v>
                </c:pt>
                <c:pt idx="7033">
                  <c:v>0.53900000000000003</c:v>
                </c:pt>
                <c:pt idx="7034">
                  <c:v>0.53900000000000003</c:v>
                </c:pt>
                <c:pt idx="7035">
                  <c:v>0.53900000000000003</c:v>
                </c:pt>
                <c:pt idx="7036">
                  <c:v>0.53900000000000003</c:v>
                </c:pt>
                <c:pt idx="7037">
                  <c:v>0.53900000000000003</c:v>
                </c:pt>
                <c:pt idx="7038">
                  <c:v>0.53900000000000003</c:v>
                </c:pt>
                <c:pt idx="7039">
                  <c:v>0.53900000000000003</c:v>
                </c:pt>
                <c:pt idx="7040">
                  <c:v>0.53900000000000003</c:v>
                </c:pt>
                <c:pt idx="7041">
                  <c:v>0.53900000000000003</c:v>
                </c:pt>
                <c:pt idx="7042">
                  <c:v>0.53900000000000003</c:v>
                </c:pt>
                <c:pt idx="7043">
                  <c:v>0.53900000000000003</c:v>
                </c:pt>
                <c:pt idx="7044">
                  <c:v>0.53900000000000003</c:v>
                </c:pt>
                <c:pt idx="7045">
                  <c:v>0.53900000000000003</c:v>
                </c:pt>
                <c:pt idx="7046">
                  <c:v>0.53900000000000003</c:v>
                </c:pt>
                <c:pt idx="7047">
                  <c:v>0.53800000000000003</c:v>
                </c:pt>
                <c:pt idx="7048">
                  <c:v>0.53800000000000003</c:v>
                </c:pt>
                <c:pt idx="7049">
                  <c:v>0.53800000000000003</c:v>
                </c:pt>
                <c:pt idx="7050">
                  <c:v>0.53800000000000003</c:v>
                </c:pt>
                <c:pt idx="7051">
                  <c:v>0.53800000000000003</c:v>
                </c:pt>
                <c:pt idx="7052">
                  <c:v>0.53800000000000003</c:v>
                </c:pt>
                <c:pt idx="7053">
                  <c:v>0.53800000000000003</c:v>
                </c:pt>
                <c:pt idx="7054">
                  <c:v>0.53800000000000003</c:v>
                </c:pt>
                <c:pt idx="7055">
                  <c:v>0.53800000000000003</c:v>
                </c:pt>
                <c:pt idx="7056">
                  <c:v>0.53800000000000003</c:v>
                </c:pt>
                <c:pt idx="7057">
                  <c:v>0.53800000000000003</c:v>
                </c:pt>
                <c:pt idx="7058">
                  <c:v>0.53800000000000003</c:v>
                </c:pt>
                <c:pt idx="7059">
                  <c:v>0.53800000000000003</c:v>
                </c:pt>
                <c:pt idx="7060">
                  <c:v>0.53800000000000003</c:v>
                </c:pt>
                <c:pt idx="7061">
                  <c:v>0.53800000000000003</c:v>
                </c:pt>
                <c:pt idx="7062">
                  <c:v>0.53800000000000003</c:v>
                </c:pt>
                <c:pt idx="7063">
                  <c:v>0.53800000000000003</c:v>
                </c:pt>
                <c:pt idx="7064">
                  <c:v>0.53800000000000003</c:v>
                </c:pt>
                <c:pt idx="7065">
                  <c:v>0.53700000000000003</c:v>
                </c:pt>
                <c:pt idx="7066">
                  <c:v>0.53700000000000003</c:v>
                </c:pt>
                <c:pt idx="7067">
                  <c:v>0.53700000000000003</c:v>
                </c:pt>
                <c:pt idx="7068">
                  <c:v>0.53700000000000003</c:v>
                </c:pt>
                <c:pt idx="7069">
                  <c:v>0.53700000000000003</c:v>
                </c:pt>
                <c:pt idx="7070">
                  <c:v>0.53700000000000003</c:v>
                </c:pt>
                <c:pt idx="7071">
                  <c:v>0.53700000000000003</c:v>
                </c:pt>
                <c:pt idx="7072">
                  <c:v>0.53700000000000003</c:v>
                </c:pt>
                <c:pt idx="7073">
                  <c:v>0.53700000000000003</c:v>
                </c:pt>
                <c:pt idx="7074">
                  <c:v>0.53700000000000003</c:v>
                </c:pt>
                <c:pt idx="7075">
                  <c:v>0.53700000000000003</c:v>
                </c:pt>
                <c:pt idx="7076">
                  <c:v>0.53700000000000003</c:v>
                </c:pt>
                <c:pt idx="7077">
                  <c:v>0.53700000000000003</c:v>
                </c:pt>
                <c:pt idx="7078">
                  <c:v>0.53700000000000003</c:v>
                </c:pt>
                <c:pt idx="7079">
                  <c:v>0.53700000000000003</c:v>
                </c:pt>
                <c:pt idx="7080">
                  <c:v>0.53700000000000003</c:v>
                </c:pt>
                <c:pt idx="7081">
                  <c:v>0.53700000000000003</c:v>
                </c:pt>
                <c:pt idx="7082">
                  <c:v>0.53700000000000003</c:v>
                </c:pt>
                <c:pt idx="7083">
                  <c:v>0.53700000000000003</c:v>
                </c:pt>
                <c:pt idx="7084">
                  <c:v>0.53600000000000003</c:v>
                </c:pt>
                <c:pt idx="7085">
                  <c:v>0.53600000000000003</c:v>
                </c:pt>
                <c:pt idx="7086">
                  <c:v>0.53600000000000003</c:v>
                </c:pt>
                <c:pt idx="7087">
                  <c:v>0.53600000000000003</c:v>
                </c:pt>
                <c:pt idx="7088">
                  <c:v>0.53600000000000003</c:v>
                </c:pt>
                <c:pt idx="7089">
                  <c:v>0.53600000000000003</c:v>
                </c:pt>
                <c:pt idx="7090">
                  <c:v>0.53600000000000003</c:v>
                </c:pt>
                <c:pt idx="7091">
                  <c:v>0.53600000000000003</c:v>
                </c:pt>
                <c:pt idx="7092">
                  <c:v>0.53600000000000003</c:v>
                </c:pt>
                <c:pt idx="7093">
                  <c:v>0.53600000000000003</c:v>
                </c:pt>
                <c:pt idx="7094">
                  <c:v>0.53600000000000003</c:v>
                </c:pt>
                <c:pt idx="7095">
                  <c:v>0.53600000000000003</c:v>
                </c:pt>
                <c:pt idx="7096">
                  <c:v>0.53600000000000003</c:v>
                </c:pt>
                <c:pt idx="7097">
                  <c:v>0.53600000000000003</c:v>
                </c:pt>
                <c:pt idx="7098">
                  <c:v>0.53600000000000003</c:v>
                </c:pt>
                <c:pt idx="7099">
                  <c:v>0.53600000000000003</c:v>
                </c:pt>
                <c:pt idx="7100">
                  <c:v>0.53600000000000003</c:v>
                </c:pt>
                <c:pt idx="7101">
                  <c:v>0.53600000000000003</c:v>
                </c:pt>
                <c:pt idx="7102">
                  <c:v>0.53600000000000003</c:v>
                </c:pt>
                <c:pt idx="7103">
                  <c:v>0.53600000000000003</c:v>
                </c:pt>
                <c:pt idx="7104">
                  <c:v>0.53600000000000003</c:v>
                </c:pt>
                <c:pt idx="7105">
                  <c:v>0.53600000000000003</c:v>
                </c:pt>
                <c:pt idx="7106">
                  <c:v>0.53600000000000003</c:v>
                </c:pt>
                <c:pt idx="7107">
                  <c:v>0.53600000000000003</c:v>
                </c:pt>
                <c:pt idx="7108">
                  <c:v>0.53600000000000003</c:v>
                </c:pt>
                <c:pt idx="7109">
                  <c:v>0.53600000000000003</c:v>
                </c:pt>
                <c:pt idx="7110">
                  <c:v>0.53600000000000003</c:v>
                </c:pt>
                <c:pt idx="7111">
                  <c:v>0.53500000000000003</c:v>
                </c:pt>
                <c:pt idx="7112">
                  <c:v>0.53500000000000003</c:v>
                </c:pt>
                <c:pt idx="7113">
                  <c:v>0.53500000000000003</c:v>
                </c:pt>
                <c:pt idx="7114">
                  <c:v>0.53500000000000003</c:v>
                </c:pt>
                <c:pt idx="7115">
                  <c:v>0.53500000000000003</c:v>
                </c:pt>
                <c:pt idx="7116">
                  <c:v>0.53500000000000003</c:v>
                </c:pt>
                <c:pt idx="7117">
                  <c:v>0.53500000000000003</c:v>
                </c:pt>
                <c:pt idx="7118">
                  <c:v>0.53500000000000003</c:v>
                </c:pt>
                <c:pt idx="7119">
                  <c:v>0.53500000000000003</c:v>
                </c:pt>
                <c:pt idx="7120">
                  <c:v>0.53500000000000003</c:v>
                </c:pt>
                <c:pt idx="7121">
                  <c:v>0.53500000000000003</c:v>
                </c:pt>
                <c:pt idx="7122">
                  <c:v>0.53500000000000003</c:v>
                </c:pt>
                <c:pt idx="7123">
                  <c:v>0.53500000000000003</c:v>
                </c:pt>
                <c:pt idx="7124">
                  <c:v>0.53500000000000003</c:v>
                </c:pt>
                <c:pt idx="7125">
                  <c:v>0.53500000000000003</c:v>
                </c:pt>
                <c:pt idx="7126">
                  <c:v>0.53500000000000003</c:v>
                </c:pt>
                <c:pt idx="7127">
                  <c:v>0.53500000000000003</c:v>
                </c:pt>
                <c:pt idx="7128">
                  <c:v>0.53400000000000003</c:v>
                </c:pt>
                <c:pt idx="7129">
                  <c:v>0.53400000000000003</c:v>
                </c:pt>
                <c:pt idx="7130">
                  <c:v>0.53400000000000003</c:v>
                </c:pt>
                <c:pt idx="7131">
                  <c:v>0.53400000000000003</c:v>
                </c:pt>
                <c:pt idx="7132">
                  <c:v>0.53400000000000003</c:v>
                </c:pt>
                <c:pt idx="7133">
                  <c:v>0.53400000000000003</c:v>
                </c:pt>
                <c:pt idx="7134">
                  <c:v>0.53400000000000003</c:v>
                </c:pt>
                <c:pt idx="7135">
                  <c:v>0.53400000000000003</c:v>
                </c:pt>
                <c:pt idx="7136">
                  <c:v>0.53400000000000003</c:v>
                </c:pt>
                <c:pt idx="7137">
                  <c:v>0.53400000000000003</c:v>
                </c:pt>
                <c:pt idx="7138">
                  <c:v>0.53400000000000003</c:v>
                </c:pt>
                <c:pt idx="7139">
                  <c:v>0.53400000000000003</c:v>
                </c:pt>
                <c:pt idx="7140">
                  <c:v>0.53400000000000003</c:v>
                </c:pt>
                <c:pt idx="7141">
                  <c:v>0.53400000000000003</c:v>
                </c:pt>
                <c:pt idx="7142">
                  <c:v>0.53400000000000003</c:v>
                </c:pt>
                <c:pt idx="7143">
                  <c:v>0.53400000000000003</c:v>
                </c:pt>
                <c:pt idx="7144">
                  <c:v>0.53400000000000003</c:v>
                </c:pt>
                <c:pt idx="7145">
                  <c:v>0.53400000000000003</c:v>
                </c:pt>
                <c:pt idx="7146">
                  <c:v>0.53400000000000003</c:v>
                </c:pt>
                <c:pt idx="7147">
                  <c:v>0.53400000000000003</c:v>
                </c:pt>
                <c:pt idx="7148">
                  <c:v>0.53400000000000003</c:v>
                </c:pt>
                <c:pt idx="7149">
                  <c:v>0.53400000000000003</c:v>
                </c:pt>
                <c:pt idx="7150">
                  <c:v>0.53400000000000003</c:v>
                </c:pt>
                <c:pt idx="7151">
                  <c:v>0.53300000000000003</c:v>
                </c:pt>
                <c:pt idx="7152">
                  <c:v>0.53300000000000003</c:v>
                </c:pt>
                <c:pt idx="7153">
                  <c:v>0.53300000000000003</c:v>
                </c:pt>
                <c:pt idx="7154">
                  <c:v>0.53300000000000003</c:v>
                </c:pt>
                <c:pt idx="7155">
                  <c:v>0.53300000000000003</c:v>
                </c:pt>
                <c:pt idx="7156">
                  <c:v>0.53300000000000003</c:v>
                </c:pt>
                <c:pt idx="7157">
                  <c:v>0.53300000000000003</c:v>
                </c:pt>
                <c:pt idx="7158">
                  <c:v>0.53300000000000003</c:v>
                </c:pt>
                <c:pt idx="7159">
                  <c:v>0.53300000000000003</c:v>
                </c:pt>
                <c:pt idx="7160">
                  <c:v>0.53300000000000003</c:v>
                </c:pt>
                <c:pt idx="7161">
                  <c:v>0.53300000000000003</c:v>
                </c:pt>
                <c:pt idx="7162">
                  <c:v>0.53300000000000003</c:v>
                </c:pt>
                <c:pt idx="7163">
                  <c:v>0.53300000000000003</c:v>
                </c:pt>
                <c:pt idx="7164">
                  <c:v>0.53300000000000003</c:v>
                </c:pt>
                <c:pt idx="7165">
                  <c:v>0.53300000000000003</c:v>
                </c:pt>
                <c:pt idx="7166">
                  <c:v>0.53300000000000003</c:v>
                </c:pt>
                <c:pt idx="7167">
                  <c:v>0.53300000000000003</c:v>
                </c:pt>
                <c:pt idx="7168">
                  <c:v>0.53300000000000003</c:v>
                </c:pt>
                <c:pt idx="7169">
                  <c:v>0.53300000000000003</c:v>
                </c:pt>
                <c:pt idx="7170">
                  <c:v>0.53300000000000003</c:v>
                </c:pt>
                <c:pt idx="7171">
                  <c:v>0.53300000000000003</c:v>
                </c:pt>
                <c:pt idx="7172">
                  <c:v>0.53300000000000003</c:v>
                </c:pt>
                <c:pt idx="7173">
                  <c:v>0.53300000000000003</c:v>
                </c:pt>
                <c:pt idx="7174">
                  <c:v>0.53300000000000003</c:v>
                </c:pt>
                <c:pt idx="7175">
                  <c:v>0.53300000000000003</c:v>
                </c:pt>
                <c:pt idx="7176">
                  <c:v>0.53200000000000003</c:v>
                </c:pt>
                <c:pt idx="7177">
                  <c:v>0.53200000000000003</c:v>
                </c:pt>
                <c:pt idx="7178">
                  <c:v>0.53200000000000003</c:v>
                </c:pt>
                <c:pt idx="7179">
                  <c:v>0.53200000000000003</c:v>
                </c:pt>
                <c:pt idx="7180">
                  <c:v>0.53200000000000003</c:v>
                </c:pt>
                <c:pt idx="7181">
                  <c:v>0.53200000000000003</c:v>
                </c:pt>
                <c:pt idx="7182">
                  <c:v>0.53200000000000003</c:v>
                </c:pt>
                <c:pt idx="7183">
                  <c:v>0.53200000000000003</c:v>
                </c:pt>
                <c:pt idx="7184">
                  <c:v>0.53200000000000003</c:v>
                </c:pt>
                <c:pt idx="7185">
                  <c:v>0.53200000000000003</c:v>
                </c:pt>
                <c:pt idx="7186">
                  <c:v>0.53200000000000003</c:v>
                </c:pt>
                <c:pt idx="7187">
                  <c:v>0.53200000000000003</c:v>
                </c:pt>
                <c:pt idx="7188">
                  <c:v>0.53200000000000003</c:v>
                </c:pt>
                <c:pt idx="7189">
                  <c:v>0.53200000000000003</c:v>
                </c:pt>
                <c:pt idx="7190">
                  <c:v>0.53100000000000003</c:v>
                </c:pt>
                <c:pt idx="7191">
                  <c:v>0.53100000000000003</c:v>
                </c:pt>
                <c:pt idx="7192">
                  <c:v>0.53100000000000003</c:v>
                </c:pt>
                <c:pt idx="7193">
                  <c:v>0.53100000000000003</c:v>
                </c:pt>
                <c:pt idx="7194">
                  <c:v>0.53100000000000003</c:v>
                </c:pt>
                <c:pt idx="7195">
                  <c:v>0.53100000000000003</c:v>
                </c:pt>
                <c:pt idx="7196">
                  <c:v>0.53100000000000003</c:v>
                </c:pt>
                <c:pt idx="7197">
                  <c:v>0.53100000000000003</c:v>
                </c:pt>
                <c:pt idx="7198">
                  <c:v>0.53100000000000003</c:v>
                </c:pt>
                <c:pt idx="7199">
                  <c:v>0.53100000000000003</c:v>
                </c:pt>
                <c:pt idx="7200">
                  <c:v>0.53100000000000003</c:v>
                </c:pt>
                <c:pt idx="7201">
                  <c:v>0.53100000000000003</c:v>
                </c:pt>
                <c:pt idx="7202">
                  <c:v>0.53100000000000003</c:v>
                </c:pt>
                <c:pt idx="7203">
                  <c:v>0.53100000000000003</c:v>
                </c:pt>
                <c:pt idx="7204">
                  <c:v>0.53100000000000003</c:v>
                </c:pt>
                <c:pt idx="7205">
                  <c:v>0.53</c:v>
                </c:pt>
                <c:pt idx="7206">
                  <c:v>0.53</c:v>
                </c:pt>
                <c:pt idx="7207">
                  <c:v>0.53</c:v>
                </c:pt>
                <c:pt idx="7208">
                  <c:v>0.53</c:v>
                </c:pt>
                <c:pt idx="7209">
                  <c:v>0.53</c:v>
                </c:pt>
                <c:pt idx="7210">
                  <c:v>0.53</c:v>
                </c:pt>
                <c:pt idx="7211">
                  <c:v>0.53</c:v>
                </c:pt>
                <c:pt idx="7212">
                  <c:v>0.53</c:v>
                </c:pt>
                <c:pt idx="7213">
                  <c:v>0.53</c:v>
                </c:pt>
                <c:pt idx="7214">
                  <c:v>0.53</c:v>
                </c:pt>
                <c:pt idx="7215">
                  <c:v>0.53</c:v>
                </c:pt>
                <c:pt idx="7216">
                  <c:v>0.53</c:v>
                </c:pt>
                <c:pt idx="7217">
                  <c:v>0.53</c:v>
                </c:pt>
                <c:pt idx="7218">
                  <c:v>0.53</c:v>
                </c:pt>
                <c:pt idx="7219">
                  <c:v>0.53</c:v>
                </c:pt>
                <c:pt idx="7220">
                  <c:v>0.53</c:v>
                </c:pt>
                <c:pt idx="7221">
                  <c:v>0.53</c:v>
                </c:pt>
                <c:pt idx="7222">
                  <c:v>0.52900000000000003</c:v>
                </c:pt>
                <c:pt idx="7223">
                  <c:v>0.52900000000000003</c:v>
                </c:pt>
                <c:pt idx="7224">
                  <c:v>0.52900000000000003</c:v>
                </c:pt>
                <c:pt idx="7225">
                  <c:v>0.52900000000000003</c:v>
                </c:pt>
                <c:pt idx="7226">
                  <c:v>0.52900000000000003</c:v>
                </c:pt>
                <c:pt idx="7227">
                  <c:v>0.52900000000000003</c:v>
                </c:pt>
                <c:pt idx="7228">
                  <c:v>0.52900000000000003</c:v>
                </c:pt>
                <c:pt idx="7229">
                  <c:v>0.52900000000000003</c:v>
                </c:pt>
                <c:pt idx="7230">
                  <c:v>0.52900000000000003</c:v>
                </c:pt>
                <c:pt idx="7231">
                  <c:v>0.52900000000000003</c:v>
                </c:pt>
                <c:pt idx="7232">
                  <c:v>0.52900000000000003</c:v>
                </c:pt>
                <c:pt idx="7233">
                  <c:v>0.52900000000000003</c:v>
                </c:pt>
                <c:pt idx="7234">
                  <c:v>0.52900000000000003</c:v>
                </c:pt>
                <c:pt idx="7235">
                  <c:v>0.52900000000000003</c:v>
                </c:pt>
                <c:pt idx="7236">
                  <c:v>0.52900000000000003</c:v>
                </c:pt>
                <c:pt idx="7237">
                  <c:v>0.52900000000000003</c:v>
                </c:pt>
                <c:pt idx="7238">
                  <c:v>0.52900000000000003</c:v>
                </c:pt>
                <c:pt idx="7239">
                  <c:v>0.52900000000000003</c:v>
                </c:pt>
                <c:pt idx="7240">
                  <c:v>0.52900000000000003</c:v>
                </c:pt>
                <c:pt idx="7241">
                  <c:v>0.52900000000000003</c:v>
                </c:pt>
                <c:pt idx="7242">
                  <c:v>0.52900000000000003</c:v>
                </c:pt>
                <c:pt idx="7243">
                  <c:v>0.52900000000000003</c:v>
                </c:pt>
                <c:pt idx="7244">
                  <c:v>0.52800000000000002</c:v>
                </c:pt>
                <c:pt idx="7245">
                  <c:v>0.52800000000000002</c:v>
                </c:pt>
                <c:pt idx="7246">
                  <c:v>0.52800000000000002</c:v>
                </c:pt>
                <c:pt idx="7247">
                  <c:v>0.52800000000000002</c:v>
                </c:pt>
                <c:pt idx="7248">
                  <c:v>0.52800000000000002</c:v>
                </c:pt>
                <c:pt idx="7249">
                  <c:v>0.52800000000000002</c:v>
                </c:pt>
                <c:pt idx="7250">
                  <c:v>0.52800000000000002</c:v>
                </c:pt>
                <c:pt idx="7251">
                  <c:v>0.52800000000000002</c:v>
                </c:pt>
                <c:pt idx="7252">
                  <c:v>0.52800000000000002</c:v>
                </c:pt>
                <c:pt idx="7253">
                  <c:v>0.52800000000000002</c:v>
                </c:pt>
                <c:pt idx="7254">
                  <c:v>0.52800000000000002</c:v>
                </c:pt>
                <c:pt idx="7255">
                  <c:v>0.52800000000000002</c:v>
                </c:pt>
                <c:pt idx="7256">
                  <c:v>0.52800000000000002</c:v>
                </c:pt>
                <c:pt idx="7257">
                  <c:v>0.52800000000000002</c:v>
                </c:pt>
                <c:pt idx="7258">
                  <c:v>0.52800000000000002</c:v>
                </c:pt>
                <c:pt idx="7259">
                  <c:v>0.52800000000000002</c:v>
                </c:pt>
                <c:pt idx="7260">
                  <c:v>0.52800000000000002</c:v>
                </c:pt>
                <c:pt idx="7261">
                  <c:v>0.52800000000000002</c:v>
                </c:pt>
                <c:pt idx="7262">
                  <c:v>0.52800000000000002</c:v>
                </c:pt>
                <c:pt idx="7263">
                  <c:v>0.52800000000000002</c:v>
                </c:pt>
                <c:pt idx="7264">
                  <c:v>0.52700000000000002</c:v>
                </c:pt>
                <c:pt idx="7265">
                  <c:v>0.52700000000000002</c:v>
                </c:pt>
                <c:pt idx="7266">
                  <c:v>0.52700000000000002</c:v>
                </c:pt>
                <c:pt idx="7267">
                  <c:v>0.52700000000000002</c:v>
                </c:pt>
                <c:pt idx="7268">
                  <c:v>0.52700000000000002</c:v>
                </c:pt>
                <c:pt idx="7269">
                  <c:v>0.52700000000000002</c:v>
                </c:pt>
                <c:pt idx="7270">
                  <c:v>0.52700000000000002</c:v>
                </c:pt>
                <c:pt idx="7271">
                  <c:v>0.52700000000000002</c:v>
                </c:pt>
                <c:pt idx="7272">
                  <c:v>0.52700000000000002</c:v>
                </c:pt>
                <c:pt idx="7273">
                  <c:v>0.52700000000000002</c:v>
                </c:pt>
                <c:pt idx="7274">
                  <c:v>0.52700000000000002</c:v>
                </c:pt>
                <c:pt idx="7275">
                  <c:v>0.52700000000000002</c:v>
                </c:pt>
                <c:pt idx="7276">
                  <c:v>0.52600000000000002</c:v>
                </c:pt>
                <c:pt idx="7277">
                  <c:v>0.52600000000000002</c:v>
                </c:pt>
                <c:pt idx="7278">
                  <c:v>0.52600000000000002</c:v>
                </c:pt>
                <c:pt idx="7279">
                  <c:v>0.52600000000000002</c:v>
                </c:pt>
                <c:pt idx="7280">
                  <c:v>0.52600000000000002</c:v>
                </c:pt>
                <c:pt idx="7281">
                  <c:v>0.52600000000000002</c:v>
                </c:pt>
                <c:pt idx="7282">
                  <c:v>0.52600000000000002</c:v>
                </c:pt>
                <c:pt idx="7283">
                  <c:v>0.52600000000000002</c:v>
                </c:pt>
                <c:pt idx="7284">
                  <c:v>0.52600000000000002</c:v>
                </c:pt>
                <c:pt idx="7285">
                  <c:v>0.52600000000000002</c:v>
                </c:pt>
                <c:pt idx="7286">
                  <c:v>0.52600000000000002</c:v>
                </c:pt>
                <c:pt idx="7287">
                  <c:v>0.52600000000000002</c:v>
                </c:pt>
                <c:pt idx="7288">
                  <c:v>0.52600000000000002</c:v>
                </c:pt>
                <c:pt idx="7289">
                  <c:v>0.52600000000000002</c:v>
                </c:pt>
                <c:pt idx="7290">
                  <c:v>0.52600000000000002</c:v>
                </c:pt>
                <c:pt idx="7291">
                  <c:v>0.52600000000000002</c:v>
                </c:pt>
                <c:pt idx="7292">
                  <c:v>0.52600000000000002</c:v>
                </c:pt>
                <c:pt idx="7293">
                  <c:v>0.52600000000000002</c:v>
                </c:pt>
                <c:pt idx="7294">
                  <c:v>0.52600000000000002</c:v>
                </c:pt>
                <c:pt idx="7295">
                  <c:v>0.52600000000000002</c:v>
                </c:pt>
                <c:pt idx="7296">
                  <c:v>0.52600000000000002</c:v>
                </c:pt>
                <c:pt idx="7297">
                  <c:v>0.52600000000000002</c:v>
                </c:pt>
                <c:pt idx="7298">
                  <c:v>0.52600000000000002</c:v>
                </c:pt>
                <c:pt idx="7299">
                  <c:v>0.52600000000000002</c:v>
                </c:pt>
                <c:pt idx="7300">
                  <c:v>0.52600000000000002</c:v>
                </c:pt>
                <c:pt idx="7301">
                  <c:v>0.52600000000000002</c:v>
                </c:pt>
                <c:pt idx="7302">
                  <c:v>0.52600000000000002</c:v>
                </c:pt>
                <c:pt idx="7303">
                  <c:v>0.52600000000000002</c:v>
                </c:pt>
                <c:pt idx="7304">
                  <c:v>0.52600000000000002</c:v>
                </c:pt>
                <c:pt idx="7305">
                  <c:v>0.52600000000000002</c:v>
                </c:pt>
                <c:pt idx="7306">
                  <c:v>0.52600000000000002</c:v>
                </c:pt>
                <c:pt idx="7307">
                  <c:v>0.52600000000000002</c:v>
                </c:pt>
                <c:pt idx="7308">
                  <c:v>0.52600000000000002</c:v>
                </c:pt>
                <c:pt idx="7309">
                  <c:v>0.52600000000000002</c:v>
                </c:pt>
                <c:pt idx="7310">
                  <c:v>0.52500000000000002</c:v>
                </c:pt>
                <c:pt idx="7311">
                  <c:v>0.52500000000000002</c:v>
                </c:pt>
                <c:pt idx="7312">
                  <c:v>0.52500000000000002</c:v>
                </c:pt>
                <c:pt idx="7313">
                  <c:v>0.52500000000000002</c:v>
                </c:pt>
                <c:pt idx="7314">
                  <c:v>0.52500000000000002</c:v>
                </c:pt>
                <c:pt idx="7315">
                  <c:v>0.52500000000000002</c:v>
                </c:pt>
                <c:pt idx="7316">
                  <c:v>0.52500000000000002</c:v>
                </c:pt>
                <c:pt idx="7317">
                  <c:v>0.52500000000000002</c:v>
                </c:pt>
                <c:pt idx="7318">
                  <c:v>0.52500000000000002</c:v>
                </c:pt>
                <c:pt idx="7319">
                  <c:v>0.52500000000000002</c:v>
                </c:pt>
                <c:pt idx="7320">
                  <c:v>0.52500000000000002</c:v>
                </c:pt>
                <c:pt idx="7321">
                  <c:v>0.52500000000000002</c:v>
                </c:pt>
                <c:pt idx="7322">
                  <c:v>0.52500000000000002</c:v>
                </c:pt>
                <c:pt idx="7323">
                  <c:v>0.52500000000000002</c:v>
                </c:pt>
                <c:pt idx="7324">
                  <c:v>0.52500000000000002</c:v>
                </c:pt>
                <c:pt idx="7325">
                  <c:v>0.52500000000000002</c:v>
                </c:pt>
                <c:pt idx="7326">
                  <c:v>0.52500000000000002</c:v>
                </c:pt>
                <c:pt idx="7327">
                  <c:v>0.52500000000000002</c:v>
                </c:pt>
                <c:pt idx="7328">
                  <c:v>0.52400000000000002</c:v>
                </c:pt>
                <c:pt idx="7329">
                  <c:v>0.52400000000000002</c:v>
                </c:pt>
                <c:pt idx="7330">
                  <c:v>0.52400000000000002</c:v>
                </c:pt>
                <c:pt idx="7331">
                  <c:v>0.52400000000000002</c:v>
                </c:pt>
                <c:pt idx="7332">
                  <c:v>0.52400000000000002</c:v>
                </c:pt>
                <c:pt idx="7333">
                  <c:v>0.52400000000000002</c:v>
                </c:pt>
                <c:pt idx="7334">
                  <c:v>0.52400000000000002</c:v>
                </c:pt>
                <c:pt idx="7335">
                  <c:v>0.52400000000000002</c:v>
                </c:pt>
                <c:pt idx="7336">
                  <c:v>0.52400000000000002</c:v>
                </c:pt>
                <c:pt idx="7337">
                  <c:v>0.52400000000000002</c:v>
                </c:pt>
                <c:pt idx="7338">
                  <c:v>0.52400000000000002</c:v>
                </c:pt>
                <c:pt idx="7339">
                  <c:v>0.52400000000000002</c:v>
                </c:pt>
                <c:pt idx="7340">
                  <c:v>0.52400000000000002</c:v>
                </c:pt>
                <c:pt idx="7341">
                  <c:v>0.52400000000000002</c:v>
                </c:pt>
                <c:pt idx="7342">
                  <c:v>0.52400000000000002</c:v>
                </c:pt>
                <c:pt idx="7343">
                  <c:v>0.52400000000000002</c:v>
                </c:pt>
                <c:pt idx="7344">
                  <c:v>0.52400000000000002</c:v>
                </c:pt>
                <c:pt idx="7345">
                  <c:v>0.52400000000000002</c:v>
                </c:pt>
                <c:pt idx="7346">
                  <c:v>0.52400000000000002</c:v>
                </c:pt>
                <c:pt idx="7347">
                  <c:v>0.52400000000000002</c:v>
                </c:pt>
                <c:pt idx="7348">
                  <c:v>0.52400000000000002</c:v>
                </c:pt>
                <c:pt idx="7349">
                  <c:v>0.52400000000000002</c:v>
                </c:pt>
                <c:pt idx="7350">
                  <c:v>0.52400000000000002</c:v>
                </c:pt>
                <c:pt idx="7351">
                  <c:v>0.52300000000000002</c:v>
                </c:pt>
                <c:pt idx="7352">
                  <c:v>0.52300000000000002</c:v>
                </c:pt>
                <c:pt idx="7353">
                  <c:v>0.52300000000000002</c:v>
                </c:pt>
                <c:pt idx="7354">
                  <c:v>0.52300000000000002</c:v>
                </c:pt>
                <c:pt idx="7355">
                  <c:v>0.52300000000000002</c:v>
                </c:pt>
                <c:pt idx="7356">
                  <c:v>0.52300000000000002</c:v>
                </c:pt>
                <c:pt idx="7357">
                  <c:v>0.52300000000000002</c:v>
                </c:pt>
                <c:pt idx="7358">
                  <c:v>0.52300000000000002</c:v>
                </c:pt>
                <c:pt idx="7359">
                  <c:v>0.52300000000000002</c:v>
                </c:pt>
                <c:pt idx="7360">
                  <c:v>0.52300000000000002</c:v>
                </c:pt>
                <c:pt idx="7361">
                  <c:v>0.52300000000000002</c:v>
                </c:pt>
                <c:pt idx="7362">
                  <c:v>0.52300000000000002</c:v>
                </c:pt>
                <c:pt idx="7363">
                  <c:v>0.52300000000000002</c:v>
                </c:pt>
                <c:pt idx="7364">
                  <c:v>0.52200000000000002</c:v>
                </c:pt>
                <c:pt idx="7365">
                  <c:v>0.52200000000000002</c:v>
                </c:pt>
                <c:pt idx="7366">
                  <c:v>0.52200000000000002</c:v>
                </c:pt>
                <c:pt idx="7367">
                  <c:v>0.52200000000000002</c:v>
                </c:pt>
                <c:pt idx="7368">
                  <c:v>0.52200000000000002</c:v>
                </c:pt>
                <c:pt idx="7369">
                  <c:v>0.52200000000000002</c:v>
                </c:pt>
                <c:pt idx="7370">
                  <c:v>0.52200000000000002</c:v>
                </c:pt>
                <c:pt idx="7371">
                  <c:v>0.52200000000000002</c:v>
                </c:pt>
                <c:pt idx="7372">
                  <c:v>0.52200000000000002</c:v>
                </c:pt>
                <c:pt idx="7373">
                  <c:v>0.52200000000000002</c:v>
                </c:pt>
                <c:pt idx="7374">
                  <c:v>0.52200000000000002</c:v>
                </c:pt>
                <c:pt idx="7375">
                  <c:v>0.52200000000000002</c:v>
                </c:pt>
                <c:pt idx="7376">
                  <c:v>0.52200000000000002</c:v>
                </c:pt>
                <c:pt idx="7377">
                  <c:v>0.52200000000000002</c:v>
                </c:pt>
                <c:pt idx="7378">
                  <c:v>0.52200000000000002</c:v>
                </c:pt>
                <c:pt idx="7379">
                  <c:v>0.52200000000000002</c:v>
                </c:pt>
                <c:pt idx="7380">
                  <c:v>0.52200000000000002</c:v>
                </c:pt>
                <c:pt idx="7381">
                  <c:v>0.52200000000000002</c:v>
                </c:pt>
                <c:pt idx="7382">
                  <c:v>0.52200000000000002</c:v>
                </c:pt>
                <c:pt idx="7383">
                  <c:v>0.52200000000000002</c:v>
                </c:pt>
                <c:pt idx="7384">
                  <c:v>0.52200000000000002</c:v>
                </c:pt>
                <c:pt idx="7385">
                  <c:v>0.52100000000000002</c:v>
                </c:pt>
                <c:pt idx="7386">
                  <c:v>0.52100000000000002</c:v>
                </c:pt>
                <c:pt idx="7387">
                  <c:v>0.52100000000000002</c:v>
                </c:pt>
                <c:pt idx="7388">
                  <c:v>0.52100000000000002</c:v>
                </c:pt>
                <c:pt idx="7389">
                  <c:v>0.52100000000000002</c:v>
                </c:pt>
                <c:pt idx="7390">
                  <c:v>0.52100000000000002</c:v>
                </c:pt>
                <c:pt idx="7391">
                  <c:v>0.52100000000000002</c:v>
                </c:pt>
                <c:pt idx="7392">
                  <c:v>0.52100000000000002</c:v>
                </c:pt>
                <c:pt idx="7393">
                  <c:v>0.52100000000000002</c:v>
                </c:pt>
                <c:pt idx="7394">
                  <c:v>0.52100000000000002</c:v>
                </c:pt>
                <c:pt idx="7395">
                  <c:v>0.52100000000000002</c:v>
                </c:pt>
                <c:pt idx="7396">
                  <c:v>0.52100000000000002</c:v>
                </c:pt>
                <c:pt idx="7397">
                  <c:v>0.52100000000000002</c:v>
                </c:pt>
                <c:pt idx="7398">
                  <c:v>0.52100000000000002</c:v>
                </c:pt>
                <c:pt idx="7399">
                  <c:v>0.52100000000000002</c:v>
                </c:pt>
                <c:pt idx="7400">
                  <c:v>0.52100000000000002</c:v>
                </c:pt>
                <c:pt idx="7401">
                  <c:v>0.52100000000000002</c:v>
                </c:pt>
                <c:pt idx="7402">
                  <c:v>0.52100000000000002</c:v>
                </c:pt>
                <c:pt idx="7403">
                  <c:v>0.52100000000000002</c:v>
                </c:pt>
                <c:pt idx="7404">
                  <c:v>0.52100000000000002</c:v>
                </c:pt>
                <c:pt idx="7405">
                  <c:v>0.52100000000000002</c:v>
                </c:pt>
                <c:pt idx="7406">
                  <c:v>0.52100000000000002</c:v>
                </c:pt>
                <c:pt idx="7407">
                  <c:v>0.52100000000000002</c:v>
                </c:pt>
                <c:pt idx="7408">
                  <c:v>0.52100000000000002</c:v>
                </c:pt>
                <c:pt idx="7409">
                  <c:v>0.52</c:v>
                </c:pt>
                <c:pt idx="7410">
                  <c:v>0.52</c:v>
                </c:pt>
                <c:pt idx="7411">
                  <c:v>0.52</c:v>
                </c:pt>
                <c:pt idx="7412">
                  <c:v>0.52</c:v>
                </c:pt>
                <c:pt idx="7413">
                  <c:v>0.52</c:v>
                </c:pt>
                <c:pt idx="7414">
                  <c:v>0.52</c:v>
                </c:pt>
                <c:pt idx="7415">
                  <c:v>0.52</c:v>
                </c:pt>
                <c:pt idx="7416">
                  <c:v>0.52</c:v>
                </c:pt>
                <c:pt idx="7417">
                  <c:v>0.52</c:v>
                </c:pt>
                <c:pt idx="7418">
                  <c:v>0.52</c:v>
                </c:pt>
                <c:pt idx="7419">
                  <c:v>0.52</c:v>
                </c:pt>
                <c:pt idx="7420">
                  <c:v>0.52</c:v>
                </c:pt>
                <c:pt idx="7421">
                  <c:v>0.52</c:v>
                </c:pt>
                <c:pt idx="7422">
                  <c:v>0.52</c:v>
                </c:pt>
                <c:pt idx="7423">
                  <c:v>0.52</c:v>
                </c:pt>
                <c:pt idx="7424">
                  <c:v>0.52</c:v>
                </c:pt>
                <c:pt idx="7425">
                  <c:v>0.52</c:v>
                </c:pt>
                <c:pt idx="7426">
                  <c:v>0.52</c:v>
                </c:pt>
                <c:pt idx="7427">
                  <c:v>0.52</c:v>
                </c:pt>
                <c:pt idx="7428">
                  <c:v>0.51900000000000002</c:v>
                </c:pt>
                <c:pt idx="7429">
                  <c:v>0.51900000000000002</c:v>
                </c:pt>
                <c:pt idx="7430">
                  <c:v>0.51900000000000002</c:v>
                </c:pt>
                <c:pt idx="7431">
                  <c:v>0.51900000000000002</c:v>
                </c:pt>
                <c:pt idx="7432">
                  <c:v>0.51900000000000002</c:v>
                </c:pt>
                <c:pt idx="7433">
                  <c:v>0.51900000000000002</c:v>
                </c:pt>
                <c:pt idx="7434">
                  <c:v>0.51900000000000002</c:v>
                </c:pt>
                <c:pt idx="7435">
                  <c:v>0.51900000000000002</c:v>
                </c:pt>
                <c:pt idx="7436">
                  <c:v>0.51900000000000002</c:v>
                </c:pt>
                <c:pt idx="7437">
                  <c:v>0.51900000000000002</c:v>
                </c:pt>
                <c:pt idx="7438">
                  <c:v>0.51900000000000002</c:v>
                </c:pt>
                <c:pt idx="7439">
                  <c:v>0.51900000000000002</c:v>
                </c:pt>
                <c:pt idx="7440">
                  <c:v>0.51900000000000002</c:v>
                </c:pt>
                <c:pt idx="7441">
                  <c:v>0.51900000000000002</c:v>
                </c:pt>
                <c:pt idx="7442">
                  <c:v>0.51800000000000002</c:v>
                </c:pt>
                <c:pt idx="7443">
                  <c:v>0.51800000000000002</c:v>
                </c:pt>
                <c:pt idx="7444">
                  <c:v>0.51800000000000002</c:v>
                </c:pt>
                <c:pt idx="7445">
                  <c:v>0.51800000000000002</c:v>
                </c:pt>
                <c:pt idx="7446">
                  <c:v>0.51800000000000002</c:v>
                </c:pt>
                <c:pt idx="7447">
                  <c:v>0.51800000000000002</c:v>
                </c:pt>
                <c:pt idx="7448">
                  <c:v>0.51800000000000002</c:v>
                </c:pt>
                <c:pt idx="7449">
                  <c:v>0.51800000000000002</c:v>
                </c:pt>
                <c:pt idx="7450">
                  <c:v>0.51800000000000002</c:v>
                </c:pt>
                <c:pt idx="7451">
                  <c:v>0.51800000000000002</c:v>
                </c:pt>
                <c:pt idx="7452">
                  <c:v>0.51800000000000002</c:v>
                </c:pt>
                <c:pt idx="7453">
                  <c:v>0.51800000000000002</c:v>
                </c:pt>
                <c:pt idx="7454">
                  <c:v>0.51800000000000002</c:v>
                </c:pt>
                <c:pt idx="7455">
                  <c:v>0.51800000000000002</c:v>
                </c:pt>
                <c:pt idx="7456">
                  <c:v>0.51800000000000002</c:v>
                </c:pt>
                <c:pt idx="7457">
                  <c:v>0.51800000000000002</c:v>
                </c:pt>
                <c:pt idx="7458">
                  <c:v>0.51800000000000002</c:v>
                </c:pt>
                <c:pt idx="7459">
                  <c:v>0.51800000000000002</c:v>
                </c:pt>
                <c:pt idx="7460">
                  <c:v>0.51800000000000002</c:v>
                </c:pt>
                <c:pt idx="7461">
                  <c:v>0.51800000000000002</c:v>
                </c:pt>
                <c:pt idx="7462">
                  <c:v>0.51800000000000002</c:v>
                </c:pt>
                <c:pt idx="7463">
                  <c:v>0.51800000000000002</c:v>
                </c:pt>
                <c:pt idx="7464">
                  <c:v>0.51800000000000002</c:v>
                </c:pt>
                <c:pt idx="7465">
                  <c:v>0.51700000000000002</c:v>
                </c:pt>
                <c:pt idx="7466">
                  <c:v>0.51700000000000002</c:v>
                </c:pt>
                <c:pt idx="7467">
                  <c:v>0.51700000000000002</c:v>
                </c:pt>
                <c:pt idx="7468">
                  <c:v>0.51700000000000002</c:v>
                </c:pt>
                <c:pt idx="7469">
                  <c:v>0.51700000000000002</c:v>
                </c:pt>
                <c:pt idx="7470">
                  <c:v>0.51700000000000002</c:v>
                </c:pt>
                <c:pt idx="7471">
                  <c:v>0.51700000000000002</c:v>
                </c:pt>
                <c:pt idx="7472">
                  <c:v>0.51700000000000002</c:v>
                </c:pt>
                <c:pt idx="7473">
                  <c:v>0.51700000000000002</c:v>
                </c:pt>
                <c:pt idx="7474">
                  <c:v>0.51700000000000002</c:v>
                </c:pt>
                <c:pt idx="7475">
                  <c:v>0.51700000000000002</c:v>
                </c:pt>
                <c:pt idx="7476">
                  <c:v>0.51700000000000002</c:v>
                </c:pt>
                <c:pt idx="7477">
                  <c:v>0.51700000000000002</c:v>
                </c:pt>
                <c:pt idx="7478">
                  <c:v>0.51700000000000002</c:v>
                </c:pt>
                <c:pt idx="7479">
                  <c:v>0.51700000000000002</c:v>
                </c:pt>
                <c:pt idx="7480">
                  <c:v>0.51700000000000002</c:v>
                </c:pt>
                <c:pt idx="7481">
                  <c:v>0.51700000000000002</c:v>
                </c:pt>
                <c:pt idx="7482">
                  <c:v>0.51700000000000002</c:v>
                </c:pt>
                <c:pt idx="7483">
                  <c:v>0.51700000000000002</c:v>
                </c:pt>
                <c:pt idx="7484">
                  <c:v>0.51700000000000002</c:v>
                </c:pt>
                <c:pt idx="7485">
                  <c:v>0.51700000000000002</c:v>
                </c:pt>
                <c:pt idx="7486">
                  <c:v>0.51600000000000001</c:v>
                </c:pt>
                <c:pt idx="7487">
                  <c:v>0.51600000000000001</c:v>
                </c:pt>
                <c:pt idx="7488">
                  <c:v>0.51600000000000001</c:v>
                </c:pt>
                <c:pt idx="7489">
                  <c:v>0.51600000000000001</c:v>
                </c:pt>
                <c:pt idx="7490">
                  <c:v>0.51600000000000001</c:v>
                </c:pt>
                <c:pt idx="7491">
                  <c:v>0.51600000000000001</c:v>
                </c:pt>
                <c:pt idx="7492">
                  <c:v>0.51600000000000001</c:v>
                </c:pt>
                <c:pt idx="7493">
                  <c:v>0.51600000000000001</c:v>
                </c:pt>
                <c:pt idx="7494">
                  <c:v>0.51600000000000001</c:v>
                </c:pt>
                <c:pt idx="7495">
                  <c:v>0.51600000000000001</c:v>
                </c:pt>
                <c:pt idx="7496">
                  <c:v>0.51600000000000001</c:v>
                </c:pt>
                <c:pt idx="7497">
                  <c:v>0.51600000000000001</c:v>
                </c:pt>
                <c:pt idx="7498">
                  <c:v>0.51600000000000001</c:v>
                </c:pt>
                <c:pt idx="7499">
                  <c:v>0.51600000000000001</c:v>
                </c:pt>
                <c:pt idx="7500">
                  <c:v>0.51600000000000001</c:v>
                </c:pt>
                <c:pt idx="7501">
                  <c:v>0.51600000000000001</c:v>
                </c:pt>
                <c:pt idx="7502">
                  <c:v>0.51600000000000001</c:v>
                </c:pt>
                <c:pt idx="7503">
                  <c:v>0.51600000000000001</c:v>
                </c:pt>
                <c:pt idx="7504">
                  <c:v>0.51600000000000001</c:v>
                </c:pt>
                <c:pt idx="7505">
                  <c:v>0.51600000000000001</c:v>
                </c:pt>
                <c:pt idx="7506">
                  <c:v>0.51600000000000001</c:v>
                </c:pt>
                <c:pt idx="7507">
                  <c:v>0.51600000000000001</c:v>
                </c:pt>
                <c:pt idx="7508">
                  <c:v>0.51600000000000001</c:v>
                </c:pt>
                <c:pt idx="7509">
                  <c:v>0.51600000000000001</c:v>
                </c:pt>
                <c:pt idx="7510">
                  <c:v>0.51600000000000001</c:v>
                </c:pt>
                <c:pt idx="7511">
                  <c:v>0.51600000000000001</c:v>
                </c:pt>
                <c:pt idx="7512">
                  <c:v>0.51600000000000001</c:v>
                </c:pt>
                <c:pt idx="7513">
                  <c:v>0.51500000000000001</c:v>
                </c:pt>
                <c:pt idx="7514">
                  <c:v>0.51500000000000001</c:v>
                </c:pt>
                <c:pt idx="7515">
                  <c:v>0.51500000000000001</c:v>
                </c:pt>
                <c:pt idx="7516">
                  <c:v>0.51500000000000001</c:v>
                </c:pt>
                <c:pt idx="7517">
                  <c:v>0.51500000000000001</c:v>
                </c:pt>
                <c:pt idx="7518">
                  <c:v>0.51500000000000001</c:v>
                </c:pt>
                <c:pt idx="7519">
                  <c:v>0.51500000000000001</c:v>
                </c:pt>
                <c:pt idx="7520">
                  <c:v>0.51500000000000001</c:v>
                </c:pt>
                <c:pt idx="7521">
                  <c:v>0.51500000000000001</c:v>
                </c:pt>
                <c:pt idx="7522">
                  <c:v>0.51500000000000001</c:v>
                </c:pt>
                <c:pt idx="7523">
                  <c:v>0.51500000000000001</c:v>
                </c:pt>
                <c:pt idx="7524">
                  <c:v>0.51500000000000001</c:v>
                </c:pt>
                <c:pt idx="7525">
                  <c:v>0.51500000000000001</c:v>
                </c:pt>
                <c:pt idx="7526">
                  <c:v>0.51500000000000001</c:v>
                </c:pt>
                <c:pt idx="7527">
                  <c:v>0.51500000000000001</c:v>
                </c:pt>
                <c:pt idx="7528">
                  <c:v>0.51500000000000001</c:v>
                </c:pt>
                <c:pt idx="7529">
                  <c:v>0.51500000000000001</c:v>
                </c:pt>
                <c:pt idx="7530">
                  <c:v>0.51500000000000001</c:v>
                </c:pt>
                <c:pt idx="7531">
                  <c:v>0.51500000000000001</c:v>
                </c:pt>
                <c:pt idx="7532">
                  <c:v>0.51400000000000001</c:v>
                </c:pt>
                <c:pt idx="7533">
                  <c:v>0.51400000000000001</c:v>
                </c:pt>
                <c:pt idx="7534">
                  <c:v>0.51400000000000001</c:v>
                </c:pt>
                <c:pt idx="7535">
                  <c:v>0.51400000000000001</c:v>
                </c:pt>
                <c:pt idx="7536">
                  <c:v>0.51400000000000001</c:v>
                </c:pt>
                <c:pt idx="7537">
                  <c:v>0.51400000000000001</c:v>
                </c:pt>
                <c:pt idx="7538">
                  <c:v>0.51400000000000001</c:v>
                </c:pt>
                <c:pt idx="7539">
                  <c:v>0.51400000000000001</c:v>
                </c:pt>
                <c:pt idx="7540">
                  <c:v>0.51400000000000001</c:v>
                </c:pt>
                <c:pt idx="7541">
                  <c:v>0.51400000000000001</c:v>
                </c:pt>
                <c:pt idx="7542">
                  <c:v>0.51400000000000001</c:v>
                </c:pt>
                <c:pt idx="7543">
                  <c:v>0.51400000000000001</c:v>
                </c:pt>
                <c:pt idx="7544">
                  <c:v>0.51400000000000001</c:v>
                </c:pt>
                <c:pt idx="7545">
                  <c:v>0.51400000000000001</c:v>
                </c:pt>
                <c:pt idx="7546">
                  <c:v>0.51400000000000001</c:v>
                </c:pt>
                <c:pt idx="7547">
                  <c:v>0.51400000000000001</c:v>
                </c:pt>
                <c:pt idx="7548">
                  <c:v>0.51400000000000001</c:v>
                </c:pt>
                <c:pt idx="7549">
                  <c:v>0.51300000000000001</c:v>
                </c:pt>
                <c:pt idx="7550">
                  <c:v>0.51300000000000001</c:v>
                </c:pt>
                <c:pt idx="7551">
                  <c:v>0.51300000000000001</c:v>
                </c:pt>
                <c:pt idx="7552">
                  <c:v>0.51300000000000001</c:v>
                </c:pt>
                <c:pt idx="7553">
                  <c:v>0.51300000000000001</c:v>
                </c:pt>
                <c:pt idx="7554">
                  <c:v>0.51300000000000001</c:v>
                </c:pt>
                <c:pt idx="7555">
                  <c:v>0.51300000000000001</c:v>
                </c:pt>
                <c:pt idx="7556">
                  <c:v>0.51300000000000001</c:v>
                </c:pt>
                <c:pt idx="7557">
                  <c:v>0.51300000000000001</c:v>
                </c:pt>
                <c:pt idx="7558">
                  <c:v>0.51300000000000001</c:v>
                </c:pt>
                <c:pt idx="7559">
                  <c:v>0.51300000000000001</c:v>
                </c:pt>
                <c:pt idx="7560">
                  <c:v>0.51300000000000001</c:v>
                </c:pt>
                <c:pt idx="7561">
                  <c:v>0.51300000000000001</c:v>
                </c:pt>
                <c:pt idx="7562">
                  <c:v>0.51300000000000001</c:v>
                </c:pt>
                <c:pt idx="7563">
                  <c:v>0.51300000000000001</c:v>
                </c:pt>
                <c:pt idx="7564">
                  <c:v>0.51300000000000001</c:v>
                </c:pt>
                <c:pt idx="7565">
                  <c:v>0.51300000000000001</c:v>
                </c:pt>
                <c:pt idx="7566">
                  <c:v>0.51300000000000001</c:v>
                </c:pt>
                <c:pt idx="7567">
                  <c:v>0.51300000000000001</c:v>
                </c:pt>
                <c:pt idx="7568">
                  <c:v>0.51200000000000001</c:v>
                </c:pt>
                <c:pt idx="7569">
                  <c:v>0.51200000000000001</c:v>
                </c:pt>
                <c:pt idx="7570">
                  <c:v>0.51200000000000001</c:v>
                </c:pt>
                <c:pt idx="7571">
                  <c:v>0.51200000000000001</c:v>
                </c:pt>
                <c:pt idx="7572">
                  <c:v>0.51200000000000001</c:v>
                </c:pt>
                <c:pt idx="7573">
                  <c:v>0.51200000000000001</c:v>
                </c:pt>
                <c:pt idx="7574">
                  <c:v>0.51200000000000001</c:v>
                </c:pt>
                <c:pt idx="7575">
                  <c:v>0.51200000000000001</c:v>
                </c:pt>
                <c:pt idx="7576">
                  <c:v>0.51200000000000001</c:v>
                </c:pt>
                <c:pt idx="7577">
                  <c:v>0.51200000000000001</c:v>
                </c:pt>
                <c:pt idx="7578">
                  <c:v>0.51200000000000001</c:v>
                </c:pt>
                <c:pt idx="7579">
                  <c:v>0.51200000000000001</c:v>
                </c:pt>
                <c:pt idx="7580">
                  <c:v>0.51200000000000001</c:v>
                </c:pt>
                <c:pt idx="7581">
                  <c:v>0.51200000000000001</c:v>
                </c:pt>
                <c:pt idx="7582">
                  <c:v>0.51200000000000001</c:v>
                </c:pt>
                <c:pt idx="7583">
                  <c:v>0.51200000000000001</c:v>
                </c:pt>
                <c:pt idx="7584">
                  <c:v>0.51200000000000001</c:v>
                </c:pt>
                <c:pt idx="7585">
                  <c:v>0.51200000000000001</c:v>
                </c:pt>
                <c:pt idx="7586">
                  <c:v>0.51100000000000001</c:v>
                </c:pt>
                <c:pt idx="7587">
                  <c:v>0.51100000000000001</c:v>
                </c:pt>
                <c:pt idx="7588">
                  <c:v>0.51100000000000001</c:v>
                </c:pt>
                <c:pt idx="7589">
                  <c:v>0.51100000000000001</c:v>
                </c:pt>
                <c:pt idx="7590">
                  <c:v>0.51100000000000001</c:v>
                </c:pt>
                <c:pt idx="7591">
                  <c:v>0.51100000000000001</c:v>
                </c:pt>
                <c:pt idx="7592">
                  <c:v>0.51100000000000001</c:v>
                </c:pt>
                <c:pt idx="7593">
                  <c:v>0.51100000000000001</c:v>
                </c:pt>
                <c:pt idx="7594">
                  <c:v>0.51100000000000001</c:v>
                </c:pt>
                <c:pt idx="7595">
                  <c:v>0.51100000000000001</c:v>
                </c:pt>
                <c:pt idx="7596">
                  <c:v>0.51100000000000001</c:v>
                </c:pt>
                <c:pt idx="7597">
                  <c:v>0.51100000000000001</c:v>
                </c:pt>
                <c:pt idx="7598">
                  <c:v>0.51100000000000001</c:v>
                </c:pt>
                <c:pt idx="7599">
                  <c:v>0.51100000000000001</c:v>
                </c:pt>
                <c:pt idx="7600">
                  <c:v>0.51100000000000001</c:v>
                </c:pt>
                <c:pt idx="7601">
                  <c:v>0.51100000000000001</c:v>
                </c:pt>
                <c:pt idx="7602">
                  <c:v>0.51100000000000001</c:v>
                </c:pt>
                <c:pt idx="7603">
                  <c:v>0.51100000000000001</c:v>
                </c:pt>
                <c:pt idx="7604">
                  <c:v>0.51100000000000001</c:v>
                </c:pt>
                <c:pt idx="7605">
                  <c:v>0.51100000000000001</c:v>
                </c:pt>
                <c:pt idx="7606">
                  <c:v>0.51100000000000001</c:v>
                </c:pt>
                <c:pt idx="7607">
                  <c:v>0.51100000000000001</c:v>
                </c:pt>
                <c:pt idx="7608">
                  <c:v>0.51100000000000001</c:v>
                </c:pt>
                <c:pt idx="7609">
                  <c:v>0.51100000000000001</c:v>
                </c:pt>
                <c:pt idx="7610">
                  <c:v>0.51100000000000001</c:v>
                </c:pt>
                <c:pt idx="7611">
                  <c:v>0.51100000000000001</c:v>
                </c:pt>
                <c:pt idx="7612">
                  <c:v>0.51100000000000001</c:v>
                </c:pt>
                <c:pt idx="7613">
                  <c:v>0.51100000000000001</c:v>
                </c:pt>
                <c:pt idx="7614">
                  <c:v>0.51100000000000001</c:v>
                </c:pt>
                <c:pt idx="7615">
                  <c:v>0.51100000000000001</c:v>
                </c:pt>
                <c:pt idx="7616">
                  <c:v>0.51</c:v>
                </c:pt>
                <c:pt idx="7617">
                  <c:v>0.51</c:v>
                </c:pt>
                <c:pt idx="7618">
                  <c:v>0.51</c:v>
                </c:pt>
                <c:pt idx="7619">
                  <c:v>0.51</c:v>
                </c:pt>
                <c:pt idx="7620">
                  <c:v>0.51</c:v>
                </c:pt>
                <c:pt idx="7621">
                  <c:v>0.51</c:v>
                </c:pt>
                <c:pt idx="7622">
                  <c:v>0.51</c:v>
                </c:pt>
                <c:pt idx="7623">
                  <c:v>0.51</c:v>
                </c:pt>
                <c:pt idx="7624">
                  <c:v>0.51</c:v>
                </c:pt>
                <c:pt idx="7625">
                  <c:v>0.51</c:v>
                </c:pt>
                <c:pt idx="7626">
                  <c:v>0.51</c:v>
                </c:pt>
                <c:pt idx="7627">
                  <c:v>0.51</c:v>
                </c:pt>
                <c:pt idx="7628">
                  <c:v>0.51</c:v>
                </c:pt>
                <c:pt idx="7629">
                  <c:v>0.51</c:v>
                </c:pt>
                <c:pt idx="7630">
                  <c:v>0.51</c:v>
                </c:pt>
                <c:pt idx="7631">
                  <c:v>0.51</c:v>
                </c:pt>
                <c:pt idx="7632">
                  <c:v>0.51</c:v>
                </c:pt>
                <c:pt idx="7633">
                  <c:v>0.51</c:v>
                </c:pt>
                <c:pt idx="7634">
                  <c:v>0.51</c:v>
                </c:pt>
                <c:pt idx="7635">
                  <c:v>0.51</c:v>
                </c:pt>
                <c:pt idx="7636">
                  <c:v>0.51</c:v>
                </c:pt>
                <c:pt idx="7637">
                  <c:v>0.50900000000000001</c:v>
                </c:pt>
                <c:pt idx="7638">
                  <c:v>0.50900000000000001</c:v>
                </c:pt>
                <c:pt idx="7639">
                  <c:v>0.50900000000000001</c:v>
                </c:pt>
                <c:pt idx="7640">
                  <c:v>0.50900000000000001</c:v>
                </c:pt>
                <c:pt idx="7641">
                  <c:v>0.50900000000000001</c:v>
                </c:pt>
                <c:pt idx="7642">
                  <c:v>0.50900000000000001</c:v>
                </c:pt>
                <c:pt idx="7643">
                  <c:v>0.50900000000000001</c:v>
                </c:pt>
                <c:pt idx="7644">
                  <c:v>0.50900000000000001</c:v>
                </c:pt>
                <c:pt idx="7645">
                  <c:v>0.50900000000000001</c:v>
                </c:pt>
                <c:pt idx="7646">
                  <c:v>0.50900000000000001</c:v>
                </c:pt>
                <c:pt idx="7647">
                  <c:v>0.50900000000000001</c:v>
                </c:pt>
                <c:pt idx="7648">
                  <c:v>0.50900000000000001</c:v>
                </c:pt>
                <c:pt idx="7649">
                  <c:v>0.50900000000000001</c:v>
                </c:pt>
                <c:pt idx="7650">
                  <c:v>0.50900000000000001</c:v>
                </c:pt>
                <c:pt idx="7651">
                  <c:v>0.50900000000000001</c:v>
                </c:pt>
                <c:pt idx="7652">
                  <c:v>0.50900000000000001</c:v>
                </c:pt>
                <c:pt idx="7653">
                  <c:v>0.50900000000000001</c:v>
                </c:pt>
                <c:pt idx="7654">
                  <c:v>0.50900000000000001</c:v>
                </c:pt>
                <c:pt idx="7655">
                  <c:v>0.50900000000000001</c:v>
                </c:pt>
                <c:pt idx="7656">
                  <c:v>0.50900000000000001</c:v>
                </c:pt>
                <c:pt idx="7657">
                  <c:v>0.50900000000000001</c:v>
                </c:pt>
                <c:pt idx="7658">
                  <c:v>0.50900000000000001</c:v>
                </c:pt>
                <c:pt idx="7659">
                  <c:v>0.50900000000000001</c:v>
                </c:pt>
                <c:pt idx="7660">
                  <c:v>0.50900000000000001</c:v>
                </c:pt>
                <c:pt idx="7661">
                  <c:v>0.50900000000000001</c:v>
                </c:pt>
                <c:pt idx="7662">
                  <c:v>0.50800000000000001</c:v>
                </c:pt>
                <c:pt idx="7663">
                  <c:v>0.50800000000000001</c:v>
                </c:pt>
                <c:pt idx="7664">
                  <c:v>0.50800000000000001</c:v>
                </c:pt>
                <c:pt idx="7665">
                  <c:v>0.50800000000000001</c:v>
                </c:pt>
                <c:pt idx="7666">
                  <c:v>0.50800000000000001</c:v>
                </c:pt>
                <c:pt idx="7667">
                  <c:v>0.50800000000000001</c:v>
                </c:pt>
                <c:pt idx="7668">
                  <c:v>0.50800000000000001</c:v>
                </c:pt>
                <c:pt idx="7669">
                  <c:v>0.50800000000000001</c:v>
                </c:pt>
                <c:pt idx="7670">
                  <c:v>0.50800000000000001</c:v>
                </c:pt>
                <c:pt idx="7671">
                  <c:v>0.50800000000000001</c:v>
                </c:pt>
                <c:pt idx="7672">
                  <c:v>0.50800000000000001</c:v>
                </c:pt>
                <c:pt idx="7673">
                  <c:v>0.50800000000000001</c:v>
                </c:pt>
                <c:pt idx="7674">
                  <c:v>0.50800000000000001</c:v>
                </c:pt>
                <c:pt idx="7675">
                  <c:v>0.50800000000000001</c:v>
                </c:pt>
                <c:pt idx="7676">
                  <c:v>0.50800000000000001</c:v>
                </c:pt>
                <c:pt idx="7677">
                  <c:v>0.50800000000000001</c:v>
                </c:pt>
                <c:pt idx="7678">
                  <c:v>0.50800000000000001</c:v>
                </c:pt>
                <c:pt idx="7679">
                  <c:v>0.50800000000000001</c:v>
                </c:pt>
                <c:pt idx="7680">
                  <c:v>0.50800000000000001</c:v>
                </c:pt>
                <c:pt idx="7681">
                  <c:v>0.50800000000000001</c:v>
                </c:pt>
                <c:pt idx="7682">
                  <c:v>0.50800000000000001</c:v>
                </c:pt>
                <c:pt idx="7683">
                  <c:v>0.50800000000000001</c:v>
                </c:pt>
                <c:pt idx="7684">
                  <c:v>0.50800000000000001</c:v>
                </c:pt>
                <c:pt idx="7685">
                  <c:v>0.50800000000000001</c:v>
                </c:pt>
                <c:pt idx="7686">
                  <c:v>0.50800000000000001</c:v>
                </c:pt>
                <c:pt idx="7687">
                  <c:v>0.50800000000000001</c:v>
                </c:pt>
                <c:pt idx="7688">
                  <c:v>0.50800000000000001</c:v>
                </c:pt>
                <c:pt idx="7689">
                  <c:v>0.50700000000000001</c:v>
                </c:pt>
                <c:pt idx="7690">
                  <c:v>0.50700000000000001</c:v>
                </c:pt>
                <c:pt idx="7691">
                  <c:v>0.50700000000000001</c:v>
                </c:pt>
                <c:pt idx="7692">
                  <c:v>0.50700000000000001</c:v>
                </c:pt>
                <c:pt idx="7693">
                  <c:v>0.50700000000000001</c:v>
                </c:pt>
                <c:pt idx="7694">
                  <c:v>0.50700000000000001</c:v>
                </c:pt>
                <c:pt idx="7695">
                  <c:v>0.50700000000000001</c:v>
                </c:pt>
                <c:pt idx="7696">
                  <c:v>0.50700000000000001</c:v>
                </c:pt>
                <c:pt idx="7697">
                  <c:v>0.50700000000000001</c:v>
                </c:pt>
                <c:pt idx="7698">
                  <c:v>0.50700000000000001</c:v>
                </c:pt>
                <c:pt idx="7699">
                  <c:v>0.50700000000000001</c:v>
                </c:pt>
                <c:pt idx="7700">
                  <c:v>0.50700000000000001</c:v>
                </c:pt>
                <c:pt idx="7701">
                  <c:v>0.50700000000000001</c:v>
                </c:pt>
                <c:pt idx="7702">
                  <c:v>0.50700000000000001</c:v>
                </c:pt>
                <c:pt idx="7703">
                  <c:v>0.50700000000000001</c:v>
                </c:pt>
                <c:pt idx="7704">
                  <c:v>0.50700000000000001</c:v>
                </c:pt>
                <c:pt idx="7705">
                  <c:v>0.50700000000000001</c:v>
                </c:pt>
                <c:pt idx="7706">
                  <c:v>0.50700000000000001</c:v>
                </c:pt>
                <c:pt idx="7707">
                  <c:v>0.50700000000000001</c:v>
                </c:pt>
                <c:pt idx="7708">
                  <c:v>0.50700000000000001</c:v>
                </c:pt>
                <c:pt idx="7709">
                  <c:v>0.50700000000000001</c:v>
                </c:pt>
                <c:pt idx="7710">
                  <c:v>0.50700000000000001</c:v>
                </c:pt>
                <c:pt idx="7711">
                  <c:v>0.50700000000000001</c:v>
                </c:pt>
                <c:pt idx="7712">
                  <c:v>0.50700000000000001</c:v>
                </c:pt>
                <c:pt idx="7713">
                  <c:v>0.50700000000000001</c:v>
                </c:pt>
                <c:pt idx="7714">
                  <c:v>0.50600000000000001</c:v>
                </c:pt>
                <c:pt idx="7715">
                  <c:v>0.50600000000000001</c:v>
                </c:pt>
                <c:pt idx="7716">
                  <c:v>0.50600000000000001</c:v>
                </c:pt>
                <c:pt idx="7717">
                  <c:v>0.50600000000000001</c:v>
                </c:pt>
                <c:pt idx="7718">
                  <c:v>0.50600000000000001</c:v>
                </c:pt>
                <c:pt idx="7719">
                  <c:v>0.50600000000000001</c:v>
                </c:pt>
                <c:pt idx="7720">
                  <c:v>0.50600000000000001</c:v>
                </c:pt>
                <c:pt idx="7721">
                  <c:v>0.50600000000000001</c:v>
                </c:pt>
                <c:pt idx="7722">
                  <c:v>0.50600000000000001</c:v>
                </c:pt>
                <c:pt idx="7723">
                  <c:v>0.50600000000000001</c:v>
                </c:pt>
                <c:pt idx="7724">
                  <c:v>0.50600000000000001</c:v>
                </c:pt>
                <c:pt idx="7725">
                  <c:v>0.50600000000000001</c:v>
                </c:pt>
                <c:pt idx="7726">
                  <c:v>0.50600000000000001</c:v>
                </c:pt>
                <c:pt idx="7727">
                  <c:v>0.50600000000000001</c:v>
                </c:pt>
                <c:pt idx="7728">
                  <c:v>0.50600000000000001</c:v>
                </c:pt>
                <c:pt idx="7729">
                  <c:v>0.50600000000000001</c:v>
                </c:pt>
                <c:pt idx="7730">
                  <c:v>0.50600000000000001</c:v>
                </c:pt>
                <c:pt idx="7731">
                  <c:v>0.50600000000000001</c:v>
                </c:pt>
                <c:pt idx="7732">
                  <c:v>0.50600000000000001</c:v>
                </c:pt>
                <c:pt idx="7733">
                  <c:v>0.50600000000000001</c:v>
                </c:pt>
                <c:pt idx="7734">
                  <c:v>0.50600000000000001</c:v>
                </c:pt>
                <c:pt idx="7735">
                  <c:v>0.50600000000000001</c:v>
                </c:pt>
                <c:pt idx="7736">
                  <c:v>0.50600000000000001</c:v>
                </c:pt>
                <c:pt idx="7737">
                  <c:v>0.50600000000000001</c:v>
                </c:pt>
                <c:pt idx="7738">
                  <c:v>0.505</c:v>
                </c:pt>
                <c:pt idx="7739">
                  <c:v>0.505</c:v>
                </c:pt>
                <c:pt idx="7740">
                  <c:v>0.505</c:v>
                </c:pt>
                <c:pt idx="7741">
                  <c:v>0.505</c:v>
                </c:pt>
                <c:pt idx="7742">
                  <c:v>0.505</c:v>
                </c:pt>
                <c:pt idx="7743">
                  <c:v>0.505</c:v>
                </c:pt>
                <c:pt idx="7744">
                  <c:v>0.505</c:v>
                </c:pt>
                <c:pt idx="7745">
                  <c:v>0.505</c:v>
                </c:pt>
                <c:pt idx="7746">
                  <c:v>0.505</c:v>
                </c:pt>
                <c:pt idx="7747">
                  <c:v>0.505</c:v>
                </c:pt>
                <c:pt idx="7748">
                  <c:v>0.505</c:v>
                </c:pt>
                <c:pt idx="7749">
                  <c:v>0.505</c:v>
                </c:pt>
                <c:pt idx="7750">
                  <c:v>0.505</c:v>
                </c:pt>
                <c:pt idx="7751">
                  <c:v>0.505</c:v>
                </c:pt>
                <c:pt idx="7752">
                  <c:v>0.505</c:v>
                </c:pt>
                <c:pt idx="7753">
                  <c:v>0.505</c:v>
                </c:pt>
                <c:pt idx="7754">
                  <c:v>0.504</c:v>
                </c:pt>
                <c:pt idx="7755">
                  <c:v>0.504</c:v>
                </c:pt>
                <c:pt idx="7756">
                  <c:v>0.504</c:v>
                </c:pt>
                <c:pt idx="7757">
                  <c:v>0.504</c:v>
                </c:pt>
                <c:pt idx="7758">
                  <c:v>0.504</c:v>
                </c:pt>
                <c:pt idx="7759">
                  <c:v>0.504</c:v>
                </c:pt>
                <c:pt idx="7760">
                  <c:v>0.504</c:v>
                </c:pt>
                <c:pt idx="7761">
                  <c:v>0.504</c:v>
                </c:pt>
                <c:pt idx="7762">
                  <c:v>0.504</c:v>
                </c:pt>
                <c:pt idx="7763">
                  <c:v>0.504</c:v>
                </c:pt>
                <c:pt idx="7764">
                  <c:v>0.504</c:v>
                </c:pt>
                <c:pt idx="7765">
                  <c:v>0.504</c:v>
                </c:pt>
                <c:pt idx="7766">
                  <c:v>0.504</c:v>
                </c:pt>
                <c:pt idx="7767">
                  <c:v>0.504</c:v>
                </c:pt>
                <c:pt idx="7768">
                  <c:v>0.504</c:v>
                </c:pt>
                <c:pt idx="7769">
                  <c:v>0.504</c:v>
                </c:pt>
                <c:pt idx="7770">
                  <c:v>0.504</c:v>
                </c:pt>
                <c:pt idx="7771">
                  <c:v>0.504</c:v>
                </c:pt>
                <c:pt idx="7772">
                  <c:v>0.504</c:v>
                </c:pt>
                <c:pt idx="7773">
                  <c:v>0.504</c:v>
                </c:pt>
                <c:pt idx="7774">
                  <c:v>0.504</c:v>
                </c:pt>
                <c:pt idx="7775">
                  <c:v>0.504</c:v>
                </c:pt>
                <c:pt idx="7776">
                  <c:v>0.504</c:v>
                </c:pt>
                <c:pt idx="7777">
                  <c:v>0.504</c:v>
                </c:pt>
                <c:pt idx="7778">
                  <c:v>0.504</c:v>
                </c:pt>
                <c:pt idx="7779">
                  <c:v>0.503</c:v>
                </c:pt>
                <c:pt idx="7780">
                  <c:v>0.503</c:v>
                </c:pt>
                <c:pt idx="7781">
                  <c:v>0.503</c:v>
                </c:pt>
                <c:pt idx="7782">
                  <c:v>0.503</c:v>
                </c:pt>
                <c:pt idx="7783">
                  <c:v>0.503</c:v>
                </c:pt>
                <c:pt idx="7784">
                  <c:v>0.503</c:v>
                </c:pt>
                <c:pt idx="7785">
                  <c:v>0.503</c:v>
                </c:pt>
                <c:pt idx="7786">
                  <c:v>0.503</c:v>
                </c:pt>
                <c:pt idx="7787">
                  <c:v>0.503</c:v>
                </c:pt>
                <c:pt idx="7788">
                  <c:v>0.503</c:v>
                </c:pt>
                <c:pt idx="7789">
                  <c:v>0.502</c:v>
                </c:pt>
                <c:pt idx="7790">
                  <c:v>0.502</c:v>
                </c:pt>
                <c:pt idx="7791">
                  <c:v>0.502</c:v>
                </c:pt>
                <c:pt idx="7792">
                  <c:v>0.502</c:v>
                </c:pt>
                <c:pt idx="7793">
                  <c:v>0.502</c:v>
                </c:pt>
                <c:pt idx="7794">
                  <c:v>0.502</c:v>
                </c:pt>
                <c:pt idx="7795">
                  <c:v>0.502</c:v>
                </c:pt>
                <c:pt idx="7796">
                  <c:v>0.502</c:v>
                </c:pt>
                <c:pt idx="7797">
                  <c:v>0.502</c:v>
                </c:pt>
                <c:pt idx="7798">
                  <c:v>0.502</c:v>
                </c:pt>
                <c:pt idx="7799">
                  <c:v>0.502</c:v>
                </c:pt>
                <c:pt idx="7800">
                  <c:v>0.502</c:v>
                </c:pt>
                <c:pt idx="7801">
                  <c:v>0.502</c:v>
                </c:pt>
                <c:pt idx="7802">
                  <c:v>0.502</c:v>
                </c:pt>
                <c:pt idx="7803">
                  <c:v>0.502</c:v>
                </c:pt>
                <c:pt idx="7804">
                  <c:v>0.501</c:v>
                </c:pt>
                <c:pt idx="7805">
                  <c:v>0.501</c:v>
                </c:pt>
                <c:pt idx="7806">
                  <c:v>0.501</c:v>
                </c:pt>
                <c:pt idx="7807">
                  <c:v>0.501</c:v>
                </c:pt>
                <c:pt idx="7808">
                  <c:v>0.501</c:v>
                </c:pt>
                <c:pt idx="7809">
                  <c:v>0.501</c:v>
                </c:pt>
                <c:pt idx="7810">
                  <c:v>0.501</c:v>
                </c:pt>
                <c:pt idx="7811">
                  <c:v>0.501</c:v>
                </c:pt>
                <c:pt idx="7812">
                  <c:v>0.501</c:v>
                </c:pt>
                <c:pt idx="7813">
                  <c:v>0.501</c:v>
                </c:pt>
                <c:pt idx="7814">
                  <c:v>0.501</c:v>
                </c:pt>
                <c:pt idx="7815">
                  <c:v>0.501</c:v>
                </c:pt>
                <c:pt idx="7816">
                  <c:v>0.501</c:v>
                </c:pt>
                <c:pt idx="7817">
                  <c:v>0.501</c:v>
                </c:pt>
                <c:pt idx="7818">
                  <c:v>0.501</c:v>
                </c:pt>
                <c:pt idx="7819">
                  <c:v>0.501</c:v>
                </c:pt>
                <c:pt idx="7820">
                  <c:v>0.501</c:v>
                </c:pt>
                <c:pt idx="7821">
                  <c:v>0.501</c:v>
                </c:pt>
                <c:pt idx="7822">
                  <c:v>0.501</c:v>
                </c:pt>
                <c:pt idx="7823">
                  <c:v>0.501</c:v>
                </c:pt>
                <c:pt idx="7824">
                  <c:v>0.501</c:v>
                </c:pt>
                <c:pt idx="7825">
                  <c:v>0.501</c:v>
                </c:pt>
                <c:pt idx="7826">
                  <c:v>0.501</c:v>
                </c:pt>
                <c:pt idx="7827">
                  <c:v>0.501</c:v>
                </c:pt>
                <c:pt idx="7828">
                  <c:v>0.501</c:v>
                </c:pt>
                <c:pt idx="7829">
                  <c:v>0.501</c:v>
                </c:pt>
                <c:pt idx="7830">
                  <c:v>0.501</c:v>
                </c:pt>
                <c:pt idx="7831">
                  <c:v>0.5</c:v>
                </c:pt>
                <c:pt idx="7832">
                  <c:v>0.5</c:v>
                </c:pt>
                <c:pt idx="7833">
                  <c:v>0.5</c:v>
                </c:pt>
                <c:pt idx="7834">
                  <c:v>0.5</c:v>
                </c:pt>
                <c:pt idx="7835">
                  <c:v>0.5</c:v>
                </c:pt>
                <c:pt idx="7836">
                  <c:v>0.5</c:v>
                </c:pt>
                <c:pt idx="7837">
                  <c:v>0.5</c:v>
                </c:pt>
                <c:pt idx="7838">
                  <c:v>0.5</c:v>
                </c:pt>
                <c:pt idx="7839">
                  <c:v>0.5</c:v>
                </c:pt>
                <c:pt idx="7840">
                  <c:v>0.5</c:v>
                </c:pt>
                <c:pt idx="7841">
                  <c:v>0.5</c:v>
                </c:pt>
                <c:pt idx="7842">
                  <c:v>0.5</c:v>
                </c:pt>
                <c:pt idx="7843">
                  <c:v>0.5</c:v>
                </c:pt>
                <c:pt idx="7844">
                  <c:v>0.5</c:v>
                </c:pt>
                <c:pt idx="7845">
                  <c:v>0.5</c:v>
                </c:pt>
                <c:pt idx="7846">
                  <c:v>0.5</c:v>
                </c:pt>
                <c:pt idx="7847">
                  <c:v>0.5</c:v>
                </c:pt>
                <c:pt idx="7848">
                  <c:v>0.5</c:v>
                </c:pt>
                <c:pt idx="7849">
                  <c:v>0.5</c:v>
                </c:pt>
                <c:pt idx="7850">
                  <c:v>0.5</c:v>
                </c:pt>
                <c:pt idx="7851">
                  <c:v>0.5</c:v>
                </c:pt>
                <c:pt idx="7852">
                  <c:v>0.499</c:v>
                </c:pt>
                <c:pt idx="7853">
                  <c:v>0.499</c:v>
                </c:pt>
                <c:pt idx="7854">
                  <c:v>0.499</c:v>
                </c:pt>
                <c:pt idx="7855">
                  <c:v>0.499</c:v>
                </c:pt>
                <c:pt idx="7856">
                  <c:v>0.499</c:v>
                </c:pt>
                <c:pt idx="7857">
                  <c:v>0.499</c:v>
                </c:pt>
                <c:pt idx="7858">
                  <c:v>0.499</c:v>
                </c:pt>
                <c:pt idx="7859">
                  <c:v>0.499</c:v>
                </c:pt>
                <c:pt idx="7860">
                  <c:v>0.499</c:v>
                </c:pt>
                <c:pt idx="7861">
                  <c:v>0.499</c:v>
                </c:pt>
                <c:pt idx="7862">
                  <c:v>0.499</c:v>
                </c:pt>
                <c:pt idx="7863">
                  <c:v>0.499</c:v>
                </c:pt>
                <c:pt idx="7864">
                  <c:v>0.499</c:v>
                </c:pt>
                <c:pt idx="7865">
                  <c:v>0.499</c:v>
                </c:pt>
                <c:pt idx="7866">
                  <c:v>0.499</c:v>
                </c:pt>
                <c:pt idx="7867">
                  <c:v>0.499</c:v>
                </c:pt>
                <c:pt idx="7868">
                  <c:v>0.499</c:v>
                </c:pt>
                <c:pt idx="7869">
                  <c:v>0.499</c:v>
                </c:pt>
                <c:pt idx="7870">
                  <c:v>0.499</c:v>
                </c:pt>
                <c:pt idx="7871">
                  <c:v>0.499</c:v>
                </c:pt>
                <c:pt idx="7872">
                  <c:v>0.499</c:v>
                </c:pt>
                <c:pt idx="7873">
                  <c:v>0.499</c:v>
                </c:pt>
                <c:pt idx="7874">
                  <c:v>0.499</c:v>
                </c:pt>
                <c:pt idx="7875">
                  <c:v>0.499</c:v>
                </c:pt>
                <c:pt idx="7876">
                  <c:v>0.498</c:v>
                </c:pt>
                <c:pt idx="7877">
                  <c:v>0.498</c:v>
                </c:pt>
                <c:pt idx="7878">
                  <c:v>0.498</c:v>
                </c:pt>
                <c:pt idx="7879">
                  <c:v>0.498</c:v>
                </c:pt>
                <c:pt idx="7880">
                  <c:v>0.498</c:v>
                </c:pt>
                <c:pt idx="7881">
                  <c:v>0.498</c:v>
                </c:pt>
                <c:pt idx="7882">
                  <c:v>0.498</c:v>
                </c:pt>
                <c:pt idx="7883">
                  <c:v>0.498</c:v>
                </c:pt>
                <c:pt idx="7884">
                  <c:v>0.498</c:v>
                </c:pt>
                <c:pt idx="7885">
                  <c:v>0.498</c:v>
                </c:pt>
                <c:pt idx="7886">
                  <c:v>0.498</c:v>
                </c:pt>
                <c:pt idx="7887">
                  <c:v>0.498</c:v>
                </c:pt>
                <c:pt idx="7888">
                  <c:v>0.498</c:v>
                </c:pt>
                <c:pt idx="7889">
                  <c:v>0.498</c:v>
                </c:pt>
                <c:pt idx="7890">
                  <c:v>0.498</c:v>
                </c:pt>
                <c:pt idx="7891">
                  <c:v>0.498</c:v>
                </c:pt>
                <c:pt idx="7892">
                  <c:v>0.498</c:v>
                </c:pt>
                <c:pt idx="7893">
                  <c:v>0.498</c:v>
                </c:pt>
                <c:pt idx="7894">
                  <c:v>0.498</c:v>
                </c:pt>
                <c:pt idx="7895">
                  <c:v>0.498</c:v>
                </c:pt>
                <c:pt idx="7896">
                  <c:v>0.498</c:v>
                </c:pt>
                <c:pt idx="7897">
                  <c:v>0.498</c:v>
                </c:pt>
                <c:pt idx="7898">
                  <c:v>0.497</c:v>
                </c:pt>
                <c:pt idx="7899">
                  <c:v>0.497</c:v>
                </c:pt>
                <c:pt idx="7900">
                  <c:v>0.497</c:v>
                </c:pt>
                <c:pt idx="7901">
                  <c:v>0.497</c:v>
                </c:pt>
                <c:pt idx="7902">
                  <c:v>0.497</c:v>
                </c:pt>
                <c:pt idx="7903">
                  <c:v>0.497</c:v>
                </c:pt>
                <c:pt idx="7904">
                  <c:v>0.497</c:v>
                </c:pt>
                <c:pt idx="7905">
                  <c:v>0.497</c:v>
                </c:pt>
                <c:pt idx="7906">
                  <c:v>0.497</c:v>
                </c:pt>
                <c:pt idx="7907">
                  <c:v>0.497</c:v>
                </c:pt>
                <c:pt idx="7908">
                  <c:v>0.497</c:v>
                </c:pt>
                <c:pt idx="7909">
                  <c:v>0.497</c:v>
                </c:pt>
                <c:pt idx="7910">
                  <c:v>0.497</c:v>
                </c:pt>
                <c:pt idx="7911">
                  <c:v>0.497</c:v>
                </c:pt>
                <c:pt idx="7912">
                  <c:v>0.497</c:v>
                </c:pt>
                <c:pt idx="7913">
                  <c:v>0.497</c:v>
                </c:pt>
                <c:pt idx="7914">
                  <c:v>0.497</c:v>
                </c:pt>
                <c:pt idx="7915">
                  <c:v>0.497</c:v>
                </c:pt>
                <c:pt idx="7916">
                  <c:v>0.497</c:v>
                </c:pt>
                <c:pt idx="7917">
                  <c:v>0.497</c:v>
                </c:pt>
                <c:pt idx="7918">
                  <c:v>0.497</c:v>
                </c:pt>
                <c:pt idx="7919">
                  <c:v>0.497</c:v>
                </c:pt>
                <c:pt idx="7920">
                  <c:v>0.497</c:v>
                </c:pt>
                <c:pt idx="7921">
                  <c:v>0.497</c:v>
                </c:pt>
                <c:pt idx="7922">
                  <c:v>0.497</c:v>
                </c:pt>
                <c:pt idx="7923">
                  <c:v>0.497</c:v>
                </c:pt>
                <c:pt idx="7924">
                  <c:v>0.496</c:v>
                </c:pt>
                <c:pt idx="7925">
                  <c:v>0.496</c:v>
                </c:pt>
                <c:pt idx="7926">
                  <c:v>0.496</c:v>
                </c:pt>
                <c:pt idx="7927">
                  <c:v>0.496</c:v>
                </c:pt>
                <c:pt idx="7928">
                  <c:v>0.496</c:v>
                </c:pt>
                <c:pt idx="7929">
                  <c:v>0.496</c:v>
                </c:pt>
                <c:pt idx="7930">
                  <c:v>0.496</c:v>
                </c:pt>
                <c:pt idx="7931">
                  <c:v>0.496</c:v>
                </c:pt>
                <c:pt idx="7932">
                  <c:v>0.496</c:v>
                </c:pt>
                <c:pt idx="7933">
                  <c:v>0.496</c:v>
                </c:pt>
                <c:pt idx="7934">
                  <c:v>0.496</c:v>
                </c:pt>
                <c:pt idx="7935">
                  <c:v>0.496</c:v>
                </c:pt>
                <c:pt idx="7936">
                  <c:v>0.496</c:v>
                </c:pt>
                <c:pt idx="7937">
                  <c:v>0.496</c:v>
                </c:pt>
                <c:pt idx="7938">
                  <c:v>0.496</c:v>
                </c:pt>
                <c:pt idx="7939">
                  <c:v>0.496</c:v>
                </c:pt>
                <c:pt idx="7940">
                  <c:v>0.496</c:v>
                </c:pt>
                <c:pt idx="7941">
                  <c:v>0.496</c:v>
                </c:pt>
                <c:pt idx="7942">
                  <c:v>0.496</c:v>
                </c:pt>
                <c:pt idx="7943">
                  <c:v>0.496</c:v>
                </c:pt>
                <c:pt idx="7944">
                  <c:v>0.496</c:v>
                </c:pt>
                <c:pt idx="7945">
                  <c:v>0.496</c:v>
                </c:pt>
                <c:pt idx="7946">
                  <c:v>0.496</c:v>
                </c:pt>
                <c:pt idx="7947">
                  <c:v>0.496</c:v>
                </c:pt>
                <c:pt idx="7948">
                  <c:v>0.496</c:v>
                </c:pt>
                <c:pt idx="7949">
                  <c:v>0.495</c:v>
                </c:pt>
                <c:pt idx="7950">
                  <c:v>0.495</c:v>
                </c:pt>
                <c:pt idx="7951">
                  <c:v>0.495</c:v>
                </c:pt>
                <c:pt idx="7952">
                  <c:v>0.495</c:v>
                </c:pt>
                <c:pt idx="7953">
                  <c:v>0.495</c:v>
                </c:pt>
                <c:pt idx="7954">
                  <c:v>0.495</c:v>
                </c:pt>
                <c:pt idx="7955">
                  <c:v>0.495</c:v>
                </c:pt>
                <c:pt idx="7956">
                  <c:v>0.495</c:v>
                </c:pt>
                <c:pt idx="7957">
                  <c:v>0.495</c:v>
                </c:pt>
                <c:pt idx="7958">
                  <c:v>0.495</c:v>
                </c:pt>
                <c:pt idx="7959">
                  <c:v>0.495</c:v>
                </c:pt>
                <c:pt idx="7960">
                  <c:v>0.495</c:v>
                </c:pt>
                <c:pt idx="7961">
                  <c:v>0.495</c:v>
                </c:pt>
                <c:pt idx="7962">
                  <c:v>0.495</c:v>
                </c:pt>
                <c:pt idx="7963">
                  <c:v>0.495</c:v>
                </c:pt>
                <c:pt idx="7964">
                  <c:v>0.495</c:v>
                </c:pt>
                <c:pt idx="7965">
                  <c:v>0.495</c:v>
                </c:pt>
                <c:pt idx="7966">
                  <c:v>0.495</c:v>
                </c:pt>
                <c:pt idx="7967">
                  <c:v>0.495</c:v>
                </c:pt>
                <c:pt idx="7968">
                  <c:v>0.495</c:v>
                </c:pt>
                <c:pt idx="7969">
                  <c:v>0.495</c:v>
                </c:pt>
                <c:pt idx="7970">
                  <c:v>0.495</c:v>
                </c:pt>
                <c:pt idx="7971">
                  <c:v>0.495</c:v>
                </c:pt>
                <c:pt idx="7972">
                  <c:v>0.495</c:v>
                </c:pt>
                <c:pt idx="7973">
                  <c:v>0.495</c:v>
                </c:pt>
                <c:pt idx="7974">
                  <c:v>0.495</c:v>
                </c:pt>
                <c:pt idx="7975">
                  <c:v>0.49399999999999999</c:v>
                </c:pt>
                <c:pt idx="7976">
                  <c:v>0.49399999999999999</c:v>
                </c:pt>
                <c:pt idx="7977">
                  <c:v>0.49399999999999999</c:v>
                </c:pt>
                <c:pt idx="7978">
                  <c:v>0.49399999999999999</c:v>
                </c:pt>
                <c:pt idx="7979">
                  <c:v>0.49399999999999999</c:v>
                </c:pt>
                <c:pt idx="7980">
                  <c:v>0.49399999999999999</c:v>
                </c:pt>
                <c:pt idx="7981">
                  <c:v>0.49399999999999999</c:v>
                </c:pt>
                <c:pt idx="7982">
                  <c:v>0.49399999999999999</c:v>
                </c:pt>
                <c:pt idx="7983">
                  <c:v>0.49399999999999999</c:v>
                </c:pt>
                <c:pt idx="7984">
                  <c:v>0.49399999999999999</c:v>
                </c:pt>
                <c:pt idx="7985">
                  <c:v>0.49399999999999999</c:v>
                </c:pt>
                <c:pt idx="7986">
                  <c:v>0.49399999999999999</c:v>
                </c:pt>
                <c:pt idx="7987">
                  <c:v>0.49399999999999999</c:v>
                </c:pt>
                <c:pt idx="7988">
                  <c:v>0.49399999999999999</c:v>
                </c:pt>
                <c:pt idx="7989">
                  <c:v>0.49399999999999999</c:v>
                </c:pt>
                <c:pt idx="7990">
                  <c:v>0.49399999999999999</c:v>
                </c:pt>
                <c:pt idx="7991">
                  <c:v>0.49399999999999999</c:v>
                </c:pt>
                <c:pt idx="7992">
                  <c:v>0.49399999999999999</c:v>
                </c:pt>
                <c:pt idx="7993">
                  <c:v>0.49399999999999999</c:v>
                </c:pt>
                <c:pt idx="7994">
                  <c:v>0.49399999999999999</c:v>
                </c:pt>
                <c:pt idx="7995">
                  <c:v>0.49399999999999999</c:v>
                </c:pt>
                <c:pt idx="7996">
                  <c:v>0.49399999999999999</c:v>
                </c:pt>
                <c:pt idx="7997">
                  <c:v>0.49299999999999999</c:v>
                </c:pt>
                <c:pt idx="7998">
                  <c:v>0.49299999999999999</c:v>
                </c:pt>
                <c:pt idx="7999">
                  <c:v>0.49299999999999999</c:v>
                </c:pt>
                <c:pt idx="8000">
                  <c:v>0.49299999999999999</c:v>
                </c:pt>
                <c:pt idx="8001">
                  <c:v>0.49299999999999999</c:v>
                </c:pt>
                <c:pt idx="8002">
                  <c:v>0.49299999999999999</c:v>
                </c:pt>
                <c:pt idx="8003">
                  <c:v>0.49299999999999999</c:v>
                </c:pt>
                <c:pt idx="8004">
                  <c:v>0.49299999999999999</c:v>
                </c:pt>
                <c:pt idx="8005">
                  <c:v>0.49299999999999999</c:v>
                </c:pt>
                <c:pt idx="8006">
                  <c:v>0.49299999999999999</c:v>
                </c:pt>
                <c:pt idx="8007">
                  <c:v>0.49299999999999999</c:v>
                </c:pt>
                <c:pt idx="8008">
                  <c:v>0.49299999999999999</c:v>
                </c:pt>
                <c:pt idx="8009">
                  <c:v>0.49299999999999999</c:v>
                </c:pt>
                <c:pt idx="8010">
                  <c:v>0.49299999999999999</c:v>
                </c:pt>
                <c:pt idx="8011">
                  <c:v>0.49299999999999999</c:v>
                </c:pt>
                <c:pt idx="8012">
                  <c:v>0.49299999999999999</c:v>
                </c:pt>
                <c:pt idx="8013">
                  <c:v>0.49299999999999999</c:v>
                </c:pt>
                <c:pt idx="8014">
                  <c:v>0.49199999999999999</c:v>
                </c:pt>
                <c:pt idx="8015">
                  <c:v>0.49199999999999999</c:v>
                </c:pt>
                <c:pt idx="8016">
                  <c:v>0.49199999999999999</c:v>
                </c:pt>
                <c:pt idx="8017">
                  <c:v>0.49199999999999999</c:v>
                </c:pt>
                <c:pt idx="8018">
                  <c:v>0.49199999999999999</c:v>
                </c:pt>
                <c:pt idx="8019">
                  <c:v>0.49199999999999999</c:v>
                </c:pt>
                <c:pt idx="8020">
                  <c:v>0.49199999999999999</c:v>
                </c:pt>
                <c:pt idx="8021">
                  <c:v>0.49199999999999999</c:v>
                </c:pt>
                <c:pt idx="8022">
                  <c:v>0.49199999999999999</c:v>
                </c:pt>
                <c:pt idx="8023">
                  <c:v>0.49199999999999999</c:v>
                </c:pt>
                <c:pt idx="8024">
                  <c:v>0.49199999999999999</c:v>
                </c:pt>
                <c:pt idx="8025">
                  <c:v>0.49199999999999999</c:v>
                </c:pt>
                <c:pt idx="8026">
                  <c:v>0.49199999999999999</c:v>
                </c:pt>
                <c:pt idx="8027">
                  <c:v>0.49199999999999999</c:v>
                </c:pt>
                <c:pt idx="8028">
                  <c:v>0.49199999999999999</c:v>
                </c:pt>
                <c:pt idx="8029">
                  <c:v>0.49199999999999999</c:v>
                </c:pt>
                <c:pt idx="8030">
                  <c:v>0.49199999999999999</c:v>
                </c:pt>
                <c:pt idx="8031">
                  <c:v>0.49199999999999999</c:v>
                </c:pt>
                <c:pt idx="8032">
                  <c:v>0.49199999999999999</c:v>
                </c:pt>
                <c:pt idx="8033">
                  <c:v>0.49199999999999999</c:v>
                </c:pt>
                <c:pt idx="8034">
                  <c:v>0.49199999999999999</c:v>
                </c:pt>
                <c:pt idx="8035">
                  <c:v>0.49199999999999999</c:v>
                </c:pt>
                <c:pt idx="8036">
                  <c:v>0.49199999999999999</c:v>
                </c:pt>
                <c:pt idx="8037">
                  <c:v>0.49199999999999999</c:v>
                </c:pt>
                <c:pt idx="8038">
                  <c:v>0.49199999999999999</c:v>
                </c:pt>
                <c:pt idx="8039">
                  <c:v>0.49199999999999999</c:v>
                </c:pt>
                <c:pt idx="8040">
                  <c:v>0.49199999999999999</c:v>
                </c:pt>
                <c:pt idx="8041">
                  <c:v>0.49099999999999999</c:v>
                </c:pt>
                <c:pt idx="8042">
                  <c:v>0.49099999999999999</c:v>
                </c:pt>
                <c:pt idx="8043">
                  <c:v>0.49099999999999999</c:v>
                </c:pt>
                <c:pt idx="8044">
                  <c:v>0.49099999999999999</c:v>
                </c:pt>
                <c:pt idx="8045">
                  <c:v>0.49099999999999999</c:v>
                </c:pt>
                <c:pt idx="8046">
                  <c:v>0.49099999999999999</c:v>
                </c:pt>
                <c:pt idx="8047">
                  <c:v>0.49099999999999999</c:v>
                </c:pt>
                <c:pt idx="8048">
                  <c:v>0.49099999999999999</c:v>
                </c:pt>
                <c:pt idx="8049">
                  <c:v>0.49099999999999999</c:v>
                </c:pt>
                <c:pt idx="8050">
                  <c:v>0.49099999999999999</c:v>
                </c:pt>
                <c:pt idx="8051">
                  <c:v>0.49099999999999999</c:v>
                </c:pt>
                <c:pt idx="8052">
                  <c:v>0.49099999999999999</c:v>
                </c:pt>
                <c:pt idx="8053">
                  <c:v>0.49099999999999999</c:v>
                </c:pt>
                <c:pt idx="8054">
                  <c:v>0.49099999999999999</c:v>
                </c:pt>
                <c:pt idx="8055">
                  <c:v>0.49099999999999999</c:v>
                </c:pt>
                <c:pt idx="8056">
                  <c:v>0.49099999999999999</c:v>
                </c:pt>
                <c:pt idx="8057">
                  <c:v>0.49099999999999999</c:v>
                </c:pt>
                <c:pt idx="8058">
                  <c:v>0.49099999999999999</c:v>
                </c:pt>
                <c:pt idx="8059">
                  <c:v>0.49099999999999999</c:v>
                </c:pt>
                <c:pt idx="8060">
                  <c:v>0.49099999999999999</c:v>
                </c:pt>
                <c:pt idx="8061">
                  <c:v>0.49099999999999999</c:v>
                </c:pt>
                <c:pt idx="8062">
                  <c:v>0.49099999999999999</c:v>
                </c:pt>
                <c:pt idx="8063">
                  <c:v>0.49099999999999999</c:v>
                </c:pt>
                <c:pt idx="8064">
                  <c:v>0.49099999999999999</c:v>
                </c:pt>
                <c:pt idx="8065">
                  <c:v>0.49</c:v>
                </c:pt>
                <c:pt idx="8066">
                  <c:v>0.49</c:v>
                </c:pt>
                <c:pt idx="8067">
                  <c:v>0.49</c:v>
                </c:pt>
                <c:pt idx="8068">
                  <c:v>0.49</c:v>
                </c:pt>
                <c:pt idx="8069">
                  <c:v>0.49</c:v>
                </c:pt>
                <c:pt idx="8070">
                  <c:v>0.49</c:v>
                </c:pt>
                <c:pt idx="8071">
                  <c:v>0.49</c:v>
                </c:pt>
                <c:pt idx="8072">
                  <c:v>0.49</c:v>
                </c:pt>
                <c:pt idx="8073">
                  <c:v>0.49</c:v>
                </c:pt>
                <c:pt idx="8074">
                  <c:v>0.49</c:v>
                </c:pt>
                <c:pt idx="8075">
                  <c:v>0.49</c:v>
                </c:pt>
                <c:pt idx="8076">
                  <c:v>0.49</c:v>
                </c:pt>
                <c:pt idx="8077">
                  <c:v>0.49</c:v>
                </c:pt>
                <c:pt idx="8078">
                  <c:v>0.49</c:v>
                </c:pt>
                <c:pt idx="8079">
                  <c:v>0.49</c:v>
                </c:pt>
                <c:pt idx="8080">
                  <c:v>0.49</c:v>
                </c:pt>
                <c:pt idx="8081">
                  <c:v>0.49</c:v>
                </c:pt>
                <c:pt idx="8082">
                  <c:v>0.49</c:v>
                </c:pt>
                <c:pt idx="8083">
                  <c:v>0.48899999999999999</c:v>
                </c:pt>
                <c:pt idx="8084">
                  <c:v>0.48899999999999999</c:v>
                </c:pt>
                <c:pt idx="8085">
                  <c:v>0.48899999999999999</c:v>
                </c:pt>
                <c:pt idx="8086">
                  <c:v>0.48899999999999999</c:v>
                </c:pt>
                <c:pt idx="8087">
                  <c:v>0.48899999999999999</c:v>
                </c:pt>
                <c:pt idx="8088">
                  <c:v>0.48899999999999999</c:v>
                </c:pt>
                <c:pt idx="8089">
                  <c:v>0.48899999999999999</c:v>
                </c:pt>
                <c:pt idx="8090">
                  <c:v>0.48899999999999999</c:v>
                </c:pt>
                <c:pt idx="8091">
                  <c:v>0.48899999999999999</c:v>
                </c:pt>
                <c:pt idx="8092">
                  <c:v>0.48899999999999999</c:v>
                </c:pt>
                <c:pt idx="8093">
                  <c:v>0.48899999999999999</c:v>
                </c:pt>
                <c:pt idx="8094">
                  <c:v>0.48899999999999999</c:v>
                </c:pt>
                <c:pt idx="8095">
                  <c:v>0.48899999999999999</c:v>
                </c:pt>
                <c:pt idx="8096">
                  <c:v>0.48899999999999999</c:v>
                </c:pt>
                <c:pt idx="8097">
                  <c:v>0.48899999999999999</c:v>
                </c:pt>
                <c:pt idx="8098">
                  <c:v>0.48899999999999999</c:v>
                </c:pt>
                <c:pt idx="8099">
                  <c:v>0.48899999999999999</c:v>
                </c:pt>
                <c:pt idx="8100">
                  <c:v>0.48899999999999999</c:v>
                </c:pt>
                <c:pt idx="8101">
                  <c:v>0.48799999999999999</c:v>
                </c:pt>
                <c:pt idx="8102">
                  <c:v>0.48799999999999999</c:v>
                </c:pt>
                <c:pt idx="8103">
                  <c:v>0.48799999999999999</c:v>
                </c:pt>
                <c:pt idx="8104">
                  <c:v>0.48799999999999999</c:v>
                </c:pt>
                <c:pt idx="8105">
                  <c:v>0.48799999999999999</c:v>
                </c:pt>
                <c:pt idx="8106">
                  <c:v>0.48799999999999999</c:v>
                </c:pt>
                <c:pt idx="8107">
                  <c:v>0.48799999999999999</c:v>
                </c:pt>
                <c:pt idx="8108">
                  <c:v>0.48799999999999999</c:v>
                </c:pt>
                <c:pt idx="8109">
                  <c:v>0.48799999999999999</c:v>
                </c:pt>
                <c:pt idx="8110">
                  <c:v>0.48799999999999999</c:v>
                </c:pt>
                <c:pt idx="8111">
                  <c:v>0.48799999999999999</c:v>
                </c:pt>
                <c:pt idx="8112">
                  <c:v>0.48799999999999999</c:v>
                </c:pt>
                <c:pt idx="8113">
                  <c:v>0.48799999999999999</c:v>
                </c:pt>
                <c:pt idx="8114">
                  <c:v>0.48799999999999999</c:v>
                </c:pt>
                <c:pt idx="8115">
                  <c:v>0.48799999999999999</c:v>
                </c:pt>
                <c:pt idx="8116">
                  <c:v>0.48799999999999999</c:v>
                </c:pt>
                <c:pt idx="8117">
                  <c:v>0.48799999999999999</c:v>
                </c:pt>
                <c:pt idx="8118">
                  <c:v>0.48799999999999999</c:v>
                </c:pt>
                <c:pt idx="8119">
                  <c:v>0.48799999999999999</c:v>
                </c:pt>
                <c:pt idx="8120">
                  <c:v>0.48799999999999999</c:v>
                </c:pt>
                <c:pt idx="8121">
                  <c:v>0.48799999999999999</c:v>
                </c:pt>
                <c:pt idx="8122">
                  <c:v>0.48799999999999999</c:v>
                </c:pt>
                <c:pt idx="8123">
                  <c:v>0.48799999999999999</c:v>
                </c:pt>
                <c:pt idx="8124">
                  <c:v>0.48799999999999999</c:v>
                </c:pt>
                <c:pt idx="8125">
                  <c:v>0.48799999999999999</c:v>
                </c:pt>
                <c:pt idx="8126">
                  <c:v>0.48699999999999999</c:v>
                </c:pt>
                <c:pt idx="8127">
                  <c:v>0.48699999999999999</c:v>
                </c:pt>
                <c:pt idx="8128">
                  <c:v>0.48699999999999999</c:v>
                </c:pt>
                <c:pt idx="8129">
                  <c:v>0.48699999999999999</c:v>
                </c:pt>
                <c:pt idx="8130">
                  <c:v>0.48699999999999999</c:v>
                </c:pt>
                <c:pt idx="8131">
                  <c:v>0.48699999999999999</c:v>
                </c:pt>
                <c:pt idx="8132">
                  <c:v>0.48699999999999999</c:v>
                </c:pt>
                <c:pt idx="8133">
                  <c:v>0.48699999999999999</c:v>
                </c:pt>
                <c:pt idx="8134">
                  <c:v>0.48699999999999999</c:v>
                </c:pt>
                <c:pt idx="8135">
                  <c:v>0.48699999999999999</c:v>
                </c:pt>
                <c:pt idx="8136">
                  <c:v>0.48699999999999999</c:v>
                </c:pt>
                <c:pt idx="8137">
                  <c:v>0.48699999999999999</c:v>
                </c:pt>
                <c:pt idx="8138">
                  <c:v>0.48699999999999999</c:v>
                </c:pt>
                <c:pt idx="8139">
                  <c:v>0.48699999999999999</c:v>
                </c:pt>
                <c:pt idx="8140">
                  <c:v>0.48699999999999999</c:v>
                </c:pt>
                <c:pt idx="8141">
                  <c:v>0.48699999999999999</c:v>
                </c:pt>
                <c:pt idx="8142">
                  <c:v>0.48699999999999999</c:v>
                </c:pt>
                <c:pt idx="8143">
                  <c:v>0.48699999999999999</c:v>
                </c:pt>
                <c:pt idx="8144">
                  <c:v>0.48699999999999999</c:v>
                </c:pt>
                <c:pt idx="8145">
                  <c:v>0.48699999999999999</c:v>
                </c:pt>
                <c:pt idx="8146">
                  <c:v>0.48699999999999999</c:v>
                </c:pt>
                <c:pt idx="8147">
                  <c:v>0.48699999999999999</c:v>
                </c:pt>
                <c:pt idx="8148">
                  <c:v>0.48699999999999999</c:v>
                </c:pt>
                <c:pt idx="8149">
                  <c:v>0.48699999999999999</c:v>
                </c:pt>
                <c:pt idx="8150">
                  <c:v>0.48699999999999999</c:v>
                </c:pt>
                <c:pt idx="8151">
                  <c:v>0.48699999999999999</c:v>
                </c:pt>
                <c:pt idx="8152">
                  <c:v>0.48699999999999999</c:v>
                </c:pt>
                <c:pt idx="8153">
                  <c:v>0.48699999999999999</c:v>
                </c:pt>
                <c:pt idx="8154">
                  <c:v>0.48699999999999999</c:v>
                </c:pt>
                <c:pt idx="8155">
                  <c:v>0.48599999999999999</c:v>
                </c:pt>
                <c:pt idx="8156">
                  <c:v>0.48599999999999999</c:v>
                </c:pt>
                <c:pt idx="8157">
                  <c:v>0.48599999999999999</c:v>
                </c:pt>
                <c:pt idx="8158">
                  <c:v>0.48599999999999999</c:v>
                </c:pt>
                <c:pt idx="8159">
                  <c:v>0.48599999999999999</c:v>
                </c:pt>
                <c:pt idx="8160">
                  <c:v>0.48599999999999999</c:v>
                </c:pt>
                <c:pt idx="8161">
                  <c:v>0.48599999999999999</c:v>
                </c:pt>
                <c:pt idx="8162">
                  <c:v>0.48599999999999999</c:v>
                </c:pt>
                <c:pt idx="8163">
                  <c:v>0.48599999999999999</c:v>
                </c:pt>
                <c:pt idx="8164">
                  <c:v>0.48599999999999999</c:v>
                </c:pt>
                <c:pt idx="8165">
                  <c:v>0.48599999999999999</c:v>
                </c:pt>
                <c:pt idx="8166">
                  <c:v>0.48599999999999999</c:v>
                </c:pt>
                <c:pt idx="8167">
                  <c:v>0.48599999999999999</c:v>
                </c:pt>
                <c:pt idx="8168">
                  <c:v>0.48599999999999999</c:v>
                </c:pt>
                <c:pt idx="8169">
                  <c:v>0.48599999999999999</c:v>
                </c:pt>
                <c:pt idx="8170">
                  <c:v>0.48599999999999999</c:v>
                </c:pt>
                <c:pt idx="8171">
                  <c:v>0.48599999999999999</c:v>
                </c:pt>
                <c:pt idx="8172">
                  <c:v>0.48599999999999999</c:v>
                </c:pt>
                <c:pt idx="8173">
                  <c:v>0.48599999999999999</c:v>
                </c:pt>
                <c:pt idx="8174">
                  <c:v>0.48599999999999999</c:v>
                </c:pt>
                <c:pt idx="8175">
                  <c:v>0.48599999999999999</c:v>
                </c:pt>
                <c:pt idx="8176">
                  <c:v>0.48599999999999999</c:v>
                </c:pt>
                <c:pt idx="8177">
                  <c:v>0.48599999999999999</c:v>
                </c:pt>
                <c:pt idx="8178">
                  <c:v>0.48599999999999999</c:v>
                </c:pt>
                <c:pt idx="8179">
                  <c:v>0.48599999999999999</c:v>
                </c:pt>
                <c:pt idx="8180">
                  <c:v>0.48599999999999999</c:v>
                </c:pt>
                <c:pt idx="8181">
                  <c:v>0.48599999999999999</c:v>
                </c:pt>
                <c:pt idx="8182">
                  <c:v>0.48599999999999999</c:v>
                </c:pt>
                <c:pt idx="8183">
                  <c:v>0.48599999999999999</c:v>
                </c:pt>
                <c:pt idx="8184">
                  <c:v>0.48599999999999999</c:v>
                </c:pt>
                <c:pt idx="8185">
                  <c:v>0.48599999999999999</c:v>
                </c:pt>
                <c:pt idx="8186">
                  <c:v>0.48499999999999999</c:v>
                </c:pt>
                <c:pt idx="8187">
                  <c:v>0.48499999999999999</c:v>
                </c:pt>
                <c:pt idx="8188">
                  <c:v>0.48499999999999999</c:v>
                </c:pt>
                <c:pt idx="8189">
                  <c:v>0.48499999999999999</c:v>
                </c:pt>
                <c:pt idx="8190">
                  <c:v>0.48499999999999999</c:v>
                </c:pt>
                <c:pt idx="8191">
                  <c:v>0.48499999999999999</c:v>
                </c:pt>
                <c:pt idx="8192">
                  <c:v>0.48499999999999999</c:v>
                </c:pt>
                <c:pt idx="8193">
                  <c:v>0.48499999999999999</c:v>
                </c:pt>
                <c:pt idx="8194">
                  <c:v>0.48499999999999999</c:v>
                </c:pt>
                <c:pt idx="8195">
                  <c:v>0.48499999999999999</c:v>
                </c:pt>
                <c:pt idx="8196">
                  <c:v>0.48499999999999999</c:v>
                </c:pt>
                <c:pt idx="8197">
                  <c:v>0.48499999999999999</c:v>
                </c:pt>
                <c:pt idx="8198">
                  <c:v>0.48499999999999999</c:v>
                </c:pt>
                <c:pt idx="8199">
                  <c:v>0.48499999999999999</c:v>
                </c:pt>
                <c:pt idx="8200">
                  <c:v>0.48499999999999999</c:v>
                </c:pt>
                <c:pt idx="8201">
                  <c:v>0.48499999999999999</c:v>
                </c:pt>
                <c:pt idx="8202">
                  <c:v>0.48499999999999999</c:v>
                </c:pt>
                <c:pt idx="8203">
                  <c:v>0.48499999999999999</c:v>
                </c:pt>
                <c:pt idx="8204">
                  <c:v>0.48499999999999999</c:v>
                </c:pt>
                <c:pt idx="8205">
                  <c:v>0.48499999999999999</c:v>
                </c:pt>
                <c:pt idx="8206">
                  <c:v>0.48499999999999999</c:v>
                </c:pt>
                <c:pt idx="8207">
                  <c:v>0.48499999999999999</c:v>
                </c:pt>
                <c:pt idx="8208">
                  <c:v>0.48499999999999999</c:v>
                </c:pt>
                <c:pt idx="8209">
                  <c:v>0.48499999999999999</c:v>
                </c:pt>
                <c:pt idx="8210">
                  <c:v>0.48399999999999999</c:v>
                </c:pt>
                <c:pt idx="8211">
                  <c:v>0.48399999999999999</c:v>
                </c:pt>
                <c:pt idx="8212">
                  <c:v>0.48399999999999999</c:v>
                </c:pt>
                <c:pt idx="8213">
                  <c:v>0.48399999999999999</c:v>
                </c:pt>
                <c:pt idx="8214">
                  <c:v>0.48399999999999999</c:v>
                </c:pt>
                <c:pt idx="8215">
                  <c:v>0.48399999999999999</c:v>
                </c:pt>
                <c:pt idx="8216">
                  <c:v>0.48399999999999999</c:v>
                </c:pt>
                <c:pt idx="8217">
                  <c:v>0.48399999999999999</c:v>
                </c:pt>
                <c:pt idx="8218">
                  <c:v>0.48399999999999999</c:v>
                </c:pt>
                <c:pt idx="8219">
                  <c:v>0.48399999999999999</c:v>
                </c:pt>
                <c:pt idx="8220">
                  <c:v>0.48399999999999999</c:v>
                </c:pt>
                <c:pt idx="8221">
                  <c:v>0.48399999999999999</c:v>
                </c:pt>
                <c:pt idx="8222">
                  <c:v>0.48399999999999999</c:v>
                </c:pt>
                <c:pt idx="8223">
                  <c:v>0.48399999999999999</c:v>
                </c:pt>
                <c:pt idx="8224">
                  <c:v>0.48399999999999999</c:v>
                </c:pt>
                <c:pt idx="8225">
                  <c:v>0.48399999999999999</c:v>
                </c:pt>
                <c:pt idx="8226">
                  <c:v>0.48399999999999999</c:v>
                </c:pt>
                <c:pt idx="8227">
                  <c:v>0.48399999999999999</c:v>
                </c:pt>
                <c:pt idx="8228">
                  <c:v>0.48399999999999999</c:v>
                </c:pt>
                <c:pt idx="8229">
                  <c:v>0.48299999999999998</c:v>
                </c:pt>
                <c:pt idx="8230">
                  <c:v>0.48299999999999998</c:v>
                </c:pt>
                <c:pt idx="8231">
                  <c:v>0.48299999999999998</c:v>
                </c:pt>
                <c:pt idx="8232">
                  <c:v>0.48299999999999998</c:v>
                </c:pt>
                <c:pt idx="8233">
                  <c:v>0.48299999999999998</c:v>
                </c:pt>
                <c:pt idx="8234">
                  <c:v>0.48299999999999998</c:v>
                </c:pt>
                <c:pt idx="8235">
                  <c:v>0.48299999999999998</c:v>
                </c:pt>
                <c:pt idx="8236">
                  <c:v>0.48299999999999998</c:v>
                </c:pt>
                <c:pt idx="8237">
                  <c:v>0.48299999999999998</c:v>
                </c:pt>
                <c:pt idx="8238">
                  <c:v>0.48299999999999998</c:v>
                </c:pt>
                <c:pt idx="8239">
                  <c:v>0.48299999999999998</c:v>
                </c:pt>
                <c:pt idx="8240">
                  <c:v>0.48299999999999998</c:v>
                </c:pt>
                <c:pt idx="8241">
                  <c:v>0.48299999999999998</c:v>
                </c:pt>
                <c:pt idx="8242">
                  <c:v>0.48299999999999998</c:v>
                </c:pt>
                <c:pt idx="8243">
                  <c:v>0.48299999999999998</c:v>
                </c:pt>
                <c:pt idx="8244">
                  <c:v>0.48299999999999998</c:v>
                </c:pt>
                <c:pt idx="8245">
                  <c:v>0.48299999999999998</c:v>
                </c:pt>
                <c:pt idx="8246">
                  <c:v>0.48299999999999998</c:v>
                </c:pt>
                <c:pt idx="8247">
                  <c:v>0.48299999999999998</c:v>
                </c:pt>
                <c:pt idx="8248">
                  <c:v>0.48299999999999998</c:v>
                </c:pt>
                <c:pt idx="8249">
                  <c:v>0.48299999999999998</c:v>
                </c:pt>
                <c:pt idx="8250">
                  <c:v>0.48299999999999998</c:v>
                </c:pt>
                <c:pt idx="8251">
                  <c:v>0.48199999999999998</c:v>
                </c:pt>
                <c:pt idx="8252">
                  <c:v>0.48199999999999998</c:v>
                </c:pt>
                <c:pt idx="8253">
                  <c:v>0.48199999999999998</c:v>
                </c:pt>
                <c:pt idx="8254">
                  <c:v>0.48199999999999998</c:v>
                </c:pt>
                <c:pt idx="8255">
                  <c:v>0.48199999999999998</c:v>
                </c:pt>
                <c:pt idx="8256">
                  <c:v>0.48199999999999998</c:v>
                </c:pt>
                <c:pt idx="8257">
                  <c:v>0.48199999999999998</c:v>
                </c:pt>
                <c:pt idx="8258">
                  <c:v>0.48199999999999998</c:v>
                </c:pt>
                <c:pt idx="8259">
                  <c:v>0.48199999999999998</c:v>
                </c:pt>
                <c:pt idx="8260">
                  <c:v>0.48199999999999998</c:v>
                </c:pt>
                <c:pt idx="8261">
                  <c:v>0.48199999999999998</c:v>
                </c:pt>
                <c:pt idx="8262">
                  <c:v>0.48199999999999998</c:v>
                </c:pt>
                <c:pt idx="8263">
                  <c:v>0.48199999999999998</c:v>
                </c:pt>
                <c:pt idx="8264">
                  <c:v>0.48199999999999998</c:v>
                </c:pt>
                <c:pt idx="8265">
                  <c:v>0.48199999999999998</c:v>
                </c:pt>
                <c:pt idx="8266">
                  <c:v>0.48199999999999998</c:v>
                </c:pt>
                <c:pt idx="8267">
                  <c:v>0.48199999999999998</c:v>
                </c:pt>
                <c:pt idx="8268">
                  <c:v>0.48199999999999998</c:v>
                </c:pt>
                <c:pt idx="8269">
                  <c:v>0.48199999999999998</c:v>
                </c:pt>
                <c:pt idx="8270">
                  <c:v>0.48199999999999998</c:v>
                </c:pt>
                <c:pt idx="8271">
                  <c:v>0.48199999999999998</c:v>
                </c:pt>
                <c:pt idx="8272">
                  <c:v>0.48199999999999998</c:v>
                </c:pt>
                <c:pt idx="8273">
                  <c:v>0.48199999999999998</c:v>
                </c:pt>
                <c:pt idx="8274">
                  <c:v>0.48199999999999998</c:v>
                </c:pt>
                <c:pt idx="8275">
                  <c:v>0.48099999999999998</c:v>
                </c:pt>
                <c:pt idx="8276">
                  <c:v>0.48099999999999998</c:v>
                </c:pt>
                <c:pt idx="8277">
                  <c:v>0.48099999999999998</c:v>
                </c:pt>
                <c:pt idx="8278">
                  <c:v>0.48099999999999998</c:v>
                </c:pt>
                <c:pt idx="8279">
                  <c:v>0.48099999999999998</c:v>
                </c:pt>
                <c:pt idx="8280">
                  <c:v>0.48099999999999998</c:v>
                </c:pt>
                <c:pt idx="8281">
                  <c:v>0.48099999999999998</c:v>
                </c:pt>
                <c:pt idx="8282">
                  <c:v>0.48099999999999998</c:v>
                </c:pt>
                <c:pt idx="8283">
                  <c:v>0.48099999999999998</c:v>
                </c:pt>
                <c:pt idx="8284">
                  <c:v>0.48099999999999998</c:v>
                </c:pt>
                <c:pt idx="8285">
                  <c:v>0.48099999999999998</c:v>
                </c:pt>
                <c:pt idx="8286">
                  <c:v>0.48099999999999998</c:v>
                </c:pt>
                <c:pt idx="8287">
                  <c:v>0.48099999999999998</c:v>
                </c:pt>
                <c:pt idx="8288">
                  <c:v>0.48099999999999998</c:v>
                </c:pt>
                <c:pt idx="8289">
                  <c:v>0.48099999999999998</c:v>
                </c:pt>
                <c:pt idx="8290">
                  <c:v>0.48099999999999998</c:v>
                </c:pt>
                <c:pt idx="8291">
                  <c:v>0.48099999999999998</c:v>
                </c:pt>
                <c:pt idx="8292">
                  <c:v>0.48099999999999998</c:v>
                </c:pt>
                <c:pt idx="8293">
                  <c:v>0.48099999999999998</c:v>
                </c:pt>
                <c:pt idx="8294">
                  <c:v>0.48099999999999998</c:v>
                </c:pt>
                <c:pt idx="8295">
                  <c:v>0.48099999999999998</c:v>
                </c:pt>
                <c:pt idx="8296">
                  <c:v>0.48099999999999998</c:v>
                </c:pt>
                <c:pt idx="8297">
                  <c:v>0.48</c:v>
                </c:pt>
                <c:pt idx="8298">
                  <c:v>0.48</c:v>
                </c:pt>
                <c:pt idx="8299">
                  <c:v>0.48</c:v>
                </c:pt>
                <c:pt idx="8300">
                  <c:v>0.48</c:v>
                </c:pt>
                <c:pt idx="8301">
                  <c:v>0.48</c:v>
                </c:pt>
                <c:pt idx="8302">
                  <c:v>0.48</c:v>
                </c:pt>
                <c:pt idx="8303">
                  <c:v>0.48</c:v>
                </c:pt>
                <c:pt idx="8304">
                  <c:v>0.48</c:v>
                </c:pt>
                <c:pt idx="8305">
                  <c:v>0.48</c:v>
                </c:pt>
                <c:pt idx="8306">
                  <c:v>0.48</c:v>
                </c:pt>
                <c:pt idx="8307">
                  <c:v>0.48</c:v>
                </c:pt>
                <c:pt idx="8308">
                  <c:v>0.48</c:v>
                </c:pt>
                <c:pt idx="8309">
                  <c:v>0.48</c:v>
                </c:pt>
                <c:pt idx="8310">
                  <c:v>0.48</c:v>
                </c:pt>
                <c:pt idx="8311">
                  <c:v>0.48</c:v>
                </c:pt>
                <c:pt idx="8312">
                  <c:v>0.48</c:v>
                </c:pt>
                <c:pt idx="8313">
                  <c:v>0.48</c:v>
                </c:pt>
                <c:pt idx="8314">
                  <c:v>0.48</c:v>
                </c:pt>
                <c:pt idx="8315">
                  <c:v>0.48</c:v>
                </c:pt>
                <c:pt idx="8316">
                  <c:v>0.48</c:v>
                </c:pt>
                <c:pt idx="8317">
                  <c:v>0.48</c:v>
                </c:pt>
                <c:pt idx="8318">
                  <c:v>0.48</c:v>
                </c:pt>
                <c:pt idx="8319">
                  <c:v>0.48</c:v>
                </c:pt>
                <c:pt idx="8320">
                  <c:v>0.48</c:v>
                </c:pt>
                <c:pt idx="8321">
                  <c:v>0.48</c:v>
                </c:pt>
                <c:pt idx="8322">
                  <c:v>0.48</c:v>
                </c:pt>
                <c:pt idx="8323">
                  <c:v>0.48</c:v>
                </c:pt>
                <c:pt idx="8324">
                  <c:v>0.48</c:v>
                </c:pt>
                <c:pt idx="8325">
                  <c:v>0.48</c:v>
                </c:pt>
                <c:pt idx="8326">
                  <c:v>0.48</c:v>
                </c:pt>
                <c:pt idx="8327">
                  <c:v>0.48</c:v>
                </c:pt>
                <c:pt idx="8328">
                  <c:v>0.48</c:v>
                </c:pt>
                <c:pt idx="8329">
                  <c:v>0.47899999999999998</c:v>
                </c:pt>
                <c:pt idx="8330">
                  <c:v>0.47899999999999998</c:v>
                </c:pt>
                <c:pt idx="8331">
                  <c:v>0.47899999999999998</c:v>
                </c:pt>
                <c:pt idx="8332">
                  <c:v>0.47899999999999998</c:v>
                </c:pt>
                <c:pt idx="8333">
                  <c:v>0.47899999999999998</c:v>
                </c:pt>
                <c:pt idx="8334">
                  <c:v>0.47899999999999998</c:v>
                </c:pt>
                <c:pt idx="8335">
                  <c:v>0.47899999999999998</c:v>
                </c:pt>
                <c:pt idx="8336">
                  <c:v>0.47899999999999998</c:v>
                </c:pt>
                <c:pt idx="8337">
                  <c:v>0.47899999999999998</c:v>
                </c:pt>
                <c:pt idx="8338">
                  <c:v>0.47899999999999998</c:v>
                </c:pt>
                <c:pt idx="8339">
                  <c:v>0.47899999999999998</c:v>
                </c:pt>
                <c:pt idx="8340">
                  <c:v>0.47899999999999998</c:v>
                </c:pt>
                <c:pt idx="8341">
                  <c:v>0.47899999999999998</c:v>
                </c:pt>
                <c:pt idx="8342">
                  <c:v>0.47899999999999998</c:v>
                </c:pt>
                <c:pt idx="8343">
                  <c:v>0.47899999999999998</c:v>
                </c:pt>
                <c:pt idx="8344">
                  <c:v>0.47899999999999998</c:v>
                </c:pt>
                <c:pt idx="8345">
                  <c:v>0.47899999999999998</c:v>
                </c:pt>
                <c:pt idx="8346">
                  <c:v>0.47899999999999998</c:v>
                </c:pt>
                <c:pt idx="8347">
                  <c:v>0.47899999999999998</c:v>
                </c:pt>
                <c:pt idx="8348">
                  <c:v>0.47899999999999998</c:v>
                </c:pt>
                <c:pt idx="8349">
                  <c:v>0.47899999999999998</c:v>
                </c:pt>
                <c:pt idx="8350">
                  <c:v>0.47899999999999998</c:v>
                </c:pt>
                <c:pt idx="8351">
                  <c:v>0.47899999999999998</c:v>
                </c:pt>
                <c:pt idx="8352">
                  <c:v>0.47899999999999998</c:v>
                </c:pt>
                <c:pt idx="8353">
                  <c:v>0.47899999999999998</c:v>
                </c:pt>
                <c:pt idx="8354">
                  <c:v>0.47899999999999998</c:v>
                </c:pt>
                <c:pt idx="8355">
                  <c:v>0.47899999999999998</c:v>
                </c:pt>
                <c:pt idx="8356">
                  <c:v>0.47899999999999998</c:v>
                </c:pt>
                <c:pt idx="8357">
                  <c:v>0.47899999999999998</c:v>
                </c:pt>
                <c:pt idx="8358">
                  <c:v>0.47899999999999998</c:v>
                </c:pt>
                <c:pt idx="8359">
                  <c:v>0.47899999999999998</c:v>
                </c:pt>
                <c:pt idx="8360">
                  <c:v>0.47799999999999998</c:v>
                </c:pt>
                <c:pt idx="8361">
                  <c:v>0.47799999999999998</c:v>
                </c:pt>
                <c:pt idx="8362">
                  <c:v>0.47799999999999998</c:v>
                </c:pt>
                <c:pt idx="8363">
                  <c:v>0.47799999999999998</c:v>
                </c:pt>
                <c:pt idx="8364">
                  <c:v>0.47799999999999998</c:v>
                </c:pt>
                <c:pt idx="8365">
                  <c:v>0.47799999999999998</c:v>
                </c:pt>
                <c:pt idx="8366">
                  <c:v>0.47799999999999998</c:v>
                </c:pt>
                <c:pt idx="8367">
                  <c:v>0.47799999999999998</c:v>
                </c:pt>
                <c:pt idx="8368">
                  <c:v>0.47799999999999998</c:v>
                </c:pt>
                <c:pt idx="8369">
                  <c:v>0.47799999999999998</c:v>
                </c:pt>
                <c:pt idx="8370">
                  <c:v>0.47799999999999998</c:v>
                </c:pt>
                <c:pt idx="8371">
                  <c:v>0.47799999999999998</c:v>
                </c:pt>
                <c:pt idx="8372">
                  <c:v>0.47799999999999998</c:v>
                </c:pt>
                <c:pt idx="8373">
                  <c:v>0.47799999999999998</c:v>
                </c:pt>
                <c:pt idx="8374">
                  <c:v>0.47799999999999998</c:v>
                </c:pt>
                <c:pt idx="8375">
                  <c:v>0.47799999999999998</c:v>
                </c:pt>
                <c:pt idx="8376">
                  <c:v>0.47799999999999998</c:v>
                </c:pt>
                <c:pt idx="8377">
                  <c:v>0.47799999999999998</c:v>
                </c:pt>
                <c:pt idx="8378">
                  <c:v>0.47799999999999998</c:v>
                </c:pt>
                <c:pt idx="8379">
                  <c:v>0.47799999999999998</c:v>
                </c:pt>
                <c:pt idx="8380">
                  <c:v>0.47799999999999998</c:v>
                </c:pt>
                <c:pt idx="8381">
                  <c:v>0.47799999999999998</c:v>
                </c:pt>
                <c:pt idx="8382">
                  <c:v>0.47799999999999998</c:v>
                </c:pt>
                <c:pt idx="8383">
                  <c:v>0.47799999999999998</c:v>
                </c:pt>
                <c:pt idx="8384">
                  <c:v>0.47799999999999998</c:v>
                </c:pt>
                <c:pt idx="8385">
                  <c:v>0.47799999999999998</c:v>
                </c:pt>
                <c:pt idx="8386">
                  <c:v>0.47799999999999998</c:v>
                </c:pt>
                <c:pt idx="8387">
                  <c:v>0.47799999999999998</c:v>
                </c:pt>
                <c:pt idx="8388">
                  <c:v>0.47799999999999998</c:v>
                </c:pt>
                <c:pt idx="8389">
                  <c:v>0.47799999999999998</c:v>
                </c:pt>
                <c:pt idx="8390">
                  <c:v>0.47799999999999998</c:v>
                </c:pt>
                <c:pt idx="8391">
                  <c:v>0.47799999999999998</c:v>
                </c:pt>
                <c:pt idx="8392">
                  <c:v>0.47699999999999998</c:v>
                </c:pt>
                <c:pt idx="8393">
                  <c:v>0.47699999999999998</c:v>
                </c:pt>
                <c:pt idx="8394">
                  <c:v>0.47699999999999998</c:v>
                </c:pt>
                <c:pt idx="8395">
                  <c:v>0.47699999999999998</c:v>
                </c:pt>
                <c:pt idx="8396">
                  <c:v>0.47699999999999998</c:v>
                </c:pt>
                <c:pt idx="8397">
                  <c:v>0.47699999999999998</c:v>
                </c:pt>
                <c:pt idx="8398">
                  <c:v>0.47699999999999998</c:v>
                </c:pt>
                <c:pt idx="8399">
                  <c:v>0.47699999999999998</c:v>
                </c:pt>
                <c:pt idx="8400">
                  <c:v>0.47699999999999998</c:v>
                </c:pt>
                <c:pt idx="8401">
                  <c:v>0.47699999999999998</c:v>
                </c:pt>
                <c:pt idx="8402">
                  <c:v>0.47699999999999998</c:v>
                </c:pt>
                <c:pt idx="8403">
                  <c:v>0.47699999999999998</c:v>
                </c:pt>
                <c:pt idx="8404">
                  <c:v>0.47699999999999998</c:v>
                </c:pt>
                <c:pt idx="8405">
                  <c:v>0.47699999999999998</c:v>
                </c:pt>
                <c:pt idx="8406">
                  <c:v>0.47699999999999998</c:v>
                </c:pt>
                <c:pt idx="8407">
                  <c:v>0.47699999999999998</c:v>
                </c:pt>
                <c:pt idx="8408">
                  <c:v>0.47699999999999998</c:v>
                </c:pt>
                <c:pt idx="8409">
                  <c:v>0.47699999999999998</c:v>
                </c:pt>
                <c:pt idx="8410">
                  <c:v>0.47699999999999998</c:v>
                </c:pt>
                <c:pt idx="8411">
                  <c:v>0.47699999999999998</c:v>
                </c:pt>
                <c:pt idx="8412">
                  <c:v>0.47699999999999998</c:v>
                </c:pt>
                <c:pt idx="8413">
                  <c:v>0.47699999999999998</c:v>
                </c:pt>
                <c:pt idx="8414">
                  <c:v>0.47699999999999998</c:v>
                </c:pt>
                <c:pt idx="8415">
                  <c:v>0.47699999999999998</c:v>
                </c:pt>
                <c:pt idx="8416">
                  <c:v>0.47599999999999998</c:v>
                </c:pt>
                <c:pt idx="8417">
                  <c:v>0.47599999999999998</c:v>
                </c:pt>
                <c:pt idx="8418">
                  <c:v>0.47599999999999998</c:v>
                </c:pt>
                <c:pt idx="8419">
                  <c:v>0.47599999999999998</c:v>
                </c:pt>
                <c:pt idx="8420">
                  <c:v>0.47599999999999998</c:v>
                </c:pt>
                <c:pt idx="8421">
                  <c:v>0.47599999999999998</c:v>
                </c:pt>
                <c:pt idx="8422">
                  <c:v>0.47599999999999998</c:v>
                </c:pt>
                <c:pt idx="8423">
                  <c:v>0.47599999999999998</c:v>
                </c:pt>
                <c:pt idx="8424">
                  <c:v>0.47599999999999998</c:v>
                </c:pt>
                <c:pt idx="8425">
                  <c:v>0.47599999999999998</c:v>
                </c:pt>
                <c:pt idx="8426">
                  <c:v>0.47599999999999998</c:v>
                </c:pt>
                <c:pt idx="8427">
                  <c:v>0.47599999999999998</c:v>
                </c:pt>
                <c:pt idx="8428">
                  <c:v>0.47599999999999998</c:v>
                </c:pt>
                <c:pt idx="8429">
                  <c:v>0.47599999999999998</c:v>
                </c:pt>
                <c:pt idx="8430">
                  <c:v>0.47599999999999998</c:v>
                </c:pt>
                <c:pt idx="8431">
                  <c:v>0.47599999999999998</c:v>
                </c:pt>
                <c:pt idx="8432">
                  <c:v>0.47599999999999998</c:v>
                </c:pt>
                <c:pt idx="8433">
                  <c:v>0.47599999999999998</c:v>
                </c:pt>
                <c:pt idx="8434">
                  <c:v>0.47599999999999998</c:v>
                </c:pt>
                <c:pt idx="8435">
                  <c:v>0.47599999999999998</c:v>
                </c:pt>
                <c:pt idx="8436">
                  <c:v>0.47599999999999998</c:v>
                </c:pt>
                <c:pt idx="8437">
                  <c:v>0.47599999999999998</c:v>
                </c:pt>
                <c:pt idx="8438">
                  <c:v>0.47599999999999998</c:v>
                </c:pt>
                <c:pt idx="8439">
                  <c:v>0.47599999999999998</c:v>
                </c:pt>
                <c:pt idx="8440">
                  <c:v>0.47599999999999998</c:v>
                </c:pt>
                <c:pt idx="8441">
                  <c:v>0.47599999999999998</c:v>
                </c:pt>
                <c:pt idx="8442">
                  <c:v>0.47599999999999998</c:v>
                </c:pt>
                <c:pt idx="8443">
                  <c:v>0.47599999999999998</c:v>
                </c:pt>
                <c:pt idx="8444">
                  <c:v>0.47599999999999998</c:v>
                </c:pt>
                <c:pt idx="8445">
                  <c:v>0.47499999999999998</c:v>
                </c:pt>
                <c:pt idx="8446">
                  <c:v>0.47499999999999998</c:v>
                </c:pt>
                <c:pt idx="8447">
                  <c:v>0.47499999999999998</c:v>
                </c:pt>
                <c:pt idx="8448">
                  <c:v>0.47499999999999998</c:v>
                </c:pt>
                <c:pt idx="8449">
                  <c:v>0.47499999999999998</c:v>
                </c:pt>
                <c:pt idx="8450">
                  <c:v>0.47499999999999998</c:v>
                </c:pt>
                <c:pt idx="8451">
                  <c:v>0.47499999999999998</c:v>
                </c:pt>
                <c:pt idx="8452">
                  <c:v>0.47499999999999998</c:v>
                </c:pt>
                <c:pt idx="8453">
                  <c:v>0.47499999999999998</c:v>
                </c:pt>
                <c:pt idx="8454">
                  <c:v>0.47499999999999998</c:v>
                </c:pt>
                <c:pt idx="8455">
                  <c:v>0.47499999999999998</c:v>
                </c:pt>
                <c:pt idx="8456">
                  <c:v>0.47499999999999998</c:v>
                </c:pt>
                <c:pt idx="8457">
                  <c:v>0.47499999999999998</c:v>
                </c:pt>
                <c:pt idx="8458">
                  <c:v>0.47499999999999998</c:v>
                </c:pt>
                <c:pt idx="8459">
                  <c:v>0.47499999999999998</c:v>
                </c:pt>
                <c:pt idx="8460">
                  <c:v>0.47499999999999998</c:v>
                </c:pt>
                <c:pt idx="8461">
                  <c:v>0.47499999999999998</c:v>
                </c:pt>
                <c:pt idx="8462">
                  <c:v>0.47499999999999998</c:v>
                </c:pt>
                <c:pt idx="8463">
                  <c:v>0.47499999999999998</c:v>
                </c:pt>
                <c:pt idx="8464">
                  <c:v>0.47499999999999998</c:v>
                </c:pt>
                <c:pt idx="8465">
                  <c:v>0.47499999999999998</c:v>
                </c:pt>
                <c:pt idx="8466">
                  <c:v>0.47499999999999998</c:v>
                </c:pt>
                <c:pt idx="8467">
                  <c:v>0.47499999999999998</c:v>
                </c:pt>
                <c:pt idx="8468">
                  <c:v>0.47499999999999998</c:v>
                </c:pt>
                <c:pt idx="8469">
                  <c:v>0.47499999999999998</c:v>
                </c:pt>
                <c:pt idx="8470">
                  <c:v>0.47499999999999998</c:v>
                </c:pt>
                <c:pt idx="8471">
                  <c:v>0.47499999999999998</c:v>
                </c:pt>
                <c:pt idx="8472">
                  <c:v>0.47399999999999998</c:v>
                </c:pt>
                <c:pt idx="8473">
                  <c:v>0.47399999999999998</c:v>
                </c:pt>
                <c:pt idx="8474">
                  <c:v>0.47399999999999998</c:v>
                </c:pt>
                <c:pt idx="8475">
                  <c:v>0.47399999999999998</c:v>
                </c:pt>
                <c:pt idx="8476">
                  <c:v>0.47399999999999998</c:v>
                </c:pt>
                <c:pt idx="8477">
                  <c:v>0.47399999999999998</c:v>
                </c:pt>
                <c:pt idx="8478">
                  <c:v>0.47399999999999998</c:v>
                </c:pt>
                <c:pt idx="8479">
                  <c:v>0.47399999999999998</c:v>
                </c:pt>
                <c:pt idx="8480">
                  <c:v>0.47399999999999998</c:v>
                </c:pt>
                <c:pt idx="8481">
                  <c:v>0.47399999999999998</c:v>
                </c:pt>
                <c:pt idx="8482">
                  <c:v>0.47399999999999998</c:v>
                </c:pt>
                <c:pt idx="8483">
                  <c:v>0.47399999999999998</c:v>
                </c:pt>
                <c:pt idx="8484">
                  <c:v>0.47399999999999998</c:v>
                </c:pt>
                <c:pt idx="8485">
                  <c:v>0.47399999999999998</c:v>
                </c:pt>
                <c:pt idx="8486">
                  <c:v>0.47399999999999998</c:v>
                </c:pt>
                <c:pt idx="8487">
                  <c:v>0.47399999999999998</c:v>
                </c:pt>
                <c:pt idx="8488">
                  <c:v>0.47399999999999998</c:v>
                </c:pt>
                <c:pt idx="8489">
                  <c:v>0.47399999999999998</c:v>
                </c:pt>
                <c:pt idx="8490">
                  <c:v>0.47399999999999998</c:v>
                </c:pt>
                <c:pt idx="8491">
                  <c:v>0.47399999999999998</c:v>
                </c:pt>
                <c:pt idx="8492">
                  <c:v>0.47399999999999998</c:v>
                </c:pt>
                <c:pt idx="8493">
                  <c:v>0.47399999999999998</c:v>
                </c:pt>
                <c:pt idx="8494">
                  <c:v>0.47299999999999998</c:v>
                </c:pt>
                <c:pt idx="8495">
                  <c:v>0.47299999999999998</c:v>
                </c:pt>
                <c:pt idx="8496">
                  <c:v>0.47299999999999998</c:v>
                </c:pt>
                <c:pt idx="8497">
                  <c:v>0.47299999999999998</c:v>
                </c:pt>
                <c:pt idx="8498">
                  <c:v>0.47299999999999998</c:v>
                </c:pt>
                <c:pt idx="8499">
                  <c:v>0.47299999999999998</c:v>
                </c:pt>
                <c:pt idx="8500">
                  <c:v>0.47299999999999998</c:v>
                </c:pt>
                <c:pt idx="8501">
                  <c:v>0.47299999999999998</c:v>
                </c:pt>
                <c:pt idx="8502">
                  <c:v>0.47299999999999998</c:v>
                </c:pt>
                <c:pt idx="8503">
                  <c:v>0.47299999999999998</c:v>
                </c:pt>
                <c:pt idx="8504">
                  <c:v>0.47299999999999998</c:v>
                </c:pt>
                <c:pt idx="8505">
                  <c:v>0.47299999999999998</c:v>
                </c:pt>
                <c:pt idx="8506">
                  <c:v>0.47299999999999998</c:v>
                </c:pt>
                <c:pt idx="8507">
                  <c:v>0.47299999999999998</c:v>
                </c:pt>
                <c:pt idx="8508">
                  <c:v>0.47299999999999998</c:v>
                </c:pt>
                <c:pt idx="8509">
                  <c:v>0.47299999999999998</c:v>
                </c:pt>
                <c:pt idx="8510">
                  <c:v>0.47299999999999998</c:v>
                </c:pt>
                <c:pt idx="8511">
                  <c:v>0.47299999999999998</c:v>
                </c:pt>
                <c:pt idx="8512">
                  <c:v>0.47299999999999998</c:v>
                </c:pt>
                <c:pt idx="8513">
                  <c:v>0.47299999999999998</c:v>
                </c:pt>
                <c:pt idx="8514">
                  <c:v>0.47199999999999998</c:v>
                </c:pt>
                <c:pt idx="8515">
                  <c:v>0.47199999999999998</c:v>
                </c:pt>
                <c:pt idx="8516">
                  <c:v>0.47199999999999998</c:v>
                </c:pt>
                <c:pt idx="8517">
                  <c:v>0.47199999999999998</c:v>
                </c:pt>
                <c:pt idx="8518">
                  <c:v>0.47199999999999998</c:v>
                </c:pt>
                <c:pt idx="8519">
                  <c:v>0.47199999999999998</c:v>
                </c:pt>
                <c:pt idx="8520">
                  <c:v>0.47199999999999998</c:v>
                </c:pt>
                <c:pt idx="8521">
                  <c:v>0.47199999999999998</c:v>
                </c:pt>
                <c:pt idx="8522">
                  <c:v>0.47199999999999998</c:v>
                </c:pt>
                <c:pt idx="8523">
                  <c:v>0.47199999999999998</c:v>
                </c:pt>
                <c:pt idx="8524">
                  <c:v>0.47199999999999998</c:v>
                </c:pt>
                <c:pt idx="8525">
                  <c:v>0.47199999999999998</c:v>
                </c:pt>
                <c:pt idx="8526">
                  <c:v>0.47199999999999998</c:v>
                </c:pt>
                <c:pt idx="8527">
                  <c:v>0.47199999999999998</c:v>
                </c:pt>
                <c:pt idx="8528">
                  <c:v>0.47199999999999998</c:v>
                </c:pt>
                <c:pt idx="8529">
                  <c:v>0.47199999999999998</c:v>
                </c:pt>
                <c:pt idx="8530">
                  <c:v>0.47199999999999998</c:v>
                </c:pt>
                <c:pt idx="8531">
                  <c:v>0.47199999999999998</c:v>
                </c:pt>
                <c:pt idx="8532">
                  <c:v>0.47199999999999998</c:v>
                </c:pt>
                <c:pt idx="8533">
                  <c:v>0.47199999999999998</c:v>
                </c:pt>
                <c:pt idx="8534">
                  <c:v>0.47199999999999998</c:v>
                </c:pt>
                <c:pt idx="8535">
                  <c:v>0.47199999999999998</c:v>
                </c:pt>
                <c:pt idx="8536">
                  <c:v>0.47199999999999998</c:v>
                </c:pt>
                <c:pt idx="8537">
                  <c:v>0.47199999999999998</c:v>
                </c:pt>
                <c:pt idx="8538">
                  <c:v>0.47199999999999998</c:v>
                </c:pt>
                <c:pt idx="8539">
                  <c:v>0.47199999999999998</c:v>
                </c:pt>
                <c:pt idx="8540">
                  <c:v>0.47099999999999997</c:v>
                </c:pt>
                <c:pt idx="8541">
                  <c:v>0.47099999999999997</c:v>
                </c:pt>
                <c:pt idx="8542">
                  <c:v>0.47099999999999997</c:v>
                </c:pt>
                <c:pt idx="8543">
                  <c:v>0.47099999999999997</c:v>
                </c:pt>
                <c:pt idx="8544">
                  <c:v>0.47099999999999997</c:v>
                </c:pt>
                <c:pt idx="8545">
                  <c:v>0.47099999999999997</c:v>
                </c:pt>
                <c:pt idx="8546">
                  <c:v>0.47099999999999997</c:v>
                </c:pt>
                <c:pt idx="8547">
                  <c:v>0.47099999999999997</c:v>
                </c:pt>
                <c:pt idx="8548">
                  <c:v>0.47099999999999997</c:v>
                </c:pt>
                <c:pt idx="8549">
                  <c:v>0.47099999999999997</c:v>
                </c:pt>
                <c:pt idx="8550">
                  <c:v>0.47099999999999997</c:v>
                </c:pt>
                <c:pt idx="8551">
                  <c:v>0.47099999999999997</c:v>
                </c:pt>
                <c:pt idx="8552">
                  <c:v>0.47099999999999997</c:v>
                </c:pt>
                <c:pt idx="8553">
                  <c:v>0.47099999999999997</c:v>
                </c:pt>
                <c:pt idx="8554">
                  <c:v>0.47099999999999997</c:v>
                </c:pt>
                <c:pt idx="8555">
                  <c:v>0.47099999999999997</c:v>
                </c:pt>
                <c:pt idx="8556">
                  <c:v>0.47099999999999997</c:v>
                </c:pt>
                <c:pt idx="8557">
                  <c:v>0.47099999999999997</c:v>
                </c:pt>
                <c:pt idx="8558">
                  <c:v>0.47099999999999997</c:v>
                </c:pt>
                <c:pt idx="8559">
                  <c:v>0.47099999999999997</c:v>
                </c:pt>
                <c:pt idx="8560">
                  <c:v>0.47099999999999997</c:v>
                </c:pt>
                <c:pt idx="8561">
                  <c:v>0.47099999999999997</c:v>
                </c:pt>
                <c:pt idx="8562">
                  <c:v>0.47099999999999997</c:v>
                </c:pt>
                <c:pt idx="8563">
                  <c:v>0.47099999999999997</c:v>
                </c:pt>
                <c:pt idx="8564">
                  <c:v>0.47099999999999997</c:v>
                </c:pt>
                <c:pt idx="8565">
                  <c:v>0.47099999999999997</c:v>
                </c:pt>
                <c:pt idx="8566">
                  <c:v>0.47099999999999997</c:v>
                </c:pt>
                <c:pt idx="8567">
                  <c:v>0.47099999999999997</c:v>
                </c:pt>
                <c:pt idx="8568">
                  <c:v>0.47</c:v>
                </c:pt>
                <c:pt idx="8569">
                  <c:v>0.47</c:v>
                </c:pt>
                <c:pt idx="8570">
                  <c:v>0.47</c:v>
                </c:pt>
                <c:pt idx="8571">
                  <c:v>0.47</c:v>
                </c:pt>
                <c:pt idx="8572">
                  <c:v>0.47</c:v>
                </c:pt>
                <c:pt idx="8573">
                  <c:v>0.47</c:v>
                </c:pt>
                <c:pt idx="8574">
                  <c:v>0.47</c:v>
                </c:pt>
                <c:pt idx="8575">
                  <c:v>0.47</c:v>
                </c:pt>
                <c:pt idx="8576">
                  <c:v>0.47</c:v>
                </c:pt>
                <c:pt idx="8577">
                  <c:v>0.47</c:v>
                </c:pt>
                <c:pt idx="8578">
                  <c:v>0.47</c:v>
                </c:pt>
                <c:pt idx="8579">
                  <c:v>0.47</c:v>
                </c:pt>
                <c:pt idx="8580">
                  <c:v>0.47</c:v>
                </c:pt>
                <c:pt idx="8581">
                  <c:v>0.47</c:v>
                </c:pt>
                <c:pt idx="8582">
                  <c:v>0.47</c:v>
                </c:pt>
                <c:pt idx="8583">
                  <c:v>0.47</c:v>
                </c:pt>
                <c:pt idx="8584">
                  <c:v>0.47</c:v>
                </c:pt>
                <c:pt idx="8585">
                  <c:v>0.47</c:v>
                </c:pt>
                <c:pt idx="8586">
                  <c:v>0.47</c:v>
                </c:pt>
                <c:pt idx="8587">
                  <c:v>0.47</c:v>
                </c:pt>
                <c:pt idx="8588">
                  <c:v>0.47</c:v>
                </c:pt>
                <c:pt idx="8589">
                  <c:v>0.47</c:v>
                </c:pt>
                <c:pt idx="8590">
                  <c:v>0.46899999999999997</c:v>
                </c:pt>
                <c:pt idx="8591">
                  <c:v>0.46899999999999997</c:v>
                </c:pt>
                <c:pt idx="8592">
                  <c:v>0.46899999999999997</c:v>
                </c:pt>
                <c:pt idx="8593">
                  <c:v>0.46899999999999997</c:v>
                </c:pt>
                <c:pt idx="8594">
                  <c:v>0.46899999999999997</c:v>
                </c:pt>
                <c:pt idx="8595">
                  <c:v>0.46899999999999997</c:v>
                </c:pt>
                <c:pt idx="8596">
                  <c:v>0.46899999999999997</c:v>
                </c:pt>
                <c:pt idx="8597">
                  <c:v>0.46899999999999997</c:v>
                </c:pt>
                <c:pt idx="8598">
                  <c:v>0.46899999999999997</c:v>
                </c:pt>
                <c:pt idx="8599">
                  <c:v>0.46899999999999997</c:v>
                </c:pt>
                <c:pt idx="8600">
                  <c:v>0.46899999999999997</c:v>
                </c:pt>
                <c:pt idx="8601">
                  <c:v>0.46899999999999997</c:v>
                </c:pt>
                <c:pt idx="8602">
                  <c:v>0.46899999999999997</c:v>
                </c:pt>
                <c:pt idx="8603">
                  <c:v>0.46899999999999997</c:v>
                </c:pt>
                <c:pt idx="8604">
                  <c:v>0.46899999999999997</c:v>
                </c:pt>
                <c:pt idx="8605">
                  <c:v>0.46899999999999997</c:v>
                </c:pt>
                <c:pt idx="8606">
                  <c:v>0.46899999999999997</c:v>
                </c:pt>
                <c:pt idx="8607">
                  <c:v>0.46899999999999997</c:v>
                </c:pt>
                <c:pt idx="8608">
                  <c:v>0.46899999999999997</c:v>
                </c:pt>
                <c:pt idx="8609">
                  <c:v>0.46899999999999997</c:v>
                </c:pt>
                <c:pt idx="8610">
                  <c:v>0.46899999999999997</c:v>
                </c:pt>
                <c:pt idx="8611">
                  <c:v>0.46899999999999997</c:v>
                </c:pt>
                <c:pt idx="8612">
                  <c:v>0.46899999999999997</c:v>
                </c:pt>
                <c:pt idx="8613">
                  <c:v>0.46899999999999997</c:v>
                </c:pt>
                <c:pt idx="8614">
                  <c:v>0.46899999999999997</c:v>
                </c:pt>
                <c:pt idx="8615">
                  <c:v>0.46899999999999997</c:v>
                </c:pt>
                <c:pt idx="8616">
                  <c:v>0.46899999999999997</c:v>
                </c:pt>
                <c:pt idx="8617">
                  <c:v>0.46899999999999997</c:v>
                </c:pt>
                <c:pt idx="8618">
                  <c:v>0.46899999999999997</c:v>
                </c:pt>
                <c:pt idx="8619">
                  <c:v>0.46800000000000003</c:v>
                </c:pt>
                <c:pt idx="8620">
                  <c:v>0.46800000000000003</c:v>
                </c:pt>
                <c:pt idx="8621">
                  <c:v>0.46800000000000003</c:v>
                </c:pt>
                <c:pt idx="8622">
                  <c:v>0.46800000000000003</c:v>
                </c:pt>
                <c:pt idx="8623">
                  <c:v>0.46800000000000003</c:v>
                </c:pt>
                <c:pt idx="8624">
                  <c:v>0.46800000000000003</c:v>
                </c:pt>
                <c:pt idx="8625">
                  <c:v>0.46800000000000003</c:v>
                </c:pt>
                <c:pt idx="8626">
                  <c:v>0.46800000000000003</c:v>
                </c:pt>
                <c:pt idx="8627">
                  <c:v>0.46800000000000003</c:v>
                </c:pt>
                <c:pt idx="8628">
                  <c:v>0.46800000000000003</c:v>
                </c:pt>
                <c:pt idx="8629">
                  <c:v>0.46800000000000003</c:v>
                </c:pt>
                <c:pt idx="8630">
                  <c:v>0.46800000000000003</c:v>
                </c:pt>
                <c:pt idx="8631">
                  <c:v>0.46800000000000003</c:v>
                </c:pt>
                <c:pt idx="8632">
                  <c:v>0.46800000000000003</c:v>
                </c:pt>
                <c:pt idx="8633">
                  <c:v>0.46800000000000003</c:v>
                </c:pt>
                <c:pt idx="8634">
                  <c:v>0.46800000000000003</c:v>
                </c:pt>
                <c:pt idx="8635">
                  <c:v>0.46800000000000003</c:v>
                </c:pt>
                <c:pt idx="8636">
                  <c:v>0.46800000000000003</c:v>
                </c:pt>
                <c:pt idx="8637">
                  <c:v>0.46800000000000003</c:v>
                </c:pt>
                <c:pt idx="8638">
                  <c:v>0.46800000000000003</c:v>
                </c:pt>
                <c:pt idx="8639">
                  <c:v>0.46800000000000003</c:v>
                </c:pt>
                <c:pt idx="8640">
                  <c:v>0.46800000000000003</c:v>
                </c:pt>
                <c:pt idx="8641">
                  <c:v>0.46800000000000003</c:v>
                </c:pt>
                <c:pt idx="8642">
                  <c:v>0.46800000000000003</c:v>
                </c:pt>
                <c:pt idx="8643">
                  <c:v>0.46700000000000003</c:v>
                </c:pt>
                <c:pt idx="8644">
                  <c:v>0.46700000000000003</c:v>
                </c:pt>
                <c:pt idx="8645">
                  <c:v>0.46700000000000003</c:v>
                </c:pt>
                <c:pt idx="8646">
                  <c:v>0.46700000000000003</c:v>
                </c:pt>
                <c:pt idx="8647">
                  <c:v>0.46700000000000003</c:v>
                </c:pt>
                <c:pt idx="8648">
                  <c:v>0.46700000000000003</c:v>
                </c:pt>
                <c:pt idx="8649">
                  <c:v>0.46700000000000003</c:v>
                </c:pt>
                <c:pt idx="8650">
                  <c:v>0.46700000000000003</c:v>
                </c:pt>
                <c:pt idx="8651">
                  <c:v>0.46700000000000003</c:v>
                </c:pt>
                <c:pt idx="8652">
                  <c:v>0.46700000000000003</c:v>
                </c:pt>
                <c:pt idx="8653">
                  <c:v>0.46700000000000003</c:v>
                </c:pt>
                <c:pt idx="8654">
                  <c:v>0.46700000000000003</c:v>
                </c:pt>
                <c:pt idx="8655">
                  <c:v>0.46700000000000003</c:v>
                </c:pt>
                <c:pt idx="8656">
                  <c:v>0.46700000000000003</c:v>
                </c:pt>
                <c:pt idx="8657">
                  <c:v>0.46700000000000003</c:v>
                </c:pt>
                <c:pt idx="8658">
                  <c:v>0.46700000000000003</c:v>
                </c:pt>
                <c:pt idx="8659">
                  <c:v>0.46700000000000003</c:v>
                </c:pt>
                <c:pt idx="8660">
                  <c:v>0.46700000000000003</c:v>
                </c:pt>
                <c:pt idx="8661">
                  <c:v>0.46700000000000003</c:v>
                </c:pt>
                <c:pt idx="8662">
                  <c:v>0.46700000000000003</c:v>
                </c:pt>
                <c:pt idx="8663">
                  <c:v>0.46700000000000003</c:v>
                </c:pt>
                <c:pt idx="8664">
                  <c:v>0.46700000000000003</c:v>
                </c:pt>
                <c:pt idx="8665">
                  <c:v>0.46700000000000003</c:v>
                </c:pt>
                <c:pt idx="8666">
                  <c:v>0.46700000000000003</c:v>
                </c:pt>
                <c:pt idx="8667">
                  <c:v>0.46700000000000003</c:v>
                </c:pt>
                <c:pt idx="8668">
                  <c:v>0.46700000000000003</c:v>
                </c:pt>
                <c:pt idx="8669">
                  <c:v>0.46700000000000003</c:v>
                </c:pt>
                <c:pt idx="8670">
                  <c:v>0.46700000000000003</c:v>
                </c:pt>
                <c:pt idx="8671">
                  <c:v>0.46600000000000003</c:v>
                </c:pt>
                <c:pt idx="8672">
                  <c:v>0.46600000000000003</c:v>
                </c:pt>
                <c:pt idx="8673">
                  <c:v>0.46600000000000003</c:v>
                </c:pt>
                <c:pt idx="8674">
                  <c:v>0.46600000000000003</c:v>
                </c:pt>
                <c:pt idx="8675">
                  <c:v>0.46600000000000003</c:v>
                </c:pt>
                <c:pt idx="8676">
                  <c:v>0.46600000000000003</c:v>
                </c:pt>
                <c:pt idx="8677">
                  <c:v>0.46600000000000003</c:v>
                </c:pt>
                <c:pt idx="8678">
                  <c:v>0.46600000000000003</c:v>
                </c:pt>
                <c:pt idx="8679">
                  <c:v>0.46600000000000003</c:v>
                </c:pt>
                <c:pt idx="8680">
                  <c:v>0.46600000000000003</c:v>
                </c:pt>
                <c:pt idx="8681">
                  <c:v>0.46600000000000003</c:v>
                </c:pt>
                <c:pt idx="8682">
                  <c:v>0.46600000000000003</c:v>
                </c:pt>
                <c:pt idx="8683">
                  <c:v>0.46600000000000003</c:v>
                </c:pt>
                <c:pt idx="8684">
                  <c:v>0.46600000000000003</c:v>
                </c:pt>
                <c:pt idx="8685">
                  <c:v>0.46600000000000003</c:v>
                </c:pt>
                <c:pt idx="8686">
                  <c:v>0.46600000000000003</c:v>
                </c:pt>
                <c:pt idx="8687">
                  <c:v>0.46600000000000003</c:v>
                </c:pt>
                <c:pt idx="8688">
                  <c:v>0.46600000000000003</c:v>
                </c:pt>
                <c:pt idx="8689">
                  <c:v>0.46600000000000003</c:v>
                </c:pt>
                <c:pt idx="8690">
                  <c:v>0.46600000000000003</c:v>
                </c:pt>
                <c:pt idx="8691">
                  <c:v>0.46600000000000003</c:v>
                </c:pt>
                <c:pt idx="8692">
                  <c:v>0.46600000000000003</c:v>
                </c:pt>
                <c:pt idx="8693">
                  <c:v>0.46600000000000003</c:v>
                </c:pt>
                <c:pt idx="8694">
                  <c:v>0.46600000000000003</c:v>
                </c:pt>
                <c:pt idx="8695">
                  <c:v>0.46600000000000003</c:v>
                </c:pt>
                <c:pt idx="8696">
                  <c:v>0.46600000000000003</c:v>
                </c:pt>
                <c:pt idx="8697">
                  <c:v>0.46600000000000003</c:v>
                </c:pt>
                <c:pt idx="8698">
                  <c:v>0.46600000000000003</c:v>
                </c:pt>
                <c:pt idx="8699">
                  <c:v>0.46600000000000003</c:v>
                </c:pt>
                <c:pt idx="8700">
                  <c:v>0.46500000000000002</c:v>
                </c:pt>
                <c:pt idx="8701">
                  <c:v>0.46500000000000002</c:v>
                </c:pt>
                <c:pt idx="8702">
                  <c:v>0.46500000000000002</c:v>
                </c:pt>
                <c:pt idx="8703">
                  <c:v>0.46500000000000002</c:v>
                </c:pt>
                <c:pt idx="8704">
                  <c:v>0.46500000000000002</c:v>
                </c:pt>
                <c:pt idx="8705">
                  <c:v>0.46500000000000002</c:v>
                </c:pt>
                <c:pt idx="8706">
                  <c:v>0.46500000000000002</c:v>
                </c:pt>
                <c:pt idx="8707">
                  <c:v>0.46500000000000002</c:v>
                </c:pt>
                <c:pt idx="8708">
                  <c:v>0.46500000000000002</c:v>
                </c:pt>
                <c:pt idx="8709">
                  <c:v>0.46500000000000002</c:v>
                </c:pt>
                <c:pt idx="8710">
                  <c:v>0.46500000000000002</c:v>
                </c:pt>
                <c:pt idx="8711">
                  <c:v>0.46500000000000002</c:v>
                </c:pt>
                <c:pt idx="8712">
                  <c:v>0.46500000000000002</c:v>
                </c:pt>
                <c:pt idx="8713">
                  <c:v>0.46500000000000002</c:v>
                </c:pt>
                <c:pt idx="8714">
                  <c:v>0.46500000000000002</c:v>
                </c:pt>
                <c:pt idx="8715">
                  <c:v>0.46500000000000002</c:v>
                </c:pt>
                <c:pt idx="8716">
                  <c:v>0.46500000000000002</c:v>
                </c:pt>
                <c:pt idx="8717">
                  <c:v>0.46500000000000002</c:v>
                </c:pt>
                <c:pt idx="8718">
                  <c:v>0.46500000000000002</c:v>
                </c:pt>
                <c:pt idx="8719">
                  <c:v>0.46500000000000002</c:v>
                </c:pt>
                <c:pt idx="8720">
                  <c:v>0.46500000000000002</c:v>
                </c:pt>
                <c:pt idx="8721">
                  <c:v>0.46500000000000002</c:v>
                </c:pt>
                <c:pt idx="8722">
                  <c:v>0.46500000000000002</c:v>
                </c:pt>
                <c:pt idx="8723">
                  <c:v>0.46500000000000002</c:v>
                </c:pt>
                <c:pt idx="8724">
                  <c:v>0.46400000000000002</c:v>
                </c:pt>
                <c:pt idx="8725">
                  <c:v>0.46400000000000002</c:v>
                </c:pt>
                <c:pt idx="8726">
                  <c:v>0.46400000000000002</c:v>
                </c:pt>
                <c:pt idx="8727">
                  <c:v>0.46400000000000002</c:v>
                </c:pt>
                <c:pt idx="8728">
                  <c:v>0.46400000000000002</c:v>
                </c:pt>
                <c:pt idx="8729">
                  <c:v>0.46400000000000002</c:v>
                </c:pt>
                <c:pt idx="8730">
                  <c:v>0.46400000000000002</c:v>
                </c:pt>
                <c:pt idx="8731">
                  <c:v>0.46400000000000002</c:v>
                </c:pt>
                <c:pt idx="8732">
                  <c:v>0.46400000000000002</c:v>
                </c:pt>
                <c:pt idx="8733">
                  <c:v>0.46400000000000002</c:v>
                </c:pt>
                <c:pt idx="8734">
                  <c:v>0.46400000000000002</c:v>
                </c:pt>
                <c:pt idx="8735">
                  <c:v>0.46400000000000002</c:v>
                </c:pt>
                <c:pt idx="8736">
                  <c:v>0.46400000000000002</c:v>
                </c:pt>
                <c:pt idx="8737">
                  <c:v>0.46400000000000002</c:v>
                </c:pt>
                <c:pt idx="8738">
                  <c:v>0.46400000000000002</c:v>
                </c:pt>
                <c:pt idx="8739">
                  <c:v>0.46400000000000002</c:v>
                </c:pt>
                <c:pt idx="8740">
                  <c:v>0.46400000000000002</c:v>
                </c:pt>
                <c:pt idx="8741">
                  <c:v>0.46400000000000002</c:v>
                </c:pt>
                <c:pt idx="8742">
                  <c:v>0.46400000000000002</c:v>
                </c:pt>
                <c:pt idx="8743">
                  <c:v>0.46400000000000002</c:v>
                </c:pt>
                <c:pt idx="8744">
                  <c:v>0.46400000000000002</c:v>
                </c:pt>
                <c:pt idx="8745">
                  <c:v>0.46300000000000002</c:v>
                </c:pt>
                <c:pt idx="8746">
                  <c:v>0.46300000000000002</c:v>
                </c:pt>
                <c:pt idx="8747">
                  <c:v>0.46300000000000002</c:v>
                </c:pt>
                <c:pt idx="8748">
                  <c:v>0.46300000000000002</c:v>
                </c:pt>
                <c:pt idx="8749">
                  <c:v>0.46300000000000002</c:v>
                </c:pt>
                <c:pt idx="8750">
                  <c:v>0.46300000000000002</c:v>
                </c:pt>
                <c:pt idx="8751">
                  <c:v>0.46300000000000002</c:v>
                </c:pt>
                <c:pt idx="8752">
                  <c:v>0.46300000000000002</c:v>
                </c:pt>
                <c:pt idx="8753">
                  <c:v>0.46300000000000002</c:v>
                </c:pt>
                <c:pt idx="8754">
                  <c:v>0.46300000000000002</c:v>
                </c:pt>
                <c:pt idx="8755">
                  <c:v>0.46300000000000002</c:v>
                </c:pt>
                <c:pt idx="8756">
                  <c:v>0.46300000000000002</c:v>
                </c:pt>
                <c:pt idx="8757">
                  <c:v>0.46300000000000002</c:v>
                </c:pt>
                <c:pt idx="8758">
                  <c:v>0.46300000000000002</c:v>
                </c:pt>
                <c:pt idx="8759">
                  <c:v>0.46300000000000002</c:v>
                </c:pt>
                <c:pt idx="8760">
                  <c:v>0.46300000000000002</c:v>
                </c:pt>
                <c:pt idx="8761">
                  <c:v>0.46300000000000002</c:v>
                </c:pt>
                <c:pt idx="8762">
                  <c:v>0.46300000000000002</c:v>
                </c:pt>
                <c:pt idx="8763">
                  <c:v>0.46300000000000002</c:v>
                </c:pt>
                <c:pt idx="8764">
                  <c:v>0.46300000000000002</c:v>
                </c:pt>
                <c:pt idx="8765">
                  <c:v>0.46300000000000002</c:v>
                </c:pt>
                <c:pt idx="8766">
                  <c:v>0.46300000000000002</c:v>
                </c:pt>
                <c:pt idx="8767">
                  <c:v>0.46300000000000002</c:v>
                </c:pt>
                <c:pt idx="8768">
                  <c:v>0.46300000000000002</c:v>
                </c:pt>
                <c:pt idx="8769">
                  <c:v>0.46300000000000002</c:v>
                </c:pt>
                <c:pt idx="8770">
                  <c:v>0.46200000000000002</c:v>
                </c:pt>
                <c:pt idx="8771">
                  <c:v>0.46200000000000002</c:v>
                </c:pt>
                <c:pt idx="8772">
                  <c:v>0.46200000000000002</c:v>
                </c:pt>
                <c:pt idx="8773">
                  <c:v>0.46200000000000002</c:v>
                </c:pt>
                <c:pt idx="8774">
                  <c:v>0.46200000000000002</c:v>
                </c:pt>
                <c:pt idx="8775">
                  <c:v>0.46200000000000002</c:v>
                </c:pt>
                <c:pt idx="8776">
                  <c:v>0.46200000000000002</c:v>
                </c:pt>
                <c:pt idx="8777">
                  <c:v>0.46200000000000002</c:v>
                </c:pt>
                <c:pt idx="8778">
                  <c:v>0.46200000000000002</c:v>
                </c:pt>
                <c:pt idx="8779">
                  <c:v>0.46200000000000002</c:v>
                </c:pt>
                <c:pt idx="8780">
                  <c:v>0.46200000000000002</c:v>
                </c:pt>
                <c:pt idx="8781">
                  <c:v>0.46200000000000002</c:v>
                </c:pt>
                <c:pt idx="8782">
                  <c:v>0.46200000000000002</c:v>
                </c:pt>
                <c:pt idx="8783">
                  <c:v>0.46200000000000002</c:v>
                </c:pt>
                <c:pt idx="8784">
                  <c:v>0.46200000000000002</c:v>
                </c:pt>
                <c:pt idx="8785">
                  <c:v>0.46200000000000002</c:v>
                </c:pt>
                <c:pt idx="8786">
                  <c:v>0.46200000000000002</c:v>
                </c:pt>
                <c:pt idx="8787">
                  <c:v>0.46200000000000002</c:v>
                </c:pt>
                <c:pt idx="8788">
                  <c:v>0.46200000000000002</c:v>
                </c:pt>
                <c:pt idx="8789">
                  <c:v>0.46200000000000002</c:v>
                </c:pt>
                <c:pt idx="8790">
                  <c:v>0.46200000000000002</c:v>
                </c:pt>
                <c:pt idx="8791">
                  <c:v>0.46200000000000002</c:v>
                </c:pt>
                <c:pt idx="8792">
                  <c:v>0.46200000000000002</c:v>
                </c:pt>
                <c:pt idx="8793">
                  <c:v>0.46200000000000002</c:v>
                </c:pt>
                <c:pt idx="8794">
                  <c:v>0.46200000000000002</c:v>
                </c:pt>
                <c:pt idx="8795">
                  <c:v>0.46200000000000002</c:v>
                </c:pt>
                <c:pt idx="8796">
                  <c:v>0.46200000000000002</c:v>
                </c:pt>
                <c:pt idx="8797">
                  <c:v>0.46200000000000002</c:v>
                </c:pt>
                <c:pt idx="8798">
                  <c:v>0.46200000000000002</c:v>
                </c:pt>
                <c:pt idx="8799">
                  <c:v>0.46200000000000002</c:v>
                </c:pt>
                <c:pt idx="8800">
                  <c:v>0.46200000000000002</c:v>
                </c:pt>
                <c:pt idx="8801">
                  <c:v>0.46200000000000002</c:v>
                </c:pt>
                <c:pt idx="8802">
                  <c:v>0.46200000000000002</c:v>
                </c:pt>
                <c:pt idx="8803">
                  <c:v>0.46100000000000002</c:v>
                </c:pt>
                <c:pt idx="8804">
                  <c:v>0.46100000000000002</c:v>
                </c:pt>
                <c:pt idx="8805">
                  <c:v>0.46100000000000002</c:v>
                </c:pt>
                <c:pt idx="8806">
                  <c:v>0.46100000000000002</c:v>
                </c:pt>
                <c:pt idx="8807">
                  <c:v>0.46100000000000002</c:v>
                </c:pt>
                <c:pt idx="8808">
                  <c:v>0.46100000000000002</c:v>
                </c:pt>
                <c:pt idx="8809">
                  <c:v>0.46100000000000002</c:v>
                </c:pt>
                <c:pt idx="8810">
                  <c:v>0.46100000000000002</c:v>
                </c:pt>
                <c:pt idx="8811">
                  <c:v>0.46100000000000002</c:v>
                </c:pt>
                <c:pt idx="8812">
                  <c:v>0.46100000000000002</c:v>
                </c:pt>
                <c:pt idx="8813">
                  <c:v>0.46100000000000002</c:v>
                </c:pt>
                <c:pt idx="8814">
                  <c:v>0.46100000000000002</c:v>
                </c:pt>
                <c:pt idx="8815">
                  <c:v>0.46100000000000002</c:v>
                </c:pt>
                <c:pt idx="8816">
                  <c:v>0.46100000000000002</c:v>
                </c:pt>
                <c:pt idx="8817">
                  <c:v>0.46100000000000002</c:v>
                </c:pt>
                <c:pt idx="8818">
                  <c:v>0.46100000000000002</c:v>
                </c:pt>
                <c:pt idx="8819">
                  <c:v>0.46100000000000002</c:v>
                </c:pt>
                <c:pt idx="8820">
                  <c:v>0.46100000000000002</c:v>
                </c:pt>
                <c:pt idx="8821">
                  <c:v>0.46100000000000002</c:v>
                </c:pt>
                <c:pt idx="8822">
                  <c:v>0.46100000000000002</c:v>
                </c:pt>
                <c:pt idx="8823">
                  <c:v>0.46100000000000002</c:v>
                </c:pt>
                <c:pt idx="8824">
                  <c:v>0.46100000000000002</c:v>
                </c:pt>
                <c:pt idx="8825">
                  <c:v>0.46100000000000002</c:v>
                </c:pt>
                <c:pt idx="8826">
                  <c:v>0.46100000000000002</c:v>
                </c:pt>
                <c:pt idx="8827">
                  <c:v>0.46100000000000002</c:v>
                </c:pt>
                <c:pt idx="8828">
                  <c:v>0.46100000000000002</c:v>
                </c:pt>
                <c:pt idx="8829">
                  <c:v>0.46100000000000002</c:v>
                </c:pt>
                <c:pt idx="8830">
                  <c:v>0.46100000000000002</c:v>
                </c:pt>
                <c:pt idx="8831">
                  <c:v>0.46100000000000002</c:v>
                </c:pt>
                <c:pt idx="8832">
                  <c:v>0.46</c:v>
                </c:pt>
                <c:pt idx="8833">
                  <c:v>0.46</c:v>
                </c:pt>
                <c:pt idx="8834">
                  <c:v>0.46</c:v>
                </c:pt>
                <c:pt idx="8835">
                  <c:v>0.46</c:v>
                </c:pt>
                <c:pt idx="8836">
                  <c:v>0.46</c:v>
                </c:pt>
                <c:pt idx="8837">
                  <c:v>0.46</c:v>
                </c:pt>
                <c:pt idx="8838">
                  <c:v>0.46</c:v>
                </c:pt>
                <c:pt idx="8839">
                  <c:v>0.46</c:v>
                </c:pt>
                <c:pt idx="8840">
                  <c:v>0.46</c:v>
                </c:pt>
                <c:pt idx="8841">
                  <c:v>0.46</c:v>
                </c:pt>
                <c:pt idx="8842">
                  <c:v>0.46</c:v>
                </c:pt>
                <c:pt idx="8843">
                  <c:v>0.46</c:v>
                </c:pt>
                <c:pt idx="8844">
                  <c:v>0.46</c:v>
                </c:pt>
                <c:pt idx="8845">
                  <c:v>0.46</c:v>
                </c:pt>
                <c:pt idx="8846">
                  <c:v>0.46</c:v>
                </c:pt>
                <c:pt idx="8847">
                  <c:v>0.46</c:v>
                </c:pt>
                <c:pt idx="8848">
                  <c:v>0.46</c:v>
                </c:pt>
                <c:pt idx="8849">
                  <c:v>0.46</c:v>
                </c:pt>
                <c:pt idx="8850">
                  <c:v>0.46</c:v>
                </c:pt>
                <c:pt idx="8851">
                  <c:v>0.46</c:v>
                </c:pt>
                <c:pt idx="8852">
                  <c:v>0.46</c:v>
                </c:pt>
                <c:pt idx="8853">
                  <c:v>0.46</c:v>
                </c:pt>
                <c:pt idx="8854">
                  <c:v>0.46</c:v>
                </c:pt>
                <c:pt idx="8855">
                  <c:v>0.45900000000000002</c:v>
                </c:pt>
                <c:pt idx="8856">
                  <c:v>0.45900000000000002</c:v>
                </c:pt>
                <c:pt idx="8857">
                  <c:v>0.45900000000000002</c:v>
                </c:pt>
                <c:pt idx="8858">
                  <c:v>0.45900000000000002</c:v>
                </c:pt>
                <c:pt idx="8859">
                  <c:v>0.45900000000000002</c:v>
                </c:pt>
                <c:pt idx="8860">
                  <c:v>0.45900000000000002</c:v>
                </c:pt>
                <c:pt idx="8861">
                  <c:v>0.45900000000000002</c:v>
                </c:pt>
                <c:pt idx="8862">
                  <c:v>0.45900000000000002</c:v>
                </c:pt>
                <c:pt idx="8863">
                  <c:v>0.45900000000000002</c:v>
                </c:pt>
                <c:pt idx="8864">
                  <c:v>0.45900000000000002</c:v>
                </c:pt>
                <c:pt idx="8865">
                  <c:v>0.45900000000000002</c:v>
                </c:pt>
                <c:pt idx="8866">
                  <c:v>0.45900000000000002</c:v>
                </c:pt>
                <c:pt idx="8867">
                  <c:v>0.45900000000000002</c:v>
                </c:pt>
                <c:pt idx="8868">
                  <c:v>0.45900000000000002</c:v>
                </c:pt>
                <c:pt idx="8869">
                  <c:v>0.45900000000000002</c:v>
                </c:pt>
                <c:pt idx="8870">
                  <c:v>0.45900000000000002</c:v>
                </c:pt>
                <c:pt idx="8871">
                  <c:v>0.45900000000000002</c:v>
                </c:pt>
                <c:pt idx="8872">
                  <c:v>0.45900000000000002</c:v>
                </c:pt>
                <c:pt idx="8873">
                  <c:v>0.45900000000000002</c:v>
                </c:pt>
                <c:pt idx="8874">
                  <c:v>0.45900000000000002</c:v>
                </c:pt>
                <c:pt idx="8875">
                  <c:v>0.45900000000000002</c:v>
                </c:pt>
                <c:pt idx="8876">
                  <c:v>0.45900000000000002</c:v>
                </c:pt>
                <c:pt idx="8877">
                  <c:v>0.45900000000000002</c:v>
                </c:pt>
                <c:pt idx="8878">
                  <c:v>0.45900000000000002</c:v>
                </c:pt>
                <c:pt idx="8879">
                  <c:v>0.45900000000000002</c:v>
                </c:pt>
                <c:pt idx="8880">
                  <c:v>0.45900000000000002</c:v>
                </c:pt>
                <c:pt idx="8881">
                  <c:v>0.45800000000000002</c:v>
                </c:pt>
                <c:pt idx="8882">
                  <c:v>0.45800000000000002</c:v>
                </c:pt>
                <c:pt idx="8883">
                  <c:v>0.45800000000000002</c:v>
                </c:pt>
                <c:pt idx="8884">
                  <c:v>0.45800000000000002</c:v>
                </c:pt>
                <c:pt idx="8885">
                  <c:v>0.45800000000000002</c:v>
                </c:pt>
                <c:pt idx="8886">
                  <c:v>0.45800000000000002</c:v>
                </c:pt>
                <c:pt idx="8887">
                  <c:v>0.45800000000000002</c:v>
                </c:pt>
                <c:pt idx="8888">
                  <c:v>0.45800000000000002</c:v>
                </c:pt>
                <c:pt idx="8889">
                  <c:v>0.45800000000000002</c:v>
                </c:pt>
                <c:pt idx="8890">
                  <c:v>0.45800000000000002</c:v>
                </c:pt>
                <c:pt idx="8891">
                  <c:v>0.45800000000000002</c:v>
                </c:pt>
                <c:pt idx="8892">
                  <c:v>0.45800000000000002</c:v>
                </c:pt>
                <c:pt idx="8893">
                  <c:v>0.45800000000000002</c:v>
                </c:pt>
                <c:pt idx="8894">
                  <c:v>0.45800000000000002</c:v>
                </c:pt>
                <c:pt idx="8895">
                  <c:v>0.45800000000000002</c:v>
                </c:pt>
                <c:pt idx="8896">
                  <c:v>0.45800000000000002</c:v>
                </c:pt>
                <c:pt idx="8897">
                  <c:v>0.45800000000000002</c:v>
                </c:pt>
                <c:pt idx="8898">
                  <c:v>0.45800000000000002</c:v>
                </c:pt>
                <c:pt idx="8899">
                  <c:v>0.45800000000000002</c:v>
                </c:pt>
                <c:pt idx="8900">
                  <c:v>0.45800000000000002</c:v>
                </c:pt>
                <c:pt idx="8901">
                  <c:v>0.45800000000000002</c:v>
                </c:pt>
                <c:pt idx="8902">
                  <c:v>0.45800000000000002</c:v>
                </c:pt>
                <c:pt idx="8903">
                  <c:v>0.45800000000000002</c:v>
                </c:pt>
                <c:pt idx="8904">
                  <c:v>0.45800000000000002</c:v>
                </c:pt>
                <c:pt idx="8905">
                  <c:v>0.45800000000000002</c:v>
                </c:pt>
                <c:pt idx="8906">
                  <c:v>0.45800000000000002</c:v>
                </c:pt>
                <c:pt idx="8907">
                  <c:v>0.45800000000000002</c:v>
                </c:pt>
                <c:pt idx="8908">
                  <c:v>0.45800000000000002</c:v>
                </c:pt>
                <c:pt idx="8909">
                  <c:v>0.45800000000000002</c:v>
                </c:pt>
                <c:pt idx="8910">
                  <c:v>0.45800000000000002</c:v>
                </c:pt>
                <c:pt idx="8911">
                  <c:v>0.45700000000000002</c:v>
                </c:pt>
                <c:pt idx="8912">
                  <c:v>0.45700000000000002</c:v>
                </c:pt>
                <c:pt idx="8913">
                  <c:v>0.45700000000000002</c:v>
                </c:pt>
                <c:pt idx="8914">
                  <c:v>0.45700000000000002</c:v>
                </c:pt>
                <c:pt idx="8915">
                  <c:v>0.45700000000000002</c:v>
                </c:pt>
                <c:pt idx="8916">
                  <c:v>0.45700000000000002</c:v>
                </c:pt>
                <c:pt idx="8917">
                  <c:v>0.45700000000000002</c:v>
                </c:pt>
                <c:pt idx="8918">
                  <c:v>0.45700000000000002</c:v>
                </c:pt>
                <c:pt idx="8919">
                  <c:v>0.45700000000000002</c:v>
                </c:pt>
                <c:pt idx="8920">
                  <c:v>0.45700000000000002</c:v>
                </c:pt>
                <c:pt idx="8921">
                  <c:v>0.45700000000000002</c:v>
                </c:pt>
                <c:pt idx="8922">
                  <c:v>0.45700000000000002</c:v>
                </c:pt>
                <c:pt idx="8923">
                  <c:v>0.45700000000000002</c:v>
                </c:pt>
                <c:pt idx="8924">
                  <c:v>0.45700000000000002</c:v>
                </c:pt>
                <c:pt idx="8925">
                  <c:v>0.45700000000000002</c:v>
                </c:pt>
                <c:pt idx="8926">
                  <c:v>0.45700000000000002</c:v>
                </c:pt>
                <c:pt idx="8927">
                  <c:v>0.45700000000000002</c:v>
                </c:pt>
                <c:pt idx="8928">
                  <c:v>0.45700000000000002</c:v>
                </c:pt>
                <c:pt idx="8929">
                  <c:v>0.45600000000000002</c:v>
                </c:pt>
                <c:pt idx="8930">
                  <c:v>0.45600000000000002</c:v>
                </c:pt>
                <c:pt idx="8931">
                  <c:v>0.45600000000000002</c:v>
                </c:pt>
                <c:pt idx="8932">
                  <c:v>0.45600000000000002</c:v>
                </c:pt>
                <c:pt idx="8933">
                  <c:v>0.45600000000000002</c:v>
                </c:pt>
                <c:pt idx="8934">
                  <c:v>0.45600000000000002</c:v>
                </c:pt>
                <c:pt idx="8935">
                  <c:v>0.45600000000000002</c:v>
                </c:pt>
                <c:pt idx="8936">
                  <c:v>0.45600000000000002</c:v>
                </c:pt>
                <c:pt idx="8937">
                  <c:v>0.45600000000000002</c:v>
                </c:pt>
                <c:pt idx="8938">
                  <c:v>0.45600000000000002</c:v>
                </c:pt>
                <c:pt idx="8939">
                  <c:v>0.45600000000000002</c:v>
                </c:pt>
                <c:pt idx="8940">
                  <c:v>0.45600000000000002</c:v>
                </c:pt>
                <c:pt idx="8941">
                  <c:v>0.45600000000000002</c:v>
                </c:pt>
                <c:pt idx="8942">
                  <c:v>0.45600000000000002</c:v>
                </c:pt>
                <c:pt idx="8943">
                  <c:v>0.45600000000000002</c:v>
                </c:pt>
                <c:pt idx="8944">
                  <c:v>0.45600000000000002</c:v>
                </c:pt>
                <c:pt idx="8945">
                  <c:v>0.45600000000000002</c:v>
                </c:pt>
                <c:pt idx="8946">
                  <c:v>0.45600000000000002</c:v>
                </c:pt>
                <c:pt idx="8947">
                  <c:v>0.45600000000000002</c:v>
                </c:pt>
                <c:pt idx="8948">
                  <c:v>0.45600000000000002</c:v>
                </c:pt>
                <c:pt idx="8949">
                  <c:v>0.45600000000000002</c:v>
                </c:pt>
                <c:pt idx="8950">
                  <c:v>0.45600000000000002</c:v>
                </c:pt>
                <c:pt idx="8951">
                  <c:v>0.45600000000000002</c:v>
                </c:pt>
                <c:pt idx="8952">
                  <c:v>0.45600000000000002</c:v>
                </c:pt>
                <c:pt idx="8953">
                  <c:v>0.45600000000000002</c:v>
                </c:pt>
                <c:pt idx="8954">
                  <c:v>0.45600000000000002</c:v>
                </c:pt>
                <c:pt idx="8955">
                  <c:v>0.45600000000000002</c:v>
                </c:pt>
                <c:pt idx="8956">
                  <c:v>0.45600000000000002</c:v>
                </c:pt>
                <c:pt idx="8957">
                  <c:v>0.45600000000000002</c:v>
                </c:pt>
                <c:pt idx="8958">
                  <c:v>0.45600000000000002</c:v>
                </c:pt>
                <c:pt idx="8959">
                  <c:v>0.45500000000000002</c:v>
                </c:pt>
                <c:pt idx="8960">
                  <c:v>0.45500000000000002</c:v>
                </c:pt>
                <c:pt idx="8961">
                  <c:v>0.45500000000000002</c:v>
                </c:pt>
                <c:pt idx="8962">
                  <c:v>0.45500000000000002</c:v>
                </c:pt>
                <c:pt idx="8963">
                  <c:v>0.45500000000000002</c:v>
                </c:pt>
                <c:pt idx="8964">
                  <c:v>0.45500000000000002</c:v>
                </c:pt>
                <c:pt idx="8965">
                  <c:v>0.45500000000000002</c:v>
                </c:pt>
                <c:pt idx="8966">
                  <c:v>0.45500000000000002</c:v>
                </c:pt>
                <c:pt idx="8967">
                  <c:v>0.45500000000000002</c:v>
                </c:pt>
                <c:pt idx="8968">
                  <c:v>0.45500000000000002</c:v>
                </c:pt>
                <c:pt idx="8969">
                  <c:v>0.45500000000000002</c:v>
                </c:pt>
                <c:pt idx="8970">
                  <c:v>0.45500000000000002</c:v>
                </c:pt>
                <c:pt idx="8971">
                  <c:v>0.45500000000000002</c:v>
                </c:pt>
                <c:pt idx="8972">
                  <c:v>0.45500000000000002</c:v>
                </c:pt>
                <c:pt idx="8973">
                  <c:v>0.45500000000000002</c:v>
                </c:pt>
                <c:pt idx="8974">
                  <c:v>0.45500000000000002</c:v>
                </c:pt>
                <c:pt idx="8975">
                  <c:v>0.45500000000000002</c:v>
                </c:pt>
                <c:pt idx="8976">
                  <c:v>0.45500000000000002</c:v>
                </c:pt>
                <c:pt idx="8977">
                  <c:v>0.45500000000000002</c:v>
                </c:pt>
                <c:pt idx="8978">
                  <c:v>0.45400000000000001</c:v>
                </c:pt>
                <c:pt idx="8979">
                  <c:v>0.45400000000000001</c:v>
                </c:pt>
                <c:pt idx="8980">
                  <c:v>0.45400000000000001</c:v>
                </c:pt>
                <c:pt idx="8981">
                  <c:v>0.45400000000000001</c:v>
                </c:pt>
                <c:pt idx="8982">
                  <c:v>0.45400000000000001</c:v>
                </c:pt>
                <c:pt idx="8983">
                  <c:v>0.45400000000000001</c:v>
                </c:pt>
                <c:pt idx="8984">
                  <c:v>0.45400000000000001</c:v>
                </c:pt>
                <c:pt idx="8985">
                  <c:v>0.45400000000000001</c:v>
                </c:pt>
                <c:pt idx="8986">
                  <c:v>0.45400000000000001</c:v>
                </c:pt>
                <c:pt idx="8987">
                  <c:v>0.45400000000000001</c:v>
                </c:pt>
                <c:pt idx="8988">
                  <c:v>0.45400000000000001</c:v>
                </c:pt>
                <c:pt idx="8989">
                  <c:v>0.45400000000000001</c:v>
                </c:pt>
                <c:pt idx="8990">
                  <c:v>0.45400000000000001</c:v>
                </c:pt>
                <c:pt idx="8991">
                  <c:v>0.45400000000000001</c:v>
                </c:pt>
                <c:pt idx="8992">
                  <c:v>0.45400000000000001</c:v>
                </c:pt>
                <c:pt idx="8993">
                  <c:v>0.45400000000000001</c:v>
                </c:pt>
                <c:pt idx="8994">
                  <c:v>0.45400000000000001</c:v>
                </c:pt>
                <c:pt idx="8995">
                  <c:v>0.45400000000000001</c:v>
                </c:pt>
                <c:pt idx="8996">
                  <c:v>0.45400000000000001</c:v>
                </c:pt>
                <c:pt idx="8997">
                  <c:v>0.45400000000000001</c:v>
                </c:pt>
                <c:pt idx="8998">
                  <c:v>0.45400000000000001</c:v>
                </c:pt>
                <c:pt idx="8999">
                  <c:v>0.45400000000000001</c:v>
                </c:pt>
                <c:pt idx="9000">
                  <c:v>0.45400000000000001</c:v>
                </c:pt>
                <c:pt idx="9001">
                  <c:v>0.45400000000000001</c:v>
                </c:pt>
                <c:pt idx="9002">
                  <c:v>0.45400000000000001</c:v>
                </c:pt>
                <c:pt idx="9003">
                  <c:v>0.45400000000000001</c:v>
                </c:pt>
                <c:pt idx="9004">
                  <c:v>0.45400000000000001</c:v>
                </c:pt>
                <c:pt idx="9005">
                  <c:v>0.45400000000000001</c:v>
                </c:pt>
                <c:pt idx="9006">
                  <c:v>0.45400000000000001</c:v>
                </c:pt>
                <c:pt idx="9007">
                  <c:v>0.45400000000000001</c:v>
                </c:pt>
                <c:pt idx="9008">
                  <c:v>0.45300000000000001</c:v>
                </c:pt>
                <c:pt idx="9009">
                  <c:v>0.45300000000000001</c:v>
                </c:pt>
                <c:pt idx="9010">
                  <c:v>0.45300000000000001</c:v>
                </c:pt>
                <c:pt idx="9011">
                  <c:v>0.45300000000000001</c:v>
                </c:pt>
                <c:pt idx="9012">
                  <c:v>0.45300000000000001</c:v>
                </c:pt>
                <c:pt idx="9013">
                  <c:v>0.45300000000000001</c:v>
                </c:pt>
                <c:pt idx="9014">
                  <c:v>0.45300000000000001</c:v>
                </c:pt>
                <c:pt idx="9015">
                  <c:v>0.45300000000000001</c:v>
                </c:pt>
                <c:pt idx="9016">
                  <c:v>0.45300000000000001</c:v>
                </c:pt>
                <c:pt idx="9017">
                  <c:v>0.45300000000000001</c:v>
                </c:pt>
                <c:pt idx="9018">
                  <c:v>0.45300000000000001</c:v>
                </c:pt>
                <c:pt idx="9019">
                  <c:v>0.45300000000000001</c:v>
                </c:pt>
                <c:pt idx="9020">
                  <c:v>0.45300000000000001</c:v>
                </c:pt>
                <c:pt idx="9021">
                  <c:v>0.45300000000000001</c:v>
                </c:pt>
                <c:pt idx="9022">
                  <c:v>0.45300000000000001</c:v>
                </c:pt>
                <c:pt idx="9023">
                  <c:v>0.45300000000000001</c:v>
                </c:pt>
                <c:pt idx="9024">
                  <c:v>0.45300000000000001</c:v>
                </c:pt>
                <c:pt idx="9025">
                  <c:v>0.45300000000000001</c:v>
                </c:pt>
                <c:pt idx="9026">
                  <c:v>0.45300000000000001</c:v>
                </c:pt>
                <c:pt idx="9027">
                  <c:v>0.45300000000000001</c:v>
                </c:pt>
                <c:pt idx="9028">
                  <c:v>0.45300000000000001</c:v>
                </c:pt>
                <c:pt idx="9029">
                  <c:v>0.45300000000000001</c:v>
                </c:pt>
                <c:pt idx="9030">
                  <c:v>0.45300000000000001</c:v>
                </c:pt>
                <c:pt idx="9031">
                  <c:v>0.45300000000000001</c:v>
                </c:pt>
                <c:pt idx="9032">
                  <c:v>0.45300000000000001</c:v>
                </c:pt>
                <c:pt idx="9033">
                  <c:v>0.45300000000000001</c:v>
                </c:pt>
                <c:pt idx="9034">
                  <c:v>0.45300000000000001</c:v>
                </c:pt>
                <c:pt idx="9035">
                  <c:v>0.45300000000000001</c:v>
                </c:pt>
                <c:pt idx="9036">
                  <c:v>0.45300000000000001</c:v>
                </c:pt>
                <c:pt idx="9037">
                  <c:v>0.45200000000000001</c:v>
                </c:pt>
                <c:pt idx="9038">
                  <c:v>0.45200000000000001</c:v>
                </c:pt>
                <c:pt idx="9039">
                  <c:v>0.45200000000000001</c:v>
                </c:pt>
                <c:pt idx="9040">
                  <c:v>0.45200000000000001</c:v>
                </c:pt>
                <c:pt idx="9041">
                  <c:v>0.45200000000000001</c:v>
                </c:pt>
                <c:pt idx="9042">
                  <c:v>0.45200000000000001</c:v>
                </c:pt>
                <c:pt idx="9043">
                  <c:v>0.45200000000000001</c:v>
                </c:pt>
                <c:pt idx="9044">
                  <c:v>0.45200000000000001</c:v>
                </c:pt>
                <c:pt idx="9045">
                  <c:v>0.45200000000000001</c:v>
                </c:pt>
                <c:pt idx="9046">
                  <c:v>0.45200000000000001</c:v>
                </c:pt>
                <c:pt idx="9047">
                  <c:v>0.45200000000000001</c:v>
                </c:pt>
                <c:pt idx="9048">
                  <c:v>0.45200000000000001</c:v>
                </c:pt>
                <c:pt idx="9049">
                  <c:v>0.45200000000000001</c:v>
                </c:pt>
                <c:pt idx="9050">
                  <c:v>0.45200000000000001</c:v>
                </c:pt>
                <c:pt idx="9051">
                  <c:v>0.45200000000000001</c:v>
                </c:pt>
                <c:pt idx="9052">
                  <c:v>0.45200000000000001</c:v>
                </c:pt>
                <c:pt idx="9053">
                  <c:v>0.45200000000000001</c:v>
                </c:pt>
                <c:pt idx="9054">
                  <c:v>0.45200000000000001</c:v>
                </c:pt>
                <c:pt idx="9055">
                  <c:v>0.45200000000000001</c:v>
                </c:pt>
                <c:pt idx="9056">
                  <c:v>0.45100000000000001</c:v>
                </c:pt>
                <c:pt idx="9057">
                  <c:v>0.45100000000000001</c:v>
                </c:pt>
                <c:pt idx="9058">
                  <c:v>0.45100000000000001</c:v>
                </c:pt>
                <c:pt idx="9059">
                  <c:v>0.45100000000000001</c:v>
                </c:pt>
                <c:pt idx="9060">
                  <c:v>0.45100000000000001</c:v>
                </c:pt>
                <c:pt idx="9061">
                  <c:v>0.45100000000000001</c:v>
                </c:pt>
                <c:pt idx="9062">
                  <c:v>0.45100000000000001</c:v>
                </c:pt>
                <c:pt idx="9063">
                  <c:v>0.45100000000000001</c:v>
                </c:pt>
                <c:pt idx="9064">
                  <c:v>0.45100000000000001</c:v>
                </c:pt>
                <c:pt idx="9065">
                  <c:v>0.45100000000000001</c:v>
                </c:pt>
                <c:pt idx="9066">
                  <c:v>0.45100000000000001</c:v>
                </c:pt>
                <c:pt idx="9067">
                  <c:v>0.45100000000000001</c:v>
                </c:pt>
                <c:pt idx="9068">
                  <c:v>0.45100000000000001</c:v>
                </c:pt>
                <c:pt idx="9069">
                  <c:v>0.45100000000000001</c:v>
                </c:pt>
                <c:pt idx="9070">
                  <c:v>0.45100000000000001</c:v>
                </c:pt>
                <c:pt idx="9071">
                  <c:v>0.45100000000000001</c:v>
                </c:pt>
                <c:pt idx="9072">
                  <c:v>0.45100000000000001</c:v>
                </c:pt>
                <c:pt idx="9073">
                  <c:v>0.45100000000000001</c:v>
                </c:pt>
                <c:pt idx="9074">
                  <c:v>0.45100000000000001</c:v>
                </c:pt>
                <c:pt idx="9075">
                  <c:v>0.45100000000000001</c:v>
                </c:pt>
                <c:pt idx="9076">
                  <c:v>0.45100000000000001</c:v>
                </c:pt>
                <c:pt idx="9077">
                  <c:v>0.45100000000000001</c:v>
                </c:pt>
                <c:pt idx="9078">
                  <c:v>0.45100000000000001</c:v>
                </c:pt>
                <c:pt idx="9079">
                  <c:v>0.45100000000000001</c:v>
                </c:pt>
                <c:pt idx="9080">
                  <c:v>0.45100000000000001</c:v>
                </c:pt>
                <c:pt idx="9081">
                  <c:v>0.45100000000000001</c:v>
                </c:pt>
                <c:pt idx="9082">
                  <c:v>0.45100000000000001</c:v>
                </c:pt>
                <c:pt idx="9083">
                  <c:v>0.45100000000000001</c:v>
                </c:pt>
                <c:pt idx="9084">
                  <c:v>0.45100000000000001</c:v>
                </c:pt>
                <c:pt idx="9085">
                  <c:v>0.45100000000000001</c:v>
                </c:pt>
                <c:pt idx="9086">
                  <c:v>0.45100000000000001</c:v>
                </c:pt>
                <c:pt idx="9087">
                  <c:v>0.45100000000000001</c:v>
                </c:pt>
                <c:pt idx="9088">
                  <c:v>0.45</c:v>
                </c:pt>
                <c:pt idx="9089">
                  <c:v>0.45</c:v>
                </c:pt>
                <c:pt idx="9090">
                  <c:v>0.45</c:v>
                </c:pt>
                <c:pt idx="9091">
                  <c:v>0.45</c:v>
                </c:pt>
                <c:pt idx="9092">
                  <c:v>0.45</c:v>
                </c:pt>
                <c:pt idx="9093">
                  <c:v>0.45</c:v>
                </c:pt>
                <c:pt idx="9094">
                  <c:v>0.45</c:v>
                </c:pt>
                <c:pt idx="9095">
                  <c:v>0.45</c:v>
                </c:pt>
                <c:pt idx="9096">
                  <c:v>0.45</c:v>
                </c:pt>
                <c:pt idx="9097">
                  <c:v>0.45</c:v>
                </c:pt>
                <c:pt idx="9098">
                  <c:v>0.45</c:v>
                </c:pt>
                <c:pt idx="9099">
                  <c:v>0.45</c:v>
                </c:pt>
                <c:pt idx="9100">
                  <c:v>0.45</c:v>
                </c:pt>
                <c:pt idx="9101">
                  <c:v>0.45</c:v>
                </c:pt>
                <c:pt idx="9102">
                  <c:v>0.45</c:v>
                </c:pt>
                <c:pt idx="9103">
                  <c:v>0.45</c:v>
                </c:pt>
                <c:pt idx="9104">
                  <c:v>0.45</c:v>
                </c:pt>
                <c:pt idx="9105">
                  <c:v>0.45</c:v>
                </c:pt>
                <c:pt idx="9106">
                  <c:v>0.45</c:v>
                </c:pt>
                <c:pt idx="9107">
                  <c:v>0.45</c:v>
                </c:pt>
                <c:pt idx="9108">
                  <c:v>0.45</c:v>
                </c:pt>
                <c:pt idx="9109">
                  <c:v>0.45</c:v>
                </c:pt>
                <c:pt idx="9110">
                  <c:v>0.45</c:v>
                </c:pt>
                <c:pt idx="9111">
                  <c:v>0.45</c:v>
                </c:pt>
                <c:pt idx="9112">
                  <c:v>0.45</c:v>
                </c:pt>
                <c:pt idx="9113">
                  <c:v>0.45</c:v>
                </c:pt>
                <c:pt idx="9114">
                  <c:v>0.45</c:v>
                </c:pt>
                <c:pt idx="9115">
                  <c:v>0.45</c:v>
                </c:pt>
                <c:pt idx="9116">
                  <c:v>0.45</c:v>
                </c:pt>
                <c:pt idx="9117">
                  <c:v>0.45</c:v>
                </c:pt>
                <c:pt idx="9118">
                  <c:v>0.45</c:v>
                </c:pt>
                <c:pt idx="9119">
                  <c:v>0.45</c:v>
                </c:pt>
                <c:pt idx="9120">
                  <c:v>0.45</c:v>
                </c:pt>
                <c:pt idx="9121">
                  <c:v>0.45</c:v>
                </c:pt>
                <c:pt idx="9122">
                  <c:v>0.45</c:v>
                </c:pt>
                <c:pt idx="9123">
                  <c:v>0.45</c:v>
                </c:pt>
                <c:pt idx="9124">
                  <c:v>0.45</c:v>
                </c:pt>
                <c:pt idx="9125">
                  <c:v>0.45</c:v>
                </c:pt>
                <c:pt idx="9126">
                  <c:v>0.45</c:v>
                </c:pt>
                <c:pt idx="9127">
                  <c:v>0.45</c:v>
                </c:pt>
                <c:pt idx="9128">
                  <c:v>0.45</c:v>
                </c:pt>
                <c:pt idx="9129">
                  <c:v>0.45</c:v>
                </c:pt>
                <c:pt idx="9130">
                  <c:v>0.45</c:v>
                </c:pt>
                <c:pt idx="9131">
                  <c:v>0.45</c:v>
                </c:pt>
                <c:pt idx="9132">
                  <c:v>0.45</c:v>
                </c:pt>
                <c:pt idx="9133">
                  <c:v>0.44900000000000001</c:v>
                </c:pt>
                <c:pt idx="9134">
                  <c:v>0.44900000000000001</c:v>
                </c:pt>
                <c:pt idx="9135">
                  <c:v>0.44900000000000001</c:v>
                </c:pt>
                <c:pt idx="9136">
                  <c:v>0.44900000000000001</c:v>
                </c:pt>
                <c:pt idx="9137">
                  <c:v>0.44900000000000001</c:v>
                </c:pt>
                <c:pt idx="9138">
                  <c:v>0.44900000000000001</c:v>
                </c:pt>
                <c:pt idx="9139">
                  <c:v>0.44900000000000001</c:v>
                </c:pt>
                <c:pt idx="9140">
                  <c:v>0.44900000000000001</c:v>
                </c:pt>
                <c:pt idx="9141">
                  <c:v>0.44900000000000001</c:v>
                </c:pt>
                <c:pt idx="9142">
                  <c:v>0.44900000000000001</c:v>
                </c:pt>
                <c:pt idx="9143">
                  <c:v>0.44900000000000001</c:v>
                </c:pt>
                <c:pt idx="9144">
                  <c:v>0.44900000000000001</c:v>
                </c:pt>
                <c:pt idx="9145">
                  <c:v>0.44900000000000001</c:v>
                </c:pt>
                <c:pt idx="9146">
                  <c:v>0.44900000000000001</c:v>
                </c:pt>
                <c:pt idx="9147">
                  <c:v>0.44900000000000001</c:v>
                </c:pt>
                <c:pt idx="9148">
                  <c:v>0.44900000000000001</c:v>
                </c:pt>
                <c:pt idx="9149">
                  <c:v>0.44900000000000001</c:v>
                </c:pt>
                <c:pt idx="9150">
                  <c:v>0.44900000000000001</c:v>
                </c:pt>
                <c:pt idx="9151">
                  <c:v>0.44900000000000001</c:v>
                </c:pt>
                <c:pt idx="9152">
                  <c:v>0.44900000000000001</c:v>
                </c:pt>
                <c:pt idx="9153">
                  <c:v>0.44900000000000001</c:v>
                </c:pt>
                <c:pt idx="9154">
                  <c:v>0.44900000000000001</c:v>
                </c:pt>
                <c:pt idx="9155">
                  <c:v>0.44900000000000001</c:v>
                </c:pt>
                <c:pt idx="9156">
                  <c:v>0.44900000000000001</c:v>
                </c:pt>
                <c:pt idx="9157">
                  <c:v>0.44900000000000001</c:v>
                </c:pt>
                <c:pt idx="9158">
                  <c:v>0.44900000000000001</c:v>
                </c:pt>
                <c:pt idx="9159">
                  <c:v>0.44900000000000001</c:v>
                </c:pt>
                <c:pt idx="9160">
                  <c:v>0.44900000000000001</c:v>
                </c:pt>
                <c:pt idx="9161">
                  <c:v>0.44900000000000001</c:v>
                </c:pt>
                <c:pt idx="9162">
                  <c:v>0.44900000000000001</c:v>
                </c:pt>
                <c:pt idx="9163">
                  <c:v>0.44900000000000001</c:v>
                </c:pt>
                <c:pt idx="9164">
                  <c:v>0.44900000000000001</c:v>
                </c:pt>
                <c:pt idx="9165">
                  <c:v>0.44900000000000001</c:v>
                </c:pt>
                <c:pt idx="9166">
                  <c:v>0.44800000000000001</c:v>
                </c:pt>
                <c:pt idx="9167">
                  <c:v>0.44800000000000001</c:v>
                </c:pt>
                <c:pt idx="9168">
                  <c:v>0.44800000000000001</c:v>
                </c:pt>
                <c:pt idx="9169">
                  <c:v>0.44800000000000001</c:v>
                </c:pt>
                <c:pt idx="9170">
                  <c:v>0.44800000000000001</c:v>
                </c:pt>
                <c:pt idx="9171">
                  <c:v>0.44800000000000001</c:v>
                </c:pt>
                <c:pt idx="9172">
                  <c:v>0.44800000000000001</c:v>
                </c:pt>
                <c:pt idx="9173">
                  <c:v>0.44800000000000001</c:v>
                </c:pt>
                <c:pt idx="9174">
                  <c:v>0.44800000000000001</c:v>
                </c:pt>
                <c:pt idx="9175">
                  <c:v>0.44800000000000001</c:v>
                </c:pt>
                <c:pt idx="9176">
                  <c:v>0.44800000000000001</c:v>
                </c:pt>
                <c:pt idx="9177">
                  <c:v>0.44800000000000001</c:v>
                </c:pt>
                <c:pt idx="9178">
                  <c:v>0.44800000000000001</c:v>
                </c:pt>
                <c:pt idx="9179">
                  <c:v>0.44800000000000001</c:v>
                </c:pt>
                <c:pt idx="9180">
                  <c:v>0.44800000000000001</c:v>
                </c:pt>
                <c:pt idx="9181">
                  <c:v>0.44800000000000001</c:v>
                </c:pt>
                <c:pt idx="9182">
                  <c:v>0.44800000000000001</c:v>
                </c:pt>
                <c:pt idx="9183">
                  <c:v>0.44800000000000001</c:v>
                </c:pt>
                <c:pt idx="9184">
                  <c:v>0.44800000000000001</c:v>
                </c:pt>
                <c:pt idx="9185">
                  <c:v>0.44800000000000001</c:v>
                </c:pt>
                <c:pt idx="9186">
                  <c:v>0.44800000000000001</c:v>
                </c:pt>
                <c:pt idx="9187">
                  <c:v>0.44800000000000001</c:v>
                </c:pt>
                <c:pt idx="9188">
                  <c:v>0.44800000000000001</c:v>
                </c:pt>
                <c:pt idx="9189">
                  <c:v>0.44800000000000001</c:v>
                </c:pt>
                <c:pt idx="9190">
                  <c:v>0.44800000000000001</c:v>
                </c:pt>
                <c:pt idx="9191">
                  <c:v>0.44800000000000001</c:v>
                </c:pt>
                <c:pt idx="9192">
                  <c:v>0.44800000000000001</c:v>
                </c:pt>
                <c:pt idx="9193">
                  <c:v>0.44800000000000001</c:v>
                </c:pt>
                <c:pt idx="9194">
                  <c:v>0.44800000000000001</c:v>
                </c:pt>
                <c:pt idx="9195">
                  <c:v>0.44800000000000001</c:v>
                </c:pt>
                <c:pt idx="9196">
                  <c:v>0.44800000000000001</c:v>
                </c:pt>
                <c:pt idx="9197">
                  <c:v>0.44700000000000001</c:v>
                </c:pt>
                <c:pt idx="9198">
                  <c:v>0.44700000000000001</c:v>
                </c:pt>
                <c:pt idx="9199">
                  <c:v>0.44700000000000001</c:v>
                </c:pt>
                <c:pt idx="9200">
                  <c:v>0.44700000000000001</c:v>
                </c:pt>
                <c:pt idx="9201">
                  <c:v>0.44700000000000001</c:v>
                </c:pt>
                <c:pt idx="9202">
                  <c:v>0.44700000000000001</c:v>
                </c:pt>
                <c:pt idx="9203">
                  <c:v>0.44700000000000001</c:v>
                </c:pt>
                <c:pt idx="9204">
                  <c:v>0.44700000000000001</c:v>
                </c:pt>
                <c:pt idx="9205">
                  <c:v>0.44700000000000001</c:v>
                </c:pt>
                <c:pt idx="9206">
                  <c:v>0.44700000000000001</c:v>
                </c:pt>
                <c:pt idx="9207">
                  <c:v>0.44700000000000001</c:v>
                </c:pt>
                <c:pt idx="9208">
                  <c:v>0.44700000000000001</c:v>
                </c:pt>
                <c:pt idx="9209">
                  <c:v>0.44700000000000001</c:v>
                </c:pt>
                <c:pt idx="9210">
                  <c:v>0.44700000000000001</c:v>
                </c:pt>
                <c:pt idx="9211">
                  <c:v>0.44700000000000001</c:v>
                </c:pt>
                <c:pt idx="9212">
                  <c:v>0.44700000000000001</c:v>
                </c:pt>
                <c:pt idx="9213">
                  <c:v>0.44700000000000001</c:v>
                </c:pt>
                <c:pt idx="9214">
                  <c:v>0.44700000000000001</c:v>
                </c:pt>
                <c:pt idx="9215">
                  <c:v>0.44700000000000001</c:v>
                </c:pt>
                <c:pt idx="9216">
                  <c:v>0.44700000000000001</c:v>
                </c:pt>
                <c:pt idx="9217">
                  <c:v>0.44700000000000001</c:v>
                </c:pt>
                <c:pt idx="9218">
                  <c:v>0.44700000000000001</c:v>
                </c:pt>
                <c:pt idx="9219">
                  <c:v>0.44700000000000001</c:v>
                </c:pt>
                <c:pt idx="9220">
                  <c:v>0.44700000000000001</c:v>
                </c:pt>
                <c:pt idx="9221">
                  <c:v>0.44700000000000001</c:v>
                </c:pt>
                <c:pt idx="9222">
                  <c:v>0.44700000000000001</c:v>
                </c:pt>
                <c:pt idx="9223">
                  <c:v>0.44700000000000001</c:v>
                </c:pt>
                <c:pt idx="9224">
                  <c:v>0.44700000000000001</c:v>
                </c:pt>
                <c:pt idx="9225">
                  <c:v>0.44600000000000001</c:v>
                </c:pt>
                <c:pt idx="9226">
                  <c:v>0.44600000000000001</c:v>
                </c:pt>
                <c:pt idx="9227">
                  <c:v>0.44600000000000001</c:v>
                </c:pt>
                <c:pt idx="9228">
                  <c:v>0.44600000000000001</c:v>
                </c:pt>
                <c:pt idx="9229">
                  <c:v>0.44600000000000001</c:v>
                </c:pt>
                <c:pt idx="9230">
                  <c:v>0.44600000000000001</c:v>
                </c:pt>
                <c:pt idx="9231">
                  <c:v>0.44600000000000001</c:v>
                </c:pt>
                <c:pt idx="9232">
                  <c:v>0.44600000000000001</c:v>
                </c:pt>
                <c:pt idx="9233">
                  <c:v>0.44600000000000001</c:v>
                </c:pt>
                <c:pt idx="9234">
                  <c:v>0.44600000000000001</c:v>
                </c:pt>
                <c:pt idx="9235">
                  <c:v>0.44600000000000001</c:v>
                </c:pt>
                <c:pt idx="9236">
                  <c:v>0.44600000000000001</c:v>
                </c:pt>
                <c:pt idx="9237">
                  <c:v>0.44600000000000001</c:v>
                </c:pt>
                <c:pt idx="9238">
                  <c:v>0.44600000000000001</c:v>
                </c:pt>
                <c:pt idx="9239">
                  <c:v>0.44600000000000001</c:v>
                </c:pt>
                <c:pt idx="9240">
                  <c:v>0.44600000000000001</c:v>
                </c:pt>
                <c:pt idx="9241">
                  <c:v>0.44600000000000001</c:v>
                </c:pt>
                <c:pt idx="9242">
                  <c:v>0.44600000000000001</c:v>
                </c:pt>
                <c:pt idx="9243">
                  <c:v>0.44600000000000001</c:v>
                </c:pt>
                <c:pt idx="9244">
                  <c:v>0.44600000000000001</c:v>
                </c:pt>
                <c:pt idx="9245">
                  <c:v>0.44600000000000001</c:v>
                </c:pt>
                <c:pt idx="9246">
                  <c:v>0.44600000000000001</c:v>
                </c:pt>
                <c:pt idx="9247">
                  <c:v>0.44600000000000001</c:v>
                </c:pt>
                <c:pt idx="9248">
                  <c:v>0.44600000000000001</c:v>
                </c:pt>
                <c:pt idx="9249">
                  <c:v>0.44500000000000001</c:v>
                </c:pt>
                <c:pt idx="9250">
                  <c:v>0.44500000000000001</c:v>
                </c:pt>
                <c:pt idx="9251">
                  <c:v>0.44500000000000001</c:v>
                </c:pt>
                <c:pt idx="9252">
                  <c:v>0.44500000000000001</c:v>
                </c:pt>
                <c:pt idx="9253">
                  <c:v>0.44500000000000001</c:v>
                </c:pt>
                <c:pt idx="9254">
                  <c:v>0.44500000000000001</c:v>
                </c:pt>
                <c:pt idx="9255">
                  <c:v>0.44500000000000001</c:v>
                </c:pt>
                <c:pt idx="9256">
                  <c:v>0.44500000000000001</c:v>
                </c:pt>
                <c:pt idx="9257">
                  <c:v>0.44500000000000001</c:v>
                </c:pt>
                <c:pt idx="9258">
                  <c:v>0.44500000000000001</c:v>
                </c:pt>
                <c:pt idx="9259">
                  <c:v>0.44500000000000001</c:v>
                </c:pt>
                <c:pt idx="9260">
                  <c:v>0.44500000000000001</c:v>
                </c:pt>
                <c:pt idx="9261">
                  <c:v>0.44500000000000001</c:v>
                </c:pt>
                <c:pt idx="9262">
                  <c:v>0.44500000000000001</c:v>
                </c:pt>
                <c:pt idx="9263">
                  <c:v>0.44500000000000001</c:v>
                </c:pt>
                <c:pt idx="9264">
                  <c:v>0.44500000000000001</c:v>
                </c:pt>
                <c:pt idx="9265">
                  <c:v>0.44500000000000001</c:v>
                </c:pt>
                <c:pt idx="9266">
                  <c:v>0.44500000000000001</c:v>
                </c:pt>
                <c:pt idx="9267">
                  <c:v>0.44500000000000001</c:v>
                </c:pt>
                <c:pt idx="9268">
                  <c:v>0.44500000000000001</c:v>
                </c:pt>
                <c:pt idx="9269">
                  <c:v>0.44500000000000001</c:v>
                </c:pt>
                <c:pt idx="9270">
                  <c:v>0.44500000000000001</c:v>
                </c:pt>
                <c:pt idx="9271">
                  <c:v>0.44500000000000001</c:v>
                </c:pt>
                <c:pt idx="9272">
                  <c:v>0.44500000000000001</c:v>
                </c:pt>
                <c:pt idx="9273">
                  <c:v>0.44500000000000001</c:v>
                </c:pt>
                <c:pt idx="9274">
                  <c:v>0.44500000000000001</c:v>
                </c:pt>
                <c:pt idx="9275">
                  <c:v>0.44500000000000001</c:v>
                </c:pt>
                <c:pt idx="9276">
                  <c:v>0.44500000000000001</c:v>
                </c:pt>
                <c:pt idx="9277">
                  <c:v>0.44500000000000001</c:v>
                </c:pt>
                <c:pt idx="9278">
                  <c:v>0.44500000000000001</c:v>
                </c:pt>
                <c:pt idx="9279">
                  <c:v>0.44500000000000001</c:v>
                </c:pt>
                <c:pt idx="9280">
                  <c:v>0.44500000000000001</c:v>
                </c:pt>
                <c:pt idx="9281">
                  <c:v>0.44500000000000001</c:v>
                </c:pt>
                <c:pt idx="9282">
                  <c:v>0.44500000000000001</c:v>
                </c:pt>
                <c:pt idx="9283">
                  <c:v>0.44500000000000001</c:v>
                </c:pt>
                <c:pt idx="9284">
                  <c:v>0.44500000000000001</c:v>
                </c:pt>
                <c:pt idx="9285">
                  <c:v>0.44400000000000001</c:v>
                </c:pt>
                <c:pt idx="9286">
                  <c:v>0.44400000000000001</c:v>
                </c:pt>
                <c:pt idx="9287">
                  <c:v>0.44400000000000001</c:v>
                </c:pt>
                <c:pt idx="9288">
                  <c:v>0.44400000000000001</c:v>
                </c:pt>
                <c:pt idx="9289">
                  <c:v>0.44400000000000001</c:v>
                </c:pt>
                <c:pt idx="9290">
                  <c:v>0.44400000000000001</c:v>
                </c:pt>
                <c:pt idx="9291">
                  <c:v>0.44400000000000001</c:v>
                </c:pt>
                <c:pt idx="9292">
                  <c:v>0.44400000000000001</c:v>
                </c:pt>
                <c:pt idx="9293">
                  <c:v>0.44400000000000001</c:v>
                </c:pt>
                <c:pt idx="9294">
                  <c:v>0.44400000000000001</c:v>
                </c:pt>
                <c:pt idx="9295">
                  <c:v>0.44400000000000001</c:v>
                </c:pt>
                <c:pt idx="9296">
                  <c:v>0.44400000000000001</c:v>
                </c:pt>
                <c:pt idx="9297">
                  <c:v>0.44400000000000001</c:v>
                </c:pt>
                <c:pt idx="9298">
                  <c:v>0.44400000000000001</c:v>
                </c:pt>
                <c:pt idx="9299">
                  <c:v>0.44400000000000001</c:v>
                </c:pt>
                <c:pt idx="9300">
                  <c:v>0.44400000000000001</c:v>
                </c:pt>
                <c:pt idx="9301">
                  <c:v>0.44400000000000001</c:v>
                </c:pt>
                <c:pt idx="9302">
                  <c:v>0.44400000000000001</c:v>
                </c:pt>
                <c:pt idx="9303">
                  <c:v>0.44400000000000001</c:v>
                </c:pt>
                <c:pt idx="9304">
                  <c:v>0.44400000000000001</c:v>
                </c:pt>
                <c:pt idx="9305">
                  <c:v>0.44400000000000001</c:v>
                </c:pt>
                <c:pt idx="9306">
                  <c:v>0.44400000000000001</c:v>
                </c:pt>
                <c:pt idx="9307">
                  <c:v>0.44400000000000001</c:v>
                </c:pt>
                <c:pt idx="9308">
                  <c:v>0.44400000000000001</c:v>
                </c:pt>
                <c:pt idx="9309">
                  <c:v>0.443</c:v>
                </c:pt>
                <c:pt idx="9310">
                  <c:v>0.443</c:v>
                </c:pt>
                <c:pt idx="9311">
                  <c:v>0.443</c:v>
                </c:pt>
                <c:pt idx="9312">
                  <c:v>0.443</c:v>
                </c:pt>
                <c:pt idx="9313">
                  <c:v>0.443</c:v>
                </c:pt>
                <c:pt idx="9314">
                  <c:v>0.443</c:v>
                </c:pt>
                <c:pt idx="9315">
                  <c:v>0.443</c:v>
                </c:pt>
                <c:pt idx="9316">
                  <c:v>0.443</c:v>
                </c:pt>
                <c:pt idx="9317">
                  <c:v>0.443</c:v>
                </c:pt>
                <c:pt idx="9318">
                  <c:v>0.443</c:v>
                </c:pt>
                <c:pt idx="9319">
                  <c:v>0.443</c:v>
                </c:pt>
                <c:pt idx="9320">
                  <c:v>0.443</c:v>
                </c:pt>
                <c:pt idx="9321">
                  <c:v>0.443</c:v>
                </c:pt>
                <c:pt idx="9322">
                  <c:v>0.443</c:v>
                </c:pt>
                <c:pt idx="9323">
                  <c:v>0.443</c:v>
                </c:pt>
                <c:pt idx="9324">
                  <c:v>0.443</c:v>
                </c:pt>
                <c:pt idx="9325">
                  <c:v>0.443</c:v>
                </c:pt>
                <c:pt idx="9326">
                  <c:v>0.443</c:v>
                </c:pt>
                <c:pt idx="9327">
                  <c:v>0.443</c:v>
                </c:pt>
                <c:pt idx="9328">
                  <c:v>0.443</c:v>
                </c:pt>
                <c:pt idx="9329">
                  <c:v>0.443</c:v>
                </c:pt>
                <c:pt idx="9330">
                  <c:v>0.443</c:v>
                </c:pt>
                <c:pt idx="9331">
                  <c:v>0.443</c:v>
                </c:pt>
                <c:pt idx="9332">
                  <c:v>0.443</c:v>
                </c:pt>
                <c:pt idx="9333">
                  <c:v>0.443</c:v>
                </c:pt>
                <c:pt idx="9334">
                  <c:v>0.443</c:v>
                </c:pt>
                <c:pt idx="9335">
                  <c:v>0.443</c:v>
                </c:pt>
                <c:pt idx="9336">
                  <c:v>0.443</c:v>
                </c:pt>
                <c:pt idx="9337">
                  <c:v>0.443</c:v>
                </c:pt>
                <c:pt idx="9338">
                  <c:v>0.443</c:v>
                </c:pt>
                <c:pt idx="9339">
                  <c:v>0.443</c:v>
                </c:pt>
                <c:pt idx="9340">
                  <c:v>0.443</c:v>
                </c:pt>
                <c:pt idx="9341">
                  <c:v>0.443</c:v>
                </c:pt>
                <c:pt idx="9342">
                  <c:v>0.443</c:v>
                </c:pt>
                <c:pt idx="9343">
                  <c:v>0.443</c:v>
                </c:pt>
                <c:pt idx="9344">
                  <c:v>0.443</c:v>
                </c:pt>
                <c:pt idx="9345">
                  <c:v>0.443</c:v>
                </c:pt>
                <c:pt idx="9346">
                  <c:v>0.442</c:v>
                </c:pt>
                <c:pt idx="9347">
                  <c:v>0.442</c:v>
                </c:pt>
                <c:pt idx="9348">
                  <c:v>0.442</c:v>
                </c:pt>
                <c:pt idx="9349">
                  <c:v>0.442</c:v>
                </c:pt>
                <c:pt idx="9350">
                  <c:v>0.442</c:v>
                </c:pt>
                <c:pt idx="9351">
                  <c:v>0.442</c:v>
                </c:pt>
                <c:pt idx="9352">
                  <c:v>0.442</c:v>
                </c:pt>
                <c:pt idx="9353">
                  <c:v>0.442</c:v>
                </c:pt>
                <c:pt idx="9354">
                  <c:v>0.442</c:v>
                </c:pt>
                <c:pt idx="9355">
                  <c:v>0.442</c:v>
                </c:pt>
                <c:pt idx="9356">
                  <c:v>0.442</c:v>
                </c:pt>
                <c:pt idx="9357">
                  <c:v>0.442</c:v>
                </c:pt>
                <c:pt idx="9358">
                  <c:v>0.442</c:v>
                </c:pt>
                <c:pt idx="9359">
                  <c:v>0.442</c:v>
                </c:pt>
                <c:pt idx="9360">
                  <c:v>0.442</c:v>
                </c:pt>
                <c:pt idx="9361">
                  <c:v>0.442</c:v>
                </c:pt>
                <c:pt idx="9362">
                  <c:v>0.442</c:v>
                </c:pt>
                <c:pt idx="9363">
                  <c:v>0.442</c:v>
                </c:pt>
                <c:pt idx="9364">
                  <c:v>0.442</c:v>
                </c:pt>
                <c:pt idx="9365">
                  <c:v>0.442</c:v>
                </c:pt>
                <c:pt idx="9366">
                  <c:v>0.442</c:v>
                </c:pt>
                <c:pt idx="9367">
                  <c:v>0.442</c:v>
                </c:pt>
                <c:pt idx="9368">
                  <c:v>0.442</c:v>
                </c:pt>
                <c:pt idx="9369">
                  <c:v>0.442</c:v>
                </c:pt>
                <c:pt idx="9370">
                  <c:v>0.442</c:v>
                </c:pt>
                <c:pt idx="9371">
                  <c:v>0.442</c:v>
                </c:pt>
                <c:pt idx="9372">
                  <c:v>0.442</c:v>
                </c:pt>
                <c:pt idx="9373">
                  <c:v>0.442</c:v>
                </c:pt>
                <c:pt idx="9374">
                  <c:v>0.442</c:v>
                </c:pt>
                <c:pt idx="9375">
                  <c:v>0.442</c:v>
                </c:pt>
                <c:pt idx="9376">
                  <c:v>0.442</c:v>
                </c:pt>
                <c:pt idx="9377">
                  <c:v>0.442</c:v>
                </c:pt>
                <c:pt idx="9378">
                  <c:v>0.442</c:v>
                </c:pt>
                <c:pt idx="9379">
                  <c:v>0.442</c:v>
                </c:pt>
                <c:pt idx="9380">
                  <c:v>0.442</c:v>
                </c:pt>
                <c:pt idx="9381">
                  <c:v>0.442</c:v>
                </c:pt>
                <c:pt idx="9382">
                  <c:v>0.441</c:v>
                </c:pt>
                <c:pt idx="9383">
                  <c:v>0.441</c:v>
                </c:pt>
                <c:pt idx="9384">
                  <c:v>0.441</c:v>
                </c:pt>
                <c:pt idx="9385">
                  <c:v>0.441</c:v>
                </c:pt>
                <c:pt idx="9386">
                  <c:v>0.441</c:v>
                </c:pt>
                <c:pt idx="9387">
                  <c:v>0.441</c:v>
                </c:pt>
                <c:pt idx="9388">
                  <c:v>0.441</c:v>
                </c:pt>
                <c:pt idx="9389">
                  <c:v>0.441</c:v>
                </c:pt>
                <c:pt idx="9390">
                  <c:v>0.441</c:v>
                </c:pt>
                <c:pt idx="9391">
                  <c:v>0.441</c:v>
                </c:pt>
                <c:pt idx="9392">
                  <c:v>0.441</c:v>
                </c:pt>
                <c:pt idx="9393">
                  <c:v>0.441</c:v>
                </c:pt>
                <c:pt idx="9394">
                  <c:v>0.441</c:v>
                </c:pt>
                <c:pt idx="9395">
                  <c:v>0.441</c:v>
                </c:pt>
                <c:pt idx="9396">
                  <c:v>0.441</c:v>
                </c:pt>
                <c:pt idx="9397">
                  <c:v>0.441</c:v>
                </c:pt>
                <c:pt idx="9398">
                  <c:v>0.441</c:v>
                </c:pt>
                <c:pt idx="9399">
                  <c:v>0.441</c:v>
                </c:pt>
                <c:pt idx="9400">
                  <c:v>0.441</c:v>
                </c:pt>
                <c:pt idx="9401">
                  <c:v>0.441</c:v>
                </c:pt>
                <c:pt idx="9402">
                  <c:v>0.441</c:v>
                </c:pt>
                <c:pt idx="9403">
                  <c:v>0.441</c:v>
                </c:pt>
                <c:pt idx="9404">
                  <c:v>0.441</c:v>
                </c:pt>
                <c:pt idx="9405">
                  <c:v>0.441</c:v>
                </c:pt>
                <c:pt idx="9406">
                  <c:v>0.441</c:v>
                </c:pt>
                <c:pt idx="9407">
                  <c:v>0.44</c:v>
                </c:pt>
                <c:pt idx="9408">
                  <c:v>0.44</c:v>
                </c:pt>
                <c:pt idx="9409">
                  <c:v>0.44</c:v>
                </c:pt>
                <c:pt idx="9410">
                  <c:v>0.44</c:v>
                </c:pt>
                <c:pt idx="9411">
                  <c:v>0.44</c:v>
                </c:pt>
                <c:pt idx="9412">
                  <c:v>0.44</c:v>
                </c:pt>
                <c:pt idx="9413">
                  <c:v>0.44</c:v>
                </c:pt>
                <c:pt idx="9414">
                  <c:v>0.44</c:v>
                </c:pt>
                <c:pt idx="9415">
                  <c:v>0.44</c:v>
                </c:pt>
                <c:pt idx="9416">
                  <c:v>0.44</c:v>
                </c:pt>
                <c:pt idx="9417">
                  <c:v>0.44</c:v>
                </c:pt>
                <c:pt idx="9418">
                  <c:v>0.44</c:v>
                </c:pt>
                <c:pt idx="9419">
                  <c:v>0.44</c:v>
                </c:pt>
                <c:pt idx="9420">
                  <c:v>0.44</c:v>
                </c:pt>
                <c:pt idx="9421">
                  <c:v>0.44</c:v>
                </c:pt>
                <c:pt idx="9422">
                  <c:v>0.44</c:v>
                </c:pt>
                <c:pt idx="9423">
                  <c:v>0.44</c:v>
                </c:pt>
                <c:pt idx="9424">
                  <c:v>0.44</c:v>
                </c:pt>
                <c:pt idx="9425">
                  <c:v>0.44</c:v>
                </c:pt>
                <c:pt idx="9426">
                  <c:v>0.44</c:v>
                </c:pt>
                <c:pt idx="9427">
                  <c:v>0.44</c:v>
                </c:pt>
                <c:pt idx="9428">
                  <c:v>0.44</c:v>
                </c:pt>
                <c:pt idx="9429">
                  <c:v>0.44</c:v>
                </c:pt>
                <c:pt idx="9430">
                  <c:v>0.44</c:v>
                </c:pt>
                <c:pt idx="9431">
                  <c:v>0.439</c:v>
                </c:pt>
                <c:pt idx="9432">
                  <c:v>0.439</c:v>
                </c:pt>
                <c:pt idx="9433">
                  <c:v>0.439</c:v>
                </c:pt>
                <c:pt idx="9434">
                  <c:v>0.439</c:v>
                </c:pt>
                <c:pt idx="9435">
                  <c:v>0.439</c:v>
                </c:pt>
                <c:pt idx="9436">
                  <c:v>0.439</c:v>
                </c:pt>
                <c:pt idx="9437">
                  <c:v>0.439</c:v>
                </c:pt>
                <c:pt idx="9438">
                  <c:v>0.439</c:v>
                </c:pt>
                <c:pt idx="9439">
                  <c:v>0.439</c:v>
                </c:pt>
                <c:pt idx="9440">
                  <c:v>0.439</c:v>
                </c:pt>
                <c:pt idx="9441">
                  <c:v>0.439</c:v>
                </c:pt>
                <c:pt idx="9442">
                  <c:v>0.439</c:v>
                </c:pt>
                <c:pt idx="9443">
                  <c:v>0.439</c:v>
                </c:pt>
                <c:pt idx="9444">
                  <c:v>0.439</c:v>
                </c:pt>
                <c:pt idx="9445">
                  <c:v>0.439</c:v>
                </c:pt>
                <c:pt idx="9446">
                  <c:v>0.439</c:v>
                </c:pt>
                <c:pt idx="9447">
                  <c:v>0.439</c:v>
                </c:pt>
                <c:pt idx="9448">
                  <c:v>0.439</c:v>
                </c:pt>
                <c:pt idx="9449">
                  <c:v>0.439</c:v>
                </c:pt>
                <c:pt idx="9450">
                  <c:v>0.439</c:v>
                </c:pt>
                <c:pt idx="9451">
                  <c:v>0.439</c:v>
                </c:pt>
                <c:pt idx="9452">
                  <c:v>0.439</c:v>
                </c:pt>
                <c:pt idx="9453">
                  <c:v>0.439</c:v>
                </c:pt>
                <c:pt idx="9454">
                  <c:v>0.439</c:v>
                </c:pt>
                <c:pt idx="9455">
                  <c:v>0.439</c:v>
                </c:pt>
                <c:pt idx="9456">
                  <c:v>0.439</c:v>
                </c:pt>
                <c:pt idx="9457">
                  <c:v>0.438</c:v>
                </c:pt>
                <c:pt idx="9458">
                  <c:v>0.438</c:v>
                </c:pt>
                <c:pt idx="9459">
                  <c:v>0.438</c:v>
                </c:pt>
                <c:pt idx="9460">
                  <c:v>0.438</c:v>
                </c:pt>
                <c:pt idx="9461">
                  <c:v>0.438</c:v>
                </c:pt>
                <c:pt idx="9462">
                  <c:v>0.438</c:v>
                </c:pt>
                <c:pt idx="9463">
                  <c:v>0.438</c:v>
                </c:pt>
                <c:pt idx="9464">
                  <c:v>0.438</c:v>
                </c:pt>
                <c:pt idx="9465">
                  <c:v>0.438</c:v>
                </c:pt>
                <c:pt idx="9466">
                  <c:v>0.438</c:v>
                </c:pt>
                <c:pt idx="9467">
                  <c:v>0.438</c:v>
                </c:pt>
                <c:pt idx="9468">
                  <c:v>0.438</c:v>
                </c:pt>
                <c:pt idx="9469">
                  <c:v>0.438</c:v>
                </c:pt>
                <c:pt idx="9470">
                  <c:v>0.438</c:v>
                </c:pt>
                <c:pt idx="9471">
                  <c:v>0.438</c:v>
                </c:pt>
                <c:pt idx="9472">
                  <c:v>0.438</c:v>
                </c:pt>
                <c:pt idx="9473">
                  <c:v>0.438</c:v>
                </c:pt>
                <c:pt idx="9474">
                  <c:v>0.438</c:v>
                </c:pt>
                <c:pt idx="9475">
                  <c:v>0.438</c:v>
                </c:pt>
                <c:pt idx="9476">
                  <c:v>0.438</c:v>
                </c:pt>
                <c:pt idx="9477">
                  <c:v>0.438</c:v>
                </c:pt>
                <c:pt idx="9478">
                  <c:v>0.438</c:v>
                </c:pt>
                <c:pt idx="9479">
                  <c:v>0.438</c:v>
                </c:pt>
                <c:pt idx="9480">
                  <c:v>0.437</c:v>
                </c:pt>
                <c:pt idx="9481">
                  <c:v>0.437</c:v>
                </c:pt>
                <c:pt idx="9482">
                  <c:v>0.437</c:v>
                </c:pt>
                <c:pt idx="9483">
                  <c:v>0.437</c:v>
                </c:pt>
                <c:pt idx="9484">
                  <c:v>0.437</c:v>
                </c:pt>
                <c:pt idx="9485">
                  <c:v>0.437</c:v>
                </c:pt>
                <c:pt idx="9486">
                  <c:v>0.437</c:v>
                </c:pt>
                <c:pt idx="9487">
                  <c:v>0.437</c:v>
                </c:pt>
                <c:pt idx="9488">
                  <c:v>0.437</c:v>
                </c:pt>
                <c:pt idx="9489">
                  <c:v>0.437</c:v>
                </c:pt>
                <c:pt idx="9490">
                  <c:v>0.437</c:v>
                </c:pt>
                <c:pt idx="9491">
                  <c:v>0.437</c:v>
                </c:pt>
                <c:pt idx="9492">
                  <c:v>0.437</c:v>
                </c:pt>
                <c:pt idx="9493">
                  <c:v>0.437</c:v>
                </c:pt>
                <c:pt idx="9494">
                  <c:v>0.437</c:v>
                </c:pt>
                <c:pt idx="9495">
                  <c:v>0.437</c:v>
                </c:pt>
                <c:pt idx="9496">
                  <c:v>0.437</c:v>
                </c:pt>
                <c:pt idx="9497">
                  <c:v>0.437</c:v>
                </c:pt>
                <c:pt idx="9498">
                  <c:v>0.437</c:v>
                </c:pt>
                <c:pt idx="9499">
                  <c:v>0.437</c:v>
                </c:pt>
                <c:pt idx="9500">
                  <c:v>0.437</c:v>
                </c:pt>
                <c:pt idx="9501">
                  <c:v>0.437</c:v>
                </c:pt>
                <c:pt idx="9502">
                  <c:v>0.437</c:v>
                </c:pt>
                <c:pt idx="9503">
                  <c:v>0.437</c:v>
                </c:pt>
                <c:pt idx="9504">
                  <c:v>0.437</c:v>
                </c:pt>
                <c:pt idx="9505">
                  <c:v>0.436</c:v>
                </c:pt>
                <c:pt idx="9506">
                  <c:v>0.436</c:v>
                </c:pt>
                <c:pt idx="9507">
                  <c:v>0.436</c:v>
                </c:pt>
                <c:pt idx="9508">
                  <c:v>0.436</c:v>
                </c:pt>
                <c:pt idx="9509">
                  <c:v>0.436</c:v>
                </c:pt>
                <c:pt idx="9510">
                  <c:v>0.436</c:v>
                </c:pt>
                <c:pt idx="9511">
                  <c:v>0.436</c:v>
                </c:pt>
                <c:pt idx="9512">
                  <c:v>0.436</c:v>
                </c:pt>
                <c:pt idx="9513">
                  <c:v>0.436</c:v>
                </c:pt>
                <c:pt idx="9514">
                  <c:v>0.436</c:v>
                </c:pt>
                <c:pt idx="9515">
                  <c:v>0.436</c:v>
                </c:pt>
                <c:pt idx="9516">
                  <c:v>0.436</c:v>
                </c:pt>
                <c:pt idx="9517">
                  <c:v>0.436</c:v>
                </c:pt>
                <c:pt idx="9518">
                  <c:v>0.436</c:v>
                </c:pt>
                <c:pt idx="9519">
                  <c:v>0.436</c:v>
                </c:pt>
                <c:pt idx="9520">
                  <c:v>0.436</c:v>
                </c:pt>
                <c:pt idx="9521">
                  <c:v>0.436</c:v>
                </c:pt>
                <c:pt idx="9522">
                  <c:v>0.436</c:v>
                </c:pt>
                <c:pt idx="9523">
                  <c:v>0.436</c:v>
                </c:pt>
                <c:pt idx="9524">
                  <c:v>0.436</c:v>
                </c:pt>
                <c:pt idx="9525">
                  <c:v>0.436</c:v>
                </c:pt>
                <c:pt idx="9526">
                  <c:v>0.436</c:v>
                </c:pt>
                <c:pt idx="9527">
                  <c:v>0.436</c:v>
                </c:pt>
                <c:pt idx="9528">
                  <c:v>0.436</c:v>
                </c:pt>
                <c:pt idx="9529">
                  <c:v>0.436</c:v>
                </c:pt>
                <c:pt idx="9530">
                  <c:v>0.436</c:v>
                </c:pt>
                <c:pt idx="9531">
                  <c:v>0.436</c:v>
                </c:pt>
                <c:pt idx="9532">
                  <c:v>0.435</c:v>
                </c:pt>
                <c:pt idx="9533">
                  <c:v>0.435</c:v>
                </c:pt>
                <c:pt idx="9534">
                  <c:v>0.435</c:v>
                </c:pt>
                <c:pt idx="9535">
                  <c:v>0.435</c:v>
                </c:pt>
                <c:pt idx="9536">
                  <c:v>0.435</c:v>
                </c:pt>
                <c:pt idx="9537">
                  <c:v>0.435</c:v>
                </c:pt>
                <c:pt idx="9538">
                  <c:v>0.435</c:v>
                </c:pt>
                <c:pt idx="9539">
                  <c:v>0.435</c:v>
                </c:pt>
                <c:pt idx="9540">
                  <c:v>0.435</c:v>
                </c:pt>
                <c:pt idx="9541">
                  <c:v>0.435</c:v>
                </c:pt>
                <c:pt idx="9542">
                  <c:v>0.435</c:v>
                </c:pt>
                <c:pt idx="9543">
                  <c:v>0.435</c:v>
                </c:pt>
                <c:pt idx="9544">
                  <c:v>0.435</c:v>
                </c:pt>
                <c:pt idx="9545">
                  <c:v>0.435</c:v>
                </c:pt>
                <c:pt idx="9546">
                  <c:v>0.435</c:v>
                </c:pt>
                <c:pt idx="9547">
                  <c:v>0.435</c:v>
                </c:pt>
                <c:pt idx="9548">
                  <c:v>0.435</c:v>
                </c:pt>
                <c:pt idx="9549">
                  <c:v>0.435</c:v>
                </c:pt>
                <c:pt idx="9550">
                  <c:v>0.435</c:v>
                </c:pt>
                <c:pt idx="9551">
                  <c:v>0.435</c:v>
                </c:pt>
                <c:pt idx="9552">
                  <c:v>0.435</c:v>
                </c:pt>
                <c:pt idx="9553">
                  <c:v>0.435</c:v>
                </c:pt>
                <c:pt idx="9554">
                  <c:v>0.435</c:v>
                </c:pt>
                <c:pt idx="9555">
                  <c:v>0.435</c:v>
                </c:pt>
                <c:pt idx="9556">
                  <c:v>0.435</c:v>
                </c:pt>
                <c:pt idx="9557">
                  <c:v>0.435</c:v>
                </c:pt>
                <c:pt idx="9558">
                  <c:v>0.434</c:v>
                </c:pt>
                <c:pt idx="9559">
                  <c:v>0.434</c:v>
                </c:pt>
                <c:pt idx="9560">
                  <c:v>0.434</c:v>
                </c:pt>
                <c:pt idx="9561">
                  <c:v>0.434</c:v>
                </c:pt>
                <c:pt idx="9562">
                  <c:v>0.434</c:v>
                </c:pt>
                <c:pt idx="9563">
                  <c:v>0.434</c:v>
                </c:pt>
                <c:pt idx="9564">
                  <c:v>0.434</c:v>
                </c:pt>
                <c:pt idx="9565">
                  <c:v>0.434</c:v>
                </c:pt>
                <c:pt idx="9566">
                  <c:v>0.434</c:v>
                </c:pt>
                <c:pt idx="9567">
                  <c:v>0.434</c:v>
                </c:pt>
                <c:pt idx="9568">
                  <c:v>0.434</c:v>
                </c:pt>
                <c:pt idx="9569">
                  <c:v>0.434</c:v>
                </c:pt>
                <c:pt idx="9570">
                  <c:v>0.434</c:v>
                </c:pt>
                <c:pt idx="9571">
                  <c:v>0.434</c:v>
                </c:pt>
                <c:pt idx="9572">
                  <c:v>0.434</c:v>
                </c:pt>
                <c:pt idx="9573">
                  <c:v>0.434</c:v>
                </c:pt>
                <c:pt idx="9574">
                  <c:v>0.434</c:v>
                </c:pt>
                <c:pt idx="9575">
                  <c:v>0.434</c:v>
                </c:pt>
                <c:pt idx="9576">
                  <c:v>0.434</c:v>
                </c:pt>
                <c:pt idx="9577">
                  <c:v>0.434</c:v>
                </c:pt>
                <c:pt idx="9578">
                  <c:v>0.434</c:v>
                </c:pt>
                <c:pt idx="9579">
                  <c:v>0.434</c:v>
                </c:pt>
                <c:pt idx="9580">
                  <c:v>0.434</c:v>
                </c:pt>
                <c:pt idx="9581">
                  <c:v>0.434</c:v>
                </c:pt>
                <c:pt idx="9582">
                  <c:v>0.434</c:v>
                </c:pt>
                <c:pt idx="9583">
                  <c:v>0.434</c:v>
                </c:pt>
                <c:pt idx="9584">
                  <c:v>0.434</c:v>
                </c:pt>
                <c:pt idx="9585">
                  <c:v>0.434</c:v>
                </c:pt>
                <c:pt idx="9586">
                  <c:v>0.434</c:v>
                </c:pt>
                <c:pt idx="9587">
                  <c:v>0.433</c:v>
                </c:pt>
                <c:pt idx="9588">
                  <c:v>0.433</c:v>
                </c:pt>
                <c:pt idx="9589">
                  <c:v>0.433</c:v>
                </c:pt>
                <c:pt idx="9590">
                  <c:v>0.433</c:v>
                </c:pt>
                <c:pt idx="9591">
                  <c:v>0.433</c:v>
                </c:pt>
                <c:pt idx="9592">
                  <c:v>0.433</c:v>
                </c:pt>
                <c:pt idx="9593">
                  <c:v>0.433</c:v>
                </c:pt>
                <c:pt idx="9594">
                  <c:v>0.433</c:v>
                </c:pt>
                <c:pt idx="9595">
                  <c:v>0.433</c:v>
                </c:pt>
                <c:pt idx="9596">
                  <c:v>0.433</c:v>
                </c:pt>
                <c:pt idx="9597">
                  <c:v>0.433</c:v>
                </c:pt>
                <c:pt idx="9598">
                  <c:v>0.433</c:v>
                </c:pt>
                <c:pt idx="9599">
                  <c:v>0.433</c:v>
                </c:pt>
                <c:pt idx="9600">
                  <c:v>0.433</c:v>
                </c:pt>
                <c:pt idx="9601">
                  <c:v>0.433</c:v>
                </c:pt>
                <c:pt idx="9602">
                  <c:v>0.433</c:v>
                </c:pt>
                <c:pt idx="9603">
                  <c:v>0.433</c:v>
                </c:pt>
                <c:pt idx="9604">
                  <c:v>0.433</c:v>
                </c:pt>
                <c:pt idx="9605">
                  <c:v>0.433</c:v>
                </c:pt>
                <c:pt idx="9606">
                  <c:v>0.433</c:v>
                </c:pt>
                <c:pt idx="9607">
                  <c:v>0.433</c:v>
                </c:pt>
                <c:pt idx="9608">
                  <c:v>0.433</c:v>
                </c:pt>
                <c:pt idx="9609">
                  <c:v>0.433</c:v>
                </c:pt>
                <c:pt idx="9610">
                  <c:v>0.432</c:v>
                </c:pt>
                <c:pt idx="9611">
                  <c:v>0.432</c:v>
                </c:pt>
                <c:pt idx="9612">
                  <c:v>0.432</c:v>
                </c:pt>
                <c:pt idx="9613">
                  <c:v>0.432</c:v>
                </c:pt>
                <c:pt idx="9614">
                  <c:v>0.432</c:v>
                </c:pt>
                <c:pt idx="9615">
                  <c:v>0.432</c:v>
                </c:pt>
                <c:pt idx="9616">
                  <c:v>0.432</c:v>
                </c:pt>
                <c:pt idx="9617">
                  <c:v>0.432</c:v>
                </c:pt>
                <c:pt idx="9618">
                  <c:v>0.432</c:v>
                </c:pt>
                <c:pt idx="9619">
                  <c:v>0.432</c:v>
                </c:pt>
                <c:pt idx="9620">
                  <c:v>0.432</c:v>
                </c:pt>
                <c:pt idx="9621">
                  <c:v>0.432</c:v>
                </c:pt>
                <c:pt idx="9622">
                  <c:v>0.432</c:v>
                </c:pt>
                <c:pt idx="9623">
                  <c:v>0.432</c:v>
                </c:pt>
                <c:pt idx="9624">
                  <c:v>0.432</c:v>
                </c:pt>
                <c:pt idx="9625">
                  <c:v>0.432</c:v>
                </c:pt>
                <c:pt idx="9626">
                  <c:v>0.432</c:v>
                </c:pt>
                <c:pt idx="9627">
                  <c:v>0.432</c:v>
                </c:pt>
                <c:pt idx="9628">
                  <c:v>0.432</c:v>
                </c:pt>
                <c:pt idx="9629">
                  <c:v>0.432</c:v>
                </c:pt>
                <c:pt idx="9630">
                  <c:v>0.432</c:v>
                </c:pt>
                <c:pt idx="9631">
                  <c:v>0.432</c:v>
                </c:pt>
                <c:pt idx="9632">
                  <c:v>0.432</c:v>
                </c:pt>
                <c:pt idx="9633">
                  <c:v>0.432</c:v>
                </c:pt>
                <c:pt idx="9634">
                  <c:v>0.432</c:v>
                </c:pt>
                <c:pt idx="9635">
                  <c:v>0.43099999999999999</c:v>
                </c:pt>
                <c:pt idx="9636">
                  <c:v>0.43099999999999999</c:v>
                </c:pt>
                <c:pt idx="9637">
                  <c:v>0.43099999999999999</c:v>
                </c:pt>
                <c:pt idx="9638">
                  <c:v>0.43099999999999999</c:v>
                </c:pt>
                <c:pt idx="9639">
                  <c:v>0.43099999999999999</c:v>
                </c:pt>
                <c:pt idx="9640">
                  <c:v>0.43099999999999999</c:v>
                </c:pt>
                <c:pt idx="9641">
                  <c:v>0.43099999999999999</c:v>
                </c:pt>
                <c:pt idx="9642">
                  <c:v>0.43099999999999999</c:v>
                </c:pt>
                <c:pt idx="9643">
                  <c:v>0.43099999999999999</c:v>
                </c:pt>
                <c:pt idx="9644">
                  <c:v>0.43099999999999999</c:v>
                </c:pt>
                <c:pt idx="9645">
                  <c:v>0.43099999999999999</c:v>
                </c:pt>
                <c:pt idx="9646">
                  <c:v>0.43099999999999999</c:v>
                </c:pt>
                <c:pt idx="9647">
                  <c:v>0.43099999999999999</c:v>
                </c:pt>
                <c:pt idx="9648">
                  <c:v>0.43099999999999999</c:v>
                </c:pt>
                <c:pt idx="9649">
                  <c:v>0.43099999999999999</c:v>
                </c:pt>
                <c:pt idx="9650">
                  <c:v>0.43099999999999999</c:v>
                </c:pt>
                <c:pt idx="9651">
                  <c:v>0.43099999999999999</c:v>
                </c:pt>
                <c:pt idx="9652">
                  <c:v>0.43099999999999999</c:v>
                </c:pt>
                <c:pt idx="9653">
                  <c:v>0.43099999999999999</c:v>
                </c:pt>
                <c:pt idx="9654">
                  <c:v>0.43099999999999999</c:v>
                </c:pt>
                <c:pt idx="9655">
                  <c:v>0.43099999999999999</c:v>
                </c:pt>
                <c:pt idx="9656">
                  <c:v>0.43099999999999999</c:v>
                </c:pt>
                <c:pt idx="9657">
                  <c:v>0.43099999999999999</c:v>
                </c:pt>
                <c:pt idx="9658">
                  <c:v>0.43099999999999999</c:v>
                </c:pt>
                <c:pt idx="9659">
                  <c:v>0.43099999999999999</c:v>
                </c:pt>
                <c:pt idx="9660">
                  <c:v>0.43099999999999999</c:v>
                </c:pt>
                <c:pt idx="9661">
                  <c:v>0.43099999999999999</c:v>
                </c:pt>
                <c:pt idx="9662">
                  <c:v>0.43099999999999999</c:v>
                </c:pt>
                <c:pt idx="9663">
                  <c:v>0.43099999999999999</c:v>
                </c:pt>
                <c:pt idx="9664">
                  <c:v>0.43099999999999999</c:v>
                </c:pt>
                <c:pt idx="9665">
                  <c:v>0.43099999999999999</c:v>
                </c:pt>
                <c:pt idx="9666">
                  <c:v>0.43099999999999999</c:v>
                </c:pt>
                <c:pt idx="9667">
                  <c:v>0.43099999999999999</c:v>
                </c:pt>
                <c:pt idx="9668">
                  <c:v>0.43099999999999999</c:v>
                </c:pt>
                <c:pt idx="9669">
                  <c:v>0.43099999999999999</c:v>
                </c:pt>
                <c:pt idx="9670">
                  <c:v>0.43</c:v>
                </c:pt>
                <c:pt idx="9671">
                  <c:v>0.43</c:v>
                </c:pt>
                <c:pt idx="9672">
                  <c:v>0.43</c:v>
                </c:pt>
                <c:pt idx="9673">
                  <c:v>0.43</c:v>
                </c:pt>
                <c:pt idx="9674">
                  <c:v>0.43</c:v>
                </c:pt>
                <c:pt idx="9675">
                  <c:v>0.43</c:v>
                </c:pt>
                <c:pt idx="9676">
                  <c:v>0.43</c:v>
                </c:pt>
                <c:pt idx="9677">
                  <c:v>0.43</c:v>
                </c:pt>
                <c:pt idx="9678">
                  <c:v>0.43</c:v>
                </c:pt>
                <c:pt idx="9679">
                  <c:v>0.43</c:v>
                </c:pt>
                <c:pt idx="9680">
                  <c:v>0.43</c:v>
                </c:pt>
                <c:pt idx="9681">
                  <c:v>0.43</c:v>
                </c:pt>
                <c:pt idx="9682">
                  <c:v>0.43</c:v>
                </c:pt>
                <c:pt idx="9683">
                  <c:v>0.43</c:v>
                </c:pt>
                <c:pt idx="9684">
                  <c:v>0.43</c:v>
                </c:pt>
                <c:pt idx="9685">
                  <c:v>0.43</c:v>
                </c:pt>
                <c:pt idx="9686">
                  <c:v>0.43</c:v>
                </c:pt>
                <c:pt idx="9687">
                  <c:v>0.43</c:v>
                </c:pt>
                <c:pt idx="9688">
                  <c:v>0.43</c:v>
                </c:pt>
                <c:pt idx="9689">
                  <c:v>0.43</c:v>
                </c:pt>
                <c:pt idx="9690">
                  <c:v>0.43</c:v>
                </c:pt>
                <c:pt idx="9691">
                  <c:v>0.43</c:v>
                </c:pt>
                <c:pt idx="9692">
                  <c:v>0.43</c:v>
                </c:pt>
                <c:pt idx="9693">
                  <c:v>0.43</c:v>
                </c:pt>
                <c:pt idx="9694">
                  <c:v>0.43</c:v>
                </c:pt>
                <c:pt idx="9695">
                  <c:v>0.43</c:v>
                </c:pt>
                <c:pt idx="9696">
                  <c:v>0.43</c:v>
                </c:pt>
                <c:pt idx="9697">
                  <c:v>0.43</c:v>
                </c:pt>
                <c:pt idx="9698">
                  <c:v>0.43</c:v>
                </c:pt>
                <c:pt idx="9699">
                  <c:v>0.43</c:v>
                </c:pt>
                <c:pt idx="9700">
                  <c:v>0.43</c:v>
                </c:pt>
                <c:pt idx="9701">
                  <c:v>0.43</c:v>
                </c:pt>
                <c:pt idx="9702">
                  <c:v>0.43</c:v>
                </c:pt>
                <c:pt idx="9703">
                  <c:v>0.43</c:v>
                </c:pt>
                <c:pt idx="9704">
                  <c:v>0.42899999999999999</c:v>
                </c:pt>
                <c:pt idx="9705">
                  <c:v>0.42899999999999999</c:v>
                </c:pt>
                <c:pt idx="9706">
                  <c:v>0.42899999999999999</c:v>
                </c:pt>
                <c:pt idx="9707">
                  <c:v>0.42899999999999999</c:v>
                </c:pt>
                <c:pt idx="9708">
                  <c:v>0.42899999999999999</c:v>
                </c:pt>
                <c:pt idx="9709">
                  <c:v>0.42899999999999999</c:v>
                </c:pt>
                <c:pt idx="9710">
                  <c:v>0.42899999999999999</c:v>
                </c:pt>
                <c:pt idx="9711">
                  <c:v>0.42899999999999999</c:v>
                </c:pt>
                <c:pt idx="9712">
                  <c:v>0.42899999999999999</c:v>
                </c:pt>
                <c:pt idx="9713">
                  <c:v>0.42899999999999999</c:v>
                </c:pt>
                <c:pt idx="9714">
                  <c:v>0.42899999999999999</c:v>
                </c:pt>
                <c:pt idx="9715">
                  <c:v>0.42899999999999999</c:v>
                </c:pt>
                <c:pt idx="9716">
                  <c:v>0.42899999999999999</c:v>
                </c:pt>
                <c:pt idx="9717">
                  <c:v>0.42899999999999999</c:v>
                </c:pt>
                <c:pt idx="9718">
                  <c:v>0.42899999999999999</c:v>
                </c:pt>
                <c:pt idx="9719">
                  <c:v>0.42899999999999999</c:v>
                </c:pt>
                <c:pt idx="9720">
                  <c:v>0.42899999999999999</c:v>
                </c:pt>
                <c:pt idx="9721">
                  <c:v>0.42899999999999999</c:v>
                </c:pt>
                <c:pt idx="9722">
                  <c:v>0.42899999999999999</c:v>
                </c:pt>
                <c:pt idx="9723">
                  <c:v>0.42899999999999999</c:v>
                </c:pt>
                <c:pt idx="9724">
                  <c:v>0.42899999999999999</c:v>
                </c:pt>
                <c:pt idx="9725">
                  <c:v>0.42899999999999999</c:v>
                </c:pt>
                <c:pt idx="9726">
                  <c:v>0.42899999999999999</c:v>
                </c:pt>
                <c:pt idx="9727">
                  <c:v>0.42899999999999999</c:v>
                </c:pt>
                <c:pt idx="9728">
                  <c:v>0.42899999999999999</c:v>
                </c:pt>
                <c:pt idx="9729">
                  <c:v>0.42899999999999999</c:v>
                </c:pt>
                <c:pt idx="9730">
                  <c:v>0.42799999999999999</c:v>
                </c:pt>
                <c:pt idx="9731">
                  <c:v>0.42799999999999999</c:v>
                </c:pt>
                <c:pt idx="9732">
                  <c:v>0.42799999999999999</c:v>
                </c:pt>
                <c:pt idx="9733">
                  <c:v>0.42799999999999999</c:v>
                </c:pt>
                <c:pt idx="9734">
                  <c:v>0.42799999999999999</c:v>
                </c:pt>
                <c:pt idx="9735">
                  <c:v>0.42799999999999999</c:v>
                </c:pt>
                <c:pt idx="9736">
                  <c:v>0.42799999999999999</c:v>
                </c:pt>
                <c:pt idx="9737">
                  <c:v>0.42799999999999999</c:v>
                </c:pt>
                <c:pt idx="9738">
                  <c:v>0.42799999999999999</c:v>
                </c:pt>
                <c:pt idx="9739">
                  <c:v>0.42799999999999999</c:v>
                </c:pt>
                <c:pt idx="9740">
                  <c:v>0.42799999999999999</c:v>
                </c:pt>
                <c:pt idx="9741">
                  <c:v>0.42799999999999999</c:v>
                </c:pt>
                <c:pt idx="9742">
                  <c:v>0.42799999999999999</c:v>
                </c:pt>
                <c:pt idx="9743">
                  <c:v>0.42799999999999999</c:v>
                </c:pt>
                <c:pt idx="9744">
                  <c:v>0.42799999999999999</c:v>
                </c:pt>
                <c:pt idx="9745">
                  <c:v>0.42799999999999999</c:v>
                </c:pt>
                <c:pt idx="9746">
                  <c:v>0.42799999999999999</c:v>
                </c:pt>
                <c:pt idx="9747">
                  <c:v>0.42799999999999999</c:v>
                </c:pt>
                <c:pt idx="9748">
                  <c:v>0.42799999999999999</c:v>
                </c:pt>
                <c:pt idx="9749">
                  <c:v>0.42699999999999999</c:v>
                </c:pt>
                <c:pt idx="9750">
                  <c:v>0.42699999999999999</c:v>
                </c:pt>
                <c:pt idx="9751">
                  <c:v>0.42699999999999999</c:v>
                </c:pt>
                <c:pt idx="9752">
                  <c:v>0.42699999999999999</c:v>
                </c:pt>
                <c:pt idx="9753">
                  <c:v>0.42699999999999999</c:v>
                </c:pt>
                <c:pt idx="9754">
                  <c:v>0.42699999999999999</c:v>
                </c:pt>
                <c:pt idx="9755">
                  <c:v>0.42699999999999999</c:v>
                </c:pt>
                <c:pt idx="9756">
                  <c:v>0.42699999999999999</c:v>
                </c:pt>
                <c:pt idx="9757">
                  <c:v>0.42699999999999999</c:v>
                </c:pt>
                <c:pt idx="9758">
                  <c:v>0.42699999999999999</c:v>
                </c:pt>
                <c:pt idx="9759">
                  <c:v>0.42699999999999999</c:v>
                </c:pt>
                <c:pt idx="9760">
                  <c:v>0.42699999999999999</c:v>
                </c:pt>
                <c:pt idx="9761">
                  <c:v>0.42699999999999999</c:v>
                </c:pt>
                <c:pt idx="9762">
                  <c:v>0.42699999999999999</c:v>
                </c:pt>
                <c:pt idx="9763">
                  <c:v>0.42699999999999999</c:v>
                </c:pt>
                <c:pt idx="9764">
                  <c:v>0.42699999999999999</c:v>
                </c:pt>
                <c:pt idx="9765">
                  <c:v>0.42699999999999999</c:v>
                </c:pt>
                <c:pt idx="9766">
                  <c:v>0.42699999999999999</c:v>
                </c:pt>
                <c:pt idx="9767">
                  <c:v>0.42699999999999999</c:v>
                </c:pt>
                <c:pt idx="9768">
                  <c:v>0.42699999999999999</c:v>
                </c:pt>
                <c:pt idx="9769">
                  <c:v>0.42699999999999999</c:v>
                </c:pt>
                <c:pt idx="9770">
                  <c:v>0.42699999999999999</c:v>
                </c:pt>
                <c:pt idx="9771">
                  <c:v>0.42699999999999999</c:v>
                </c:pt>
                <c:pt idx="9772">
                  <c:v>0.42699999999999999</c:v>
                </c:pt>
                <c:pt idx="9773">
                  <c:v>0.42699999999999999</c:v>
                </c:pt>
                <c:pt idx="9774">
                  <c:v>0.42699999999999999</c:v>
                </c:pt>
                <c:pt idx="9775">
                  <c:v>0.42699999999999999</c:v>
                </c:pt>
                <c:pt idx="9776">
                  <c:v>0.42599999999999999</c:v>
                </c:pt>
                <c:pt idx="9777">
                  <c:v>0.42599999999999999</c:v>
                </c:pt>
                <c:pt idx="9778">
                  <c:v>0.42599999999999999</c:v>
                </c:pt>
                <c:pt idx="9779">
                  <c:v>0.42599999999999999</c:v>
                </c:pt>
                <c:pt idx="9780">
                  <c:v>0.42599999999999999</c:v>
                </c:pt>
                <c:pt idx="9781">
                  <c:v>0.42599999999999999</c:v>
                </c:pt>
                <c:pt idx="9782">
                  <c:v>0.42599999999999999</c:v>
                </c:pt>
                <c:pt idx="9783">
                  <c:v>0.42599999999999999</c:v>
                </c:pt>
                <c:pt idx="9784">
                  <c:v>0.42599999999999999</c:v>
                </c:pt>
                <c:pt idx="9785">
                  <c:v>0.42599999999999999</c:v>
                </c:pt>
                <c:pt idx="9786">
                  <c:v>0.42599999999999999</c:v>
                </c:pt>
                <c:pt idx="9787">
                  <c:v>0.42599999999999999</c:v>
                </c:pt>
                <c:pt idx="9788">
                  <c:v>0.42599999999999999</c:v>
                </c:pt>
                <c:pt idx="9789">
                  <c:v>0.42599999999999999</c:v>
                </c:pt>
                <c:pt idx="9790">
                  <c:v>0.42599999999999999</c:v>
                </c:pt>
                <c:pt idx="9791">
                  <c:v>0.42599999999999999</c:v>
                </c:pt>
                <c:pt idx="9792">
                  <c:v>0.42599999999999999</c:v>
                </c:pt>
                <c:pt idx="9793">
                  <c:v>0.42599999999999999</c:v>
                </c:pt>
                <c:pt idx="9794">
                  <c:v>0.42599999999999999</c:v>
                </c:pt>
                <c:pt idx="9795">
                  <c:v>0.42599999999999999</c:v>
                </c:pt>
                <c:pt idx="9796">
                  <c:v>0.42599999999999999</c:v>
                </c:pt>
                <c:pt idx="9797">
                  <c:v>0.42599999999999999</c:v>
                </c:pt>
                <c:pt idx="9798">
                  <c:v>0.42599999999999999</c:v>
                </c:pt>
                <c:pt idx="9799">
                  <c:v>0.42599999999999999</c:v>
                </c:pt>
                <c:pt idx="9800">
                  <c:v>0.42599999999999999</c:v>
                </c:pt>
                <c:pt idx="9801">
                  <c:v>0.42599999999999999</c:v>
                </c:pt>
                <c:pt idx="9802">
                  <c:v>0.42499999999999999</c:v>
                </c:pt>
                <c:pt idx="9803">
                  <c:v>0.42499999999999999</c:v>
                </c:pt>
                <c:pt idx="9804">
                  <c:v>0.42499999999999999</c:v>
                </c:pt>
                <c:pt idx="9805">
                  <c:v>0.42499999999999999</c:v>
                </c:pt>
                <c:pt idx="9806">
                  <c:v>0.42499999999999999</c:v>
                </c:pt>
                <c:pt idx="9807">
                  <c:v>0.42499999999999999</c:v>
                </c:pt>
                <c:pt idx="9808">
                  <c:v>0.42499999999999999</c:v>
                </c:pt>
                <c:pt idx="9809">
                  <c:v>0.42499999999999999</c:v>
                </c:pt>
                <c:pt idx="9810">
                  <c:v>0.42499999999999999</c:v>
                </c:pt>
                <c:pt idx="9811">
                  <c:v>0.42499999999999999</c:v>
                </c:pt>
                <c:pt idx="9812">
                  <c:v>0.42499999999999999</c:v>
                </c:pt>
                <c:pt idx="9813">
                  <c:v>0.42499999999999999</c:v>
                </c:pt>
                <c:pt idx="9814">
                  <c:v>0.42499999999999999</c:v>
                </c:pt>
                <c:pt idx="9815">
                  <c:v>0.42499999999999999</c:v>
                </c:pt>
                <c:pt idx="9816">
                  <c:v>0.42499999999999999</c:v>
                </c:pt>
                <c:pt idx="9817">
                  <c:v>0.42499999999999999</c:v>
                </c:pt>
                <c:pt idx="9818">
                  <c:v>0.42499999999999999</c:v>
                </c:pt>
                <c:pt idx="9819">
                  <c:v>0.42499999999999999</c:v>
                </c:pt>
                <c:pt idx="9820">
                  <c:v>0.42499999999999999</c:v>
                </c:pt>
                <c:pt idx="9821">
                  <c:v>0.42499999999999999</c:v>
                </c:pt>
                <c:pt idx="9822">
                  <c:v>0.42499999999999999</c:v>
                </c:pt>
                <c:pt idx="9823">
                  <c:v>0.42499999999999999</c:v>
                </c:pt>
                <c:pt idx="9824">
                  <c:v>0.42499999999999999</c:v>
                </c:pt>
                <c:pt idx="9825">
                  <c:v>0.42499999999999999</c:v>
                </c:pt>
                <c:pt idx="9826">
                  <c:v>0.42499999999999999</c:v>
                </c:pt>
                <c:pt idx="9827">
                  <c:v>0.42499999999999999</c:v>
                </c:pt>
                <c:pt idx="9828">
                  <c:v>0.42399999999999999</c:v>
                </c:pt>
                <c:pt idx="9829">
                  <c:v>0.42399999999999999</c:v>
                </c:pt>
                <c:pt idx="9830">
                  <c:v>0.42399999999999999</c:v>
                </c:pt>
                <c:pt idx="9831">
                  <c:v>0.42399999999999999</c:v>
                </c:pt>
                <c:pt idx="9832">
                  <c:v>0.42399999999999999</c:v>
                </c:pt>
                <c:pt idx="9833">
                  <c:v>0.42399999999999999</c:v>
                </c:pt>
                <c:pt idx="9834">
                  <c:v>0.42399999999999999</c:v>
                </c:pt>
                <c:pt idx="9835">
                  <c:v>0.42399999999999999</c:v>
                </c:pt>
                <c:pt idx="9836">
                  <c:v>0.42399999999999999</c:v>
                </c:pt>
                <c:pt idx="9837">
                  <c:v>0.42399999999999999</c:v>
                </c:pt>
                <c:pt idx="9838">
                  <c:v>0.42399999999999999</c:v>
                </c:pt>
                <c:pt idx="9839">
                  <c:v>0.42399999999999999</c:v>
                </c:pt>
                <c:pt idx="9840">
                  <c:v>0.42399999999999999</c:v>
                </c:pt>
                <c:pt idx="9841">
                  <c:v>0.42399999999999999</c:v>
                </c:pt>
                <c:pt idx="9842">
                  <c:v>0.42399999999999999</c:v>
                </c:pt>
                <c:pt idx="9843">
                  <c:v>0.42399999999999999</c:v>
                </c:pt>
                <c:pt idx="9844">
                  <c:v>0.42399999999999999</c:v>
                </c:pt>
                <c:pt idx="9845">
                  <c:v>0.42399999999999999</c:v>
                </c:pt>
                <c:pt idx="9846">
                  <c:v>0.42399999999999999</c:v>
                </c:pt>
                <c:pt idx="9847">
                  <c:v>0.42399999999999999</c:v>
                </c:pt>
                <c:pt idx="9848">
                  <c:v>0.42399999999999999</c:v>
                </c:pt>
                <c:pt idx="9849">
                  <c:v>0.42399999999999999</c:v>
                </c:pt>
                <c:pt idx="9850">
                  <c:v>0.42399999999999999</c:v>
                </c:pt>
                <c:pt idx="9851">
                  <c:v>0.42399999999999999</c:v>
                </c:pt>
                <c:pt idx="9852">
                  <c:v>0.42399999999999999</c:v>
                </c:pt>
                <c:pt idx="9853">
                  <c:v>0.42399999999999999</c:v>
                </c:pt>
                <c:pt idx="9854">
                  <c:v>0.42399999999999999</c:v>
                </c:pt>
                <c:pt idx="9855">
                  <c:v>0.42399999999999999</c:v>
                </c:pt>
                <c:pt idx="9856">
                  <c:v>0.42399999999999999</c:v>
                </c:pt>
                <c:pt idx="9857">
                  <c:v>0.42399999999999999</c:v>
                </c:pt>
                <c:pt idx="9858">
                  <c:v>0.42399999999999999</c:v>
                </c:pt>
                <c:pt idx="9859">
                  <c:v>0.42399999999999999</c:v>
                </c:pt>
                <c:pt idx="9860">
                  <c:v>0.42399999999999999</c:v>
                </c:pt>
                <c:pt idx="9861">
                  <c:v>0.42399999999999999</c:v>
                </c:pt>
                <c:pt idx="9862">
                  <c:v>0.42399999999999999</c:v>
                </c:pt>
                <c:pt idx="9863">
                  <c:v>0.42399999999999999</c:v>
                </c:pt>
                <c:pt idx="9864">
                  <c:v>0.42399999999999999</c:v>
                </c:pt>
                <c:pt idx="9865">
                  <c:v>0.42399999999999999</c:v>
                </c:pt>
                <c:pt idx="9866">
                  <c:v>0.42399999999999999</c:v>
                </c:pt>
                <c:pt idx="9867">
                  <c:v>0.42399999999999999</c:v>
                </c:pt>
                <c:pt idx="9868">
                  <c:v>0.42299999999999999</c:v>
                </c:pt>
                <c:pt idx="9869">
                  <c:v>0.42299999999999999</c:v>
                </c:pt>
                <c:pt idx="9870">
                  <c:v>0.42299999999999999</c:v>
                </c:pt>
                <c:pt idx="9871">
                  <c:v>0.42299999999999999</c:v>
                </c:pt>
                <c:pt idx="9872">
                  <c:v>0.42299999999999999</c:v>
                </c:pt>
                <c:pt idx="9873">
                  <c:v>0.42299999999999999</c:v>
                </c:pt>
                <c:pt idx="9874">
                  <c:v>0.42299999999999999</c:v>
                </c:pt>
                <c:pt idx="9875">
                  <c:v>0.42299999999999999</c:v>
                </c:pt>
                <c:pt idx="9876">
                  <c:v>0.42299999999999999</c:v>
                </c:pt>
                <c:pt idx="9877">
                  <c:v>0.42299999999999999</c:v>
                </c:pt>
                <c:pt idx="9878">
                  <c:v>0.42299999999999999</c:v>
                </c:pt>
                <c:pt idx="9879">
                  <c:v>0.42299999999999999</c:v>
                </c:pt>
                <c:pt idx="9880">
                  <c:v>0.42299999999999999</c:v>
                </c:pt>
                <c:pt idx="9881">
                  <c:v>0.42299999999999999</c:v>
                </c:pt>
                <c:pt idx="9882">
                  <c:v>0.42299999999999999</c:v>
                </c:pt>
                <c:pt idx="9883">
                  <c:v>0.42299999999999999</c:v>
                </c:pt>
                <c:pt idx="9884">
                  <c:v>0.42299999999999999</c:v>
                </c:pt>
                <c:pt idx="9885">
                  <c:v>0.42299999999999999</c:v>
                </c:pt>
                <c:pt idx="9886">
                  <c:v>0.42299999999999999</c:v>
                </c:pt>
                <c:pt idx="9887">
                  <c:v>0.42299999999999999</c:v>
                </c:pt>
                <c:pt idx="9888">
                  <c:v>0.42299999999999999</c:v>
                </c:pt>
                <c:pt idx="9889">
                  <c:v>0.42299999999999999</c:v>
                </c:pt>
                <c:pt idx="9890">
                  <c:v>0.42299999999999999</c:v>
                </c:pt>
                <c:pt idx="9891">
                  <c:v>0.42299999999999999</c:v>
                </c:pt>
                <c:pt idx="9892">
                  <c:v>0.42299999999999999</c:v>
                </c:pt>
                <c:pt idx="9893">
                  <c:v>0.42299999999999999</c:v>
                </c:pt>
                <c:pt idx="9894">
                  <c:v>0.42299999999999999</c:v>
                </c:pt>
                <c:pt idx="9895">
                  <c:v>0.42299999999999999</c:v>
                </c:pt>
                <c:pt idx="9896">
                  <c:v>0.42299999999999999</c:v>
                </c:pt>
                <c:pt idx="9897">
                  <c:v>0.42299999999999999</c:v>
                </c:pt>
                <c:pt idx="9898">
                  <c:v>0.42299999999999999</c:v>
                </c:pt>
                <c:pt idx="9899">
                  <c:v>0.42299999999999999</c:v>
                </c:pt>
                <c:pt idx="9900">
                  <c:v>0.42199999999999999</c:v>
                </c:pt>
                <c:pt idx="9901">
                  <c:v>0.42199999999999999</c:v>
                </c:pt>
                <c:pt idx="9902">
                  <c:v>0.42199999999999999</c:v>
                </c:pt>
                <c:pt idx="9903">
                  <c:v>0.42199999999999999</c:v>
                </c:pt>
                <c:pt idx="9904">
                  <c:v>0.42199999999999999</c:v>
                </c:pt>
                <c:pt idx="9905">
                  <c:v>0.42199999999999999</c:v>
                </c:pt>
                <c:pt idx="9906">
                  <c:v>0.42199999999999999</c:v>
                </c:pt>
                <c:pt idx="9907">
                  <c:v>0.42199999999999999</c:v>
                </c:pt>
                <c:pt idx="9908">
                  <c:v>0.42199999999999999</c:v>
                </c:pt>
                <c:pt idx="9909">
                  <c:v>0.42199999999999999</c:v>
                </c:pt>
                <c:pt idx="9910">
                  <c:v>0.42199999999999999</c:v>
                </c:pt>
                <c:pt idx="9911">
                  <c:v>0.42199999999999999</c:v>
                </c:pt>
                <c:pt idx="9912">
                  <c:v>0.42199999999999999</c:v>
                </c:pt>
                <c:pt idx="9913">
                  <c:v>0.42199999999999999</c:v>
                </c:pt>
                <c:pt idx="9914">
                  <c:v>0.42199999999999999</c:v>
                </c:pt>
                <c:pt idx="9915">
                  <c:v>0.42199999999999999</c:v>
                </c:pt>
                <c:pt idx="9916">
                  <c:v>0.42199999999999999</c:v>
                </c:pt>
                <c:pt idx="9917">
                  <c:v>0.42199999999999999</c:v>
                </c:pt>
                <c:pt idx="9918">
                  <c:v>0.42199999999999999</c:v>
                </c:pt>
                <c:pt idx="9919">
                  <c:v>0.42199999999999999</c:v>
                </c:pt>
                <c:pt idx="9920">
                  <c:v>0.42199999999999999</c:v>
                </c:pt>
                <c:pt idx="9921">
                  <c:v>0.42199999999999999</c:v>
                </c:pt>
                <c:pt idx="9922">
                  <c:v>0.42199999999999999</c:v>
                </c:pt>
                <c:pt idx="9923">
                  <c:v>0.42199999999999999</c:v>
                </c:pt>
                <c:pt idx="9924">
                  <c:v>0.42199999999999999</c:v>
                </c:pt>
                <c:pt idx="9925">
                  <c:v>0.42199999999999999</c:v>
                </c:pt>
                <c:pt idx="9926">
                  <c:v>0.42199999999999999</c:v>
                </c:pt>
                <c:pt idx="9927">
                  <c:v>0.42199999999999999</c:v>
                </c:pt>
                <c:pt idx="9928">
                  <c:v>0.42199999999999999</c:v>
                </c:pt>
                <c:pt idx="9929">
                  <c:v>0.42199999999999999</c:v>
                </c:pt>
                <c:pt idx="9930">
                  <c:v>0.42199999999999999</c:v>
                </c:pt>
                <c:pt idx="9931">
                  <c:v>0.42199999999999999</c:v>
                </c:pt>
                <c:pt idx="9932">
                  <c:v>0.42199999999999999</c:v>
                </c:pt>
                <c:pt idx="9933">
                  <c:v>0.42199999999999999</c:v>
                </c:pt>
                <c:pt idx="9934">
                  <c:v>0.42199999999999999</c:v>
                </c:pt>
                <c:pt idx="9935">
                  <c:v>0.42199999999999999</c:v>
                </c:pt>
                <c:pt idx="9936">
                  <c:v>0.42199999999999999</c:v>
                </c:pt>
                <c:pt idx="9937">
                  <c:v>0.42199999999999999</c:v>
                </c:pt>
                <c:pt idx="9938">
                  <c:v>0.42099999999999999</c:v>
                </c:pt>
                <c:pt idx="9939">
                  <c:v>0.42099999999999999</c:v>
                </c:pt>
                <c:pt idx="9940">
                  <c:v>0.42099999999999999</c:v>
                </c:pt>
                <c:pt idx="9941">
                  <c:v>0.42099999999999999</c:v>
                </c:pt>
                <c:pt idx="9942">
                  <c:v>0.42099999999999999</c:v>
                </c:pt>
                <c:pt idx="9943">
                  <c:v>0.42099999999999999</c:v>
                </c:pt>
                <c:pt idx="9944">
                  <c:v>0.42099999999999999</c:v>
                </c:pt>
                <c:pt idx="9945">
                  <c:v>0.42099999999999999</c:v>
                </c:pt>
                <c:pt idx="9946">
                  <c:v>0.42099999999999999</c:v>
                </c:pt>
                <c:pt idx="9947">
                  <c:v>0.42099999999999999</c:v>
                </c:pt>
                <c:pt idx="9948">
                  <c:v>0.42099999999999999</c:v>
                </c:pt>
                <c:pt idx="9949">
                  <c:v>0.42099999999999999</c:v>
                </c:pt>
                <c:pt idx="9950">
                  <c:v>0.42099999999999999</c:v>
                </c:pt>
                <c:pt idx="9951">
                  <c:v>0.42099999999999999</c:v>
                </c:pt>
                <c:pt idx="9952">
                  <c:v>0.42099999999999999</c:v>
                </c:pt>
                <c:pt idx="9953">
                  <c:v>0.42099999999999999</c:v>
                </c:pt>
                <c:pt idx="9954">
                  <c:v>0.42099999999999999</c:v>
                </c:pt>
                <c:pt idx="9955">
                  <c:v>0.42099999999999999</c:v>
                </c:pt>
                <c:pt idx="9956">
                  <c:v>0.42099999999999999</c:v>
                </c:pt>
                <c:pt idx="9957">
                  <c:v>0.42099999999999999</c:v>
                </c:pt>
                <c:pt idx="9958">
                  <c:v>0.42099999999999999</c:v>
                </c:pt>
                <c:pt idx="9959">
                  <c:v>0.42099999999999999</c:v>
                </c:pt>
                <c:pt idx="9960">
                  <c:v>0.42099999999999999</c:v>
                </c:pt>
                <c:pt idx="9961">
                  <c:v>0.42099999999999999</c:v>
                </c:pt>
                <c:pt idx="9962">
                  <c:v>0.42099999999999999</c:v>
                </c:pt>
                <c:pt idx="9963">
                  <c:v>0.42099999999999999</c:v>
                </c:pt>
                <c:pt idx="9964">
                  <c:v>0.42099999999999999</c:v>
                </c:pt>
                <c:pt idx="9965">
                  <c:v>0.42099999999999999</c:v>
                </c:pt>
                <c:pt idx="9966">
                  <c:v>0.42099999999999999</c:v>
                </c:pt>
                <c:pt idx="9967">
                  <c:v>0.42099999999999999</c:v>
                </c:pt>
                <c:pt idx="9968">
                  <c:v>0.42099999999999999</c:v>
                </c:pt>
                <c:pt idx="9969">
                  <c:v>0.42099999999999999</c:v>
                </c:pt>
                <c:pt idx="9970">
                  <c:v>0.42099999999999999</c:v>
                </c:pt>
                <c:pt idx="9971">
                  <c:v>0.42099999999999999</c:v>
                </c:pt>
                <c:pt idx="9972">
                  <c:v>0.42</c:v>
                </c:pt>
                <c:pt idx="9973">
                  <c:v>0.42</c:v>
                </c:pt>
                <c:pt idx="9974">
                  <c:v>0.42</c:v>
                </c:pt>
                <c:pt idx="9975">
                  <c:v>0.42</c:v>
                </c:pt>
                <c:pt idx="9976">
                  <c:v>0.42</c:v>
                </c:pt>
                <c:pt idx="9977">
                  <c:v>0.42</c:v>
                </c:pt>
                <c:pt idx="9978">
                  <c:v>0.42</c:v>
                </c:pt>
                <c:pt idx="9979">
                  <c:v>0.42</c:v>
                </c:pt>
                <c:pt idx="9980">
                  <c:v>0.42</c:v>
                </c:pt>
                <c:pt idx="9981">
                  <c:v>0.42</c:v>
                </c:pt>
                <c:pt idx="9982">
                  <c:v>0.42</c:v>
                </c:pt>
                <c:pt idx="9983">
                  <c:v>0.42</c:v>
                </c:pt>
                <c:pt idx="9984">
                  <c:v>0.42</c:v>
                </c:pt>
                <c:pt idx="9985">
                  <c:v>0.42</c:v>
                </c:pt>
                <c:pt idx="9986">
                  <c:v>0.42</c:v>
                </c:pt>
                <c:pt idx="9987">
                  <c:v>0.42</c:v>
                </c:pt>
                <c:pt idx="9988">
                  <c:v>0.42</c:v>
                </c:pt>
                <c:pt idx="9989">
                  <c:v>0.42</c:v>
                </c:pt>
                <c:pt idx="9990">
                  <c:v>0.42</c:v>
                </c:pt>
                <c:pt idx="9991">
                  <c:v>0.42</c:v>
                </c:pt>
                <c:pt idx="9992">
                  <c:v>0.42</c:v>
                </c:pt>
                <c:pt idx="9993">
                  <c:v>0.42</c:v>
                </c:pt>
                <c:pt idx="9994">
                  <c:v>0.42</c:v>
                </c:pt>
                <c:pt idx="9995">
                  <c:v>0.42</c:v>
                </c:pt>
                <c:pt idx="9996">
                  <c:v>0.42</c:v>
                </c:pt>
                <c:pt idx="9997">
                  <c:v>0.42</c:v>
                </c:pt>
                <c:pt idx="9998">
                  <c:v>0.42</c:v>
                </c:pt>
                <c:pt idx="9999">
                  <c:v>0.42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78C-4698-8328-5593BDFCC468}"/>
            </c:ext>
          </c:extLst>
        </c:ser>
        <c:ser>
          <c:idx val="18"/>
          <c:order val="3"/>
          <c:tx>
            <c:strRef>
              <c:f>socrit!$T$1</c:f>
              <c:strCache>
                <c:ptCount val="1"/>
                <c:pt idx="0">
                  <c:v>_2016: R² = 0.9963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noFill/>
              </a:ln>
            </c:spPr>
          </c:marker>
          <c:trendline>
            <c:trendlineType val="power"/>
            <c:dispRSqr val="1"/>
            <c:dispEq val="1"/>
            <c:trendlineLbl>
              <c:layout>
                <c:manualLayout>
                  <c:x val="6.6498845167323557E-3"/>
                  <c:y val="-0.21677023237564219"/>
                </c:manualLayout>
              </c:layout>
              <c:numFmt formatCode="General" sourceLinked="0"/>
            </c:trendlineLbl>
          </c:trendline>
          <c:xVal>
            <c:strRef>
              <c:f>socrit!$A$2:$A$10001</c:f>
              <c:strCache>
                <c:ptCount val="10000"/>
                <c:pt idx="0">
                  <c:v>n1</c:v>
                </c:pt>
                <c:pt idx="1">
                  <c:v>n2</c:v>
                </c:pt>
                <c:pt idx="2">
                  <c:v>n3</c:v>
                </c:pt>
                <c:pt idx="3">
                  <c:v>n4</c:v>
                </c:pt>
                <c:pt idx="4">
                  <c:v>n5</c:v>
                </c:pt>
                <c:pt idx="5">
                  <c:v>n6</c:v>
                </c:pt>
                <c:pt idx="6">
                  <c:v>n7</c:v>
                </c:pt>
                <c:pt idx="7">
                  <c:v>n8</c:v>
                </c:pt>
                <c:pt idx="8">
                  <c:v>n9</c:v>
                </c:pt>
                <c:pt idx="9">
                  <c:v>n10</c:v>
                </c:pt>
                <c:pt idx="10">
                  <c:v>n11</c:v>
                </c:pt>
                <c:pt idx="11">
                  <c:v>n12</c:v>
                </c:pt>
                <c:pt idx="12">
                  <c:v>n13</c:v>
                </c:pt>
                <c:pt idx="13">
                  <c:v>n14</c:v>
                </c:pt>
                <c:pt idx="14">
                  <c:v>n15</c:v>
                </c:pt>
                <c:pt idx="15">
                  <c:v>n16</c:v>
                </c:pt>
                <c:pt idx="16">
                  <c:v>n17</c:v>
                </c:pt>
                <c:pt idx="17">
                  <c:v>n18</c:v>
                </c:pt>
                <c:pt idx="18">
                  <c:v>n19</c:v>
                </c:pt>
                <c:pt idx="19">
                  <c:v>n20</c:v>
                </c:pt>
                <c:pt idx="20">
                  <c:v>n21</c:v>
                </c:pt>
                <c:pt idx="21">
                  <c:v>n22</c:v>
                </c:pt>
                <c:pt idx="22">
                  <c:v>n23</c:v>
                </c:pt>
                <c:pt idx="23">
                  <c:v>n24</c:v>
                </c:pt>
                <c:pt idx="24">
                  <c:v>n25</c:v>
                </c:pt>
                <c:pt idx="25">
                  <c:v>n26</c:v>
                </c:pt>
                <c:pt idx="26">
                  <c:v>n27</c:v>
                </c:pt>
                <c:pt idx="27">
                  <c:v>n28</c:v>
                </c:pt>
                <c:pt idx="28">
                  <c:v>n29</c:v>
                </c:pt>
                <c:pt idx="29">
                  <c:v>n30</c:v>
                </c:pt>
                <c:pt idx="30">
                  <c:v>n31</c:v>
                </c:pt>
                <c:pt idx="31">
                  <c:v>n32</c:v>
                </c:pt>
                <c:pt idx="32">
                  <c:v>n33</c:v>
                </c:pt>
                <c:pt idx="33">
                  <c:v>n34</c:v>
                </c:pt>
                <c:pt idx="34">
                  <c:v>n35</c:v>
                </c:pt>
                <c:pt idx="35">
                  <c:v>n36</c:v>
                </c:pt>
                <c:pt idx="36">
                  <c:v>n37</c:v>
                </c:pt>
                <c:pt idx="37">
                  <c:v>n38</c:v>
                </c:pt>
                <c:pt idx="38">
                  <c:v>n39</c:v>
                </c:pt>
                <c:pt idx="39">
                  <c:v>n40</c:v>
                </c:pt>
                <c:pt idx="40">
                  <c:v>n41</c:v>
                </c:pt>
                <c:pt idx="41">
                  <c:v>n42</c:v>
                </c:pt>
                <c:pt idx="42">
                  <c:v>n43</c:v>
                </c:pt>
                <c:pt idx="43">
                  <c:v>n44</c:v>
                </c:pt>
                <c:pt idx="44">
                  <c:v>n45</c:v>
                </c:pt>
                <c:pt idx="45">
                  <c:v>n46</c:v>
                </c:pt>
                <c:pt idx="46">
                  <c:v>n47</c:v>
                </c:pt>
                <c:pt idx="47">
                  <c:v>n48</c:v>
                </c:pt>
                <c:pt idx="48">
                  <c:v>n49</c:v>
                </c:pt>
                <c:pt idx="49">
                  <c:v>n50</c:v>
                </c:pt>
                <c:pt idx="50">
                  <c:v>n51</c:v>
                </c:pt>
                <c:pt idx="51">
                  <c:v>n52</c:v>
                </c:pt>
                <c:pt idx="52">
                  <c:v>n53</c:v>
                </c:pt>
                <c:pt idx="53">
                  <c:v>n54</c:v>
                </c:pt>
                <c:pt idx="54">
                  <c:v>n55</c:v>
                </c:pt>
                <c:pt idx="55">
                  <c:v>n56</c:v>
                </c:pt>
                <c:pt idx="56">
                  <c:v>n57</c:v>
                </c:pt>
                <c:pt idx="57">
                  <c:v>n58</c:v>
                </c:pt>
                <c:pt idx="58">
                  <c:v>n59</c:v>
                </c:pt>
                <c:pt idx="59">
                  <c:v>n60</c:v>
                </c:pt>
                <c:pt idx="60">
                  <c:v>n61</c:v>
                </c:pt>
                <c:pt idx="61">
                  <c:v>n62</c:v>
                </c:pt>
                <c:pt idx="62">
                  <c:v>n63</c:v>
                </c:pt>
                <c:pt idx="63">
                  <c:v>n64</c:v>
                </c:pt>
                <c:pt idx="64">
                  <c:v>n65</c:v>
                </c:pt>
                <c:pt idx="65">
                  <c:v>n66</c:v>
                </c:pt>
                <c:pt idx="66">
                  <c:v>n67</c:v>
                </c:pt>
                <c:pt idx="67">
                  <c:v>n68</c:v>
                </c:pt>
                <c:pt idx="68">
                  <c:v>n69</c:v>
                </c:pt>
                <c:pt idx="69">
                  <c:v>n70</c:v>
                </c:pt>
                <c:pt idx="70">
                  <c:v>n71</c:v>
                </c:pt>
                <c:pt idx="71">
                  <c:v>n72</c:v>
                </c:pt>
                <c:pt idx="72">
                  <c:v>n73</c:v>
                </c:pt>
                <c:pt idx="73">
                  <c:v>n74</c:v>
                </c:pt>
                <c:pt idx="74">
                  <c:v>n75</c:v>
                </c:pt>
                <c:pt idx="75">
                  <c:v>n76</c:v>
                </c:pt>
                <c:pt idx="76">
                  <c:v>n77</c:v>
                </c:pt>
                <c:pt idx="77">
                  <c:v>n78</c:v>
                </c:pt>
                <c:pt idx="78">
                  <c:v>n79</c:v>
                </c:pt>
                <c:pt idx="79">
                  <c:v>n80</c:v>
                </c:pt>
                <c:pt idx="80">
                  <c:v>n81</c:v>
                </c:pt>
                <c:pt idx="81">
                  <c:v>n82</c:v>
                </c:pt>
                <c:pt idx="82">
                  <c:v>n83</c:v>
                </c:pt>
                <c:pt idx="83">
                  <c:v>n84</c:v>
                </c:pt>
                <c:pt idx="84">
                  <c:v>n85</c:v>
                </c:pt>
                <c:pt idx="85">
                  <c:v>n86</c:v>
                </c:pt>
                <c:pt idx="86">
                  <c:v>n87</c:v>
                </c:pt>
                <c:pt idx="87">
                  <c:v>n88</c:v>
                </c:pt>
                <c:pt idx="88">
                  <c:v>n89</c:v>
                </c:pt>
                <c:pt idx="89">
                  <c:v>n90</c:v>
                </c:pt>
                <c:pt idx="90">
                  <c:v>n91</c:v>
                </c:pt>
                <c:pt idx="91">
                  <c:v>n92</c:v>
                </c:pt>
                <c:pt idx="92">
                  <c:v>n93</c:v>
                </c:pt>
                <c:pt idx="93">
                  <c:v>n94</c:v>
                </c:pt>
                <c:pt idx="94">
                  <c:v>n95</c:v>
                </c:pt>
                <c:pt idx="95">
                  <c:v>n96</c:v>
                </c:pt>
                <c:pt idx="96">
                  <c:v>n97</c:v>
                </c:pt>
                <c:pt idx="97">
                  <c:v>n98</c:v>
                </c:pt>
                <c:pt idx="98">
                  <c:v>n99</c:v>
                </c:pt>
                <c:pt idx="99">
                  <c:v>n100</c:v>
                </c:pt>
                <c:pt idx="100">
                  <c:v>n101</c:v>
                </c:pt>
                <c:pt idx="101">
                  <c:v>n102</c:v>
                </c:pt>
                <c:pt idx="102">
                  <c:v>n103</c:v>
                </c:pt>
                <c:pt idx="103">
                  <c:v>n104</c:v>
                </c:pt>
                <c:pt idx="104">
                  <c:v>n105</c:v>
                </c:pt>
                <c:pt idx="105">
                  <c:v>n106</c:v>
                </c:pt>
                <c:pt idx="106">
                  <c:v>n107</c:v>
                </c:pt>
                <c:pt idx="107">
                  <c:v>n108</c:v>
                </c:pt>
                <c:pt idx="108">
                  <c:v>n109</c:v>
                </c:pt>
                <c:pt idx="109">
                  <c:v>n110</c:v>
                </c:pt>
                <c:pt idx="110">
                  <c:v>n111</c:v>
                </c:pt>
                <c:pt idx="111">
                  <c:v>n112</c:v>
                </c:pt>
                <c:pt idx="112">
                  <c:v>n113</c:v>
                </c:pt>
                <c:pt idx="113">
                  <c:v>n114</c:v>
                </c:pt>
                <c:pt idx="114">
                  <c:v>n115</c:v>
                </c:pt>
                <c:pt idx="115">
                  <c:v>n116</c:v>
                </c:pt>
                <c:pt idx="116">
                  <c:v>n117</c:v>
                </c:pt>
                <c:pt idx="117">
                  <c:v>n118</c:v>
                </c:pt>
                <c:pt idx="118">
                  <c:v>n119</c:v>
                </c:pt>
                <c:pt idx="119">
                  <c:v>n120</c:v>
                </c:pt>
                <c:pt idx="120">
                  <c:v>n121</c:v>
                </c:pt>
                <c:pt idx="121">
                  <c:v>n122</c:v>
                </c:pt>
                <c:pt idx="122">
                  <c:v>n123</c:v>
                </c:pt>
                <c:pt idx="123">
                  <c:v>n124</c:v>
                </c:pt>
                <c:pt idx="124">
                  <c:v>n125</c:v>
                </c:pt>
                <c:pt idx="125">
                  <c:v>n126</c:v>
                </c:pt>
                <c:pt idx="126">
                  <c:v>n127</c:v>
                </c:pt>
                <c:pt idx="127">
                  <c:v>n128</c:v>
                </c:pt>
                <c:pt idx="128">
                  <c:v>n129</c:v>
                </c:pt>
                <c:pt idx="129">
                  <c:v>n130</c:v>
                </c:pt>
                <c:pt idx="130">
                  <c:v>n131</c:v>
                </c:pt>
                <c:pt idx="131">
                  <c:v>n132</c:v>
                </c:pt>
                <c:pt idx="132">
                  <c:v>n133</c:v>
                </c:pt>
                <c:pt idx="133">
                  <c:v>n134</c:v>
                </c:pt>
                <c:pt idx="134">
                  <c:v>n135</c:v>
                </c:pt>
                <c:pt idx="135">
                  <c:v>n136</c:v>
                </c:pt>
                <c:pt idx="136">
                  <c:v>n137</c:v>
                </c:pt>
                <c:pt idx="137">
                  <c:v>n138</c:v>
                </c:pt>
                <c:pt idx="138">
                  <c:v>n139</c:v>
                </c:pt>
                <c:pt idx="139">
                  <c:v>n140</c:v>
                </c:pt>
                <c:pt idx="140">
                  <c:v>n141</c:v>
                </c:pt>
                <c:pt idx="141">
                  <c:v>n142</c:v>
                </c:pt>
                <c:pt idx="142">
                  <c:v>n143</c:v>
                </c:pt>
                <c:pt idx="143">
                  <c:v>n144</c:v>
                </c:pt>
                <c:pt idx="144">
                  <c:v>n145</c:v>
                </c:pt>
                <c:pt idx="145">
                  <c:v>n146</c:v>
                </c:pt>
                <c:pt idx="146">
                  <c:v>n147</c:v>
                </c:pt>
                <c:pt idx="147">
                  <c:v>n148</c:v>
                </c:pt>
                <c:pt idx="148">
                  <c:v>n149</c:v>
                </c:pt>
                <c:pt idx="149">
                  <c:v>n150</c:v>
                </c:pt>
                <c:pt idx="150">
                  <c:v>n151</c:v>
                </c:pt>
                <c:pt idx="151">
                  <c:v>n152</c:v>
                </c:pt>
                <c:pt idx="152">
                  <c:v>n153</c:v>
                </c:pt>
                <c:pt idx="153">
                  <c:v>n154</c:v>
                </c:pt>
                <c:pt idx="154">
                  <c:v>n155</c:v>
                </c:pt>
                <c:pt idx="155">
                  <c:v>n156</c:v>
                </c:pt>
                <c:pt idx="156">
                  <c:v>n157</c:v>
                </c:pt>
                <c:pt idx="157">
                  <c:v>n158</c:v>
                </c:pt>
                <c:pt idx="158">
                  <c:v>n159</c:v>
                </c:pt>
                <c:pt idx="159">
                  <c:v>n160</c:v>
                </c:pt>
                <c:pt idx="160">
                  <c:v>n161</c:v>
                </c:pt>
                <c:pt idx="161">
                  <c:v>n162</c:v>
                </c:pt>
                <c:pt idx="162">
                  <c:v>n163</c:v>
                </c:pt>
                <c:pt idx="163">
                  <c:v>n164</c:v>
                </c:pt>
                <c:pt idx="164">
                  <c:v>n165</c:v>
                </c:pt>
                <c:pt idx="165">
                  <c:v>n166</c:v>
                </c:pt>
                <c:pt idx="166">
                  <c:v>n167</c:v>
                </c:pt>
                <c:pt idx="167">
                  <c:v>n168</c:v>
                </c:pt>
                <c:pt idx="168">
                  <c:v>n169</c:v>
                </c:pt>
                <c:pt idx="169">
                  <c:v>n170</c:v>
                </c:pt>
                <c:pt idx="170">
                  <c:v>n171</c:v>
                </c:pt>
                <c:pt idx="171">
                  <c:v>n172</c:v>
                </c:pt>
                <c:pt idx="172">
                  <c:v>n173</c:v>
                </c:pt>
                <c:pt idx="173">
                  <c:v>n174</c:v>
                </c:pt>
                <c:pt idx="174">
                  <c:v>n175</c:v>
                </c:pt>
                <c:pt idx="175">
                  <c:v>n176</c:v>
                </c:pt>
                <c:pt idx="176">
                  <c:v>n177</c:v>
                </c:pt>
                <c:pt idx="177">
                  <c:v>n178</c:v>
                </c:pt>
                <c:pt idx="178">
                  <c:v>n179</c:v>
                </c:pt>
                <c:pt idx="179">
                  <c:v>n180</c:v>
                </c:pt>
                <c:pt idx="180">
                  <c:v>n181</c:v>
                </c:pt>
                <c:pt idx="181">
                  <c:v>n182</c:v>
                </c:pt>
                <c:pt idx="182">
                  <c:v>n183</c:v>
                </c:pt>
                <c:pt idx="183">
                  <c:v>n184</c:v>
                </c:pt>
                <c:pt idx="184">
                  <c:v>n185</c:v>
                </c:pt>
                <c:pt idx="185">
                  <c:v>n186</c:v>
                </c:pt>
                <c:pt idx="186">
                  <c:v>n187</c:v>
                </c:pt>
                <c:pt idx="187">
                  <c:v>n188</c:v>
                </c:pt>
                <c:pt idx="188">
                  <c:v>n189</c:v>
                </c:pt>
                <c:pt idx="189">
                  <c:v>n190</c:v>
                </c:pt>
                <c:pt idx="190">
                  <c:v>n191</c:v>
                </c:pt>
                <c:pt idx="191">
                  <c:v>n192</c:v>
                </c:pt>
                <c:pt idx="192">
                  <c:v>n193</c:v>
                </c:pt>
                <c:pt idx="193">
                  <c:v>n194</c:v>
                </c:pt>
                <c:pt idx="194">
                  <c:v>n195</c:v>
                </c:pt>
                <c:pt idx="195">
                  <c:v>n196</c:v>
                </c:pt>
                <c:pt idx="196">
                  <c:v>n197</c:v>
                </c:pt>
                <c:pt idx="197">
                  <c:v>n198</c:v>
                </c:pt>
                <c:pt idx="198">
                  <c:v>n199</c:v>
                </c:pt>
                <c:pt idx="199">
                  <c:v>n200</c:v>
                </c:pt>
                <c:pt idx="200">
                  <c:v>n201</c:v>
                </c:pt>
                <c:pt idx="201">
                  <c:v>n202</c:v>
                </c:pt>
                <c:pt idx="202">
                  <c:v>n203</c:v>
                </c:pt>
                <c:pt idx="203">
                  <c:v>n204</c:v>
                </c:pt>
                <c:pt idx="204">
                  <c:v>n205</c:v>
                </c:pt>
                <c:pt idx="205">
                  <c:v>n206</c:v>
                </c:pt>
                <c:pt idx="206">
                  <c:v>n207</c:v>
                </c:pt>
                <c:pt idx="207">
                  <c:v>n208</c:v>
                </c:pt>
                <c:pt idx="208">
                  <c:v>n209</c:v>
                </c:pt>
                <c:pt idx="209">
                  <c:v>n210</c:v>
                </c:pt>
                <c:pt idx="210">
                  <c:v>n211</c:v>
                </c:pt>
                <c:pt idx="211">
                  <c:v>n212</c:v>
                </c:pt>
                <c:pt idx="212">
                  <c:v>n213</c:v>
                </c:pt>
                <c:pt idx="213">
                  <c:v>n214</c:v>
                </c:pt>
                <c:pt idx="214">
                  <c:v>n215</c:v>
                </c:pt>
                <c:pt idx="215">
                  <c:v>n216</c:v>
                </c:pt>
                <c:pt idx="216">
                  <c:v>n217</c:v>
                </c:pt>
                <c:pt idx="217">
                  <c:v>n218</c:v>
                </c:pt>
                <c:pt idx="218">
                  <c:v>n219</c:v>
                </c:pt>
                <c:pt idx="219">
                  <c:v>n220</c:v>
                </c:pt>
                <c:pt idx="220">
                  <c:v>n221</c:v>
                </c:pt>
                <c:pt idx="221">
                  <c:v>n222</c:v>
                </c:pt>
                <c:pt idx="222">
                  <c:v>n223</c:v>
                </c:pt>
                <c:pt idx="223">
                  <c:v>n224</c:v>
                </c:pt>
                <c:pt idx="224">
                  <c:v>n225</c:v>
                </c:pt>
                <c:pt idx="225">
                  <c:v>n226</c:v>
                </c:pt>
                <c:pt idx="226">
                  <c:v>n227</c:v>
                </c:pt>
                <c:pt idx="227">
                  <c:v>n228</c:v>
                </c:pt>
                <c:pt idx="228">
                  <c:v>n229</c:v>
                </c:pt>
                <c:pt idx="229">
                  <c:v>n230</c:v>
                </c:pt>
                <c:pt idx="230">
                  <c:v>n231</c:v>
                </c:pt>
                <c:pt idx="231">
                  <c:v>n232</c:v>
                </c:pt>
                <c:pt idx="232">
                  <c:v>n233</c:v>
                </c:pt>
                <c:pt idx="233">
                  <c:v>n234</c:v>
                </c:pt>
                <c:pt idx="234">
                  <c:v>n235</c:v>
                </c:pt>
                <c:pt idx="235">
                  <c:v>n236</c:v>
                </c:pt>
                <c:pt idx="236">
                  <c:v>n237</c:v>
                </c:pt>
                <c:pt idx="237">
                  <c:v>n238</c:v>
                </c:pt>
                <c:pt idx="238">
                  <c:v>n239</c:v>
                </c:pt>
                <c:pt idx="239">
                  <c:v>n240</c:v>
                </c:pt>
                <c:pt idx="240">
                  <c:v>n241</c:v>
                </c:pt>
                <c:pt idx="241">
                  <c:v>n242</c:v>
                </c:pt>
                <c:pt idx="242">
                  <c:v>n243</c:v>
                </c:pt>
                <c:pt idx="243">
                  <c:v>n244</c:v>
                </c:pt>
                <c:pt idx="244">
                  <c:v>n245</c:v>
                </c:pt>
                <c:pt idx="245">
                  <c:v>n246</c:v>
                </c:pt>
                <c:pt idx="246">
                  <c:v>n247</c:v>
                </c:pt>
                <c:pt idx="247">
                  <c:v>n248</c:v>
                </c:pt>
                <c:pt idx="248">
                  <c:v>n249</c:v>
                </c:pt>
                <c:pt idx="249">
                  <c:v>n250</c:v>
                </c:pt>
                <c:pt idx="250">
                  <c:v>n251</c:v>
                </c:pt>
                <c:pt idx="251">
                  <c:v>n252</c:v>
                </c:pt>
                <c:pt idx="252">
                  <c:v>n253</c:v>
                </c:pt>
                <c:pt idx="253">
                  <c:v>n254</c:v>
                </c:pt>
                <c:pt idx="254">
                  <c:v>n255</c:v>
                </c:pt>
                <c:pt idx="255">
                  <c:v>n256</c:v>
                </c:pt>
                <c:pt idx="256">
                  <c:v>n257</c:v>
                </c:pt>
                <c:pt idx="257">
                  <c:v>n258</c:v>
                </c:pt>
                <c:pt idx="258">
                  <c:v>n259</c:v>
                </c:pt>
                <c:pt idx="259">
                  <c:v>n260</c:v>
                </c:pt>
                <c:pt idx="260">
                  <c:v>n261</c:v>
                </c:pt>
                <c:pt idx="261">
                  <c:v>n262</c:v>
                </c:pt>
                <c:pt idx="262">
                  <c:v>n263</c:v>
                </c:pt>
                <c:pt idx="263">
                  <c:v>n264</c:v>
                </c:pt>
                <c:pt idx="264">
                  <c:v>n265</c:v>
                </c:pt>
                <c:pt idx="265">
                  <c:v>n266</c:v>
                </c:pt>
                <c:pt idx="266">
                  <c:v>n267</c:v>
                </c:pt>
                <c:pt idx="267">
                  <c:v>n268</c:v>
                </c:pt>
                <c:pt idx="268">
                  <c:v>n269</c:v>
                </c:pt>
                <c:pt idx="269">
                  <c:v>n270</c:v>
                </c:pt>
                <c:pt idx="270">
                  <c:v>n271</c:v>
                </c:pt>
                <c:pt idx="271">
                  <c:v>n272</c:v>
                </c:pt>
                <c:pt idx="272">
                  <c:v>n273</c:v>
                </c:pt>
                <c:pt idx="273">
                  <c:v>n274</c:v>
                </c:pt>
                <c:pt idx="274">
                  <c:v>n275</c:v>
                </c:pt>
                <c:pt idx="275">
                  <c:v>n276</c:v>
                </c:pt>
                <c:pt idx="276">
                  <c:v>n277</c:v>
                </c:pt>
                <c:pt idx="277">
                  <c:v>n278</c:v>
                </c:pt>
                <c:pt idx="278">
                  <c:v>n279</c:v>
                </c:pt>
                <c:pt idx="279">
                  <c:v>n280</c:v>
                </c:pt>
                <c:pt idx="280">
                  <c:v>n281</c:v>
                </c:pt>
                <c:pt idx="281">
                  <c:v>n282</c:v>
                </c:pt>
                <c:pt idx="282">
                  <c:v>n283</c:v>
                </c:pt>
                <c:pt idx="283">
                  <c:v>n284</c:v>
                </c:pt>
                <c:pt idx="284">
                  <c:v>n285</c:v>
                </c:pt>
                <c:pt idx="285">
                  <c:v>n286</c:v>
                </c:pt>
                <c:pt idx="286">
                  <c:v>n287</c:v>
                </c:pt>
                <c:pt idx="287">
                  <c:v>n288</c:v>
                </c:pt>
                <c:pt idx="288">
                  <c:v>n289</c:v>
                </c:pt>
                <c:pt idx="289">
                  <c:v>n290</c:v>
                </c:pt>
                <c:pt idx="290">
                  <c:v>n291</c:v>
                </c:pt>
                <c:pt idx="291">
                  <c:v>n292</c:v>
                </c:pt>
                <c:pt idx="292">
                  <c:v>n293</c:v>
                </c:pt>
                <c:pt idx="293">
                  <c:v>n294</c:v>
                </c:pt>
                <c:pt idx="294">
                  <c:v>n295</c:v>
                </c:pt>
                <c:pt idx="295">
                  <c:v>n296</c:v>
                </c:pt>
                <c:pt idx="296">
                  <c:v>n297</c:v>
                </c:pt>
                <c:pt idx="297">
                  <c:v>n298</c:v>
                </c:pt>
                <c:pt idx="298">
                  <c:v>n299</c:v>
                </c:pt>
                <c:pt idx="299">
                  <c:v>n300</c:v>
                </c:pt>
                <c:pt idx="300">
                  <c:v>n301</c:v>
                </c:pt>
                <c:pt idx="301">
                  <c:v>n302</c:v>
                </c:pt>
                <c:pt idx="302">
                  <c:v>n303</c:v>
                </c:pt>
                <c:pt idx="303">
                  <c:v>n304</c:v>
                </c:pt>
                <c:pt idx="304">
                  <c:v>n305</c:v>
                </c:pt>
                <c:pt idx="305">
                  <c:v>n306</c:v>
                </c:pt>
                <c:pt idx="306">
                  <c:v>n307</c:v>
                </c:pt>
                <c:pt idx="307">
                  <c:v>n308</c:v>
                </c:pt>
                <c:pt idx="308">
                  <c:v>n309</c:v>
                </c:pt>
                <c:pt idx="309">
                  <c:v>n310</c:v>
                </c:pt>
                <c:pt idx="310">
                  <c:v>n311</c:v>
                </c:pt>
                <c:pt idx="311">
                  <c:v>n312</c:v>
                </c:pt>
                <c:pt idx="312">
                  <c:v>n313</c:v>
                </c:pt>
                <c:pt idx="313">
                  <c:v>n314</c:v>
                </c:pt>
                <c:pt idx="314">
                  <c:v>n315</c:v>
                </c:pt>
                <c:pt idx="315">
                  <c:v>n316</c:v>
                </c:pt>
                <c:pt idx="316">
                  <c:v>n317</c:v>
                </c:pt>
                <c:pt idx="317">
                  <c:v>n318</c:v>
                </c:pt>
                <c:pt idx="318">
                  <c:v>n319</c:v>
                </c:pt>
                <c:pt idx="319">
                  <c:v>n320</c:v>
                </c:pt>
                <c:pt idx="320">
                  <c:v>n321</c:v>
                </c:pt>
                <c:pt idx="321">
                  <c:v>n322</c:v>
                </c:pt>
                <c:pt idx="322">
                  <c:v>n323</c:v>
                </c:pt>
                <c:pt idx="323">
                  <c:v>n324</c:v>
                </c:pt>
                <c:pt idx="324">
                  <c:v>n325</c:v>
                </c:pt>
                <c:pt idx="325">
                  <c:v>n326</c:v>
                </c:pt>
                <c:pt idx="326">
                  <c:v>n327</c:v>
                </c:pt>
                <c:pt idx="327">
                  <c:v>n328</c:v>
                </c:pt>
                <c:pt idx="328">
                  <c:v>n329</c:v>
                </c:pt>
                <c:pt idx="329">
                  <c:v>n330</c:v>
                </c:pt>
                <c:pt idx="330">
                  <c:v>n331</c:v>
                </c:pt>
                <c:pt idx="331">
                  <c:v>n332</c:v>
                </c:pt>
                <c:pt idx="332">
                  <c:v>n333</c:v>
                </c:pt>
                <c:pt idx="333">
                  <c:v>n334</c:v>
                </c:pt>
                <c:pt idx="334">
                  <c:v>n335</c:v>
                </c:pt>
                <c:pt idx="335">
                  <c:v>n336</c:v>
                </c:pt>
                <c:pt idx="336">
                  <c:v>n337</c:v>
                </c:pt>
                <c:pt idx="337">
                  <c:v>n338</c:v>
                </c:pt>
                <c:pt idx="338">
                  <c:v>n339</c:v>
                </c:pt>
                <c:pt idx="339">
                  <c:v>n340</c:v>
                </c:pt>
                <c:pt idx="340">
                  <c:v>n341</c:v>
                </c:pt>
                <c:pt idx="341">
                  <c:v>n342</c:v>
                </c:pt>
                <c:pt idx="342">
                  <c:v>n343</c:v>
                </c:pt>
                <c:pt idx="343">
                  <c:v>n344</c:v>
                </c:pt>
                <c:pt idx="344">
                  <c:v>n345</c:v>
                </c:pt>
                <c:pt idx="345">
                  <c:v>n346</c:v>
                </c:pt>
                <c:pt idx="346">
                  <c:v>n347</c:v>
                </c:pt>
                <c:pt idx="347">
                  <c:v>n348</c:v>
                </c:pt>
                <c:pt idx="348">
                  <c:v>n349</c:v>
                </c:pt>
                <c:pt idx="349">
                  <c:v>n350</c:v>
                </c:pt>
                <c:pt idx="350">
                  <c:v>n351</c:v>
                </c:pt>
                <c:pt idx="351">
                  <c:v>n352</c:v>
                </c:pt>
                <c:pt idx="352">
                  <c:v>n353</c:v>
                </c:pt>
                <c:pt idx="353">
                  <c:v>n354</c:v>
                </c:pt>
                <c:pt idx="354">
                  <c:v>n355</c:v>
                </c:pt>
                <c:pt idx="355">
                  <c:v>n356</c:v>
                </c:pt>
                <c:pt idx="356">
                  <c:v>n357</c:v>
                </c:pt>
                <c:pt idx="357">
                  <c:v>n358</c:v>
                </c:pt>
                <c:pt idx="358">
                  <c:v>n359</c:v>
                </c:pt>
                <c:pt idx="359">
                  <c:v>n360</c:v>
                </c:pt>
                <c:pt idx="360">
                  <c:v>n361</c:v>
                </c:pt>
                <c:pt idx="361">
                  <c:v>n362</c:v>
                </c:pt>
                <c:pt idx="362">
                  <c:v>n363</c:v>
                </c:pt>
                <c:pt idx="363">
                  <c:v>n364</c:v>
                </c:pt>
                <c:pt idx="364">
                  <c:v>n365</c:v>
                </c:pt>
                <c:pt idx="365">
                  <c:v>n366</c:v>
                </c:pt>
                <c:pt idx="366">
                  <c:v>n367</c:v>
                </c:pt>
                <c:pt idx="367">
                  <c:v>n368</c:v>
                </c:pt>
                <c:pt idx="368">
                  <c:v>n369</c:v>
                </c:pt>
                <c:pt idx="369">
                  <c:v>n370</c:v>
                </c:pt>
                <c:pt idx="370">
                  <c:v>n371</c:v>
                </c:pt>
                <c:pt idx="371">
                  <c:v>n372</c:v>
                </c:pt>
                <c:pt idx="372">
                  <c:v>n373</c:v>
                </c:pt>
                <c:pt idx="373">
                  <c:v>n374</c:v>
                </c:pt>
                <c:pt idx="374">
                  <c:v>n375</c:v>
                </c:pt>
                <c:pt idx="375">
                  <c:v>n376</c:v>
                </c:pt>
                <c:pt idx="376">
                  <c:v>n377</c:v>
                </c:pt>
                <c:pt idx="377">
                  <c:v>n378</c:v>
                </c:pt>
                <c:pt idx="378">
                  <c:v>n379</c:v>
                </c:pt>
                <c:pt idx="379">
                  <c:v>n380</c:v>
                </c:pt>
                <c:pt idx="380">
                  <c:v>n381</c:v>
                </c:pt>
                <c:pt idx="381">
                  <c:v>n382</c:v>
                </c:pt>
                <c:pt idx="382">
                  <c:v>n383</c:v>
                </c:pt>
                <c:pt idx="383">
                  <c:v>n384</c:v>
                </c:pt>
                <c:pt idx="384">
                  <c:v>n385</c:v>
                </c:pt>
                <c:pt idx="385">
                  <c:v>n386</c:v>
                </c:pt>
                <c:pt idx="386">
                  <c:v>n387</c:v>
                </c:pt>
                <c:pt idx="387">
                  <c:v>n388</c:v>
                </c:pt>
                <c:pt idx="388">
                  <c:v>n389</c:v>
                </c:pt>
                <c:pt idx="389">
                  <c:v>n390</c:v>
                </c:pt>
                <c:pt idx="390">
                  <c:v>n391</c:v>
                </c:pt>
                <c:pt idx="391">
                  <c:v>n392</c:v>
                </c:pt>
                <c:pt idx="392">
                  <c:v>n393</c:v>
                </c:pt>
                <c:pt idx="393">
                  <c:v>n394</c:v>
                </c:pt>
                <c:pt idx="394">
                  <c:v>n395</c:v>
                </c:pt>
                <c:pt idx="395">
                  <c:v>n396</c:v>
                </c:pt>
                <c:pt idx="396">
                  <c:v>n397</c:v>
                </c:pt>
                <c:pt idx="397">
                  <c:v>n398</c:v>
                </c:pt>
                <c:pt idx="398">
                  <c:v>n399</c:v>
                </c:pt>
                <c:pt idx="399">
                  <c:v>n400</c:v>
                </c:pt>
                <c:pt idx="400">
                  <c:v>n401</c:v>
                </c:pt>
                <c:pt idx="401">
                  <c:v>n402</c:v>
                </c:pt>
                <c:pt idx="402">
                  <c:v>n403</c:v>
                </c:pt>
                <c:pt idx="403">
                  <c:v>n404</c:v>
                </c:pt>
                <c:pt idx="404">
                  <c:v>n405</c:v>
                </c:pt>
                <c:pt idx="405">
                  <c:v>n406</c:v>
                </c:pt>
                <c:pt idx="406">
                  <c:v>n407</c:v>
                </c:pt>
                <c:pt idx="407">
                  <c:v>n408</c:v>
                </c:pt>
                <c:pt idx="408">
                  <c:v>n409</c:v>
                </c:pt>
                <c:pt idx="409">
                  <c:v>n410</c:v>
                </c:pt>
                <c:pt idx="410">
                  <c:v>n411</c:v>
                </c:pt>
                <c:pt idx="411">
                  <c:v>n412</c:v>
                </c:pt>
                <c:pt idx="412">
                  <c:v>n413</c:v>
                </c:pt>
                <c:pt idx="413">
                  <c:v>n414</c:v>
                </c:pt>
                <c:pt idx="414">
                  <c:v>n415</c:v>
                </c:pt>
                <c:pt idx="415">
                  <c:v>n416</c:v>
                </c:pt>
                <c:pt idx="416">
                  <c:v>n417</c:v>
                </c:pt>
                <c:pt idx="417">
                  <c:v>n418</c:v>
                </c:pt>
                <c:pt idx="418">
                  <c:v>n419</c:v>
                </c:pt>
                <c:pt idx="419">
                  <c:v>n420</c:v>
                </c:pt>
                <c:pt idx="420">
                  <c:v>n421</c:v>
                </c:pt>
                <c:pt idx="421">
                  <c:v>n422</c:v>
                </c:pt>
                <c:pt idx="422">
                  <c:v>n423</c:v>
                </c:pt>
                <c:pt idx="423">
                  <c:v>n424</c:v>
                </c:pt>
                <c:pt idx="424">
                  <c:v>n425</c:v>
                </c:pt>
                <c:pt idx="425">
                  <c:v>n426</c:v>
                </c:pt>
                <c:pt idx="426">
                  <c:v>n427</c:v>
                </c:pt>
                <c:pt idx="427">
                  <c:v>n428</c:v>
                </c:pt>
                <c:pt idx="428">
                  <c:v>n429</c:v>
                </c:pt>
                <c:pt idx="429">
                  <c:v>n430</c:v>
                </c:pt>
                <c:pt idx="430">
                  <c:v>n431</c:v>
                </c:pt>
                <c:pt idx="431">
                  <c:v>n432</c:v>
                </c:pt>
                <c:pt idx="432">
                  <c:v>n433</c:v>
                </c:pt>
                <c:pt idx="433">
                  <c:v>n434</c:v>
                </c:pt>
                <c:pt idx="434">
                  <c:v>n435</c:v>
                </c:pt>
                <c:pt idx="435">
                  <c:v>n436</c:v>
                </c:pt>
                <c:pt idx="436">
                  <c:v>n437</c:v>
                </c:pt>
                <c:pt idx="437">
                  <c:v>n438</c:v>
                </c:pt>
                <c:pt idx="438">
                  <c:v>n439</c:v>
                </c:pt>
                <c:pt idx="439">
                  <c:v>n440</c:v>
                </c:pt>
                <c:pt idx="440">
                  <c:v>n441</c:v>
                </c:pt>
                <c:pt idx="441">
                  <c:v>n442</c:v>
                </c:pt>
                <c:pt idx="442">
                  <c:v>n443</c:v>
                </c:pt>
                <c:pt idx="443">
                  <c:v>n444</c:v>
                </c:pt>
                <c:pt idx="444">
                  <c:v>n445</c:v>
                </c:pt>
                <c:pt idx="445">
                  <c:v>n446</c:v>
                </c:pt>
                <c:pt idx="446">
                  <c:v>n447</c:v>
                </c:pt>
                <c:pt idx="447">
                  <c:v>n448</c:v>
                </c:pt>
                <c:pt idx="448">
                  <c:v>n449</c:v>
                </c:pt>
                <c:pt idx="449">
                  <c:v>n450</c:v>
                </c:pt>
                <c:pt idx="450">
                  <c:v>n451</c:v>
                </c:pt>
                <c:pt idx="451">
                  <c:v>n452</c:v>
                </c:pt>
                <c:pt idx="452">
                  <c:v>n453</c:v>
                </c:pt>
                <c:pt idx="453">
                  <c:v>n454</c:v>
                </c:pt>
                <c:pt idx="454">
                  <c:v>n455</c:v>
                </c:pt>
                <c:pt idx="455">
                  <c:v>n456</c:v>
                </c:pt>
                <c:pt idx="456">
                  <c:v>n457</c:v>
                </c:pt>
                <c:pt idx="457">
                  <c:v>n458</c:v>
                </c:pt>
                <c:pt idx="458">
                  <c:v>n459</c:v>
                </c:pt>
                <c:pt idx="459">
                  <c:v>n460</c:v>
                </c:pt>
                <c:pt idx="460">
                  <c:v>n461</c:v>
                </c:pt>
                <c:pt idx="461">
                  <c:v>n462</c:v>
                </c:pt>
                <c:pt idx="462">
                  <c:v>n463</c:v>
                </c:pt>
                <c:pt idx="463">
                  <c:v>n464</c:v>
                </c:pt>
                <c:pt idx="464">
                  <c:v>n465</c:v>
                </c:pt>
                <c:pt idx="465">
                  <c:v>n466</c:v>
                </c:pt>
                <c:pt idx="466">
                  <c:v>n467</c:v>
                </c:pt>
                <c:pt idx="467">
                  <c:v>n468</c:v>
                </c:pt>
                <c:pt idx="468">
                  <c:v>n469</c:v>
                </c:pt>
                <c:pt idx="469">
                  <c:v>n470</c:v>
                </c:pt>
                <c:pt idx="470">
                  <c:v>n471</c:v>
                </c:pt>
                <c:pt idx="471">
                  <c:v>n472</c:v>
                </c:pt>
                <c:pt idx="472">
                  <c:v>n473</c:v>
                </c:pt>
                <c:pt idx="473">
                  <c:v>n474</c:v>
                </c:pt>
                <c:pt idx="474">
                  <c:v>n475</c:v>
                </c:pt>
                <c:pt idx="475">
                  <c:v>n476</c:v>
                </c:pt>
                <c:pt idx="476">
                  <c:v>n477</c:v>
                </c:pt>
                <c:pt idx="477">
                  <c:v>n478</c:v>
                </c:pt>
                <c:pt idx="478">
                  <c:v>n479</c:v>
                </c:pt>
                <c:pt idx="479">
                  <c:v>n480</c:v>
                </c:pt>
                <c:pt idx="480">
                  <c:v>n481</c:v>
                </c:pt>
                <c:pt idx="481">
                  <c:v>n482</c:v>
                </c:pt>
                <c:pt idx="482">
                  <c:v>n483</c:v>
                </c:pt>
                <c:pt idx="483">
                  <c:v>n484</c:v>
                </c:pt>
                <c:pt idx="484">
                  <c:v>n485</c:v>
                </c:pt>
                <c:pt idx="485">
                  <c:v>n486</c:v>
                </c:pt>
                <c:pt idx="486">
                  <c:v>n487</c:v>
                </c:pt>
                <c:pt idx="487">
                  <c:v>n488</c:v>
                </c:pt>
                <c:pt idx="488">
                  <c:v>n489</c:v>
                </c:pt>
                <c:pt idx="489">
                  <c:v>n490</c:v>
                </c:pt>
                <c:pt idx="490">
                  <c:v>n491</c:v>
                </c:pt>
                <c:pt idx="491">
                  <c:v>n492</c:v>
                </c:pt>
                <c:pt idx="492">
                  <c:v>n493</c:v>
                </c:pt>
                <c:pt idx="493">
                  <c:v>n494</c:v>
                </c:pt>
                <c:pt idx="494">
                  <c:v>n495</c:v>
                </c:pt>
                <c:pt idx="495">
                  <c:v>n496</c:v>
                </c:pt>
                <c:pt idx="496">
                  <c:v>n497</c:v>
                </c:pt>
                <c:pt idx="497">
                  <c:v>n498</c:v>
                </c:pt>
                <c:pt idx="498">
                  <c:v>n499</c:v>
                </c:pt>
                <c:pt idx="499">
                  <c:v>n500</c:v>
                </c:pt>
                <c:pt idx="500">
                  <c:v>n501</c:v>
                </c:pt>
                <c:pt idx="501">
                  <c:v>n502</c:v>
                </c:pt>
                <c:pt idx="502">
                  <c:v>n503</c:v>
                </c:pt>
                <c:pt idx="503">
                  <c:v>n504</c:v>
                </c:pt>
                <c:pt idx="504">
                  <c:v>n505</c:v>
                </c:pt>
                <c:pt idx="505">
                  <c:v>n506</c:v>
                </c:pt>
                <c:pt idx="506">
                  <c:v>n507</c:v>
                </c:pt>
                <c:pt idx="507">
                  <c:v>n508</c:v>
                </c:pt>
                <c:pt idx="508">
                  <c:v>n509</c:v>
                </c:pt>
                <c:pt idx="509">
                  <c:v>n510</c:v>
                </c:pt>
                <c:pt idx="510">
                  <c:v>n511</c:v>
                </c:pt>
                <c:pt idx="511">
                  <c:v>n512</c:v>
                </c:pt>
                <c:pt idx="512">
                  <c:v>n513</c:v>
                </c:pt>
                <c:pt idx="513">
                  <c:v>n514</c:v>
                </c:pt>
                <c:pt idx="514">
                  <c:v>n515</c:v>
                </c:pt>
                <c:pt idx="515">
                  <c:v>n516</c:v>
                </c:pt>
                <c:pt idx="516">
                  <c:v>n517</c:v>
                </c:pt>
                <c:pt idx="517">
                  <c:v>n518</c:v>
                </c:pt>
                <c:pt idx="518">
                  <c:v>n519</c:v>
                </c:pt>
                <c:pt idx="519">
                  <c:v>n520</c:v>
                </c:pt>
                <c:pt idx="520">
                  <c:v>n521</c:v>
                </c:pt>
                <c:pt idx="521">
                  <c:v>n522</c:v>
                </c:pt>
                <c:pt idx="522">
                  <c:v>n523</c:v>
                </c:pt>
                <c:pt idx="523">
                  <c:v>n524</c:v>
                </c:pt>
                <c:pt idx="524">
                  <c:v>n525</c:v>
                </c:pt>
                <c:pt idx="525">
                  <c:v>n526</c:v>
                </c:pt>
                <c:pt idx="526">
                  <c:v>n527</c:v>
                </c:pt>
                <c:pt idx="527">
                  <c:v>n528</c:v>
                </c:pt>
                <c:pt idx="528">
                  <c:v>n529</c:v>
                </c:pt>
                <c:pt idx="529">
                  <c:v>n530</c:v>
                </c:pt>
                <c:pt idx="530">
                  <c:v>n531</c:v>
                </c:pt>
                <c:pt idx="531">
                  <c:v>n532</c:v>
                </c:pt>
                <c:pt idx="532">
                  <c:v>n533</c:v>
                </c:pt>
                <c:pt idx="533">
                  <c:v>n534</c:v>
                </c:pt>
                <c:pt idx="534">
                  <c:v>n535</c:v>
                </c:pt>
                <c:pt idx="535">
                  <c:v>n536</c:v>
                </c:pt>
                <c:pt idx="536">
                  <c:v>n537</c:v>
                </c:pt>
                <c:pt idx="537">
                  <c:v>n538</c:v>
                </c:pt>
                <c:pt idx="538">
                  <c:v>n539</c:v>
                </c:pt>
                <c:pt idx="539">
                  <c:v>n540</c:v>
                </c:pt>
                <c:pt idx="540">
                  <c:v>n541</c:v>
                </c:pt>
                <c:pt idx="541">
                  <c:v>n542</c:v>
                </c:pt>
                <c:pt idx="542">
                  <c:v>n543</c:v>
                </c:pt>
                <c:pt idx="543">
                  <c:v>n544</c:v>
                </c:pt>
                <c:pt idx="544">
                  <c:v>n545</c:v>
                </c:pt>
                <c:pt idx="545">
                  <c:v>n546</c:v>
                </c:pt>
                <c:pt idx="546">
                  <c:v>n547</c:v>
                </c:pt>
                <c:pt idx="547">
                  <c:v>n548</c:v>
                </c:pt>
                <c:pt idx="548">
                  <c:v>n549</c:v>
                </c:pt>
                <c:pt idx="549">
                  <c:v>n550</c:v>
                </c:pt>
                <c:pt idx="550">
                  <c:v>n551</c:v>
                </c:pt>
                <c:pt idx="551">
                  <c:v>n552</c:v>
                </c:pt>
                <c:pt idx="552">
                  <c:v>n553</c:v>
                </c:pt>
                <c:pt idx="553">
                  <c:v>n554</c:v>
                </c:pt>
                <c:pt idx="554">
                  <c:v>n555</c:v>
                </c:pt>
                <c:pt idx="555">
                  <c:v>n556</c:v>
                </c:pt>
                <c:pt idx="556">
                  <c:v>n557</c:v>
                </c:pt>
                <c:pt idx="557">
                  <c:v>n558</c:v>
                </c:pt>
                <c:pt idx="558">
                  <c:v>n559</c:v>
                </c:pt>
                <c:pt idx="559">
                  <c:v>n560</c:v>
                </c:pt>
                <c:pt idx="560">
                  <c:v>n561</c:v>
                </c:pt>
                <c:pt idx="561">
                  <c:v>n562</c:v>
                </c:pt>
                <c:pt idx="562">
                  <c:v>n563</c:v>
                </c:pt>
                <c:pt idx="563">
                  <c:v>n564</c:v>
                </c:pt>
                <c:pt idx="564">
                  <c:v>n565</c:v>
                </c:pt>
                <c:pt idx="565">
                  <c:v>n566</c:v>
                </c:pt>
                <c:pt idx="566">
                  <c:v>n567</c:v>
                </c:pt>
                <c:pt idx="567">
                  <c:v>n568</c:v>
                </c:pt>
                <c:pt idx="568">
                  <c:v>n569</c:v>
                </c:pt>
                <c:pt idx="569">
                  <c:v>n570</c:v>
                </c:pt>
                <c:pt idx="570">
                  <c:v>n571</c:v>
                </c:pt>
                <c:pt idx="571">
                  <c:v>n572</c:v>
                </c:pt>
                <c:pt idx="572">
                  <c:v>n573</c:v>
                </c:pt>
                <c:pt idx="573">
                  <c:v>n574</c:v>
                </c:pt>
                <c:pt idx="574">
                  <c:v>n575</c:v>
                </c:pt>
                <c:pt idx="575">
                  <c:v>n576</c:v>
                </c:pt>
                <c:pt idx="576">
                  <c:v>n577</c:v>
                </c:pt>
                <c:pt idx="577">
                  <c:v>n578</c:v>
                </c:pt>
                <c:pt idx="578">
                  <c:v>n579</c:v>
                </c:pt>
                <c:pt idx="579">
                  <c:v>n580</c:v>
                </c:pt>
                <c:pt idx="580">
                  <c:v>n581</c:v>
                </c:pt>
                <c:pt idx="581">
                  <c:v>n582</c:v>
                </c:pt>
                <c:pt idx="582">
                  <c:v>n583</c:v>
                </c:pt>
                <c:pt idx="583">
                  <c:v>n584</c:v>
                </c:pt>
                <c:pt idx="584">
                  <c:v>n585</c:v>
                </c:pt>
                <c:pt idx="585">
                  <c:v>n586</c:v>
                </c:pt>
                <c:pt idx="586">
                  <c:v>n587</c:v>
                </c:pt>
                <c:pt idx="587">
                  <c:v>n588</c:v>
                </c:pt>
                <c:pt idx="588">
                  <c:v>n589</c:v>
                </c:pt>
                <c:pt idx="589">
                  <c:v>n590</c:v>
                </c:pt>
                <c:pt idx="590">
                  <c:v>n591</c:v>
                </c:pt>
                <c:pt idx="591">
                  <c:v>n592</c:v>
                </c:pt>
                <c:pt idx="592">
                  <c:v>n593</c:v>
                </c:pt>
                <c:pt idx="593">
                  <c:v>n594</c:v>
                </c:pt>
                <c:pt idx="594">
                  <c:v>n595</c:v>
                </c:pt>
                <c:pt idx="595">
                  <c:v>n596</c:v>
                </c:pt>
                <c:pt idx="596">
                  <c:v>n597</c:v>
                </c:pt>
                <c:pt idx="597">
                  <c:v>n598</c:v>
                </c:pt>
                <c:pt idx="598">
                  <c:v>n599</c:v>
                </c:pt>
                <c:pt idx="599">
                  <c:v>n600</c:v>
                </c:pt>
                <c:pt idx="600">
                  <c:v>n601</c:v>
                </c:pt>
                <c:pt idx="601">
                  <c:v>n602</c:v>
                </c:pt>
                <c:pt idx="602">
                  <c:v>n603</c:v>
                </c:pt>
                <c:pt idx="603">
                  <c:v>n604</c:v>
                </c:pt>
                <c:pt idx="604">
                  <c:v>n605</c:v>
                </c:pt>
                <c:pt idx="605">
                  <c:v>n606</c:v>
                </c:pt>
                <c:pt idx="606">
                  <c:v>n607</c:v>
                </c:pt>
                <c:pt idx="607">
                  <c:v>n608</c:v>
                </c:pt>
                <c:pt idx="608">
                  <c:v>n609</c:v>
                </c:pt>
                <c:pt idx="609">
                  <c:v>n610</c:v>
                </c:pt>
                <c:pt idx="610">
                  <c:v>n611</c:v>
                </c:pt>
                <c:pt idx="611">
                  <c:v>n612</c:v>
                </c:pt>
                <c:pt idx="612">
                  <c:v>n613</c:v>
                </c:pt>
                <c:pt idx="613">
                  <c:v>n614</c:v>
                </c:pt>
                <c:pt idx="614">
                  <c:v>n615</c:v>
                </c:pt>
                <c:pt idx="615">
                  <c:v>n616</c:v>
                </c:pt>
                <c:pt idx="616">
                  <c:v>n617</c:v>
                </c:pt>
                <c:pt idx="617">
                  <c:v>n618</c:v>
                </c:pt>
                <c:pt idx="618">
                  <c:v>n619</c:v>
                </c:pt>
                <c:pt idx="619">
                  <c:v>n620</c:v>
                </c:pt>
                <c:pt idx="620">
                  <c:v>n621</c:v>
                </c:pt>
                <c:pt idx="621">
                  <c:v>n622</c:v>
                </c:pt>
                <c:pt idx="622">
                  <c:v>n623</c:v>
                </c:pt>
                <c:pt idx="623">
                  <c:v>n624</c:v>
                </c:pt>
                <c:pt idx="624">
                  <c:v>n625</c:v>
                </c:pt>
                <c:pt idx="625">
                  <c:v>n626</c:v>
                </c:pt>
                <c:pt idx="626">
                  <c:v>n627</c:v>
                </c:pt>
                <c:pt idx="627">
                  <c:v>n628</c:v>
                </c:pt>
                <c:pt idx="628">
                  <c:v>n629</c:v>
                </c:pt>
                <c:pt idx="629">
                  <c:v>n630</c:v>
                </c:pt>
                <c:pt idx="630">
                  <c:v>n631</c:v>
                </c:pt>
                <c:pt idx="631">
                  <c:v>n632</c:v>
                </c:pt>
                <c:pt idx="632">
                  <c:v>n633</c:v>
                </c:pt>
                <c:pt idx="633">
                  <c:v>n634</c:v>
                </c:pt>
                <c:pt idx="634">
                  <c:v>n635</c:v>
                </c:pt>
                <c:pt idx="635">
                  <c:v>n636</c:v>
                </c:pt>
                <c:pt idx="636">
                  <c:v>n637</c:v>
                </c:pt>
                <c:pt idx="637">
                  <c:v>n638</c:v>
                </c:pt>
                <c:pt idx="638">
                  <c:v>n639</c:v>
                </c:pt>
                <c:pt idx="639">
                  <c:v>n640</c:v>
                </c:pt>
                <c:pt idx="640">
                  <c:v>n641</c:v>
                </c:pt>
                <c:pt idx="641">
                  <c:v>n642</c:v>
                </c:pt>
                <c:pt idx="642">
                  <c:v>n643</c:v>
                </c:pt>
                <c:pt idx="643">
                  <c:v>n644</c:v>
                </c:pt>
                <c:pt idx="644">
                  <c:v>n645</c:v>
                </c:pt>
                <c:pt idx="645">
                  <c:v>n646</c:v>
                </c:pt>
                <c:pt idx="646">
                  <c:v>n647</c:v>
                </c:pt>
                <c:pt idx="647">
                  <c:v>n648</c:v>
                </c:pt>
                <c:pt idx="648">
                  <c:v>n649</c:v>
                </c:pt>
                <c:pt idx="649">
                  <c:v>n650</c:v>
                </c:pt>
                <c:pt idx="650">
                  <c:v>n651</c:v>
                </c:pt>
                <c:pt idx="651">
                  <c:v>n652</c:v>
                </c:pt>
                <c:pt idx="652">
                  <c:v>n653</c:v>
                </c:pt>
                <c:pt idx="653">
                  <c:v>n654</c:v>
                </c:pt>
                <c:pt idx="654">
                  <c:v>n655</c:v>
                </c:pt>
                <c:pt idx="655">
                  <c:v>n656</c:v>
                </c:pt>
                <c:pt idx="656">
                  <c:v>n657</c:v>
                </c:pt>
                <c:pt idx="657">
                  <c:v>n658</c:v>
                </c:pt>
                <c:pt idx="658">
                  <c:v>n659</c:v>
                </c:pt>
                <c:pt idx="659">
                  <c:v>n660</c:v>
                </c:pt>
                <c:pt idx="660">
                  <c:v>n661</c:v>
                </c:pt>
                <c:pt idx="661">
                  <c:v>n662</c:v>
                </c:pt>
                <c:pt idx="662">
                  <c:v>n663</c:v>
                </c:pt>
                <c:pt idx="663">
                  <c:v>n664</c:v>
                </c:pt>
                <c:pt idx="664">
                  <c:v>n665</c:v>
                </c:pt>
                <c:pt idx="665">
                  <c:v>n666</c:v>
                </c:pt>
                <c:pt idx="666">
                  <c:v>n667</c:v>
                </c:pt>
                <c:pt idx="667">
                  <c:v>n668</c:v>
                </c:pt>
                <c:pt idx="668">
                  <c:v>n669</c:v>
                </c:pt>
                <c:pt idx="669">
                  <c:v>n670</c:v>
                </c:pt>
                <c:pt idx="670">
                  <c:v>n671</c:v>
                </c:pt>
                <c:pt idx="671">
                  <c:v>n672</c:v>
                </c:pt>
                <c:pt idx="672">
                  <c:v>n673</c:v>
                </c:pt>
                <c:pt idx="673">
                  <c:v>n674</c:v>
                </c:pt>
                <c:pt idx="674">
                  <c:v>n675</c:v>
                </c:pt>
                <c:pt idx="675">
                  <c:v>n676</c:v>
                </c:pt>
                <c:pt idx="676">
                  <c:v>n677</c:v>
                </c:pt>
                <c:pt idx="677">
                  <c:v>n678</c:v>
                </c:pt>
                <c:pt idx="678">
                  <c:v>n679</c:v>
                </c:pt>
                <c:pt idx="679">
                  <c:v>n680</c:v>
                </c:pt>
                <c:pt idx="680">
                  <c:v>n681</c:v>
                </c:pt>
                <c:pt idx="681">
                  <c:v>n682</c:v>
                </c:pt>
                <c:pt idx="682">
                  <c:v>n683</c:v>
                </c:pt>
                <c:pt idx="683">
                  <c:v>n684</c:v>
                </c:pt>
                <c:pt idx="684">
                  <c:v>n685</c:v>
                </c:pt>
                <c:pt idx="685">
                  <c:v>n686</c:v>
                </c:pt>
                <c:pt idx="686">
                  <c:v>n687</c:v>
                </c:pt>
                <c:pt idx="687">
                  <c:v>n688</c:v>
                </c:pt>
                <c:pt idx="688">
                  <c:v>n689</c:v>
                </c:pt>
                <c:pt idx="689">
                  <c:v>n690</c:v>
                </c:pt>
                <c:pt idx="690">
                  <c:v>n691</c:v>
                </c:pt>
                <c:pt idx="691">
                  <c:v>n692</c:v>
                </c:pt>
                <c:pt idx="692">
                  <c:v>n693</c:v>
                </c:pt>
                <c:pt idx="693">
                  <c:v>n694</c:v>
                </c:pt>
                <c:pt idx="694">
                  <c:v>n695</c:v>
                </c:pt>
                <c:pt idx="695">
                  <c:v>n696</c:v>
                </c:pt>
                <c:pt idx="696">
                  <c:v>n697</c:v>
                </c:pt>
                <c:pt idx="697">
                  <c:v>n698</c:v>
                </c:pt>
                <c:pt idx="698">
                  <c:v>n699</c:v>
                </c:pt>
                <c:pt idx="699">
                  <c:v>n700</c:v>
                </c:pt>
                <c:pt idx="700">
                  <c:v>n701</c:v>
                </c:pt>
                <c:pt idx="701">
                  <c:v>n702</c:v>
                </c:pt>
                <c:pt idx="702">
                  <c:v>n703</c:v>
                </c:pt>
                <c:pt idx="703">
                  <c:v>n704</c:v>
                </c:pt>
                <c:pt idx="704">
                  <c:v>n705</c:v>
                </c:pt>
                <c:pt idx="705">
                  <c:v>n706</c:v>
                </c:pt>
                <c:pt idx="706">
                  <c:v>n707</c:v>
                </c:pt>
                <c:pt idx="707">
                  <c:v>n708</c:v>
                </c:pt>
                <c:pt idx="708">
                  <c:v>n709</c:v>
                </c:pt>
                <c:pt idx="709">
                  <c:v>n710</c:v>
                </c:pt>
                <c:pt idx="710">
                  <c:v>n711</c:v>
                </c:pt>
                <c:pt idx="711">
                  <c:v>n712</c:v>
                </c:pt>
                <c:pt idx="712">
                  <c:v>n713</c:v>
                </c:pt>
                <c:pt idx="713">
                  <c:v>n714</c:v>
                </c:pt>
                <c:pt idx="714">
                  <c:v>n715</c:v>
                </c:pt>
                <c:pt idx="715">
                  <c:v>n716</c:v>
                </c:pt>
                <c:pt idx="716">
                  <c:v>n717</c:v>
                </c:pt>
                <c:pt idx="717">
                  <c:v>n718</c:v>
                </c:pt>
                <c:pt idx="718">
                  <c:v>n719</c:v>
                </c:pt>
                <c:pt idx="719">
                  <c:v>n720</c:v>
                </c:pt>
                <c:pt idx="720">
                  <c:v>n721</c:v>
                </c:pt>
                <c:pt idx="721">
                  <c:v>n722</c:v>
                </c:pt>
                <c:pt idx="722">
                  <c:v>n723</c:v>
                </c:pt>
                <c:pt idx="723">
                  <c:v>n724</c:v>
                </c:pt>
                <c:pt idx="724">
                  <c:v>n725</c:v>
                </c:pt>
                <c:pt idx="725">
                  <c:v>n726</c:v>
                </c:pt>
                <c:pt idx="726">
                  <c:v>n727</c:v>
                </c:pt>
                <c:pt idx="727">
                  <c:v>n728</c:v>
                </c:pt>
                <c:pt idx="728">
                  <c:v>n729</c:v>
                </c:pt>
                <c:pt idx="729">
                  <c:v>n730</c:v>
                </c:pt>
                <c:pt idx="730">
                  <c:v>n731</c:v>
                </c:pt>
                <c:pt idx="731">
                  <c:v>n732</c:v>
                </c:pt>
                <c:pt idx="732">
                  <c:v>n733</c:v>
                </c:pt>
                <c:pt idx="733">
                  <c:v>n734</c:v>
                </c:pt>
                <c:pt idx="734">
                  <c:v>n735</c:v>
                </c:pt>
                <c:pt idx="735">
                  <c:v>n736</c:v>
                </c:pt>
                <c:pt idx="736">
                  <c:v>n737</c:v>
                </c:pt>
                <c:pt idx="737">
                  <c:v>n738</c:v>
                </c:pt>
                <c:pt idx="738">
                  <c:v>n739</c:v>
                </c:pt>
                <c:pt idx="739">
                  <c:v>n740</c:v>
                </c:pt>
                <c:pt idx="740">
                  <c:v>n741</c:v>
                </c:pt>
                <c:pt idx="741">
                  <c:v>n742</c:v>
                </c:pt>
                <c:pt idx="742">
                  <c:v>n743</c:v>
                </c:pt>
                <c:pt idx="743">
                  <c:v>n744</c:v>
                </c:pt>
                <c:pt idx="744">
                  <c:v>n745</c:v>
                </c:pt>
                <c:pt idx="745">
                  <c:v>n746</c:v>
                </c:pt>
                <c:pt idx="746">
                  <c:v>n747</c:v>
                </c:pt>
                <c:pt idx="747">
                  <c:v>n748</c:v>
                </c:pt>
                <c:pt idx="748">
                  <c:v>n749</c:v>
                </c:pt>
                <c:pt idx="749">
                  <c:v>n750</c:v>
                </c:pt>
                <c:pt idx="750">
                  <c:v>n751</c:v>
                </c:pt>
                <c:pt idx="751">
                  <c:v>n752</c:v>
                </c:pt>
                <c:pt idx="752">
                  <c:v>n753</c:v>
                </c:pt>
                <c:pt idx="753">
                  <c:v>n754</c:v>
                </c:pt>
                <c:pt idx="754">
                  <c:v>n755</c:v>
                </c:pt>
                <c:pt idx="755">
                  <c:v>n756</c:v>
                </c:pt>
                <c:pt idx="756">
                  <c:v>n757</c:v>
                </c:pt>
                <c:pt idx="757">
                  <c:v>n758</c:v>
                </c:pt>
                <c:pt idx="758">
                  <c:v>n759</c:v>
                </c:pt>
                <c:pt idx="759">
                  <c:v>n760</c:v>
                </c:pt>
                <c:pt idx="760">
                  <c:v>n761</c:v>
                </c:pt>
                <c:pt idx="761">
                  <c:v>n762</c:v>
                </c:pt>
                <c:pt idx="762">
                  <c:v>n763</c:v>
                </c:pt>
                <c:pt idx="763">
                  <c:v>n764</c:v>
                </c:pt>
                <c:pt idx="764">
                  <c:v>n765</c:v>
                </c:pt>
                <c:pt idx="765">
                  <c:v>n766</c:v>
                </c:pt>
                <c:pt idx="766">
                  <c:v>n767</c:v>
                </c:pt>
                <c:pt idx="767">
                  <c:v>n768</c:v>
                </c:pt>
                <c:pt idx="768">
                  <c:v>n769</c:v>
                </c:pt>
                <c:pt idx="769">
                  <c:v>n770</c:v>
                </c:pt>
                <c:pt idx="770">
                  <c:v>n771</c:v>
                </c:pt>
                <c:pt idx="771">
                  <c:v>n772</c:v>
                </c:pt>
                <c:pt idx="772">
                  <c:v>n773</c:v>
                </c:pt>
                <c:pt idx="773">
                  <c:v>n774</c:v>
                </c:pt>
                <c:pt idx="774">
                  <c:v>n775</c:v>
                </c:pt>
                <c:pt idx="775">
                  <c:v>n776</c:v>
                </c:pt>
                <c:pt idx="776">
                  <c:v>n777</c:v>
                </c:pt>
                <c:pt idx="777">
                  <c:v>n778</c:v>
                </c:pt>
                <c:pt idx="778">
                  <c:v>n779</c:v>
                </c:pt>
                <c:pt idx="779">
                  <c:v>n780</c:v>
                </c:pt>
                <c:pt idx="780">
                  <c:v>n781</c:v>
                </c:pt>
                <c:pt idx="781">
                  <c:v>n782</c:v>
                </c:pt>
                <c:pt idx="782">
                  <c:v>n783</c:v>
                </c:pt>
                <c:pt idx="783">
                  <c:v>n784</c:v>
                </c:pt>
                <c:pt idx="784">
                  <c:v>n785</c:v>
                </c:pt>
                <c:pt idx="785">
                  <c:v>n786</c:v>
                </c:pt>
                <c:pt idx="786">
                  <c:v>n787</c:v>
                </c:pt>
                <c:pt idx="787">
                  <c:v>n788</c:v>
                </c:pt>
                <c:pt idx="788">
                  <c:v>n789</c:v>
                </c:pt>
                <c:pt idx="789">
                  <c:v>n790</c:v>
                </c:pt>
                <c:pt idx="790">
                  <c:v>n791</c:v>
                </c:pt>
                <c:pt idx="791">
                  <c:v>n792</c:v>
                </c:pt>
                <c:pt idx="792">
                  <c:v>n793</c:v>
                </c:pt>
                <c:pt idx="793">
                  <c:v>n794</c:v>
                </c:pt>
                <c:pt idx="794">
                  <c:v>n795</c:v>
                </c:pt>
                <c:pt idx="795">
                  <c:v>n796</c:v>
                </c:pt>
                <c:pt idx="796">
                  <c:v>n797</c:v>
                </c:pt>
                <c:pt idx="797">
                  <c:v>n798</c:v>
                </c:pt>
                <c:pt idx="798">
                  <c:v>n799</c:v>
                </c:pt>
                <c:pt idx="799">
                  <c:v>n800</c:v>
                </c:pt>
                <c:pt idx="800">
                  <c:v>n801</c:v>
                </c:pt>
                <c:pt idx="801">
                  <c:v>n802</c:v>
                </c:pt>
                <c:pt idx="802">
                  <c:v>n803</c:v>
                </c:pt>
                <c:pt idx="803">
                  <c:v>n804</c:v>
                </c:pt>
                <c:pt idx="804">
                  <c:v>n805</c:v>
                </c:pt>
                <c:pt idx="805">
                  <c:v>n806</c:v>
                </c:pt>
                <c:pt idx="806">
                  <c:v>n807</c:v>
                </c:pt>
                <c:pt idx="807">
                  <c:v>n808</c:v>
                </c:pt>
                <c:pt idx="808">
                  <c:v>n809</c:v>
                </c:pt>
                <c:pt idx="809">
                  <c:v>n810</c:v>
                </c:pt>
                <c:pt idx="810">
                  <c:v>n811</c:v>
                </c:pt>
                <c:pt idx="811">
                  <c:v>n812</c:v>
                </c:pt>
                <c:pt idx="812">
                  <c:v>n813</c:v>
                </c:pt>
                <c:pt idx="813">
                  <c:v>n814</c:v>
                </c:pt>
                <c:pt idx="814">
                  <c:v>n815</c:v>
                </c:pt>
                <c:pt idx="815">
                  <c:v>n816</c:v>
                </c:pt>
                <c:pt idx="816">
                  <c:v>n817</c:v>
                </c:pt>
                <c:pt idx="817">
                  <c:v>n818</c:v>
                </c:pt>
                <c:pt idx="818">
                  <c:v>n819</c:v>
                </c:pt>
                <c:pt idx="819">
                  <c:v>n820</c:v>
                </c:pt>
                <c:pt idx="820">
                  <c:v>n821</c:v>
                </c:pt>
                <c:pt idx="821">
                  <c:v>n822</c:v>
                </c:pt>
                <c:pt idx="822">
                  <c:v>n823</c:v>
                </c:pt>
                <c:pt idx="823">
                  <c:v>n824</c:v>
                </c:pt>
                <c:pt idx="824">
                  <c:v>n825</c:v>
                </c:pt>
                <c:pt idx="825">
                  <c:v>n826</c:v>
                </c:pt>
                <c:pt idx="826">
                  <c:v>n827</c:v>
                </c:pt>
                <c:pt idx="827">
                  <c:v>n828</c:v>
                </c:pt>
                <c:pt idx="828">
                  <c:v>n829</c:v>
                </c:pt>
                <c:pt idx="829">
                  <c:v>n830</c:v>
                </c:pt>
                <c:pt idx="830">
                  <c:v>n831</c:v>
                </c:pt>
                <c:pt idx="831">
                  <c:v>n832</c:v>
                </c:pt>
                <c:pt idx="832">
                  <c:v>n833</c:v>
                </c:pt>
                <c:pt idx="833">
                  <c:v>n834</c:v>
                </c:pt>
                <c:pt idx="834">
                  <c:v>n835</c:v>
                </c:pt>
                <c:pt idx="835">
                  <c:v>n836</c:v>
                </c:pt>
                <c:pt idx="836">
                  <c:v>n837</c:v>
                </c:pt>
                <c:pt idx="837">
                  <c:v>n838</c:v>
                </c:pt>
                <c:pt idx="838">
                  <c:v>n839</c:v>
                </c:pt>
                <c:pt idx="839">
                  <c:v>n840</c:v>
                </c:pt>
                <c:pt idx="840">
                  <c:v>n841</c:v>
                </c:pt>
                <c:pt idx="841">
                  <c:v>n842</c:v>
                </c:pt>
                <c:pt idx="842">
                  <c:v>n843</c:v>
                </c:pt>
                <c:pt idx="843">
                  <c:v>n844</c:v>
                </c:pt>
                <c:pt idx="844">
                  <c:v>n845</c:v>
                </c:pt>
                <c:pt idx="845">
                  <c:v>n846</c:v>
                </c:pt>
                <c:pt idx="846">
                  <c:v>n847</c:v>
                </c:pt>
                <c:pt idx="847">
                  <c:v>n848</c:v>
                </c:pt>
                <c:pt idx="848">
                  <c:v>n849</c:v>
                </c:pt>
                <c:pt idx="849">
                  <c:v>n850</c:v>
                </c:pt>
                <c:pt idx="850">
                  <c:v>n851</c:v>
                </c:pt>
                <c:pt idx="851">
                  <c:v>n852</c:v>
                </c:pt>
                <c:pt idx="852">
                  <c:v>n853</c:v>
                </c:pt>
                <c:pt idx="853">
                  <c:v>n854</c:v>
                </c:pt>
                <c:pt idx="854">
                  <c:v>n855</c:v>
                </c:pt>
                <c:pt idx="855">
                  <c:v>n856</c:v>
                </c:pt>
                <c:pt idx="856">
                  <c:v>n857</c:v>
                </c:pt>
                <c:pt idx="857">
                  <c:v>n858</c:v>
                </c:pt>
                <c:pt idx="858">
                  <c:v>n859</c:v>
                </c:pt>
                <c:pt idx="859">
                  <c:v>n860</c:v>
                </c:pt>
                <c:pt idx="860">
                  <c:v>n861</c:v>
                </c:pt>
                <c:pt idx="861">
                  <c:v>n862</c:v>
                </c:pt>
                <c:pt idx="862">
                  <c:v>n863</c:v>
                </c:pt>
                <c:pt idx="863">
                  <c:v>n864</c:v>
                </c:pt>
                <c:pt idx="864">
                  <c:v>n865</c:v>
                </c:pt>
                <c:pt idx="865">
                  <c:v>n866</c:v>
                </c:pt>
                <c:pt idx="866">
                  <c:v>n867</c:v>
                </c:pt>
                <c:pt idx="867">
                  <c:v>n868</c:v>
                </c:pt>
                <c:pt idx="868">
                  <c:v>n869</c:v>
                </c:pt>
                <c:pt idx="869">
                  <c:v>n870</c:v>
                </c:pt>
                <c:pt idx="870">
                  <c:v>n871</c:v>
                </c:pt>
                <c:pt idx="871">
                  <c:v>n872</c:v>
                </c:pt>
                <c:pt idx="872">
                  <c:v>n873</c:v>
                </c:pt>
                <c:pt idx="873">
                  <c:v>n874</c:v>
                </c:pt>
                <c:pt idx="874">
                  <c:v>n875</c:v>
                </c:pt>
                <c:pt idx="875">
                  <c:v>n876</c:v>
                </c:pt>
                <c:pt idx="876">
                  <c:v>n877</c:v>
                </c:pt>
                <c:pt idx="877">
                  <c:v>n878</c:v>
                </c:pt>
                <c:pt idx="878">
                  <c:v>n879</c:v>
                </c:pt>
                <c:pt idx="879">
                  <c:v>n880</c:v>
                </c:pt>
                <c:pt idx="880">
                  <c:v>n881</c:v>
                </c:pt>
                <c:pt idx="881">
                  <c:v>n882</c:v>
                </c:pt>
                <c:pt idx="882">
                  <c:v>n883</c:v>
                </c:pt>
                <c:pt idx="883">
                  <c:v>n884</c:v>
                </c:pt>
                <c:pt idx="884">
                  <c:v>n885</c:v>
                </c:pt>
                <c:pt idx="885">
                  <c:v>n886</c:v>
                </c:pt>
                <c:pt idx="886">
                  <c:v>n887</c:v>
                </c:pt>
                <c:pt idx="887">
                  <c:v>n888</c:v>
                </c:pt>
                <c:pt idx="888">
                  <c:v>n889</c:v>
                </c:pt>
                <c:pt idx="889">
                  <c:v>n890</c:v>
                </c:pt>
                <c:pt idx="890">
                  <c:v>n891</c:v>
                </c:pt>
                <c:pt idx="891">
                  <c:v>n892</c:v>
                </c:pt>
                <c:pt idx="892">
                  <c:v>n893</c:v>
                </c:pt>
                <c:pt idx="893">
                  <c:v>n894</c:v>
                </c:pt>
                <c:pt idx="894">
                  <c:v>n895</c:v>
                </c:pt>
                <c:pt idx="895">
                  <c:v>n896</c:v>
                </c:pt>
                <c:pt idx="896">
                  <c:v>n897</c:v>
                </c:pt>
                <c:pt idx="897">
                  <c:v>n898</c:v>
                </c:pt>
                <c:pt idx="898">
                  <c:v>n899</c:v>
                </c:pt>
                <c:pt idx="899">
                  <c:v>n900</c:v>
                </c:pt>
                <c:pt idx="900">
                  <c:v>n901</c:v>
                </c:pt>
                <c:pt idx="901">
                  <c:v>n902</c:v>
                </c:pt>
                <c:pt idx="902">
                  <c:v>n903</c:v>
                </c:pt>
                <c:pt idx="903">
                  <c:v>n904</c:v>
                </c:pt>
                <c:pt idx="904">
                  <c:v>n905</c:v>
                </c:pt>
                <c:pt idx="905">
                  <c:v>n906</c:v>
                </c:pt>
                <c:pt idx="906">
                  <c:v>n907</c:v>
                </c:pt>
                <c:pt idx="907">
                  <c:v>n908</c:v>
                </c:pt>
                <c:pt idx="908">
                  <c:v>n909</c:v>
                </c:pt>
                <c:pt idx="909">
                  <c:v>n910</c:v>
                </c:pt>
                <c:pt idx="910">
                  <c:v>n911</c:v>
                </c:pt>
                <c:pt idx="911">
                  <c:v>n912</c:v>
                </c:pt>
                <c:pt idx="912">
                  <c:v>n913</c:v>
                </c:pt>
                <c:pt idx="913">
                  <c:v>n914</c:v>
                </c:pt>
                <c:pt idx="914">
                  <c:v>n915</c:v>
                </c:pt>
                <c:pt idx="915">
                  <c:v>n916</c:v>
                </c:pt>
                <c:pt idx="916">
                  <c:v>n917</c:v>
                </c:pt>
                <c:pt idx="917">
                  <c:v>n918</c:v>
                </c:pt>
                <c:pt idx="918">
                  <c:v>n919</c:v>
                </c:pt>
                <c:pt idx="919">
                  <c:v>n920</c:v>
                </c:pt>
                <c:pt idx="920">
                  <c:v>n921</c:v>
                </c:pt>
                <c:pt idx="921">
                  <c:v>n922</c:v>
                </c:pt>
                <c:pt idx="922">
                  <c:v>n923</c:v>
                </c:pt>
                <c:pt idx="923">
                  <c:v>n924</c:v>
                </c:pt>
                <c:pt idx="924">
                  <c:v>n925</c:v>
                </c:pt>
                <c:pt idx="925">
                  <c:v>n926</c:v>
                </c:pt>
                <c:pt idx="926">
                  <c:v>n927</c:v>
                </c:pt>
                <c:pt idx="927">
                  <c:v>n928</c:v>
                </c:pt>
                <c:pt idx="928">
                  <c:v>n929</c:v>
                </c:pt>
                <c:pt idx="929">
                  <c:v>n930</c:v>
                </c:pt>
                <c:pt idx="930">
                  <c:v>n931</c:v>
                </c:pt>
                <c:pt idx="931">
                  <c:v>n932</c:v>
                </c:pt>
                <c:pt idx="932">
                  <c:v>n933</c:v>
                </c:pt>
                <c:pt idx="933">
                  <c:v>n934</c:v>
                </c:pt>
                <c:pt idx="934">
                  <c:v>n935</c:v>
                </c:pt>
                <c:pt idx="935">
                  <c:v>n936</c:v>
                </c:pt>
                <c:pt idx="936">
                  <c:v>n937</c:v>
                </c:pt>
                <c:pt idx="937">
                  <c:v>n938</c:v>
                </c:pt>
                <c:pt idx="938">
                  <c:v>n939</c:v>
                </c:pt>
                <c:pt idx="939">
                  <c:v>n940</c:v>
                </c:pt>
                <c:pt idx="940">
                  <c:v>n941</c:v>
                </c:pt>
                <c:pt idx="941">
                  <c:v>n942</c:v>
                </c:pt>
                <c:pt idx="942">
                  <c:v>n943</c:v>
                </c:pt>
                <c:pt idx="943">
                  <c:v>n944</c:v>
                </c:pt>
                <c:pt idx="944">
                  <c:v>n945</c:v>
                </c:pt>
                <c:pt idx="945">
                  <c:v>n946</c:v>
                </c:pt>
                <c:pt idx="946">
                  <c:v>n947</c:v>
                </c:pt>
                <c:pt idx="947">
                  <c:v>n948</c:v>
                </c:pt>
                <c:pt idx="948">
                  <c:v>n949</c:v>
                </c:pt>
                <c:pt idx="949">
                  <c:v>n950</c:v>
                </c:pt>
                <c:pt idx="950">
                  <c:v>n951</c:v>
                </c:pt>
                <c:pt idx="951">
                  <c:v>n952</c:v>
                </c:pt>
                <c:pt idx="952">
                  <c:v>n953</c:v>
                </c:pt>
                <c:pt idx="953">
                  <c:v>n954</c:v>
                </c:pt>
                <c:pt idx="954">
                  <c:v>n955</c:v>
                </c:pt>
                <c:pt idx="955">
                  <c:v>n956</c:v>
                </c:pt>
                <c:pt idx="956">
                  <c:v>n957</c:v>
                </c:pt>
                <c:pt idx="957">
                  <c:v>n958</c:v>
                </c:pt>
                <c:pt idx="958">
                  <c:v>n959</c:v>
                </c:pt>
                <c:pt idx="959">
                  <c:v>n960</c:v>
                </c:pt>
                <c:pt idx="960">
                  <c:v>n961</c:v>
                </c:pt>
                <c:pt idx="961">
                  <c:v>n962</c:v>
                </c:pt>
                <c:pt idx="962">
                  <c:v>n963</c:v>
                </c:pt>
                <c:pt idx="963">
                  <c:v>n964</c:v>
                </c:pt>
                <c:pt idx="964">
                  <c:v>n965</c:v>
                </c:pt>
                <c:pt idx="965">
                  <c:v>n966</c:v>
                </c:pt>
                <c:pt idx="966">
                  <c:v>n967</c:v>
                </c:pt>
                <c:pt idx="967">
                  <c:v>n968</c:v>
                </c:pt>
                <c:pt idx="968">
                  <c:v>n969</c:v>
                </c:pt>
                <c:pt idx="969">
                  <c:v>n970</c:v>
                </c:pt>
                <c:pt idx="970">
                  <c:v>n971</c:v>
                </c:pt>
                <c:pt idx="971">
                  <c:v>n972</c:v>
                </c:pt>
                <c:pt idx="972">
                  <c:v>n973</c:v>
                </c:pt>
                <c:pt idx="973">
                  <c:v>n974</c:v>
                </c:pt>
                <c:pt idx="974">
                  <c:v>n975</c:v>
                </c:pt>
                <c:pt idx="975">
                  <c:v>n976</c:v>
                </c:pt>
                <c:pt idx="976">
                  <c:v>n977</c:v>
                </c:pt>
                <c:pt idx="977">
                  <c:v>n978</c:v>
                </c:pt>
                <c:pt idx="978">
                  <c:v>n979</c:v>
                </c:pt>
                <c:pt idx="979">
                  <c:v>n980</c:v>
                </c:pt>
                <c:pt idx="980">
                  <c:v>n981</c:v>
                </c:pt>
                <c:pt idx="981">
                  <c:v>n982</c:v>
                </c:pt>
                <c:pt idx="982">
                  <c:v>n983</c:v>
                </c:pt>
                <c:pt idx="983">
                  <c:v>n984</c:v>
                </c:pt>
                <c:pt idx="984">
                  <c:v>n985</c:v>
                </c:pt>
                <c:pt idx="985">
                  <c:v>n986</c:v>
                </c:pt>
                <c:pt idx="986">
                  <c:v>n987</c:v>
                </c:pt>
                <c:pt idx="987">
                  <c:v>n988</c:v>
                </c:pt>
                <c:pt idx="988">
                  <c:v>n989</c:v>
                </c:pt>
                <c:pt idx="989">
                  <c:v>n990</c:v>
                </c:pt>
                <c:pt idx="990">
                  <c:v>n991</c:v>
                </c:pt>
                <c:pt idx="991">
                  <c:v>n992</c:v>
                </c:pt>
                <c:pt idx="992">
                  <c:v>n993</c:v>
                </c:pt>
                <c:pt idx="993">
                  <c:v>n994</c:v>
                </c:pt>
                <c:pt idx="994">
                  <c:v>n995</c:v>
                </c:pt>
                <c:pt idx="995">
                  <c:v>n996</c:v>
                </c:pt>
                <c:pt idx="996">
                  <c:v>n997</c:v>
                </c:pt>
                <c:pt idx="997">
                  <c:v>n998</c:v>
                </c:pt>
                <c:pt idx="998">
                  <c:v>n999</c:v>
                </c:pt>
                <c:pt idx="999">
                  <c:v>n1000</c:v>
                </c:pt>
                <c:pt idx="1000">
                  <c:v>n1001</c:v>
                </c:pt>
                <c:pt idx="1001">
                  <c:v>n1002</c:v>
                </c:pt>
                <c:pt idx="1002">
                  <c:v>n1003</c:v>
                </c:pt>
                <c:pt idx="1003">
                  <c:v>n1004</c:v>
                </c:pt>
                <c:pt idx="1004">
                  <c:v>n1005</c:v>
                </c:pt>
                <c:pt idx="1005">
                  <c:v>n1006</c:v>
                </c:pt>
                <c:pt idx="1006">
                  <c:v>n1007</c:v>
                </c:pt>
                <c:pt idx="1007">
                  <c:v>n1008</c:v>
                </c:pt>
                <c:pt idx="1008">
                  <c:v>n1009</c:v>
                </c:pt>
                <c:pt idx="1009">
                  <c:v>n1010</c:v>
                </c:pt>
                <c:pt idx="1010">
                  <c:v>n1011</c:v>
                </c:pt>
                <c:pt idx="1011">
                  <c:v>n1012</c:v>
                </c:pt>
                <c:pt idx="1012">
                  <c:v>n1013</c:v>
                </c:pt>
                <c:pt idx="1013">
                  <c:v>n1014</c:v>
                </c:pt>
                <c:pt idx="1014">
                  <c:v>n1015</c:v>
                </c:pt>
                <c:pt idx="1015">
                  <c:v>n1016</c:v>
                </c:pt>
                <c:pt idx="1016">
                  <c:v>n1017</c:v>
                </c:pt>
                <c:pt idx="1017">
                  <c:v>n1018</c:v>
                </c:pt>
                <c:pt idx="1018">
                  <c:v>n1019</c:v>
                </c:pt>
                <c:pt idx="1019">
                  <c:v>n1020</c:v>
                </c:pt>
                <c:pt idx="1020">
                  <c:v>n1021</c:v>
                </c:pt>
                <c:pt idx="1021">
                  <c:v>n1022</c:v>
                </c:pt>
                <c:pt idx="1022">
                  <c:v>n1023</c:v>
                </c:pt>
                <c:pt idx="1023">
                  <c:v>n1024</c:v>
                </c:pt>
                <c:pt idx="1024">
                  <c:v>n1025</c:v>
                </c:pt>
                <c:pt idx="1025">
                  <c:v>n1026</c:v>
                </c:pt>
                <c:pt idx="1026">
                  <c:v>n1027</c:v>
                </c:pt>
                <c:pt idx="1027">
                  <c:v>n1028</c:v>
                </c:pt>
                <c:pt idx="1028">
                  <c:v>n1029</c:v>
                </c:pt>
                <c:pt idx="1029">
                  <c:v>n1030</c:v>
                </c:pt>
                <c:pt idx="1030">
                  <c:v>n1031</c:v>
                </c:pt>
                <c:pt idx="1031">
                  <c:v>n1032</c:v>
                </c:pt>
                <c:pt idx="1032">
                  <c:v>n1033</c:v>
                </c:pt>
                <c:pt idx="1033">
                  <c:v>n1034</c:v>
                </c:pt>
                <c:pt idx="1034">
                  <c:v>n1035</c:v>
                </c:pt>
                <c:pt idx="1035">
                  <c:v>n1036</c:v>
                </c:pt>
                <c:pt idx="1036">
                  <c:v>n1037</c:v>
                </c:pt>
                <c:pt idx="1037">
                  <c:v>n1038</c:v>
                </c:pt>
                <c:pt idx="1038">
                  <c:v>n1039</c:v>
                </c:pt>
                <c:pt idx="1039">
                  <c:v>n1040</c:v>
                </c:pt>
                <c:pt idx="1040">
                  <c:v>n1041</c:v>
                </c:pt>
                <c:pt idx="1041">
                  <c:v>n1042</c:v>
                </c:pt>
                <c:pt idx="1042">
                  <c:v>n1043</c:v>
                </c:pt>
                <c:pt idx="1043">
                  <c:v>n1044</c:v>
                </c:pt>
                <c:pt idx="1044">
                  <c:v>n1045</c:v>
                </c:pt>
                <c:pt idx="1045">
                  <c:v>n1046</c:v>
                </c:pt>
                <c:pt idx="1046">
                  <c:v>n1047</c:v>
                </c:pt>
                <c:pt idx="1047">
                  <c:v>n1048</c:v>
                </c:pt>
                <c:pt idx="1048">
                  <c:v>n1049</c:v>
                </c:pt>
                <c:pt idx="1049">
                  <c:v>n1050</c:v>
                </c:pt>
                <c:pt idx="1050">
                  <c:v>n1051</c:v>
                </c:pt>
                <c:pt idx="1051">
                  <c:v>n1052</c:v>
                </c:pt>
                <c:pt idx="1052">
                  <c:v>n1053</c:v>
                </c:pt>
                <c:pt idx="1053">
                  <c:v>n1054</c:v>
                </c:pt>
                <c:pt idx="1054">
                  <c:v>n1055</c:v>
                </c:pt>
                <c:pt idx="1055">
                  <c:v>n1056</c:v>
                </c:pt>
                <c:pt idx="1056">
                  <c:v>n1057</c:v>
                </c:pt>
                <c:pt idx="1057">
                  <c:v>n1058</c:v>
                </c:pt>
                <c:pt idx="1058">
                  <c:v>n1059</c:v>
                </c:pt>
                <c:pt idx="1059">
                  <c:v>n1060</c:v>
                </c:pt>
                <c:pt idx="1060">
                  <c:v>n1061</c:v>
                </c:pt>
                <c:pt idx="1061">
                  <c:v>n1062</c:v>
                </c:pt>
                <c:pt idx="1062">
                  <c:v>n1063</c:v>
                </c:pt>
                <c:pt idx="1063">
                  <c:v>n1064</c:v>
                </c:pt>
                <c:pt idx="1064">
                  <c:v>n1065</c:v>
                </c:pt>
                <c:pt idx="1065">
                  <c:v>n1066</c:v>
                </c:pt>
                <c:pt idx="1066">
                  <c:v>n1067</c:v>
                </c:pt>
                <c:pt idx="1067">
                  <c:v>n1068</c:v>
                </c:pt>
                <c:pt idx="1068">
                  <c:v>n1069</c:v>
                </c:pt>
                <c:pt idx="1069">
                  <c:v>n1070</c:v>
                </c:pt>
                <c:pt idx="1070">
                  <c:v>n1071</c:v>
                </c:pt>
                <c:pt idx="1071">
                  <c:v>n1072</c:v>
                </c:pt>
                <c:pt idx="1072">
                  <c:v>n1073</c:v>
                </c:pt>
                <c:pt idx="1073">
                  <c:v>n1074</c:v>
                </c:pt>
                <c:pt idx="1074">
                  <c:v>n1075</c:v>
                </c:pt>
                <c:pt idx="1075">
                  <c:v>n1076</c:v>
                </c:pt>
                <c:pt idx="1076">
                  <c:v>n1077</c:v>
                </c:pt>
                <c:pt idx="1077">
                  <c:v>n1078</c:v>
                </c:pt>
                <c:pt idx="1078">
                  <c:v>n1079</c:v>
                </c:pt>
                <c:pt idx="1079">
                  <c:v>n1080</c:v>
                </c:pt>
                <c:pt idx="1080">
                  <c:v>n1081</c:v>
                </c:pt>
                <c:pt idx="1081">
                  <c:v>n1082</c:v>
                </c:pt>
                <c:pt idx="1082">
                  <c:v>n1083</c:v>
                </c:pt>
                <c:pt idx="1083">
                  <c:v>n1084</c:v>
                </c:pt>
                <c:pt idx="1084">
                  <c:v>n1085</c:v>
                </c:pt>
                <c:pt idx="1085">
                  <c:v>n1086</c:v>
                </c:pt>
                <c:pt idx="1086">
                  <c:v>n1087</c:v>
                </c:pt>
                <c:pt idx="1087">
                  <c:v>n1088</c:v>
                </c:pt>
                <c:pt idx="1088">
                  <c:v>n1089</c:v>
                </c:pt>
                <c:pt idx="1089">
                  <c:v>n1090</c:v>
                </c:pt>
                <c:pt idx="1090">
                  <c:v>n1091</c:v>
                </c:pt>
                <c:pt idx="1091">
                  <c:v>n1092</c:v>
                </c:pt>
                <c:pt idx="1092">
                  <c:v>n1093</c:v>
                </c:pt>
                <c:pt idx="1093">
                  <c:v>n1094</c:v>
                </c:pt>
                <c:pt idx="1094">
                  <c:v>n1095</c:v>
                </c:pt>
                <c:pt idx="1095">
                  <c:v>n1096</c:v>
                </c:pt>
                <c:pt idx="1096">
                  <c:v>n1097</c:v>
                </c:pt>
                <c:pt idx="1097">
                  <c:v>n1098</c:v>
                </c:pt>
                <c:pt idx="1098">
                  <c:v>n1099</c:v>
                </c:pt>
                <c:pt idx="1099">
                  <c:v>n1100</c:v>
                </c:pt>
                <c:pt idx="1100">
                  <c:v>n1101</c:v>
                </c:pt>
                <c:pt idx="1101">
                  <c:v>n1102</c:v>
                </c:pt>
                <c:pt idx="1102">
                  <c:v>n1103</c:v>
                </c:pt>
                <c:pt idx="1103">
                  <c:v>n1104</c:v>
                </c:pt>
                <c:pt idx="1104">
                  <c:v>n1105</c:v>
                </c:pt>
                <c:pt idx="1105">
                  <c:v>n1106</c:v>
                </c:pt>
                <c:pt idx="1106">
                  <c:v>n1107</c:v>
                </c:pt>
                <c:pt idx="1107">
                  <c:v>n1108</c:v>
                </c:pt>
                <c:pt idx="1108">
                  <c:v>n1109</c:v>
                </c:pt>
                <c:pt idx="1109">
                  <c:v>n1110</c:v>
                </c:pt>
                <c:pt idx="1110">
                  <c:v>n1111</c:v>
                </c:pt>
                <c:pt idx="1111">
                  <c:v>n1112</c:v>
                </c:pt>
                <c:pt idx="1112">
                  <c:v>n1113</c:v>
                </c:pt>
                <c:pt idx="1113">
                  <c:v>n1114</c:v>
                </c:pt>
                <c:pt idx="1114">
                  <c:v>n1115</c:v>
                </c:pt>
                <c:pt idx="1115">
                  <c:v>n1116</c:v>
                </c:pt>
                <c:pt idx="1116">
                  <c:v>n1117</c:v>
                </c:pt>
                <c:pt idx="1117">
                  <c:v>n1118</c:v>
                </c:pt>
                <c:pt idx="1118">
                  <c:v>n1119</c:v>
                </c:pt>
                <c:pt idx="1119">
                  <c:v>n1120</c:v>
                </c:pt>
                <c:pt idx="1120">
                  <c:v>n1121</c:v>
                </c:pt>
                <c:pt idx="1121">
                  <c:v>n1122</c:v>
                </c:pt>
                <c:pt idx="1122">
                  <c:v>n1123</c:v>
                </c:pt>
                <c:pt idx="1123">
                  <c:v>n1124</c:v>
                </c:pt>
                <c:pt idx="1124">
                  <c:v>n1125</c:v>
                </c:pt>
                <c:pt idx="1125">
                  <c:v>n1126</c:v>
                </c:pt>
                <c:pt idx="1126">
                  <c:v>n1127</c:v>
                </c:pt>
                <c:pt idx="1127">
                  <c:v>n1128</c:v>
                </c:pt>
                <c:pt idx="1128">
                  <c:v>n1129</c:v>
                </c:pt>
                <c:pt idx="1129">
                  <c:v>n1130</c:v>
                </c:pt>
                <c:pt idx="1130">
                  <c:v>n1131</c:v>
                </c:pt>
                <c:pt idx="1131">
                  <c:v>n1132</c:v>
                </c:pt>
                <c:pt idx="1132">
                  <c:v>n1133</c:v>
                </c:pt>
                <c:pt idx="1133">
                  <c:v>n1134</c:v>
                </c:pt>
                <c:pt idx="1134">
                  <c:v>n1135</c:v>
                </c:pt>
                <c:pt idx="1135">
                  <c:v>n1136</c:v>
                </c:pt>
                <c:pt idx="1136">
                  <c:v>n1137</c:v>
                </c:pt>
                <c:pt idx="1137">
                  <c:v>n1138</c:v>
                </c:pt>
                <c:pt idx="1138">
                  <c:v>n1139</c:v>
                </c:pt>
                <c:pt idx="1139">
                  <c:v>n1140</c:v>
                </c:pt>
                <c:pt idx="1140">
                  <c:v>n1141</c:v>
                </c:pt>
                <c:pt idx="1141">
                  <c:v>n1142</c:v>
                </c:pt>
                <c:pt idx="1142">
                  <c:v>n1143</c:v>
                </c:pt>
                <c:pt idx="1143">
                  <c:v>n1144</c:v>
                </c:pt>
                <c:pt idx="1144">
                  <c:v>n1145</c:v>
                </c:pt>
                <c:pt idx="1145">
                  <c:v>n1146</c:v>
                </c:pt>
                <c:pt idx="1146">
                  <c:v>n1147</c:v>
                </c:pt>
                <c:pt idx="1147">
                  <c:v>n1148</c:v>
                </c:pt>
                <c:pt idx="1148">
                  <c:v>n1149</c:v>
                </c:pt>
                <c:pt idx="1149">
                  <c:v>n1150</c:v>
                </c:pt>
                <c:pt idx="1150">
                  <c:v>n1151</c:v>
                </c:pt>
                <c:pt idx="1151">
                  <c:v>n1152</c:v>
                </c:pt>
                <c:pt idx="1152">
                  <c:v>n1153</c:v>
                </c:pt>
                <c:pt idx="1153">
                  <c:v>n1154</c:v>
                </c:pt>
                <c:pt idx="1154">
                  <c:v>n1155</c:v>
                </c:pt>
                <c:pt idx="1155">
                  <c:v>n1156</c:v>
                </c:pt>
                <c:pt idx="1156">
                  <c:v>n1157</c:v>
                </c:pt>
                <c:pt idx="1157">
                  <c:v>n1158</c:v>
                </c:pt>
                <c:pt idx="1158">
                  <c:v>n1159</c:v>
                </c:pt>
                <c:pt idx="1159">
                  <c:v>n1160</c:v>
                </c:pt>
                <c:pt idx="1160">
                  <c:v>n1161</c:v>
                </c:pt>
                <c:pt idx="1161">
                  <c:v>n1162</c:v>
                </c:pt>
                <c:pt idx="1162">
                  <c:v>n1163</c:v>
                </c:pt>
                <c:pt idx="1163">
                  <c:v>n1164</c:v>
                </c:pt>
                <c:pt idx="1164">
                  <c:v>n1165</c:v>
                </c:pt>
                <c:pt idx="1165">
                  <c:v>n1166</c:v>
                </c:pt>
                <c:pt idx="1166">
                  <c:v>n1167</c:v>
                </c:pt>
                <c:pt idx="1167">
                  <c:v>n1168</c:v>
                </c:pt>
                <c:pt idx="1168">
                  <c:v>n1169</c:v>
                </c:pt>
                <c:pt idx="1169">
                  <c:v>n1170</c:v>
                </c:pt>
                <c:pt idx="1170">
                  <c:v>n1171</c:v>
                </c:pt>
                <c:pt idx="1171">
                  <c:v>n1172</c:v>
                </c:pt>
                <c:pt idx="1172">
                  <c:v>n1173</c:v>
                </c:pt>
                <c:pt idx="1173">
                  <c:v>n1174</c:v>
                </c:pt>
                <c:pt idx="1174">
                  <c:v>n1175</c:v>
                </c:pt>
                <c:pt idx="1175">
                  <c:v>n1176</c:v>
                </c:pt>
                <c:pt idx="1176">
                  <c:v>n1177</c:v>
                </c:pt>
                <c:pt idx="1177">
                  <c:v>n1178</c:v>
                </c:pt>
                <c:pt idx="1178">
                  <c:v>n1179</c:v>
                </c:pt>
                <c:pt idx="1179">
                  <c:v>n1180</c:v>
                </c:pt>
                <c:pt idx="1180">
                  <c:v>n1181</c:v>
                </c:pt>
                <c:pt idx="1181">
                  <c:v>n1182</c:v>
                </c:pt>
                <c:pt idx="1182">
                  <c:v>n1183</c:v>
                </c:pt>
                <c:pt idx="1183">
                  <c:v>n1184</c:v>
                </c:pt>
                <c:pt idx="1184">
                  <c:v>n1185</c:v>
                </c:pt>
                <c:pt idx="1185">
                  <c:v>n1186</c:v>
                </c:pt>
                <c:pt idx="1186">
                  <c:v>n1187</c:v>
                </c:pt>
                <c:pt idx="1187">
                  <c:v>n1188</c:v>
                </c:pt>
                <c:pt idx="1188">
                  <c:v>n1189</c:v>
                </c:pt>
                <c:pt idx="1189">
                  <c:v>n1190</c:v>
                </c:pt>
                <c:pt idx="1190">
                  <c:v>n1191</c:v>
                </c:pt>
                <c:pt idx="1191">
                  <c:v>n1192</c:v>
                </c:pt>
                <c:pt idx="1192">
                  <c:v>n1193</c:v>
                </c:pt>
                <c:pt idx="1193">
                  <c:v>n1194</c:v>
                </c:pt>
                <c:pt idx="1194">
                  <c:v>n1195</c:v>
                </c:pt>
                <c:pt idx="1195">
                  <c:v>n1196</c:v>
                </c:pt>
                <c:pt idx="1196">
                  <c:v>n1197</c:v>
                </c:pt>
                <c:pt idx="1197">
                  <c:v>n1198</c:v>
                </c:pt>
                <c:pt idx="1198">
                  <c:v>n1199</c:v>
                </c:pt>
                <c:pt idx="1199">
                  <c:v>n1200</c:v>
                </c:pt>
                <c:pt idx="1200">
                  <c:v>n1201</c:v>
                </c:pt>
                <c:pt idx="1201">
                  <c:v>n1202</c:v>
                </c:pt>
                <c:pt idx="1202">
                  <c:v>n1203</c:v>
                </c:pt>
                <c:pt idx="1203">
                  <c:v>n1204</c:v>
                </c:pt>
                <c:pt idx="1204">
                  <c:v>n1205</c:v>
                </c:pt>
                <c:pt idx="1205">
                  <c:v>n1206</c:v>
                </c:pt>
                <c:pt idx="1206">
                  <c:v>n1207</c:v>
                </c:pt>
                <c:pt idx="1207">
                  <c:v>n1208</c:v>
                </c:pt>
                <c:pt idx="1208">
                  <c:v>n1209</c:v>
                </c:pt>
                <c:pt idx="1209">
                  <c:v>n1210</c:v>
                </c:pt>
                <c:pt idx="1210">
                  <c:v>n1211</c:v>
                </c:pt>
                <c:pt idx="1211">
                  <c:v>n1212</c:v>
                </c:pt>
                <c:pt idx="1212">
                  <c:v>n1213</c:v>
                </c:pt>
                <c:pt idx="1213">
                  <c:v>n1214</c:v>
                </c:pt>
                <c:pt idx="1214">
                  <c:v>n1215</c:v>
                </c:pt>
                <c:pt idx="1215">
                  <c:v>n1216</c:v>
                </c:pt>
                <c:pt idx="1216">
                  <c:v>n1217</c:v>
                </c:pt>
                <c:pt idx="1217">
                  <c:v>n1218</c:v>
                </c:pt>
                <c:pt idx="1218">
                  <c:v>n1219</c:v>
                </c:pt>
                <c:pt idx="1219">
                  <c:v>n1220</c:v>
                </c:pt>
                <c:pt idx="1220">
                  <c:v>n1221</c:v>
                </c:pt>
                <c:pt idx="1221">
                  <c:v>n1222</c:v>
                </c:pt>
                <c:pt idx="1222">
                  <c:v>n1223</c:v>
                </c:pt>
                <c:pt idx="1223">
                  <c:v>n1224</c:v>
                </c:pt>
                <c:pt idx="1224">
                  <c:v>n1225</c:v>
                </c:pt>
                <c:pt idx="1225">
                  <c:v>n1226</c:v>
                </c:pt>
                <c:pt idx="1226">
                  <c:v>n1227</c:v>
                </c:pt>
                <c:pt idx="1227">
                  <c:v>n1228</c:v>
                </c:pt>
                <c:pt idx="1228">
                  <c:v>n1229</c:v>
                </c:pt>
                <c:pt idx="1229">
                  <c:v>n1230</c:v>
                </c:pt>
                <c:pt idx="1230">
                  <c:v>n1231</c:v>
                </c:pt>
                <c:pt idx="1231">
                  <c:v>n1232</c:v>
                </c:pt>
                <c:pt idx="1232">
                  <c:v>n1233</c:v>
                </c:pt>
                <c:pt idx="1233">
                  <c:v>n1234</c:v>
                </c:pt>
                <c:pt idx="1234">
                  <c:v>n1235</c:v>
                </c:pt>
                <c:pt idx="1235">
                  <c:v>n1236</c:v>
                </c:pt>
                <c:pt idx="1236">
                  <c:v>n1237</c:v>
                </c:pt>
                <c:pt idx="1237">
                  <c:v>n1238</c:v>
                </c:pt>
                <c:pt idx="1238">
                  <c:v>n1239</c:v>
                </c:pt>
                <c:pt idx="1239">
                  <c:v>n1240</c:v>
                </c:pt>
                <c:pt idx="1240">
                  <c:v>n1241</c:v>
                </c:pt>
                <c:pt idx="1241">
                  <c:v>n1242</c:v>
                </c:pt>
                <c:pt idx="1242">
                  <c:v>n1243</c:v>
                </c:pt>
                <c:pt idx="1243">
                  <c:v>n1244</c:v>
                </c:pt>
                <c:pt idx="1244">
                  <c:v>n1245</c:v>
                </c:pt>
                <c:pt idx="1245">
                  <c:v>n1246</c:v>
                </c:pt>
                <c:pt idx="1246">
                  <c:v>n1247</c:v>
                </c:pt>
                <c:pt idx="1247">
                  <c:v>n1248</c:v>
                </c:pt>
                <c:pt idx="1248">
                  <c:v>n1249</c:v>
                </c:pt>
                <c:pt idx="1249">
                  <c:v>n1250</c:v>
                </c:pt>
                <c:pt idx="1250">
                  <c:v>n1251</c:v>
                </c:pt>
                <c:pt idx="1251">
                  <c:v>n1252</c:v>
                </c:pt>
                <c:pt idx="1252">
                  <c:v>n1253</c:v>
                </c:pt>
                <c:pt idx="1253">
                  <c:v>n1254</c:v>
                </c:pt>
                <c:pt idx="1254">
                  <c:v>n1255</c:v>
                </c:pt>
                <c:pt idx="1255">
                  <c:v>n1256</c:v>
                </c:pt>
                <c:pt idx="1256">
                  <c:v>n1257</c:v>
                </c:pt>
                <c:pt idx="1257">
                  <c:v>n1258</c:v>
                </c:pt>
                <c:pt idx="1258">
                  <c:v>n1259</c:v>
                </c:pt>
                <c:pt idx="1259">
                  <c:v>n1260</c:v>
                </c:pt>
                <c:pt idx="1260">
                  <c:v>n1261</c:v>
                </c:pt>
                <c:pt idx="1261">
                  <c:v>n1262</c:v>
                </c:pt>
                <c:pt idx="1262">
                  <c:v>n1263</c:v>
                </c:pt>
                <c:pt idx="1263">
                  <c:v>n1264</c:v>
                </c:pt>
                <c:pt idx="1264">
                  <c:v>n1265</c:v>
                </c:pt>
                <c:pt idx="1265">
                  <c:v>n1266</c:v>
                </c:pt>
                <c:pt idx="1266">
                  <c:v>n1267</c:v>
                </c:pt>
                <c:pt idx="1267">
                  <c:v>n1268</c:v>
                </c:pt>
                <c:pt idx="1268">
                  <c:v>n1269</c:v>
                </c:pt>
                <c:pt idx="1269">
                  <c:v>n1270</c:v>
                </c:pt>
                <c:pt idx="1270">
                  <c:v>n1271</c:v>
                </c:pt>
                <c:pt idx="1271">
                  <c:v>n1272</c:v>
                </c:pt>
                <c:pt idx="1272">
                  <c:v>n1273</c:v>
                </c:pt>
                <c:pt idx="1273">
                  <c:v>n1274</c:v>
                </c:pt>
                <c:pt idx="1274">
                  <c:v>n1275</c:v>
                </c:pt>
                <c:pt idx="1275">
                  <c:v>n1276</c:v>
                </c:pt>
                <c:pt idx="1276">
                  <c:v>n1277</c:v>
                </c:pt>
                <c:pt idx="1277">
                  <c:v>n1278</c:v>
                </c:pt>
                <c:pt idx="1278">
                  <c:v>n1279</c:v>
                </c:pt>
                <c:pt idx="1279">
                  <c:v>n1280</c:v>
                </c:pt>
                <c:pt idx="1280">
                  <c:v>n1281</c:v>
                </c:pt>
                <c:pt idx="1281">
                  <c:v>n1282</c:v>
                </c:pt>
                <c:pt idx="1282">
                  <c:v>n1283</c:v>
                </c:pt>
                <c:pt idx="1283">
                  <c:v>n1284</c:v>
                </c:pt>
                <c:pt idx="1284">
                  <c:v>n1285</c:v>
                </c:pt>
                <c:pt idx="1285">
                  <c:v>n1286</c:v>
                </c:pt>
                <c:pt idx="1286">
                  <c:v>n1287</c:v>
                </c:pt>
                <c:pt idx="1287">
                  <c:v>n1288</c:v>
                </c:pt>
                <c:pt idx="1288">
                  <c:v>n1289</c:v>
                </c:pt>
                <c:pt idx="1289">
                  <c:v>n1290</c:v>
                </c:pt>
                <c:pt idx="1290">
                  <c:v>n1291</c:v>
                </c:pt>
                <c:pt idx="1291">
                  <c:v>n1292</c:v>
                </c:pt>
                <c:pt idx="1292">
                  <c:v>n1293</c:v>
                </c:pt>
                <c:pt idx="1293">
                  <c:v>n1294</c:v>
                </c:pt>
                <c:pt idx="1294">
                  <c:v>n1295</c:v>
                </c:pt>
                <c:pt idx="1295">
                  <c:v>n1296</c:v>
                </c:pt>
                <c:pt idx="1296">
                  <c:v>n1297</c:v>
                </c:pt>
                <c:pt idx="1297">
                  <c:v>n1298</c:v>
                </c:pt>
                <c:pt idx="1298">
                  <c:v>n1299</c:v>
                </c:pt>
                <c:pt idx="1299">
                  <c:v>n1300</c:v>
                </c:pt>
                <c:pt idx="1300">
                  <c:v>n1301</c:v>
                </c:pt>
                <c:pt idx="1301">
                  <c:v>n1302</c:v>
                </c:pt>
                <c:pt idx="1302">
                  <c:v>n1303</c:v>
                </c:pt>
                <c:pt idx="1303">
                  <c:v>n1304</c:v>
                </c:pt>
                <c:pt idx="1304">
                  <c:v>n1305</c:v>
                </c:pt>
                <c:pt idx="1305">
                  <c:v>n1306</c:v>
                </c:pt>
                <c:pt idx="1306">
                  <c:v>n1307</c:v>
                </c:pt>
                <c:pt idx="1307">
                  <c:v>n1308</c:v>
                </c:pt>
                <c:pt idx="1308">
                  <c:v>n1309</c:v>
                </c:pt>
                <c:pt idx="1309">
                  <c:v>n1310</c:v>
                </c:pt>
                <c:pt idx="1310">
                  <c:v>n1311</c:v>
                </c:pt>
                <c:pt idx="1311">
                  <c:v>n1312</c:v>
                </c:pt>
                <c:pt idx="1312">
                  <c:v>n1313</c:v>
                </c:pt>
                <c:pt idx="1313">
                  <c:v>n1314</c:v>
                </c:pt>
                <c:pt idx="1314">
                  <c:v>n1315</c:v>
                </c:pt>
                <c:pt idx="1315">
                  <c:v>n1316</c:v>
                </c:pt>
                <c:pt idx="1316">
                  <c:v>n1317</c:v>
                </c:pt>
                <c:pt idx="1317">
                  <c:v>n1318</c:v>
                </c:pt>
                <c:pt idx="1318">
                  <c:v>n1319</c:v>
                </c:pt>
                <c:pt idx="1319">
                  <c:v>n1320</c:v>
                </c:pt>
                <c:pt idx="1320">
                  <c:v>n1321</c:v>
                </c:pt>
                <c:pt idx="1321">
                  <c:v>n1322</c:v>
                </c:pt>
                <c:pt idx="1322">
                  <c:v>n1323</c:v>
                </c:pt>
                <c:pt idx="1323">
                  <c:v>n1324</c:v>
                </c:pt>
                <c:pt idx="1324">
                  <c:v>n1325</c:v>
                </c:pt>
                <c:pt idx="1325">
                  <c:v>n1326</c:v>
                </c:pt>
                <c:pt idx="1326">
                  <c:v>n1327</c:v>
                </c:pt>
                <c:pt idx="1327">
                  <c:v>n1328</c:v>
                </c:pt>
                <c:pt idx="1328">
                  <c:v>n1329</c:v>
                </c:pt>
                <c:pt idx="1329">
                  <c:v>n1330</c:v>
                </c:pt>
                <c:pt idx="1330">
                  <c:v>n1331</c:v>
                </c:pt>
                <c:pt idx="1331">
                  <c:v>n1332</c:v>
                </c:pt>
                <c:pt idx="1332">
                  <c:v>n1333</c:v>
                </c:pt>
                <c:pt idx="1333">
                  <c:v>n1334</c:v>
                </c:pt>
                <c:pt idx="1334">
                  <c:v>n1335</c:v>
                </c:pt>
                <c:pt idx="1335">
                  <c:v>n1336</c:v>
                </c:pt>
                <c:pt idx="1336">
                  <c:v>n1337</c:v>
                </c:pt>
                <c:pt idx="1337">
                  <c:v>n1338</c:v>
                </c:pt>
                <c:pt idx="1338">
                  <c:v>n1339</c:v>
                </c:pt>
                <c:pt idx="1339">
                  <c:v>n1340</c:v>
                </c:pt>
                <c:pt idx="1340">
                  <c:v>n1341</c:v>
                </c:pt>
                <c:pt idx="1341">
                  <c:v>n1342</c:v>
                </c:pt>
                <c:pt idx="1342">
                  <c:v>n1343</c:v>
                </c:pt>
                <c:pt idx="1343">
                  <c:v>n1344</c:v>
                </c:pt>
                <c:pt idx="1344">
                  <c:v>n1345</c:v>
                </c:pt>
                <c:pt idx="1345">
                  <c:v>n1346</c:v>
                </c:pt>
                <c:pt idx="1346">
                  <c:v>n1347</c:v>
                </c:pt>
                <c:pt idx="1347">
                  <c:v>n1348</c:v>
                </c:pt>
                <c:pt idx="1348">
                  <c:v>n1349</c:v>
                </c:pt>
                <c:pt idx="1349">
                  <c:v>n1350</c:v>
                </c:pt>
                <c:pt idx="1350">
                  <c:v>n1351</c:v>
                </c:pt>
                <c:pt idx="1351">
                  <c:v>n1352</c:v>
                </c:pt>
                <c:pt idx="1352">
                  <c:v>n1353</c:v>
                </c:pt>
                <c:pt idx="1353">
                  <c:v>n1354</c:v>
                </c:pt>
                <c:pt idx="1354">
                  <c:v>n1355</c:v>
                </c:pt>
                <c:pt idx="1355">
                  <c:v>n1356</c:v>
                </c:pt>
                <c:pt idx="1356">
                  <c:v>n1357</c:v>
                </c:pt>
                <c:pt idx="1357">
                  <c:v>n1358</c:v>
                </c:pt>
                <c:pt idx="1358">
                  <c:v>n1359</c:v>
                </c:pt>
                <c:pt idx="1359">
                  <c:v>n1360</c:v>
                </c:pt>
                <c:pt idx="1360">
                  <c:v>n1361</c:v>
                </c:pt>
                <c:pt idx="1361">
                  <c:v>n1362</c:v>
                </c:pt>
                <c:pt idx="1362">
                  <c:v>n1363</c:v>
                </c:pt>
                <c:pt idx="1363">
                  <c:v>n1364</c:v>
                </c:pt>
                <c:pt idx="1364">
                  <c:v>n1365</c:v>
                </c:pt>
                <c:pt idx="1365">
                  <c:v>n1366</c:v>
                </c:pt>
                <c:pt idx="1366">
                  <c:v>n1367</c:v>
                </c:pt>
                <c:pt idx="1367">
                  <c:v>n1368</c:v>
                </c:pt>
                <c:pt idx="1368">
                  <c:v>n1369</c:v>
                </c:pt>
                <c:pt idx="1369">
                  <c:v>n1370</c:v>
                </c:pt>
                <c:pt idx="1370">
                  <c:v>n1371</c:v>
                </c:pt>
                <c:pt idx="1371">
                  <c:v>n1372</c:v>
                </c:pt>
                <c:pt idx="1372">
                  <c:v>n1373</c:v>
                </c:pt>
                <c:pt idx="1373">
                  <c:v>n1374</c:v>
                </c:pt>
                <c:pt idx="1374">
                  <c:v>n1375</c:v>
                </c:pt>
                <c:pt idx="1375">
                  <c:v>n1376</c:v>
                </c:pt>
                <c:pt idx="1376">
                  <c:v>n1377</c:v>
                </c:pt>
                <c:pt idx="1377">
                  <c:v>n1378</c:v>
                </c:pt>
                <c:pt idx="1378">
                  <c:v>n1379</c:v>
                </c:pt>
                <c:pt idx="1379">
                  <c:v>n1380</c:v>
                </c:pt>
                <c:pt idx="1380">
                  <c:v>n1381</c:v>
                </c:pt>
                <c:pt idx="1381">
                  <c:v>n1382</c:v>
                </c:pt>
                <c:pt idx="1382">
                  <c:v>n1383</c:v>
                </c:pt>
                <c:pt idx="1383">
                  <c:v>n1384</c:v>
                </c:pt>
                <c:pt idx="1384">
                  <c:v>n1385</c:v>
                </c:pt>
                <c:pt idx="1385">
                  <c:v>n1386</c:v>
                </c:pt>
                <c:pt idx="1386">
                  <c:v>n1387</c:v>
                </c:pt>
                <c:pt idx="1387">
                  <c:v>n1388</c:v>
                </c:pt>
                <c:pt idx="1388">
                  <c:v>n1389</c:v>
                </c:pt>
                <c:pt idx="1389">
                  <c:v>n1390</c:v>
                </c:pt>
                <c:pt idx="1390">
                  <c:v>n1391</c:v>
                </c:pt>
                <c:pt idx="1391">
                  <c:v>n1392</c:v>
                </c:pt>
                <c:pt idx="1392">
                  <c:v>n1393</c:v>
                </c:pt>
                <c:pt idx="1393">
                  <c:v>n1394</c:v>
                </c:pt>
                <c:pt idx="1394">
                  <c:v>n1395</c:v>
                </c:pt>
                <c:pt idx="1395">
                  <c:v>n1396</c:v>
                </c:pt>
                <c:pt idx="1396">
                  <c:v>n1397</c:v>
                </c:pt>
                <c:pt idx="1397">
                  <c:v>n1398</c:v>
                </c:pt>
                <c:pt idx="1398">
                  <c:v>n1399</c:v>
                </c:pt>
                <c:pt idx="1399">
                  <c:v>n1400</c:v>
                </c:pt>
                <c:pt idx="1400">
                  <c:v>n1401</c:v>
                </c:pt>
                <c:pt idx="1401">
                  <c:v>n1402</c:v>
                </c:pt>
                <c:pt idx="1402">
                  <c:v>n1403</c:v>
                </c:pt>
                <c:pt idx="1403">
                  <c:v>n1404</c:v>
                </c:pt>
                <c:pt idx="1404">
                  <c:v>n1405</c:v>
                </c:pt>
                <c:pt idx="1405">
                  <c:v>n1406</c:v>
                </c:pt>
                <c:pt idx="1406">
                  <c:v>n1407</c:v>
                </c:pt>
                <c:pt idx="1407">
                  <c:v>n1408</c:v>
                </c:pt>
                <c:pt idx="1408">
                  <c:v>n1409</c:v>
                </c:pt>
                <c:pt idx="1409">
                  <c:v>n1410</c:v>
                </c:pt>
                <c:pt idx="1410">
                  <c:v>n1411</c:v>
                </c:pt>
                <c:pt idx="1411">
                  <c:v>n1412</c:v>
                </c:pt>
                <c:pt idx="1412">
                  <c:v>n1413</c:v>
                </c:pt>
                <c:pt idx="1413">
                  <c:v>n1414</c:v>
                </c:pt>
                <c:pt idx="1414">
                  <c:v>n1415</c:v>
                </c:pt>
                <c:pt idx="1415">
                  <c:v>n1416</c:v>
                </c:pt>
                <c:pt idx="1416">
                  <c:v>n1417</c:v>
                </c:pt>
                <c:pt idx="1417">
                  <c:v>n1418</c:v>
                </c:pt>
                <c:pt idx="1418">
                  <c:v>n1419</c:v>
                </c:pt>
                <c:pt idx="1419">
                  <c:v>n1420</c:v>
                </c:pt>
                <c:pt idx="1420">
                  <c:v>n1421</c:v>
                </c:pt>
                <c:pt idx="1421">
                  <c:v>n1422</c:v>
                </c:pt>
                <c:pt idx="1422">
                  <c:v>n1423</c:v>
                </c:pt>
                <c:pt idx="1423">
                  <c:v>n1424</c:v>
                </c:pt>
                <c:pt idx="1424">
                  <c:v>n1425</c:v>
                </c:pt>
                <c:pt idx="1425">
                  <c:v>n1426</c:v>
                </c:pt>
                <c:pt idx="1426">
                  <c:v>n1427</c:v>
                </c:pt>
                <c:pt idx="1427">
                  <c:v>n1428</c:v>
                </c:pt>
                <c:pt idx="1428">
                  <c:v>n1429</c:v>
                </c:pt>
                <c:pt idx="1429">
                  <c:v>n1430</c:v>
                </c:pt>
                <c:pt idx="1430">
                  <c:v>n1431</c:v>
                </c:pt>
                <c:pt idx="1431">
                  <c:v>n1432</c:v>
                </c:pt>
                <c:pt idx="1432">
                  <c:v>n1433</c:v>
                </c:pt>
                <c:pt idx="1433">
                  <c:v>n1434</c:v>
                </c:pt>
                <c:pt idx="1434">
                  <c:v>n1435</c:v>
                </c:pt>
                <c:pt idx="1435">
                  <c:v>n1436</c:v>
                </c:pt>
                <c:pt idx="1436">
                  <c:v>n1437</c:v>
                </c:pt>
                <c:pt idx="1437">
                  <c:v>n1438</c:v>
                </c:pt>
                <c:pt idx="1438">
                  <c:v>n1439</c:v>
                </c:pt>
                <c:pt idx="1439">
                  <c:v>n1440</c:v>
                </c:pt>
                <c:pt idx="1440">
                  <c:v>n1441</c:v>
                </c:pt>
                <c:pt idx="1441">
                  <c:v>n1442</c:v>
                </c:pt>
                <c:pt idx="1442">
                  <c:v>n1443</c:v>
                </c:pt>
                <c:pt idx="1443">
                  <c:v>n1444</c:v>
                </c:pt>
                <c:pt idx="1444">
                  <c:v>n1445</c:v>
                </c:pt>
                <c:pt idx="1445">
                  <c:v>n1446</c:v>
                </c:pt>
                <c:pt idx="1446">
                  <c:v>n1447</c:v>
                </c:pt>
                <c:pt idx="1447">
                  <c:v>n1448</c:v>
                </c:pt>
                <c:pt idx="1448">
                  <c:v>n1449</c:v>
                </c:pt>
                <c:pt idx="1449">
                  <c:v>n1450</c:v>
                </c:pt>
                <c:pt idx="1450">
                  <c:v>n1451</c:v>
                </c:pt>
                <c:pt idx="1451">
                  <c:v>n1452</c:v>
                </c:pt>
                <c:pt idx="1452">
                  <c:v>n1453</c:v>
                </c:pt>
                <c:pt idx="1453">
                  <c:v>n1454</c:v>
                </c:pt>
                <c:pt idx="1454">
                  <c:v>n1455</c:v>
                </c:pt>
                <c:pt idx="1455">
                  <c:v>n1456</c:v>
                </c:pt>
                <c:pt idx="1456">
                  <c:v>n1457</c:v>
                </c:pt>
                <c:pt idx="1457">
                  <c:v>n1458</c:v>
                </c:pt>
                <c:pt idx="1458">
                  <c:v>n1459</c:v>
                </c:pt>
                <c:pt idx="1459">
                  <c:v>n1460</c:v>
                </c:pt>
                <c:pt idx="1460">
                  <c:v>n1461</c:v>
                </c:pt>
                <c:pt idx="1461">
                  <c:v>n1462</c:v>
                </c:pt>
                <c:pt idx="1462">
                  <c:v>n1463</c:v>
                </c:pt>
                <c:pt idx="1463">
                  <c:v>n1464</c:v>
                </c:pt>
                <c:pt idx="1464">
                  <c:v>n1465</c:v>
                </c:pt>
                <c:pt idx="1465">
                  <c:v>n1466</c:v>
                </c:pt>
                <c:pt idx="1466">
                  <c:v>n1467</c:v>
                </c:pt>
                <c:pt idx="1467">
                  <c:v>n1468</c:v>
                </c:pt>
                <c:pt idx="1468">
                  <c:v>n1469</c:v>
                </c:pt>
                <c:pt idx="1469">
                  <c:v>n1470</c:v>
                </c:pt>
                <c:pt idx="1470">
                  <c:v>n1471</c:v>
                </c:pt>
                <c:pt idx="1471">
                  <c:v>n1472</c:v>
                </c:pt>
                <c:pt idx="1472">
                  <c:v>n1473</c:v>
                </c:pt>
                <c:pt idx="1473">
                  <c:v>n1474</c:v>
                </c:pt>
                <c:pt idx="1474">
                  <c:v>n1475</c:v>
                </c:pt>
                <c:pt idx="1475">
                  <c:v>n1476</c:v>
                </c:pt>
                <c:pt idx="1476">
                  <c:v>n1477</c:v>
                </c:pt>
                <c:pt idx="1477">
                  <c:v>n1478</c:v>
                </c:pt>
                <c:pt idx="1478">
                  <c:v>n1479</c:v>
                </c:pt>
                <c:pt idx="1479">
                  <c:v>n1480</c:v>
                </c:pt>
                <c:pt idx="1480">
                  <c:v>n1481</c:v>
                </c:pt>
                <c:pt idx="1481">
                  <c:v>n1482</c:v>
                </c:pt>
                <c:pt idx="1482">
                  <c:v>n1483</c:v>
                </c:pt>
                <c:pt idx="1483">
                  <c:v>n1484</c:v>
                </c:pt>
                <c:pt idx="1484">
                  <c:v>n1485</c:v>
                </c:pt>
                <c:pt idx="1485">
                  <c:v>n1486</c:v>
                </c:pt>
                <c:pt idx="1486">
                  <c:v>n1487</c:v>
                </c:pt>
                <c:pt idx="1487">
                  <c:v>n1488</c:v>
                </c:pt>
                <c:pt idx="1488">
                  <c:v>n1489</c:v>
                </c:pt>
                <c:pt idx="1489">
                  <c:v>n1490</c:v>
                </c:pt>
                <c:pt idx="1490">
                  <c:v>n1491</c:v>
                </c:pt>
                <c:pt idx="1491">
                  <c:v>n1492</c:v>
                </c:pt>
                <c:pt idx="1492">
                  <c:v>n1493</c:v>
                </c:pt>
                <c:pt idx="1493">
                  <c:v>n1494</c:v>
                </c:pt>
                <c:pt idx="1494">
                  <c:v>n1495</c:v>
                </c:pt>
                <c:pt idx="1495">
                  <c:v>n1496</c:v>
                </c:pt>
                <c:pt idx="1496">
                  <c:v>n1497</c:v>
                </c:pt>
                <c:pt idx="1497">
                  <c:v>n1498</c:v>
                </c:pt>
                <c:pt idx="1498">
                  <c:v>n1499</c:v>
                </c:pt>
                <c:pt idx="1499">
                  <c:v>n1500</c:v>
                </c:pt>
                <c:pt idx="1500">
                  <c:v>n1501</c:v>
                </c:pt>
                <c:pt idx="1501">
                  <c:v>n1502</c:v>
                </c:pt>
                <c:pt idx="1502">
                  <c:v>n1503</c:v>
                </c:pt>
                <c:pt idx="1503">
                  <c:v>n1504</c:v>
                </c:pt>
                <c:pt idx="1504">
                  <c:v>n1505</c:v>
                </c:pt>
                <c:pt idx="1505">
                  <c:v>n1506</c:v>
                </c:pt>
                <c:pt idx="1506">
                  <c:v>n1507</c:v>
                </c:pt>
                <c:pt idx="1507">
                  <c:v>n1508</c:v>
                </c:pt>
                <c:pt idx="1508">
                  <c:v>n1509</c:v>
                </c:pt>
                <c:pt idx="1509">
                  <c:v>n1510</c:v>
                </c:pt>
                <c:pt idx="1510">
                  <c:v>n1511</c:v>
                </c:pt>
                <c:pt idx="1511">
                  <c:v>n1512</c:v>
                </c:pt>
                <c:pt idx="1512">
                  <c:v>n1513</c:v>
                </c:pt>
                <c:pt idx="1513">
                  <c:v>n1514</c:v>
                </c:pt>
                <c:pt idx="1514">
                  <c:v>n1515</c:v>
                </c:pt>
                <c:pt idx="1515">
                  <c:v>n1516</c:v>
                </c:pt>
                <c:pt idx="1516">
                  <c:v>n1517</c:v>
                </c:pt>
                <c:pt idx="1517">
                  <c:v>n1518</c:v>
                </c:pt>
                <c:pt idx="1518">
                  <c:v>n1519</c:v>
                </c:pt>
                <c:pt idx="1519">
                  <c:v>n1520</c:v>
                </c:pt>
                <c:pt idx="1520">
                  <c:v>n1521</c:v>
                </c:pt>
                <c:pt idx="1521">
                  <c:v>n1522</c:v>
                </c:pt>
                <c:pt idx="1522">
                  <c:v>n1523</c:v>
                </c:pt>
                <c:pt idx="1523">
                  <c:v>n1524</c:v>
                </c:pt>
                <c:pt idx="1524">
                  <c:v>n1525</c:v>
                </c:pt>
                <c:pt idx="1525">
                  <c:v>n1526</c:v>
                </c:pt>
                <c:pt idx="1526">
                  <c:v>n1527</c:v>
                </c:pt>
                <c:pt idx="1527">
                  <c:v>n1528</c:v>
                </c:pt>
                <c:pt idx="1528">
                  <c:v>n1529</c:v>
                </c:pt>
                <c:pt idx="1529">
                  <c:v>n1530</c:v>
                </c:pt>
                <c:pt idx="1530">
                  <c:v>n1531</c:v>
                </c:pt>
                <c:pt idx="1531">
                  <c:v>n1532</c:v>
                </c:pt>
                <c:pt idx="1532">
                  <c:v>n1533</c:v>
                </c:pt>
                <c:pt idx="1533">
                  <c:v>n1534</c:v>
                </c:pt>
                <c:pt idx="1534">
                  <c:v>n1535</c:v>
                </c:pt>
                <c:pt idx="1535">
                  <c:v>n1536</c:v>
                </c:pt>
                <c:pt idx="1536">
                  <c:v>n1537</c:v>
                </c:pt>
                <c:pt idx="1537">
                  <c:v>n1538</c:v>
                </c:pt>
                <c:pt idx="1538">
                  <c:v>n1539</c:v>
                </c:pt>
                <c:pt idx="1539">
                  <c:v>n1540</c:v>
                </c:pt>
                <c:pt idx="1540">
                  <c:v>n1541</c:v>
                </c:pt>
                <c:pt idx="1541">
                  <c:v>n1542</c:v>
                </c:pt>
                <c:pt idx="1542">
                  <c:v>n1543</c:v>
                </c:pt>
                <c:pt idx="1543">
                  <c:v>n1544</c:v>
                </c:pt>
                <c:pt idx="1544">
                  <c:v>n1545</c:v>
                </c:pt>
                <c:pt idx="1545">
                  <c:v>n1546</c:v>
                </c:pt>
                <c:pt idx="1546">
                  <c:v>n1547</c:v>
                </c:pt>
                <c:pt idx="1547">
                  <c:v>n1548</c:v>
                </c:pt>
                <c:pt idx="1548">
                  <c:v>n1549</c:v>
                </c:pt>
                <c:pt idx="1549">
                  <c:v>n1550</c:v>
                </c:pt>
                <c:pt idx="1550">
                  <c:v>n1551</c:v>
                </c:pt>
                <c:pt idx="1551">
                  <c:v>n1552</c:v>
                </c:pt>
                <c:pt idx="1552">
                  <c:v>n1553</c:v>
                </c:pt>
                <c:pt idx="1553">
                  <c:v>n1554</c:v>
                </c:pt>
                <c:pt idx="1554">
                  <c:v>n1555</c:v>
                </c:pt>
                <c:pt idx="1555">
                  <c:v>n1556</c:v>
                </c:pt>
                <c:pt idx="1556">
                  <c:v>n1557</c:v>
                </c:pt>
                <c:pt idx="1557">
                  <c:v>n1558</c:v>
                </c:pt>
                <c:pt idx="1558">
                  <c:v>n1559</c:v>
                </c:pt>
                <c:pt idx="1559">
                  <c:v>n1560</c:v>
                </c:pt>
                <c:pt idx="1560">
                  <c:v>n1561</c:v>
                </c:pt>
                <c:pt idx="1561">
                  <c:v>n1562</c:v>
                </c:pt>
                <c:pt idx="1562">
                  <c:v>n1563</c:v>
                </c:pt>
                <c:pt idx="1563">
                  <c:v>n1564</c:v>
                </c:pt>
                <c:pt idx="1564">
                  <c:v>n1565</c:v>
                </c:pt>
                <c:pt idx="1565">
                  <c:v>n1566</c:v>
                </c:pt>
                <c:pt idx="1566">
                  <c:v>n1567</c:v>
                </c:pt>
                <c:pt idx="1567">
                  <c:v>n1568</c:v>
                </c:pt>
                <c:pt idx="1568">
                  <c:v>n1569</c:v>
                </c:pt>
                <c:pt idx="1569">
                  <c:v>n1570</c:v>
                </c:pt>
                <c:pt idx="1570">
                  <c:v>n1571</c:v>
                </c:pt>
                <c:pt idx="1571">
                  <c:v>n1572</c:v>
                </c:pt>
                <c:pt idx="1572">
                  <c:v>n1573</c:v>
                </c:pt>
                <c:pt idx="1573">
                  <c:v>n1574</c:v>
                </c:pt>
                <c:pt idx="1574">
                  <c:v>n1575</c:v>
                </c:pt>
                <c:pt idx="1575">
                  <c:v>n1576</c:v>
                </c:pt>
                <c:pt idx="1576">
                  <c:v>n1577</c:v>
                </c:pt>
                <c:pt idx="1577">
                  <c:v>n1578</c:v>
                </c:pt>
                <c:pt idx="1578">
                  <c:v>n1579</c:v>
                </c:pt>
                <c:pt idx="1579">
                  <c:v>n1580</c:v>
                </c:pt>
                <c:pt idx="1580">
                  <c:v>n1581</c:v>
                </c:pt>
                <c:pt idx="1581">
                  <c:v>n1582</c:v>
                </c:pt>
                <c:pt idx="1582">
                  <c:v>n1583</c:v>
                </c:pt>
                <c:pt idx="1583">
                  <c:v>n1584</c:v>
                </c:pt>
                <c:pt idx="1584">
                  <c:v>n1585</c:v>
                </c:pt>
                <c:pt idx="1585">
                  <c:v>n1586</c:v>
                </c:pt>
                <c:pt idx="1586">
                  <c:v>n1587</c:v>
                </c:pt>
                <c:pt idx="1587">
                  <c:v>n1588</c:v>
                </c:pt>
                <c:pt idx="1588">
                  <c:v>n1589</c:v>
                </c:pt>
                <c:pt idx="1589">
                  <c:v>n1590</c:v>
                </c:pt>
                <c:pt idx="1590">
                  <c:v>n1591</c:v>
                </c:pt>
                <c:pt idx="1591">
                  <c:v>n1592</c:v>
                </c:pt>
                <c:pt idx="1592">
                  <c:v>n1593</c:v>
                </c:pt>
                <c:pt idx="1593">
                  <c:v>n1594</c:v>
                </c:pt>
                <c:pt idx="1594">
                  <c:v>n1595</c:v>
                </c:pt>
                <c:pt idx="1595">
                  <c:v>n1596</c:v>
                </c:pt>
                <c:pt idx="1596">
                  <c:v>n1597</c:v>
                </c:pt>
                <c:pt idx="1597">
                  <c:v>n1598</c:v>
                </c:pt>
                <c:pt idx="1598">
                  <c:v>n1599</c:v>
                </c:pt>
                <c:pt idx="1599">
                  <c:v>n1600</c:v>
                </c:pt>
                <c:pt idx="1600">
                  <c:v>n1601</c:v>
                </c:pt>
                <c:pt idx="1601">
                  <c:v>n1602</c:v>
                </c:pt>
                <c:pt idx="1602">
                  <c:v>n1603</c:v>
                </c:pt>
                <c:pt idx="1603">
                  <c:v>n1604</c:v>
                </c:pt>
                <c:pt idx="1604">
                  <c:v>n1605</c:v>
                </c:pt>
                <c:pt idx="1605">
                  <c:v>n1606</c:v>
                </c:pt>
                <c:pt idx="1606">
                  <c:v>n1607</c:v>
                </c:pt>
                <c:pt idx="1607">
                  <c:v>n1608</c:v>
                </c:pt>
                <c:pt idx="1608">
                  <c:v>n1609</c:v>
                </c:pt>
                <c:pt idx="1609">
                  <c:v>n1610</c:v>
                </c:pt>
                <c:pt idx="1610">
                  <c:v>n1611</c:v>
                </c:pt>
                <c:pt idx="1611">
                  <c:v>n1612</c:v>
                </c:pt>
                <c:pt idx="1612">
                  <c:v>n1613</c:v>
                </c:pt>
                <c:pt idx="1613">
                  <c:v>n1614</c:v>
                </c:pt>
                <c:pt idx="1614">
                  <c:v>n1615</c:v>
                </c:pt>
                <c:pt idx="1615">
                  <c:v>n1616</c:v>
                </c:pt>
                <c:pt idx="1616">
                  <c:v>n1617</c:v>
                </c:pt>
                <c:pt idx="1617">
                  <c:v>n1618</c:v>
                </c:pt>
                <c:pt idx="1618">
                  <c:v>n1619</c:v>
                </c:pt>
                <c:pt idx="1619">
                  <c:v>n1620</c:v>
                </c:pt>
                <c:pt idx="1620">
                  <c:v>n1621</c:v>
                </c:pt>
                <c:pt idx="1621">
                  <c:v>n1622</c:v>
                </c:pt>
                <c:pt idx="1622">
                  <c:v>n1623</c:v>
                </c:pt>
                <c:pt idx="1623">
                  <c:v>n1624</c:v>
                </c:pt>
                <c:pt idx="1624">
                  <c:v>n1625</c:v>
                </c:pt>
                <c:pt idx="1625">
                  <c:v>n1626</c:v>
                </c:pt>
                <c:pt idx="1626">
                  <c:v>n1627</c:v>
                </c:pt>
                <c:pt idx="1627">
                  <c:v>n1628</c:v>
                </c:pt>
                <c:pt idx="1628">
                  <c:v>n1629</c:v>
                </c:pt>
                <c:pt idx="1629">
                  <c:v>n1630</c:v>
                </c:pt>
                <c:pt idx="1630">
                  <c:v>n1631</c:v>
                </c:pt>
                <c:pt idx="1631">
                  <c:v>n1632</c:v>
                </c:pt>
                <c:pt idx="1632">
                  <c:v>n1633</c:v>
                </c:pt>
                <c:pt idx="1633">
                  <c:v>n1634</c:v>
                </c:pt>
                <c:pt idx="1634">
                  <c:v>n1635</c:v>
                </c:pt>
                <c:pt idx="1635">
                  <c:v>n1636</c:v>
                </c:pt>
                <c:pt idx="1636">
                  <c:v>n1637</c:v>
                </c:pt>
                <c:pt idx="1637">
                  <c:v>n1638</c:v>
                </c:pt>
                <c:pt idx="1638">
                  <c:v>n1639</c:v>
                </c:pt>
                <c:pt idx="1639">
                  <c:v>n1640</c:v>
                </c:pt>
                <c:pt idx="1640">
                  <c:v>n1641</c:v>
                </c:pt>
                <c:pt idx="1641">
                  <c:v>n1642</c:v>
                </c:pt>
                <c:pt idx="1642">
                  <c:v>n1643</c:v>
                </c:pt>
                <c:pt idx="1643">
                  <c:v>n1644</c:v>
                </c:pt>
                <c:pt idx="1644">
                  <c:v>n1645</c:v>
                </c:pt>
                <c:pt idx="1645">
                  <c:v>n1646</c:v>
                </c:pt>
                <c:pt idx="1646">
                  <c:v>n1647</c:v>
                </c:pt>
                <c:pt idx="1647">
                  <c:v>n1648</c:v>
                </c:pt>
                <c:pt idx="1648">
                  <c:v>n1649</c:v>
                </c:pt>
                <c:pt idx="1649">
                  <c:v>n1650</c:v>
                </c:pt>
                <c:pt idx="1650">
                  <c:v>n1651</c:v>
                </c:pt>
                <c:pt idx="1651">
                  <c:v>n1652</c:v>
                </c:pt>
                <c:pt idx="1652">
                  <c:v>n1653</c:v>
                </c:pt>
                <c:pt idx="1653">
                  <c:v>n1654</c:v>
                </c:pt>
                <c:pt idx="1654">
                  <c:v>n1655</c:v>
                </c:pt>
                <c:pt idx="1655">
                  <c:v>n1656</c:v>
                </c:pt>
                <c:pt idx="1656">
                  <c:v>n1657</c:v>
                </c:pt>
                <c:pt idx="1657">
                  <c:v>n1658</c:v>
                </c:pt>
                <c:pt idx="1658">
                  <c:v>n1659</c:v>
                </c:pt>
                <c:pt idx="1659">
                  <c:v>n1660</c:v>
                </c:pt>
                <c:pt idx="1660">
                  <c:v>n1661</c:v>
                </c:pt>
                <c:pt idx="1661">
                  <c:v>n1662</c:v>
                </c:pt>
                <c:pt idx="1662">
                  <c:v>n1663</c:v>
                </c:pt>
                <c:pt idx="1663">
                  <c:v>n1664</c:v>
                </c:pt>
                <c:pt idx="1664">
                  <c:v>n1665</c:v>
                </c:pt>
                <c:pt idx="1665">
                  <c:v>n1666</c:v>
                </c:pt>
                <c:pt idx="1666">
                  <c:v>n1667</c:v>
                </c:pt>
                <c:pt idx="1667">
                  <c:v>n1668</c:v>
                </c:pt>
                <c:pt idx="1668">
                  <c:v>n1669</c:v>
                </c:pt>
                <c:pt idx="1669">
                  <c:v>n1670</c:v>
                </c:pt>
                <c:pt idx="1670">
                  <c:v>n1671</c:v>
                </c:pt>
                <c:pt idx="1671">
                  <c:v>n1672</c:v>
                </c:pt>
                <c:pt idx="1672">
                  <c:v>n1673</c:v>
                </c:pt>
                <c:pt idx="1673">
                  <c:v>n1674</c:v>
                </c:pt>
                <c:pt idx="1674">
                  <c:v>n1675</c:v>
                </c:pt>
                <c:pt idx="1675">
                  <c:v>n1676</c:v>
                </c:pt>
                <c:pt idx="1676">
                  <c:v>n1677</c:v>
                </c:pt>
                <c:pt idx="1677">
                  <c:v>n1678</c:v>
                </c:pt>
                <c:pt idx="1678">
                  <c:v>n1679</c:v>
                </c:pt>
                <c:pt idx="1679">
                  <c:v>n1680</c:v>
                </c:pt>
                <c:pt idx="1680">
                  <c:v>n1681</c:v>
                </c:pt>
                <c:pt idx="1681">
                  <c:v>n1682</c:v>
                </c:pt>
                <c:pt idx="1682">
                  <c:v>n1683</c:v>
                </c:pt>
                <c:pt idx="1683">
                  <c:v>n1684</c:v>
                </c:pt>
                <c:pt idx="1684">
                  <c:v>n1685</c:v>
                </c:pt>
                <c:pt idx="1685">
                  <c:v>n1686</c:v>
                </c:pt>
                <c:pt idx="1686">
                  <c:v>n1687</c:v>
                </c:pt>
                <c:pt idx="1687">
                  <c:v>n1688</c:v>
                </c:pt>
                <c:pt idx="1688">
                  <c:v>n1689</c:v>
                </c:pt>
                <c:pt idx="1689">
                  <c:v>n1690</c:v>
                </c:pt>
                <c:pt idx="1690">
                  <c:v>n1691</c:v>
                </c:pt>
                <c:pt idx="1691">
                  <c:v>n1692</c:v>
                </c:pt>
                <c:pt idx="1692">
                  <c:v>n1693</c:v>
                </c:pt>
                <c:pt idx="1693">
                  <c:v>n1694</c:v>
                </c:pt>
                <c:pt idx="1694">
                  <c:v>n1695</c:v>
                </c:pt>
                <c:pt idx="1695">
                  <c:v>n1696</c:v>
                </c:pt>
                <c:pt idx="1696">
                  <c:v>n1697</c:v>
                </c:pt>
                <c:pt idx="1697">
                  <c:v>n1698</c:v>
                </c:pt>
                <c:pt idx="1698">
                  <c:v>n1699</c:v>
                </c:pt>
                <c:pt idx="1699">
                  <c:v>n1700</c:v>
                </c:pt>
                <c:pt idx="1700">
                  <c:v>n1701</c:v>
                </c:pt>
                <c:pt idx="1701">
                  <c:v>n1702</c:v>
                </c:pt>
                <c:pt idx="1702">
                  <c:v>n1703</c:v>
                </c:pt>
                <c:pt idx="1703">
                  <c:v>n1704</c:v>
                </c:pt>
                <c:pt idx="1704">
                  <c:v>n1705</c:v>
                </c:pt>
                <c:pt idx="1705">
                  <c:v>n1706</c:v>
                </c:pt>
                <c:pt idx="1706">
                  <c:v>n1707</c:v>
                </c:pt>
                <c:pt idx="1707">
                  <c:v>n1708</c:v>
                </c:pt>
                <c:pt idx="1708">
                  <c:v>n1709</c:v>
                </c:pt>
                <c:pt idx="1709">
                  <c:v>n1710</c:v>
                </c:pt>
                <c:pt idx="1710">
                  <c:v>n1711</c:v>
                </c:pt>
                <c:pt idx="1711">
                  <c:v>n1712</c:v>
                </c:pt>
                <c:pt idx="1712">
                  <c:v>n1713</c:v>
                </c:pt>
                <c:pt idx="1713">
                  <c:v>n1714</c:v>
                </c:pt>
                <c:pt idx="1714">
                  <c:v>n1715</c:v>
                </c:pt>
                <c:pt idx="1715">
                  <c:v>n1716</c:v>
                </c:pt>
                <c:pt idx="1716">
                  <c:v>n1717</c:v>
                </c:pt>
                <c:pt idx="1717">
                  <c:v>n1718</c:v>
                </c:pt>
                <c:pt idx="1718">
                  <c:v>n1719</c:v>
                </c:pt>
                <c:pt idx="1719">
                  <c:v>n1720</c:v>
                </c:pt>
                <c:pt idx="1720">
                  <c:v>n1721</c:v>
                </c:pt>
                <c:pt idx="1721">
                  <c:v>n1722</c:v>
                </c:pt>
                <c:pt idx="1722">
                  <c:v>n1723</c:v>
                </c:pt>
                <c:pt idx="1723">
                  <c:v>n1724</c:v>
                </c:pt>
                <c:pt idx="1724">
                  <c:v>n1725</c:v>
                </c:pt>
                <c:pt idx="1725">
                  <c:v>n1726</c:v>
                </c:pt>
                <c:pt idx="1726">
                  <c:v>n1727</c:v>
                </c:pt>
                <c:pt idx="1727">
                  <c:v>n1728</c:v>
                </c:pt>
                <c:pt idx="1728">
                  <c:v>n1729</c:v>
                </c:pt>
                <c:pt idx="1729">
                  <c:v>n1730</c:v>
                </c:pt>
                <c:pt idx="1730">
                  <c:v>n1731</c:v>
                </c:pt>
                <c:pt idx="1731">
                  <c:v>n1732</c:v>
                </c:pt>
                <c:pt idx="1732">
                  <c:v>n1733</c:v>
                </c:pt>
                <c:pt idx="1733">
                  <c:v>n1734</c:v>
                </c:pt>
                <c:pt idx="1734">
                  <c:v>n1735</c:v>
                </c:pt>
                <c:pt idx="1735">
                  <c:v>n1736</c:v>
                </c:pt>
                <c:pt idx="1736">
                  <c:v>n1737</c:v>
                </c:pt>
                <c:pt idx="1737">
                  <c:v>n1738</c:v>
                </c:pt>
                <c:pt idx="1738">
                  <c:v>n1739</c:v>
                </c:pt>
                <c:pt idx="1739">
                  <c:v>n1740</c:v>
                </c:pt>
                <c:pt idx="1740">
                  <c:v>n1741</c:v>
                </c:pt>
                <c:pt idx="1741">
                  <c:v>n1742</c:v>
                </c:pt>
                <c:pt idx="1742">
                  <c:v>n1743</c:v>
                </c:pt>
                <c:pt idx="1743">
                  <c:v>n1744</c:v>
                </c:pt>
                <c:pt idx="1744">
                  <c:v>n1745</c:v>
                </c:pt>
                <c:pt idx="1745">
                  <c:v>n1746</c:v>
                </c:pt>
                <c:pt idx="1746">
                  <c:v>n1747</c:v>
                </c:pt>
                <c:pt idx="1747">
                  <c:v>n1748</c:v>
                </c:pt>
                <c:pt idx="1748">
                  <c:v>n1749</c:v>
                </c:pt>
                <c:pt idx="1749">
                  <c:v>n1750</c:v>
                </c:pt>
                <c:pt idx="1750">
                  <c:v>n1751</c:v>
                </c:pt>
                <c:pt idx="1751">
                  <c:v>n1752</c:v>
                </c:pt>
                <c:pt idx="1752">
                  <c:v>n1753</c:v>
                </c:pt>
                <c:pt idx="1753">
                  <c:v>n1754</c:v>
                </c:pt>
                <c:pt idx="1754">
                  <c:v>n1755</c:v>
                </c:pt>
                <c:pt idx="1755">
                  <c:v>n1756</c:v>
                </c:pt>
                <c:pt idx="1756">
                  <c:v>n1757</c:v>
                </c:pt>
                <c:pt idx="1757">
                  <c:v>n1758</c:v>
                </c:pt>
                <c:pt idx="1758">
                  <c:v>n1759</c:v>
                </c:pt>
                <c:pt idx="1759">
                  <c:v>n1760</c:v>
                </c:pt>
                <c:pt idx="1760">
                  <c:v>n1761</c:v>
                </c:pt>
                <c:pt idx="1761">
                  <c:v>n1762</c:v>
                </c:pt>
                <c:pt idx="1762">
                  <c:v>n1763</c:v>
                </c:pt>
                <c:pt idx="1763">
                  <c:v>n1764</c:v>
                </c:pt>
                <c:pt idx="1764">
                  <c:v>n1765</c:v>
                </c:pt>
                <c:pt idx="1765">
                  <c:v>n1766</c:v>
                </c:pt>
                <c:pt idx="1766">
                  <c:v>n1767</c:v>
                </c:pt>
                <c:pt idx="1767">
                  <c:v>n1768</c:v>
                </c:pt>
                <c:pt idx="1768">
                  <c:v>n1769</c:v>
                </c:pt>
                <c:pt idx="1769">
                  <c:v>n1770</c:v>
                </c:pt>
                <c:pt idx="1770">
                  <c:v>n1771</c:v>
                </c:pt>
                <c:pt idx="1771">
                  <c:v>n1772</c:v>
                </c:pt>
                <c:pt idx="1772">
                  <c:v>n1773</c:v>
                </c:pt>
                <c:pt idx="1773">
                  <c:v>n1774</c:v>
                </c:pt>
                <c:pt idx="1774">
                  <c:v>n1775</c:v>
                </c:pt>
                <c:pt idx="1775">
                  <c:v>n1776</c:v>
                </c:pt>
                <c:pt idx="1776">
                  <c:v>n1777</c:v>
                </c:pt>
                <c:pt idx="1777">
                  <c:v>n1778</c:v>
                </c:pt>
                <c:pt idx="1778">
                  <c:v>n1779</c:v>
                </c:pt>
                <c:pt idx="1779">
                  <c:v>n1780</c:v>
                </c:pt>
                <c:pt idx="1780">
                  <c:v>n1781</c:v>
                </c:pt>
                <c:pt idx="1781">
                  <c:v>n1782</c:v>
                </c:pt>
                <c:pt idx="1782">
                  <c:v>n1783</c:v>
                </c:pt>
                <c:pt idx="1783">
                  <c:v>n1784</c:v>
                </c:pt>
                <c:pt idx="1784">
                  <c:v>n1785</c:v>
                </c:pt>
                <c:pt idx="1785">
                  <c:v>n1786</c:v>
                </c:pt>
                <c:pt idx="1786">
                  <c:v>n1787</c:v>
                </c:pt>
                <c:pt idx="1787">
                  <c:v>n1788</c:v>
                </c:pt>
                <c:pt idx="1788">
                  <c:v>n1789</c:v>
                </c:pt>
                <c:pt idx="1789">
                  <c:v>n1790</c:v>
                </c:pt>
                <c:pt idx="1790">
                  <c:v>n1791</c:v>
                </c:pt>
                <c:pt idx="1791">
                  <c:v>n1792</c:v>
                </c:pt>
                <c:pt idx="1792">
                  <c:v>n1793</c:v>
                </c:pt>
                <c:pt idx="1793">
                  <c:v>n1794</c:v>
                </c:pt>
                <c:pt idx="1794">
                  <c:v>n1795</c:v>
                </c:pt>
                <c:pt idx="1795">
                  <c:v>n1796</c:v>
                </c:pt>
                <c:pt idx="1796">
                  <c:v>n1797</c:v>
                </c:pt>
                <c:pt idx="1797">
                  <c:v>n1798</c:v>
                </c:pt>
                <c:pt idx="1798">
                  <c:v>n1799</c:v>
                </c:pt>
                <c:pt idx="1799">
                  <c:v>n1800</c:v>
                </c:pt>
                <c:pt idx="1800">
                  <c:v>n1801</c:v>
                </c:pt>
                <c:pt idx="1801">
                  <c:v>n1802</c:v>
                </c:pt>
                <c:pt idx="1802">
                  <c:v>n1803</c:v>
                </c:pt>
                <c:pt idx="1803">
                  <c:v>n1804</c:v>
                </c:pt>
                <c:pt idx="1804">
                  <c:v>n1805</c:v>
                </c:pt>
                <c:pt idx="1805">
                  <c:v>n1806</c:v>
                </c:pt>
                <c:pt idx="1806">
                  <c:v>n1807</c:v>
                </c:pt>
                <c:pt idx="1807">
                  <c:v>n1808</c:v>
                </c:pt>
                <c:pt idx="1808">
                  <c:v>n1809</c:v>
                </c:pt>
                <c:pt idx="1809">
                  <c:v>n1810</c:v>
                </c:pt>
                <c:pt idx="1810">
                  <c:v>n1811</c:v>
                </c:pt>
                <c:pt idx="1811">
                  <c:v>n1812</c:v>
                </c:pt>
                <c:pt idx="1812">
                  <c:v>n1813</c:v>
                </c:pt>
                <c:pt idx="1813">
                  <c:v>n1814</c:v>
                </c:pt>
                <c:pt idx="1814">
                  <c:v>n1815</c:v>
                </c:pt>
                <c:pt idx="1815">
                  <c:v>n1816</c:v>
                </c:pt>
                <c:pt idx="1816">
                  <c:v>n1817</c:v>
                </c:pt>
                <c:pt idx="1817">
                  <c:v>n1818</c:v>
                </c:pt>
                <c:pt idx="1818">
                  <c:v>n1819</c:v>
                </c:pt>
                <c:pt idx="1819">
                  <c:v>n1820</c:v>
                </c:pt>
                <c:pt idx="1820">
                  <c:v>n1821</c:v>
                </c:pt>
                <c:pt idx="1821">
                  <c:v>n1822</c:v>
                </c:pt>
                <c:pt idx="1822">
                  <c:v>n1823</c:v>
                </c:pt>
                <c:pt idx="1823">
                  <c:v>n1824</c:v>
                </c:pt>
                <c:pt idx="1824">
                  <c:v>n1825</c:v>
                </c:pt>
                <c:pt idx="1825">
                  <c:v>n1826</c:v>
                </c:pt>
                <c:pt idx="1826">
                  <c:v>n1827</c:v>
                </c:pt>
                <c:pt idx="1827">
                  <c:v>n1828</c:v>
                </c:pt>
                <c:pt idx="1828">
                  <c:v>n1829</c:v>
                </c:pt>
                <c:pt idx="1829">
                  <c:v>n1830</c:v>
                </c:pt>
                <c:pt idx="1830">
                  <c:v>n1831</c:v>
                </c:pt>
                <c:pt idx="1831">
                  <c:v>n1832</c:v>
                </c:pt>
                <c:pt idx="1832">
                  <c:v>n1833</c:v>
                </c:pt>
                <c:pt idx="1833">
                  <c:v>n1834</c:v>
                </c:pt>
                <c:pt idx="1834">
                  <c:v>n1835</c:v>
                </c:pt>
                <c:pt idx="1835">
                  <c:v>n1836</c:v>
                </c:pt>
                <c:pt idx="1836">
                  <c:v>n1837</c:v>
                </c:pt>
                <c:pt idx="1837">
                  <c:v>n1838</c:v>
                </c:pt>
                <c:pt idx="1838">
                  <c:v>n1839</c:v>
                </c:pt>
                <c:pt idx="1839">
                  <c:v>n1840</c:v>
                </c:pt>
                <c:pt idx="1840">
                  <c:v>n1841</c:v>
                </c:pt>
                <c:pt idx="1841">
                  <c:v>n1842</c:v>
                </c:pt>
                <c:pt idx="1842">
                  <c:v>n1843</c:v>
                </c:pt>
                <c:pt idx="1843">
                  <c:v>n1844</c:v>
                </c:pt>
                <c:pt idx="1844">
                  <c:v>n1845</c:v>
                </c:pt>
                <c:pt idx="1845">
                  <c:v>n1846</c:v>
                </c:pt>
                <c:pt idx="1846">
                  <c:v>n1847</c:v>
                </c:pt>
                <c:pt idx="1847">
                  <c:v>n1848</c:v>
                </c:pt>
                <c:pt idx="1848">
                  <c:v>n1849</c:v>
                </c:pt>
                <c:pt idx="1849">
                  <c:v>n1850</c:v>
                </c:pt>
                <c:pt idx="1850">
                  <c:v>n1851</c:v>
                </c:pt>
                <c:pt idx="1851">
                  <c:v>n1852</c:v>
                </c:pt>
                <c:pt idx="1852">
                  <c:v>n1853</c:v>
                </c:pt>
                <c:pt idx="1853">
                  <c:v>n1854</c:v>
                </c:pt>
                <c:pt idx="1854">
                  <c:v>n1855</c:v>
                </c:pt>
                <c:pt idx="1855">
                  <c:v>n1856</c:v>
                </c:pt>
                <c:pt idx="1856">
                  <c:v>n1857</c:v>
                </c:pt>
                <c:pt idx="1857">
                  <c:v>n1858</c:v>
                </c:pt>
                <c:pt idx="1858">
                  <c:v>n1859</c:v>
                </c:pt>
                <c:pt idx="1859">
                  <c:v>n1860</c:v>
                </c:pt>
                <c:pt idx="1860">
                  <c:v>n1861</c:v>
                </c:pt>
                <c:pt idx="1861">
                  <c:v>n1862</c:v>
                </c:pt>
                <c:pt idx="1862">
                  <c:v>n1863</c:v>
                </c:pt>
                <c:pt idx="1863">
                  <c:v>n1864</c:v>
                </c:pt>
                <c:pt idx="1864">
                  <c:v>n1865</c:v>
                </c:pt>
                <c:pt idx="1865">
                  <c:v>n1866</c:v>
                </c:pt>
                <c:pt idx="1866">
                  <c:v>n1867</c:v>
                </c:pt>
                <c:pt idx="1867">
                  <c:v>n1868</c:v>
                </c:pt>
                <c:pt idx="1868">
                  <c:v>n1869</c:v>
                </c:pt>
                <c:pt idx="1869">
                  <c:v>n1870</c:v>
                </c:pt>
                <c:pt idx="1870">
                  <c:v>n1871</c:v>
                </c:pt>
                <c:pt idx="1871">
                  <c:v>n1872</c:v>
                </c:pt>
                <c:pt idx="1872">
                  <c:v>n1873</c:v>
                </c:pt>
                <c:pt idx="1873">
                  <c:v>n1874</c:v>
                </c:pt>
                <c:pt idx="1874">
                  <c:v>n1875</c:v>
                </c:pt>
                <c:pt idx="1875">
                  <c:v>n1876</c:v>
                </c:pt>
                <c:pt idx="1876">
                  <c:v>n1877</c:v>
                </c:pt>
                <c:pt idx="1877">
                  <c:v>n1878</c:v>
                </c:pt>
                <c:pt idx="1878">
                  <c:v>n1879</c:v>
                </c:pt>
                <c:pt idx="1879">
                  <c:v>n1880</c:v>
                </c:pt>
                <c:pt idx="1880">
                  <c:v>n1881</c:v>
                </c:pt>
                <c:pt idx="1881">
                  <c:v>n1882</c:v>
                </c:pt>
                <c:pt idx="1882">
                  <c:v>n1883</c:v>
                </c:pt>
                <c:pt idx="1883">
                  <c:v>n1884</c:v>
                </c:pt>
                <c:pt idx="1884">
                  <c:v>n1885</c:v>
                </c:pt>
                <c:pt idx="1885">
                  <c:v>n1886</c:v>
                </c:pt>
                <c:pt idx="1886">
                  <c:v>n1887</c:v>
                </c:pt>
                <c:pt idx="1887">
                  <c:v>n1888</c:v>
                </c:pt>
                <c:pt idx="1888">
                  <c:v>n1889</c:v>
                </c:pt>
                <c:pt idx="1889">
                  <c:v>n1890</c:v>
                </c:pt>
                <c:pt idx="1890">
                  <c:v>n1891</c:v>
                </c:pt>
                <c:pt idx="1891">
                  <c:v>n1892</c:v>
                </c:pt>
                <c:pt idx="1892">
                  <c:v>n1893</c:v>
                </c:pt>
                <c:pt idx="1893">
                  <c:v>n1894</c:v>
                </c:pt>
                <c:pt idx="1894">
                  <c:v>n1895</c:v>
                </c:pt>
                <c:pt idx="1895">
                  <c:v>n1896</c:v>
                </c:pt>
                <c:pt idx="1896">
                  <c:v>n1897</c:v>
                </c:pt>
                <c:pt idx="1897">
                  <c:v>n1898</c:v>
                </c:pt>
                <c:pt idx="1898">
                  <c:v>n1899</c:v>
                </c:pt>
                <c:pt idx="1899">
                  <c:v>n1900</c:v>
                </c:pt>
                <c:pt idx="1900">
                  <c:v>n1901</c:v>
                </c:pt>
                <c:pt idx="1901">
                  <c:v>n1902</c:v>
                </c:pt>
                <c:pt idx="1902">
                  <c:v>n1903</c:v>
                </c:pt>
                <c:pt idx="1903">
                  <c:v>n1904</c:v>
                </c:pt>
                <c:pt idx="1904">
                  <c:v>n1905</c:v>
                </c:pt>
                <c:pt idx="1905">
                  <c:v>n1906</c:v>
                </c:pt>
                <c:pt idx="1906">
                  <c:v>n1907</c:v>
                </c:pt>
                <c:pt idx="1907">
                  <c:v>n1908</c:v>
                </c:pt>
                <c:pt idx="1908">
                  <c:v>n1909</c:v>
                </c:pt>
                <c:pt idx="1909">
                  <c:v>n1910</c:v>
                </c:pt>
                <c:pt idx="1910">
                  <c:v>n1911</c:v>
                </c:pt>
                <c:pt idx="1911">
                  <c:v>n1912</c:v>
                </c:pt>
                <c:pt idx="1912">
                  <c:v>n1913</c:v>
                </c:pt>
                <c:pt idx="1913">
                  <c:v>n1914</c:v>
                </c:pt>
                <c:pt idx="1914">
                  <c:v>n1915</c:v>
                </c:pt>
                <c:pt idx="1915">
                  <c:v>n1916</c:v>
                </c:pt>
                <c:pt idx="1916">
                  <c:v>n1917</c:v>
                </c:pt>
                <c:pt idx="1917">
                  <c:v>n1918</c:v>
                </c:pt>
                <c:pt idx="1918">
                  <c:v>n1919</c:v>
                </c:pt>
                <c:pt idx="1919">
                  <c:v>n1920</c:v>
                </c:pt>
                <c:pt idx="1920">
                  <c:v>n1921</c:v>
                </c:pt>
                <c:pt idx="1921">
                  <c:v>n1922</c:v>
                </c:pt>
                <c:pt idx="1922">
                  <c:v>n1923</c:v>
                </c:pt>
                <c:pt idx="1923">
                  <c:v>n1924</c:v>
                </c:pt>
                <c:pt idx="1924">
                  <c:v>n1925</c:v>
                </c:pt>
                <c:pt idx="1925">
                  <c:v>n1926</c:v>
                </c:pt>
                <c:pt idx="1926">
                  <c:v>n1927</c:v>
                </c:pt>
                <c:pt idx="1927">
                  <c:v>n1928</c:v>
                </c:pt>
                <c:pt idx="1928">
                  <c:v>n1929</c:v>
                </c:pt>
                <c:pt idx="1929">
                  <c:v>n1930</c:v>
                </c:pt>
                <c:pt idx="1930">
                  <c:v>n1931</c:v>
                </c:pt>
                <c:pt idx="1931">
                  <c:v>n1932</c:v>
                </c:pt>
                <c:pt idx="1932">
                  <c:v>n1933</c:v>
                </c:pt>
                <c:pt idx="1933">
                  <c:v>n1934</c:v>
                </c:pt>
                <c:pt idx="1934">
                  <c:v>n1935</c:v>
                </c:pt>
                <c:pt idx="1935">
                  <c:v>n1936</c:v>
                </c:pt>
                <c:pt idx="1936">
                  <c:v>n1937</c:v>
                </c:pt>
                <c:pt idx="1937">
                  <c:v>n1938</c:v>
                </c:pt>
                <c:pt idx="1938">
                  <c:v>n1939</c:v>
                </c:pt>
                <c:pt idx="1939">
                  <c:v>n1940</c:v>
                </c:pt>
                <c:pt idx="1940">
                  <c:v>n1941</c:v>
                </c:pt>
                <c:pt idx="1941">
                  <c:v>n1942</c:v>
                </c:pt>
                <c:pt idx="1942">
                  <c:v>n1943</c:v>
                </c:pt>
                <c:pt idx="1943">
                  <c:v>n1944</c:v>
                </c:pt>
                <c:pt idx="1944">
                  <c:v>n1945</c:v>
                </c:pt>
                <c:pt idx="1945">
                  <c:v>n1946</c:v>
                </c:pt>
                <c:pt idx="1946">
                  <c:v>n1947</c:v>
                </c:pt>
                <c:pt idx="1947">
                  <c:v>n1948</c:v>
                </c:pt>
                <c:pt idx="1948">
                  <c:v>n1949</c:v>
                </c:pt>
                <c:pt idx="1949">
                  <c:v>n1950</c:v>
                </c:pt>
                <c:pt idx="1950">
                  <c:v>n1951</c:v>
                </c:pt>
                <c:pt idx="1951">
                  <c:v>n1952</c:v>
                </c:pt>
                <c:pt idx="1952">
                  <c:v>n1953</c:v>
                </c:pt>
                <c:pt idx="1953">
                  <c:v>n1954</c:v>
                </c:pt>
                <c:pt idx="1954">
                  <c:v>n1955</c:v>
                </c:pt>
                <c:pt idx="1955">
                  <c:v>n1956</c:v>
                </c:pt>
                <c:pt idx="1956">
                  <c:v>n1957</c:v>
                </c:pt>
                <c:pt idx="1957">
                  <c:v>n1958</c:v>
                </c:pt>
                <c:pt idx="1958">
                  <c:v>n1959</c:v>
                </c:pt>
                <c:pt idx="1959">
                  <c:v>n1960</c:v>
                </c:pt>
                <c:pt idx="1960">
                  <c:v>n1961</c:v>
                </c:pt>
                <c:pt idx="1961">
                  <c:v>n1962</c:v>
                </c:pt>
                <c:pt idx="1962">
                  <c:v>n1963</c:v>
                </c:pt>
                <c:pt idx="1963">
                  <c:v>n1964</c:v>
                </c:pt>
                <c:pt idx="1964">
                  <c:v>n1965</c:v>
                </c:pt>
                <c:pt idx="1965">
                  <c:v>n1966</c:v>
                </c:pt>
                <c:pt idx="1966">
                  <c:v>n1967</c:v>
                </c:pt>
                <c:pt idx="1967">
                  <c:v>n1968</c:v>
                </c:pt>
                <c:pt idx="1968">
                  <c:v>n1969</c:v>
                </c:pt>
                <c:pt idx="1969">
                  <c:v>n1970</c:v>
                </c:pt>
                <c:pt idx="1970">
                  <c:v>n1971</c:v>
                </c:pt>
                <c:pt idx="1971">
                  <c:v>n1972</c:v>
                </c:pt>
                <c:pt idx="1972">
                  <c:v>n1973</c:v>
                </c:pt>
                <c:pt idx="1973">
                  <c:v>n1974</c:v>
                </c:pt>
                <c:pt idx="1974">
                  <c:v>n1975</c:v>
                </c:pt>
                <c:pt idx="1975">
                  <c:v>n1976</c:v>
                </c:pt>
                <c:pt idx="1976">
                  <c:v>n1977</c:v>
                </c:pt>
                <c:pt idx="1977">
                  <c:v>n1978</c:v>
                </c:pt>
                <c:pt idx="1978">
                  <c:v>n1979</c:v>
                </c:pt>
                <c:pt idx="1979">
                  <c:v>n1980</c:v>
                </c:pt>
                <c:pt idx="1980">
                  <c:v>n1981</c:v>
                </c:pt>
                <c:pt idx="1981">
                  <c:v>n1982</c:v>
                </c:pt>
                <c:pt idx="1982">
                  <c:v>n1983</c:v>
                </c:pt>
                <c:pt idx="1983">
                  <c:v>n1984</c:v>
                </c:pt>
                <c:pt idx="1984">
                  <c:v>n1985</c:v>
                </c:pt>
                <c:pt idx="1985">
                  <c:v>n1986</c:v>
                </c:pt>
                <c:pt idx="1986">
                  <c:v>n1987</c:v>
                </c:pt>
                <c:pt idx="1987">
                  <c:v>n1988</c:v>
                </c:pt>
                <c:pt idx="1988">
                  <c:v>n1989</c:v>
                </c:pt>
                <c:pt idx="1989">
                  <c:v>n1990</c:v>
                </c:pt>
                <c:pt idx="1990">
                  <c:v>n1991</c:v>
                </c:pt>
                <c:pt idx="1991">
                  <c:v>n1992</c:v>
                </c:pt>
                <c:pt idx="1992">
                  <c:v>n1993</c:v>
                </c:pt>
                <c:pt idx="1993">
                  <c:v>n1994</c:v>
                </c:pt>
                <c:pt idx="1994">
                  <c:v>n1995</c:v>
                </c:pt>
                <c:pt idx="1995">
                  <c:v>n1996</c:v>
                </c:pt>
                <c:pt idx="1996">
                  <c:v>n1997</c:v>
                </c:pt>
                <c:pt idx="1997">
                  <c:v>n1998</c:v>
                </c:pt>
                <c:pt idx="1998">
                  <c:v>n1999</c:v>
                </c:pt>
                <c:pt idx="1999">
                  <c:v>n2000</c:v>
                </c:pt>
                <c:pt idx="2000">
                  <c:v>n2001</c:v>
                </c:pt>
                <c:pt idx="2001">
                  <c:v>n2002</c:v>
                </c:pt>
                <c:pt idx="2002">
                  <c:v>n2003</c:v>
                </c:pt>
                <c:pt idx="2003">
                  <c:v>n2004</c:v>
                </c:pt>
                <c:pt idx="2004">
                  <c:v>n2005</c:v>
                </c:pt>
                <c:pt idx="2005">
                  <c:v>n2006</c:v>
                </c:pt>
                <c:pt idx="2006">
                  <c:v>n2007</c:v>
                </c:pt>
                <c:pt idx="2007">
                  <c:v>n2008</c:v>
                </c:pt>
                <c:pt idx="2008">
                  <c:v>n2009</c:v>
                </c:pt>
                <c:pt idx="2009">
                  <c:v>n2010</c:v>
                </c:pt>
                <c:pt idx="2010">
                  <c:v>n2011</c:v>
                </c:pt>
                <c:pt idx="2011">
                  <c:v>n2012</c:v>
                </c:pt>
                <c:pt idx="2012">
                  <c:v>n2013</c:v>
                </c:pt>
                <c:pt idx="2013">
                  <c:v>n2014</c:v>
                </c:pt>
                <c:pt idx="2014">
                  <c:v>n2015</c:v>
                </c:pt>
                <c:pt idx="2015">
                  <c:v>n2016</c:v>
                </c:pt>
                <c:pt idx="2016">
                  <c:v>n2017</c:v>
                </c:pt>
                <c:pt idx="2017">
                  <c:v>n2018</c:v>
                </c:pt>
                <c:pt idx="2018">
                  <c:v>n2019</c:v>
                </c:pt>
                <c:pt idx="2019">
                  <c:v>n2020</c:v>
                </c:pt>
                <c:pt idx="2020">
                  <c:v>n2021</c:v>
                </c:pt>
                <c:pt idx="2021">
                  <c:v>n2022</c:v>
                </c:pt>
                <c:pt idx="2022">
                  <c:v>n2023</c:v>
                </c:pt>
                <c:pt idx="2023">
                  <c:v>n2024</c:v>
                </c:pt>
                <c:pt idx="2024">
                  <c:v>n2025</c:v>
                </c:pt>
                <c:pt idx="2025">
                  <c:v>n2026</c:v>
                </c:pt>
                <c:pt idx="2026">
                  <c:v>n2027</c:v>
                </c:pt>
                <c:pt idx="2027">
                  <c:v>n2028</c:v>
                </c:pt>
                <c:pt idx="2028">
                  <c:v>n2029</c:v>
                </c:pt>
                <c:pt idx="2029">
                  <c:v>n2030</c:v>
                </c:pt>
                <c:pt idx="2030">
                  <c:v>n2031</c:v>
                </c:pt>
                <c:pt idx="2031">
                  <c:v>n2032</c:v>
                </c:pt>
                <c:pt idx="2032">
                  <c:v>n2033</c:v>
                </c:pt>
                <c:pt idx="2033">
                  <c:v>n2034</c:v>
                </c:pt>
                <c:pt idx="2034">
                  <c:v>n2035</c:v>
                </c:pt>
                <c:pt idx="2035">
                  <c:v>n2036</c:v>
                </c:pt>
                <c:pt idx="2036">
                  <c:v>n2037</c:v>
                </c:pt>
                <c:pt idx="2037">
                  <c:v>n2038</c:v>
                </c:pt>
                <c:pt idx="2038">
                  <c:v>n2039</c:v>
                </c:pt>
                <c:pt idx="2039">
                  <c:v>n2040</c:v>
                </c:pt>
                <c:pt idx="2040">
                  <c:v>n2041</c:v>
                </c:pt>
                <c:pt idx="2041">
                  <c:v>n2042</c:v>
                </c:pt>
                <c:pt idx="2042">
                  <c:v>n2043</c:v>
                </c:pt>
                <c:pt idx="2043">
                  <c:v>n2044</c:v>
                </c:pt>
                <c:pt idx="2044">
                  <c:v>n2045</c:v>
                </c:pt>
                <c:pt idx="2045">
                  <c:v>n2046</c:v>
                </c:pt>
                <c:pt idx="2046">
                  <c:v>n2047</c:v>
                </c:pt>
                <c:pt idx="2047">
                  <c:v>n2048</c:v>
                </c:pt>
                <c:pt idx="2048">
                  <c:v>n2049</c:v>
                </c:pt>
                <c:pt idx="2049">
                  <c:v>n2050</c:v>
                </c:pt>
                <c:pt idx="2050">
                  <c:v>n2051</c:v>
                </c:pt>
                <c:pt idx="2051">
                  <c:v>n2052</c:v>
                </c:pt>
                <c:pt idx="2052">
                  <c:v>n2053</c:v>
                </c:pt>
                <c:pt idx="2053">
                  <c:v>n2054</c:v>
                </c:pt>
                <c:pt idx="2054">
                  <c:v>n2055</c:v>
                </c:pt>
                <c:pt idx="2055">
                  <c:v>n2056</c:v>
                </c:pt>
                <c:pt idx="2056">
                  <c:v>n2057</c:v>
                </c:pt>
                <c:pt idx="2057">
                  <c:v>n2058</c:v>
                </c:pt>
                <c:pt idx="2058">
                  <c:v>n2059</c:v>
                </c:pt>
                <c:pt idx="2059">
                  <c:v>n2060</c:v>
                </c:pt>
                <c:pt idx="2060">
                  <c:v>n2061</c:v>
                </c:pt>
                <c:pt idx="2061">
                  <c:v>n2062</c:v>
                </c:pt>
                <c:pt idx="2062">
                  <c:v>n2063</c:v>
                </c:pt>
                <c:pt idx="2063">
                  <c:v>n2064</c:v>
                </c:pt>
                <c:pt idx="2064">
                  <c:v>n2065</c:v>
                </c:pt>
                <c:pt idx="2065">
                  <c:v>n2066</c:v>
                </c:pt>
                <c:pt idx="2066">
                  <c:v>n2067</c:v>
                </c:pt>
                <c:pt idx="2067">
                  <c:v>n2068</c:v>
                </c:pt>
                <c:pt idx="2068">
                  <c:v>n2069</c:v>
                </c:pt>
                <c:pt idx="2069">
                  <c:v>n2070</c:v>
                </c:pt>
                <c:pt idx="2070">
                  <c:v>n2071</c:v>
                </c:pt>
                <c:pt idx="2071">
                  <c:v>n2072</c:v>
                </c:pt>
                <c:pt idx="2072">
                  <c:v>n2073</c:v>
                </c:pt>
                <c:pt idx="2073">
                  <c:v>n2074</c:v>
                </c:pt>
                <c:pt idx="2074">
                  <c:v>n2075</c:v>
                </c:pt>
                <c:pt idx="2075">
                  <c:v>n2076</c:v>
                </c:pt>
                <c:pt idx="2076">
                  <c:v>n2077</c:v>
                </c:pt>
                <c:pt idx="2077">
                  <c:v>n2078</c:v>
                </c:pt>
                <c:pt idx="2078">
                  <c:v>n2079</c:v>
                </c:pt>
                <c:pt idx="2079">
                  <c:v>n2080</c:v>
                </c:pt>
                <c:pt idx="2080">
                  <c:v>n2081</c:v>
                </c:pt>
                <c:pt idx="2081">
                  <c:v>n2082</c:v>
                </c:pt>
                <c:pt idx="2082">
                  <c:v>n2083</c:v>
                </c:pt>
                <c:pt idx="2083">
                  <c:v>n2084</c:v>
                </c:pt>
                <c:pt idx="2084">
                  <c:v>n2085</c:v>
                </c:pt>
                <c:pt idx="2085">
                  <c:v>n2086</c:v>
                </c:pt>
                <c:pt idx="2086">
                  <c:v>n2087</c:v>
                </c:pt>
                <c:pt idx="2087">
                  <c:v>n2088</c:v>
                </c:pt>
                <c:pt idx="2088">
                  <c:v>n2089</c:v>
                </c:pt>
                <c:pt idx="2089">
                  <c:v>n2090</c:v>
                </c:pt>
                <c:pt idx="2090">
                  <c:v>n2091</c:v>
                </c:pt>
                <c:pt idx="2091">
                  <c:v>n2092</c:v>
                </c:pt>
                <c:pt idx="2092">
                  <c:v>n2093</c:v>
                </c:pt>
                <c:pt idx="2093">
                  <c:v>n2094</c:v>
                </c:pt>
                <c:pt idx="2094">
                  <c:v>n2095</c:v>
                </c:pt>
                <c:pt idx="2095">
                  <c:v>n2096</c:v>
                </c:pt>
                <c:pt idx="2096">
                  <c:v>n2097</c:v>
                </c:pt>
                <c:pt idx="2097">
                  <c:v>n2098</c:v>
                </c:pt>
                <c:pt idx="2098">
                  <c:v>n2099</c:v>
                </c:pt>
                <c:pt idx="2099">
                  <c:v>n2100</c:v>
                </c:pt>
                <c:pt idx="2100">
                  <c:v>n2101</c:v>
                </c:pt>
                <c:pt idx="2101">
                  <c:v>n2102</c:v>
                </c:pt>
                <c:pt idx="2102">
                  <c:v>n2103</c:v>
                </c:pt>
                <c:pt idx="2103">
                  <c:v>n2104</c:v>
                </c:pt>
                <c:pt idx="2104">
                  <c:v>n2105</c:v>
                </c:pt>
                <c:pt idx="2105">
                  <c:v>n2106</c:v>
                </c:pt>
                <c:pt idx="2106">
                  <c:v>n2107</c:v>
                </c:pt>
                <c:pt idx="2107">
                  <c:v>n2108</c:v>
                </c:pt>
                <c:pt idx="2108">
                  <c:v>n2109</c:v>
                </c:pt>
                <c:pt idx="2109">
                  <c:v>n2110</c:v>
                </c:pt>
                <c:pt idx="2110">
                  <c:v>n2111</c:v>
                </c:pt>
                <c:pt idx="2111">
                  <c:v>n2112</c:v>
                </c:pt>
                <c:pt idx="2112">
                  <c:v>n2113</c:v>
                </c:pt>
                <c:pt idx="2113">
                  <c:v>n2114</c:v>
                </c:pt>
                <c:pt idx="2114">
                  <c:v>n2115</c:v>
                </c:pt>
                <c:pt idx="2115">
                  <c:v>n2116</c:v>
                </c:pt>
                <c:pt idx="2116">
                  <c:v>n2117</c:v>
                </c:pt>
                <c:pt idx="2117">
                  <c:v>n2118</c:v>
                </c:pt>
                <c:pt idx="2118">
                  <c:v>n2119</c:v>
                </c:pt>
                <c:pt idx="2119">
                  <c:v>n2120</c:v>
                </c:pt>
                <c:pt idx="2120">
                  <c:v>n2121</c:v>
                </c:pt>
                <c:pt idx="2121">
                  <c:v>n2122</c:v>
                </c:pt>
                <c:pt idx="2122">
                  <c:v>n2123</c:v>
                </c:pt>
                <c:pt idx="2123">
                  <c:v>n2124</c:v>
                </c:pt>
                <c:pt idx="2124">
                  <c:v>n2125</c:v>
                </c:pt>
                <c:pt idx="2125">
                  <c:v>n2126</c:v>
                </c:pt>
                <c:pt idx="2126">
                  <c:v>n2127</c:v>
                </c:pt>
                <c:pt idx="2127">
                  <c:v>n2128</c:v>
                </c:pt>
                <c:pt idx="2128">
                  <c:v>n2129</c:v>
                </c:pt>
                <c:pt idx="2129">
                  <c:v>n2130</c:v>
                </c:pt>
                <c:pt idx="2130">
                  <c:v>n2131</c:v>
                </c:pt>
                <c:pt idx="2131">
                  <c:v>n2132</c:v>
                </c:pt>
                <c:pt idx="2132">
                  <c:v>n2133</c:v>
                </c:pt>
                <c:pt idx="2133">
                  <c:v>n2134</c:v>
                </c:pt>
                <c:pt idx="2134">
                  <c:v>n2135</c:v>
                </c:pt>
                <c:pt idx="2135">
                  <c:v>n2136</c:v>
                </c:pt>
                <c:pt idx="2136">
                  <c:v>n2137</c:v>
                </c:pt>
                <c:pt idx="2137">
                  <c:v>n2138</c:v>
                </c:pt>
                <c:pt idx="2138">
                  <c:v>n2139</c:v>
                </c:pt>
                <c:pt idx="2139">
                  <c:v>n2140</c:v>
                </c:pt>
                <c:pt idx="2140">
                  <c:v>n2141</c:v>
                </c:pt>
                <c:pt idx="2141">
                  <c:v>n2142</c:v>
                </c:pt>
                <c:pt idx="2142">
                  <c:v>n2143</c:v>
                </c:pt>
                <c:pt idx="2143">
                  <c:v>n2144</c:v>
                </c:pt>
                <c:pt idx="2144">
                  <c:v>n2145</c:v>
                </c:pt>
                <c:pt idx="2145">
                  <c:v>n2146</c:v>
                </c:pt>
                <c:pt idx="2146">
                  <c:v>n2147</c:v>
                </c:pt>
                <c:pt idx="2147">
                  <c:v>n2148</c:v>
                </c:pt>
                <c:pt idx="2148">
                  <c:v>n2149</c:v>
                </c:pt>
                <c:pt idx="2149">
                  <c:v>n2150</c:v>
                </c:pt>
                <c:pt idx="2150">
                  <c:v>n2151</c:v>
                </c:pt>
                <c:pt idx="2151">
                  <c:v>n2152</c:v>
                </c:pt>
                <c:pt idx="2152">
                  <c:v>n2153</c:v>
                </c:pt>
                <c:pt idx="2153">
                  <c:v>n2154</c:v>
                </c:pt>
                <c:pt idx="2154">
                  <c:v>n2155</c:v>
                </c:pt>
                <c:pt idx="2155">
                  <c:v>n2156</c:v>
                </c:pt>
                <c:pt idx="2156">
                  <c:v>n2157</c:v>
                </c:pt>
                <c:pt idx="2157">
                  <c:v>n2158</c:v>
                </c:pt>
                <c:pt idx="2158">
                  <c:v>n2159</c:v>
                </c:pt>
                <c:pt idx="2159">
                  <c:v>n2160</c:v>
                </c:pt>
                <c:pt idx="2160">
                  <c:v>n2161</c:v>
                </c:pt>
                <c:pt idx="2161">
                  <c:v>n2162</c:v>
                </c:pt>
                <c:pt idx="2162">
                  <c:v>n2163</c:v>
                </c:pt>
                <c:pt idx="2163">
                  <c:v>n2164</c:v>
                </c:pt>
                <c:pt idx="2164">
                  <c:v>n2165</c:v>
                </c:pt>
                <c:pt idx="2165">
                  <c:v>n2166</c:v>
                </c:pt>
                <c:pt idx="2166">
                  <c:v>n2167</c:v>
                </c:pt>
                <c:pt idx="2167">
                  <c:v>n2168</c:v>
                </c:pt>
                <c:pt idx="2168">
                  <c:v>n2169</c:v>
                </c:pt>
                <c:pt idx="2169">
                  <c:v>n2170</c:v>
                </c:pt>
                <c:pt idx="2170">
                  <c:v>n2171</c:v>
                </c:pt>
                <c:pt idx="2171">
                  <c:v>n2172</c:v>
                </c:pt>
                <c:pt idx="2172">
                  <c:v>n2173</c:v>
                </c:pt>
                <c:pt idx="2173">
                  <c:v>n2174</c:v>
                </c:pt>
                <c:pt idx="2174">
                  <c:v>n2175</c:v>
                </c:pt>
                <c:pt idx="2175">
                  <c:v>n2176</c:v>
                </c:pt>
                <c:pt idx="2176">
                  <c:v>n2177</c:v>
                </c:pt>
                <c:pt idx="2177">
                  <c:v>n2178</c:v>
                </c:pt>
                <c:pt idx="2178">
                  <c:v>n2179</c:v>
                </c:pt>
                <c:pt idx="2179">
                  <c:v>n2180</c:v>
                </c:pt>
                <c:pt idx="2180">
                  <c:v>n2181</c:v>
                </c:pt>
                <c:pt idx="2181">
                  <c:v>n2182</c:v>
                </c:pt>
                <c:pt idx="2182">
                  <c:v>n2183</c:v>
                </c:pt>
                <c:pt idx="2183">
                  <c:v>n2184</c:v>
                </c:pt>
                <c:pt idx="2184">
                  <c:v>n2185</c:v>
                </c:pt>
                <c:pt idx="2185">
                  <c:v>n2186</c:v>
                </c:pt>
                <c:pt idx="2186">
                  <c:v>n2187</c:v>
                </c:pt>
                <c:pt idx="2187">
                  <c:v>n2188</c:v>
                </c:pt>
                <c:pt idx="2188">
                  <c:v>n2189</c:v>
                </c:pt>
                <c:pt idx="2189">
                  <c:v>n2190</c:v>
                </c:pt>
                <c:pt idx="2190">
                  <c:v>n2191</c:v>
                </c:pt>
                <c:pt idx="2191">
                  <c:v>n2192</c:v>
                </c:pt>
                <c:pt idx="2192">
                  <c:v>n2193</c:v>
                </c:pt>
                <c:pt idx="2193">
                  <c:v>n2194</c:v>
                </c:pt>
                <c:pt idx="2194">
                  <c:v>n2195</c:v>
                </c:pt>
                <c:pt idx="2195">
                  <c:v>n2196</c:v>
                </c:pt>
                <c:pt idx="2196">
                  <c:v>n2197</c:v>
                </c:pt>
                <c:pt idx="2197">
                  <c:v>n2198</c:v>
                </c:pt>
                <c:pt idx="2198">
                  <c:v>n2199</c:v>
                </c:pt>
                <c:pt idx="2199">
                  <c:v>n2200</c:v>
                </c:pt>
                <c:pt idx="2200">
                  <c:v>n2201</c:v>
                </c:pt>
                <c:pt idx="2201">
                  <c:v>n2202</c:v>
                </c:pt>
                <c:pt idx="2202">
                  <c:v>n2203</c:v>
                </c:pt>
                <c:pt idx="2203">
                  <c:v>n2204</c:v>
                </c:pt>
                <c:pt idx="2204">
                  <c:v>n2205</c:v>
                </c:pt>
                <c:pt idx="2205">
                  <c:v>n2206</c:v>
                </c:pt>
                <c:pt idx="2206">
                  <c:v>n2207</c:v>
                </c:pt>
                <c:pt idx="2207">
                  <c:v>n2208</c:v>
                </c:pt>
                <c:pt idx="2208">
                  <c:v>n2209</c:v>
                </c:pt>
                <c:pt idx="2209">
                  <c:v>n2210</c:v>
                </c:pt>
                <c:pt idx="2210">
                  <c:v>n2211</c:v>
                </c:pt>
                <c:pt idx="2211">
                  <c:v>n2212</c:v>
                </c:pt>
                <c:pt idx="2212">
                  <c:v>n2213</c:v>
                </c:pt>
                <c:pt idx="2213">
                  <c:v>n2214</c:v>
                </c:pt>
                <c:pt idx="2214">
                  <c:v>n2215</c:v>
                </c:pt>
                <c:pt idx="2215">
                  <c:v>n2216</c:v>
                </c:pt>
                <c:pt idx="2216">
                  <c:v>n2217</c:v>
                </c:pt>
                <c:pt idx="2217">
                  <c:v>n2218</c:v>
                </c:pt>
                <c:pt idx="2218">
                  <c:v>n2219</c:v>
                </c:pt>
                <c:pt idx="2219">
                  <c:v>n2220</c:v>
                </c:pt>
                <c:pt idx="2220">
                  <c:v>n2221</c:v>
                </c:pt>
                <c:pt idx="2221">
                  <c:v>n2222</c:v>
                </c:pt>
                <c:pt idx="2222">
                  <c:v>n2223</c:v>
                </c:pt>
                <c:pt idx="2223">
                  <c:v>n2224</c:v>
                </c:pt>
                <c:pt idx="2224">
                  <c:v>n2225</c:v>
                </c:pt>
                <c:pt idx="2225">
                  <c:v>n2226</c:v>
                </c:pt>
                <c:pt idx="2226">
                  <c:v>n2227</c:v>
                </c:pt>
                <c:pt idx="2227">
                  <c:v>n2228</c:v>
                </c:pt>
                <c:pt idx="2228">
                  <c:v>n2229</c:v>
                </c:pt>
                <c:pt idx="2229">
                  <c:v>n2230</c:v>
                </c:pt>
                <c:pt idx="2230">
                  <c:v>n2231</c:v>
                </c:pt>
                <c:pt idx="2231">
                  <c:v>n2232</c:v>
                </c:pt>
                <c:pt idx="2232">
                  <c:v>n2233</c:v>
                </c:pt>
                <c:pt idx="2233">
                  <c:v>n2234</c:v>
                </c:pt>
                <c:pt idx="2234">
                  <c:v>n2235</c:v>
                </c:pt>
                <c:pt idx="2235">
                  <c:v>n2236</c:v>
                </c:pt>
                <c:pt idx="2236">
                  <c:v>n2237</c:v>
                </c:pt>
                <c:pt idx="2237">
                  <c:v>n2238</c:v>
                </c:pt>
                <c:pt idx="2238">
                  <c:v>n2239</c:v>
                </c:pt>
                <c:pt idx="2239">
                  <c:v>n2240</c:v>
                </c:pt>
                <c:pt idx="2240">
                  <c:v>n2241</c:v>
                </c:pt>
                <c:pt idx="2241">
                  <c:v>n2242</c:v>
                </c:pt>
                <c:pt idx="2242">
                  <c:v>n2243</c:v>
                </c:pt>
                <c:pt idx="2243">
                  <c:v>n2244</c:v>
                </c:pt>
                <c:pt idx="2244">
                  <c:v>n2245</c:v>
                </c:pt>
                <c:pt idx="2245">
                  <c:v>n2246</c:v>
                </c:pt>
                <c:pt idx="2246">
                  <c:v>n2247</c:v>
                </c:pt>
                <c:pt idx="2247">
                  <c:v>n2248</c:v>
                </c:pt>
                <c:pt idx="2248">
                  <c:v>n2249</c:v>
                </c:pt>
                <c:pt idx="2249">
                  <c:v>n2250</c:v>
                </c:pt>
                <c:pt idx="2250">
                  <c:v>n2251</c:v>
                </c:pt>
                <c:pt idx="2251">
                  <c:v>n2252</c:v>
                </c:pt>
                <c:pt idx="2252">
                  <c:v>n2253</c:v>
                </c:pt>
                <c:pt idx="2253">
                  <c:v>n2254</c:v>
                </c:pt>
                <c:pt idx="2254">
                  <c:v>n2255</c:v>
                </c:pt>
                <c:pt idx="2255">
                  <c:v>n2256</c:v>
                </c:pt>
                <c:pt idx="2256">
                  <c:v>n2257</c:v>
                </c:pt>
                <c:pt idx="2257">
                  <c:v>n2258</c:v>
                </c:pt>
                <c:pt idx="2258">
                  <c:v>n2259</c:v>
                </c:pt>
                <c:pt idx="2259">
                  <c:v>n2260</c:v>
                </c:pt>
                <c:pt idx="2260">
                  <c:v>n2261</c:v>
                </c:pt>
                <c:pt idx="2261">
                  <c:v>n2262</c:v>
                </c:pt>
                <c:pt idx="2262">
                  <c:v>n2263</c:v>
                </c:pt>
                <c:pt idx="2263">
                  <c:v>n2264</c:v>
                </c:pt>
                <c:pt idx="2264">
                  <c:v>n2265</c:v>
                </c:pt>
                <c:pt idx="2265">
                  <c:v>n2266</c:v>
                </c:pt>
                <c:pt idx="2266">
                  <c:v>n2267</c:v>
                </c:pt>
                <c:pt idx="2267">
                  <c:v>n2268</c:v>
                </c:pt>
                <c:pt idx="2268">
                  <c:v>n2269</c:v>
                </c:pt>
                <c:pt idx="2269">
                  <c:v>n2270</c:v>
                </c:pt>
                <c:pt idx="2270">
                  <c:v>n2271</c:v>
                </c:pt>
                <c:pt idx="2271">
                  <c:v>n2272</c:v>
                </c:pt>
                <c:pt idx="2272">
                  <c:v>n2273</c:v>
                </c:pt>
                <c:pt idx="2273">
                  <c:v>n2274</c:v>
                </c:pt>
                <c:pt idx="2274">
                  <c:v>n2275</c:v>
                </c:pt>
                <c:pt idx="2275">
                  <c:v>n2276</c:v>
                </c:pt>
                <c:pt idx="2276">
                  <c:v>n2277</c:v>
                </c:pt>
                <c:pt idx="2277">
                  <c:v>n2278</c:v>
                </c:pt>
                <c:pt idx="2278">
                  <c:v>n2279</c:v>
                </c:pt>
                <c:pt idx="2279">
                  <c:v>n2280</c:v>
                </c:pt>
                <c:pt idx="2280">
                  <c:v>n2281</c:v>
                </c:pt>
                <c:pt idx="2281">
                  <c:v>n2282</c:v>
                </c:pt>
                <c:pt idx="2282">
                  <c:v>n2283</c:v>
                </c:pt>
                <c:pt idx="2283">
                  <c:v>n2284</c:v>
                </c:pt>
                <c:pt idx="2284">
                  <c:v>n2285</c:v>
                </c:pt>
                <c:pt idx="2285">
                  <c:v>n2286</c:v>
                </c:pt>
                <c:pt idx="2286">
                  <c:v>n2287</c:v>
                </c:pt>
                <c:pt idx="2287">
                  <c:v>n2288</c:v>
                </c:pt>
                <c:pt idx="2288">
                  <c:v>n2289</c:v>
                </c:pt>
                <c:pt idx="2289">
                  <c:v>n2290</c:v>
                </c:pt>
                <c:pt idx="2290">
                  <c:v>n2291</c:v>
                </c:pt>
                <c:pt idx="2291">
                  <c:v>n2292</c:v>
                </c:pt>
                <c:pt idx="2292">
                  <c:v>n2293</c:v>
                </c:pt>
                <c:pt idx="2293">
                  <c:v>n2294</c:v>
                </c:pt>
                <c:pt idx="2294">
                  <c:v>n2295</c:v>
                </c:pt>
                <c:pt idx="2295">
                  <c:v>n2296</c:v>
                </c:pt>
                <c:pt idx="2296">
                  <c:v>n2297</c:v>
                </c:pt>
                <c:pt idx="2297">
                  <c:v>n2298</c:v>
                </c:pt>
                <c:pt idx="2298">
                  <c:v>n2299</c:v>
                </c:pt>
                <c:pt idx="2299">
                  <c:v>n2300</c:v>
                </c:pt>
                <c:pt idx="2300">
                  <c:v>n2301</c:v>
                </c:pt>
                <c:pt idx="2301">
                  <c:v>n2302</c:v>
                </c:pt>
                <c:pt idx="2302">
                  <c:v>n2303</c:v>
                </c:pt>
                <c:pt idx="2303">
                  <c:v>n2304</c:v>
                </c:pt>
                <c:pt idx="2304">
                  <c:v>n2305</c:v>
                </c:pt>
                <c:pt idx="2305">
                  <c:v>n2306</c:v>
                </c:pt>
                <c:pt idx="2306">
                  <c:v>n2307</c:v>
                </c:pt>
                <c:pt idx="2307">
                  <c:v>n2308</c:v>
                </c:pt>
                <c:pt idx="2308">
                  <c:v>n2309</c:v>
                </c:pt>
                <c:pt idx="2309">
                  <c:v>n2310</c:v>
                </c:pt>
                <c:pt idx="2310">
                  <c:v>n2311</c:v>
                </c:pt>
                <c:pt idx="2311">
                  <c:v>n2312</c:v>
                </c:pt>
                <c:pt idx="2312">
                  <c:v>n2313</c:v>
                </c:pt>
                <c:pt idx="2313">
                  <c:v>n2314</c:v>
                </c:pt>
                <c:pt idx="2314">
                  <c:v>n2315</c:v>
                </c:pt>
                <c:pt idx="2315">
                  <c:v>n2316</c:v>
                </c:pt>
                <c:pt idx="2316">
                  <c:v>n2317</c:v>
                </c:pt>
                <c:pt idx="2317">
                  <c:v>n2318</c:v>
                </c:pt>
                <c:pt idx="2318">
                  <c:v>n2319</c:v>
                </c:pt>
                <c:pt idx="2319">
                  <c:v>n2320</c:v>
                </c:pt>
                <c:pt idx="2320">
                  <c:v>n2321</c:v>
                </c:pt>
                <c:pt idx="2321">
                  <c:v>n2322</c:v>
                </c:pt>
                <c:pt idx="2322">
                  <c:v>n2323</c:v>
                </c:pt>
                <c:pt idx="2323">
                  <c:v>n2324</c:v>
                </c:pt>
                <c:pt idx="2324">
                  <c:v>n2325</c:v>
                </c:pt>
                <c:pt idx="2325">
                  <c:v>n2326</c:v>
                </c:pt>
                <c:pt idx="2326">
                  <c:v>n2327</c:v>
                </c:pt>
                <c:pt idx="2327">
                  <c:v>n2328</c:v>
                </c:pt>
                <c:pt idx="2328">
                  <c:v>n2329</c:v>
                </c:pt>
                <c:pt idx="2329">
                  <c:v>n2330</c:v>
                </c:pt>
                <c:pt idx="2330">
                  <c:v>n2331</c:v>
                </c:pt>
                <c:pt idx="2331">
                  <c:v>n2332</c:v>
                </c:pt>
                <c:pt idx="2332">
                  <c:v>n2333</c:v>
                </c:pt>
                <c:pt idx="2333">
                  <c:v>n2334</c:v>
                </c:pt>
                <c:pt idx="2334">
                  <c:v>n2335</c:v>
                </c:pt>
                <c:pt idx="2335">
                  <c:v>n2336</c:v>
                </c:pt>
                <c:pt idx="2336">
                  <c:v>n2337</c:v>
                </c:pt>
                <c:pt idx="2337">
                  <c:v>n2338</c:v>
                </c:pt>
                <c:pt idx="2338">
                  <c:v>n2339</c:v>
                </c:pt>
                <c:pt idx="2339">
                  <c:v>n2340</c:v>
                </c:pt>
                <c:pt idx="2340">
                  <c:v>n2341</c:v>
                </c:pt>
                <c:pt idx="2341">
                  <c:v>n2342</c:v>
                </c:pt>
                <c:pt idx="2342">
                  <c:v>n2343</c:v>
                </c:pt>
                <c:pt idx="2343">
                  <c:v>n2344</c:v>
                </c:pt>
                <c:pt idx="2344">
                  <c:v>n2345</c:v>
                </c:pt>
                <c:pt idx="2345">
                  <c:v>n2346</c:v>
                </c:pt>
                <c:pt idx="2346">
                  <c:v>n2347</c:v>
                </c:pt>
                <c:pt idx="2347">
                  <c:v>n2348</c:v>
                </c:pt>
                <c:pt idx="2348">
                  <c:v>n2349</c:v>
                </c:pt>
                <c:pt idx="2349">
                  <c:v>n2350</c:v>
                </c:pt>
                <c:pt idx="2350">
                  <c:v>n2351</c:v>
                </c:pt>
                <c:pt idx="2351">
                  <c:v>n2352</c:v>
                </c:pt>
                <c:pt idx="2352">
                  <c:v>n2353</c:v>
                </c:pt>
                <c:pt idx="2353">
                  <c:v>n2354</c:v>
                </c:pt>
                <c:pt idx="2354">
                  <c:v>n2355</c:v>
                </c:pt>
                <c:pt idx="2355">
                  <c:v>n2356</c:v>
                </c:pt>
                <c:pt idx="2356">
                  <c:v>n2357</c:v>
                </c:pt>
                <c:pt idx="2357">
                  <c:v>n2358</c:v>
                </c:pt>
                <c:pt idx="2358">
                  <c:v>n2359</c:v>
                </c:pt>
                <c:pt idx="2359">
                  <c:v>n2360</c:v>
                </c:pt>
                <c:pt idx="2360">
                  <c:v>n2361</c:v>
                </c:pt>
                <c:pt idx="2361">
                  <c:v>n2362</c:v>
                </c:pt>
                <c:pt idx="2362">
                  <c:v>n2363</c:v>
                </c:pt>
                <c:pt idx="2363">
                  <c:v>n2364</c:v>
                </c:pt>
                <c:pt idx="2364">
                  <c:v>n2365</c:v>
                </c:pt>
                <c:pt idx="2365">
                  <c:v>n2366</c:v>
                </c:pt>
                <c:pt idx="2366">
                  <c:v>n2367</c:v>
                </c:pt>
                <c:pt idx="2367">
                  <c:v>n2368</c:v>
                </c:pt>
                <c:pt idx="2368">
                  <c:v>n2369</c:v>
                </c:pt>
                <c:pt idx="2369">
                  <c:v>n2370</c:v>
                </c:pt>
                <c:pt idx="2370">
                  <c:v>n2371</c:v>
                </c:pt>
                <c:pt idx="2371">
                  <c:v>n2372</c:v>
                </c:pt>
                <c:pt idx="2372">
                  <c:v>n2373</c:v>
                </c:pt>
                <c:pt idx="2373">
                  <c:v>n2374</c:v>
                </c:pt>
                <c:pt idx="2374">
                  <c:v>n2375</c:v>
                </c:pt>
                <c:pt idx="2375">
                  <c:v>n2376</c:v>
                </c:pt>
                <c:pt idx="2376">
                  <c:v>n2377</c:v>
                </c:pt>
                <c:pt idx="2377">
                  <c:v>n2378</c:v>
                </c:pt>
                <c:pt idx="2378">
                  <c:v>n2379</c:v>
                </c:pt>
                <c:pt idx="2379">
                  <c:v>n2380</c:v>
                </c:pt>
                <c:pt idx="2380">
                  <c:v>n2381</c:v>
                </c:pt>
                <c:pt idx="2381">
                  <c:v>n2382</c:v>
                </c:pt>
                <c:pt idx="2382">
                  <c:v>n2383</c:v>
                </c:pt>
                <c:pt idx="2383">
                  <c:v>n2384</c:v>
                </c:pt>
                <c:pt idx="2384">
                  <c:v>n2385</c:v>
                </c:pt>
                <c:pt idx="2385">
                  <c:v>n2386</c:v>
                </c:pt>
                <c:pt idx="2386">
                  <c:v>n2387</c:v>
                </c:pt>
                <c:pt idx="2387">
                  <c:v>n2388</c:v>
                </c:pt>
                <c:pt idx="2388">
                  <c:v>n2389</c:v>
                </c:pt>
                <c:pt idx="2389">
                  <c:v>n2390</c:v>
                </c:pt>
                <c:pt idx="2390">
                  <c:v>n2391</c:v>
                </c:pt>
                <c:pt idx="2391">
                  <c:v>n2392</c:v>
                </c:pt>
                <c:pt idx="2392">
                  <c:v>n2393</c:v>
                </c:pt>
                <c:pt idx="2393">
                  <c:v>n2394</c:v>
                </c:pt>
                <c:pt idx="2394">
                  <c:v>n2395</c:v>
                </c:pt>
                <c:pt idx="2395">
                  <c:v>n2396</c:v>
                </c:pt>
                <c:pt idx="2396">
                  <c:v>n2397</c:v>
                </c:pt>
                <c:pt idx="2397">
                  <c:v>n2398</c:v>
                </c:pt>
                <c:pt idx="2398">
                  <c:v>n2399</c:v>
                </c:pt>
                <c:pt idx="2399">
                  <c:v>n2400</c:v>
                </c:pt>
                <c:pt idx="2400">
                  <c:v>n2401</c:v>
                </c:pt>
                <c:pt idx="2401">
                  <c:v>n2402</c:v>
                </c:pt>
                <c:pt idx="2402">
                  <c:v>n2403</c:v>
                </c:pt>
                <c:pt idx="2403">
                  <c:v>n2404</c:v>
                </c:pt>
                <c:pt idx="2404">
                  <c:v>n2405</c:v>
                </c:pt>
                <c:pt idx="2405">
                  <c:v>n2406</c:v>
                </c:pt>
                <c:pt idx="2406">
                  <c:v>n2407</c:v>
                </c:pt>
                <c:pt idx="2407">
                  <c:v>n2408</c:v>
                </c:pt>
                <c:pt idx="2408">
                  <c:v>n2409</c:v>
                </c:pt>
                <c:pt idx="2409">
                  <c:v>n2410</c:v>
                </c:pt>
                <c:pt idx="2410">
                  <c:v>n2411</c:v>
                </c:pt>
                <c:pt idx="2411">
                  <c:v>n2412</c:v>
                </c:pt>
                <c:pt idx="2412">
                  <c:v>n2413</c:v>
                </c:pt>
                <c:pt idx="2413">
                  <c:v>n2414</c:v>
                </c:pt>
                <c:pt idx="2414">
                  <c:v>n2415</c:v>
                </c:pt>
                <c:pt idx="2415">
                  <c:v>n2416</c:v>
                </c:pt>
                <c:pt idx="2416">
                  <c:v>n2417</c:v>
                </c:pt>
                <c:pt idx="2417">
                  <c:v>n2418</c:v>
                </c:pt>
                <c:pt idx="2418">
                  <c:v>n2419</c:v>
                </c:pt>
                <c:pt idx="2419">
                  <c:v>n2420</c:v>
                </c:pt>
                <c:pt idx="2420">
                  <c:v>n2421</c:v>
                </c:pt>
                <c:pt idx="2421">
                  <c:v>n2422</c:v>
                </c:pt>
                <c:pt idx="2422">
                  <c:v>n2423</c:v>
                </c:pt>
                <c:pt idx="2423">
                  <c:v>n2424</c:v>
                </c:pt>
                <c:pt idx="2424">
                  <c:v>n2425</c:v>
                </c:pt>
                <c:pt idx="2425">
                  <c:v>n2426</c:v>
                </c:pt>
                <c:pt idx="2426">
                  <c:v>n2427</c:v>
                </c:pt>
                <c:pt idx="2427">
                  <c:v>n2428</c:v>
                </c:pt>
                <c:pt idx="2428">
                  <c:v>n2429</c:v>
                </c:pt>
                <c:pt idx="2429">
                  <c:v>n2430</c:v>
                </c:pt>
                <c:pt idx="2430">
                  <c:v>n2431</c:v>
                </c:pt>
                <c:pt idx="2431">
                  <c:v>n2432</c:v>
                </c:pt>
                <c:pt idx="2432">
                  <c:v>n2433</c:v>
                </c:pt>
                <c:pt idx="2433">
                  <c:v>n2434</c:v>
                </c:pt>
                <c:pt idx="2434">
                  <c:v>n2435</c:v>
                </c:pt>
                <c:pt idx="2435">
                  <c:v>n2436</c:v>
                </c:pt>
                <c:pt idx="2436">
                  <c:v>n2437</c:v>
                </c:pt>
                <c:pt idx="2437">
                  <c:v>n2438</c:v>
                </c:pt>
                <c:pt idx="2438">
                  <c:v>n2439</c:v>
                </c:pt>
                <c:pt idx="2439">
                  <c:v>n2440</c:v>
                </c:pt>
                <c:pt idx="2440">
                  <c:v>n2441</c:v>
                </c:pt>
                <c:pt idx="2441">
                  <c:v>n2442</c:v>
                </c:pt>
                <c:pt idx="2442">
                  <c:v>n2443</c:v>
                </c:pt>
                <c:pt idx="2443">
                  <c:v>n2444</c:v>
                </c:pt>
                <c:pt idx="2444">
                  <c:v>n2445</c:v>
                </c:pt>
                <c:pt idx="2445">
                  <c:v>n2446</c:v>
                </c:pt>
                <c:pt idx="2446">
                  <c:v>n2447</c:v>
                </c:pt>
                <c:pt idx="2447">
                  <c:v>n2448</c:v>
                </c:pt>
                <c:pt idx="2448">
                  <c:v>n2449</c:v>
                </c:pt>
                <c:pt idx="2449">
                  <c:v>n2450</c:v>
                </c:pt>
                <c:pt idx="2450">
                  <c:v>n2451</c:v>
                </c:pt>
                <c:pt idx="2451">
                  <c:v>n2452</c:v>
                </c:pt>
                <c:pt idx="2452">
                  <c:v>n2453</c:v>
                </c:pt>
                <c:pt idx="2453">
                  <c:v>n2454</c:v>
                </c:pt>
                <c:pt idx="2454">
                  <c:v>n2455</c:v>
                </c:pt>
                <c:pt idx="2455">
                  <c:v>n2456</c:v>
                </c:pt>
                <c:pt idx="2456">
                  <c:v>n2457</c:v>
                </c:pt>
                <c:pt idx="2457">
                  <c:v>n2458</c:v>
                </c:pt>
                <c:pt idx="2458">
                  <c:v>n2459</c:v>
                </c:pt>
                <c:pt idx="2459">
                  <c:v>n2460</c:v>
                </c:pt>
                <c:pt idx="2460">
                  <c:v>n2461</c:v>
                </c:pt>
                <c:pt idx="2461">
                  <c:v>n2462</c:v>
                </c:pt>
                <c:pt idx="2462">
                  <c:v>n2463</c:v>
                </c:pt>
                <c:pt idx="2463">
                  <c:v>n2464</c:v>
                </c:pt>
                <c:pt idx="2464">
                  <c:v>n2465</c:v>
                </c:pt>
                <c:pt idx="2465">
                  <c:v>n2466</c:v>
                </c:pt>
                <c:pt idx="2466">
                  <c:v>n2467</c:v>
                </c:pt>
                <c:pt idx="2467">
                  <c:v>n2468</c:v>
                </c:pt>
                <c:pt idx="2468">
                  <c:v>n2469</c:v>
                </c:pt>
                <c:pt idx="2469">
                  <c:v>n2470</c:v>
                </c:pt>
                <c:pt idx="2470">
                  <c:v>n2471</c:v>
                </c:pt>
                <c:pt idx="2471">
                  <c:v>n2472</c:v>
                </c:pt>
                <c:pt idx="2472">
                  <c:v>n2473</c:v>
                </c:pt>
                <c:pt idx="2473">
                  <c:v>n2474</c:v>
                </c:pt>
                <c:pt idx="2474">
                  <c:v>n2475</c:v>
                </c:pt>
                <c:pt idx="2475">
                  <c:v>n2476</c:v>
                </c:pt>
                <c:pt idx="2476">
                  <c:v>n2477</c:v>
                </c:pt>
                <c:pt idx="2477">
                  <c:v>n2478</c:v>
                </c:pt>
                <c:pt idx="2478">
                  <c:v>n2479</c:v>
                </c:pt>
                <c:pt idx="2479">
                  <c:v>n2480</c:v>
                </c:pt>
                <c:pt idx="2480">
                  <c:v>n2481</c:v>
                </c:pt>
                <c:pt idx="2481">
                  <c:v>n2482</c:v>
                </c:pt>
                <c:pt idx="2482">
                  <c:v>n2483</c:v>
                </c:pt>
                <c:pt idx="2483">
                  <c:v>n2484</c:v>
                </c:pt>
                <c:pt idx="2484">
                  <c:v>n2485</c:v>
                </c:pt>
                <c:pt idx="2485">
                  <c:v>n2486</c:v>
                </c:pt>
                <c:pt idx="2486">
                  <c:v>n2487</c:v>
                </c:pt>
                <c:pt idx="2487">
                  <c:v>n2488</c:v>
                </c:pt>
                <c:pt idx="2488">
                  <c:v>n2489</c:v>
                </c:pt>
                <c:pt idx="2489">
                  <c:v>n2490</c:v>
                </c:pt>
                <c:pt idx="2490">
                  <c:v>n2491</c:v>
                </c:pt>
                <c:pt idx="2491">
                  <c:v>n2492</c:v>
                </c:pt>
                <c:pt idx="2492">
                  <c:v>n2493</c:v>
                </c:pt>
                <c:pt idx="2493">
                  <c:v>n2494</c:v>
                </c:pt>
                <c:pt idx="2494">
                  <c:v>n2495</c:v>
                </c:pt>
                <c:pt idx="2495">
                  <c:v>n2496</c:v>
                </c:pt>
                <c:pt idx="2496">
                  <c:v>n2497</c:v>
                </c:pt>
                <c:pt idx="2497">
                  <c:v>n2498</c:v>
                </c:pt>
                <c:pt idx="2498">
                  <c:v>n2499</c:v>
                </c:pt>
                <c:pt idx="2499">
                  <c:v>n2500</c:v>
                </c:pt>
                <c:pt idx="2500">
                  <c:v>n2501</c:v>
                </c:pt>
                <c:pt idx="2501">
                  <c:v>n2502</c:v>
                </c:pt>
                <c:pt idx="2502">
                  <c:v>n2503</c:v>
                </c:pt>
                <c:pt idx="2503">
                  <c:v>n2504</c:v>
                </c:pt>
                <c:pt idx="2504">
                  <c:v>n2505</c:v>
                </c:pt>
                <c:pt idx="2505">
                  <c:v>n2506</c:v>
                </c:pt>
                <c:pt idx="2506">
                  <c:v>n2507</c:v>
                </c:pt>
                <c:pt idx="2507">
                  <c:v>n2508</c:v>
                </c:pt>
                <c:pt idx="2508">
                  <c:v>n2509</c:v>
                </c:pt>
                <c:pt idx="2509">
                  <c:v>n2510</c:v>
                </c:pt>
                <c:pt idx="2510">
                  <c:v>n2511</c:v>
                </c:pt>
                <c:pt idx="2511">
                  <c:v>n2512</c:v>
                </c:pt>
                <c:pt idx="2512">
                  <c:v>n2513</c:v>
                </c:pt>
                <c:pt idx="2513">
                  <c:v>n2514</c:v>
                </c:pt>
                <c:pt idx="2514">
                  <c:v>n2515</c:v>
                </c:pt>
                <c:pt idx="2515">
                  <c:v>n2516</c:v>
                </c:pt>
                <c:pt idx="2516">
                  <c:v>n2517</c:v>
                </c:pt>
                <c:pt idx="2517">
                  <c:v>n2518</c:v>
                </c:pt>
                <c:pt idx="2518">
                  <c:v>n2519</c:v>
                </c:pt>
                <c:pt idx="2519">
                  <c:v>n2520</c:v>
                </c:pt>
                <c:pt idx="2520">
                  <c:v>n2521</c:v>
                </c:pt>
                <c:pt idx="2521">
                  <c:v>n2522</c:v>
                </c:pt>
                <c:pt idx="2522">
                  <c:v>n2523</c:v>
                </c:pt>
                <c:pt idx="2523">
                  <c:v>n2524</c:v>
                </c:pt>
                <c:pt idx="2524">
                  <c:v>n2525</c:v>
                </c:pt>
                <c:pt idx="2525">
                  <c:v>n2526</c:v>
                </c:pt>
                <c:pt idx="2526">
                  <c:v>n2527</c:v>
                </c:pt>
                <c:pt idx="2527">
                  <c:v>n2528</c:v>
                </c:pt>
                <c:pt idx="2528">
                  <c:v>n2529</c:v>
                </c:pt>
                <c:pt idx="2529">
                  <c:v>n2530</c:v>
                </c:pt>
                <c:pt idx="2530">
                  <c:v>n2531</c:v>
                </c:pt>
                <c:pt idx="2531">
                  <c:v>n2532</c:v>
                </c:pt>
                <c:pt idx="2532">
                  <c:v>n2533</c:v>
                </c:pt>
                <c:pt idx="2533">
                  <c:v>n2534</c:v>
                </c:pt>
                <c:pt idx="2534">
                  <c:v>n2535</c:v>
                </c:pt>
                <c:pt idx="2535">
                  <c:v>n2536</c:v>
                </c:pt>
                <c:pt idx="2536">
                  <c:v>n2537</c:v>
                </c:pt>
                <c:pt idx="2537">
                  <c:v>n2538</c:v>
                </c:pt>
                <c:pt idx="2538">
                  <c:v>n2539</c:v>
                </c:pt>
                <c:pt idx="2539">
                  <c:v>n2540</c:v>
                </c:pt>
                <c:pt idx="2540">
                  <c:v>n2541</c:v>
                </c:pt>
                <c:pt idx="2541">
                  <c:v>n2542</c:v>
                </c:pt>
                <c:pt idx="2542">
                  <c:v>n2543</c:v>
                </c:pt>
                <c:pt idx="2543">
                  <c:v>n2544</c:v>
                </c:pt>
                <c:pt idx="2544">
                  <c:v>n2545</c:v>
                </c:pt>
                <c:pt idx="2545">
                  <c:v>n2546</c:v>
                </c:pt>
                <c:pt idx="2546">
                  <c:v>n2547</c:v>
                </c:pt>
                <c:pt idx="2547">
                  <c:v>n2548</c:v>
                </c:pt>
                <c:pt idx="2548">
                  <c:v>n2549</c:v>
                </c:pt>
                <c:pt idx="2549">
                  <c:v>n2550</c:v>
                </c:pt>
                <c:pt idx="2550">
                  <c:v>n2551</c:v>
                </c:pt>
                <c:pt idx="2551">
                  <c:v>n2552</c:v>
                </c:pt>
                <c:pt idx="2552">
                  <c:v>n2553</c:v>
                </c:pt>
                <c:pt idx="2553">
                  <c:v>n2554</c:v>
                </c:pt>
                <c:pt idx="2554">
                  <c:v>n2555</c:v>
                </c:pt>
                <c:pt idx="2555">
                  <c:v>n2556</c:v>
                </c:pt>
                <c:pt idx="2556">
                  <c:v>n2557</c:v>
                </c:pt>
                <c:pt idx="2557">
                  <c:v>n2558</c:v>
                </c:pt>
                <c:pt idx="2558">
                  <c:v>n2559</c:v>
                </c:pt>
                <c:pt idx="2559">
                  <c:v>n2560</c:v>
                </c:pt>
                <c:pt idx="2560">
                  <c:v>n2561</c:v>
                </c:pt>
                <c:pt idx="2561">
                  <c:v>n2562</c:v>
                </c:pt>
                <c:pt idx="2562">
                  <c:v>n2563</c:v>
                </c:pt>
                <c:pt idx="2563">
                  <c:v>n2564</c:v>
                </c:pt>
                <c:pt idx="2564">
                  <c:v>n2565</c:v>
                </c:pt>
                <c:pt idx="2565">
                  <c:v>n2566</c:v>
                </c:pt>
                <c:pt idx="2566">
                  <c:v>n2567</c:v>
                </c:pt>
                <c:pt idx="2567">
                  <c:v>n2568</c:v>
                </c:pt>
                <c:pt idx="2568">
                  <c:v>n2569</c:v>
                </c:pt>
                <c:pt idx="2569">
                  <c:v>n2570</c:v>
                </c:pt>
                <c:pt idx="2570">
                  <c:v>n2571</c:v>
                </c:pt>
                <c:pt idx="2571">
                  <c:v>n2572</c:v>
                </c:pt>
                <c:pt idx="2572">
                  <c:v>n2573</c:v>
                </c:pt>
                <c:pt idx="2573">
                  <c:v>n2574</c:v>
                </c:pt>
                <c:pt idx="2574">
                  <c:v>n2575</c:v>
                </c:pt>
                <c:pt idx="2575">
                  <c:v>n2576</c:v>
                </c:pt>
                <c:pt idx="2576">
                  <c:v>n2577</c:v>
                </c:pt>
                <c:pt idx="2577">
                  <c:v>n2578</c:v>
                </c:pt>
                <c:pt idx="2578">
                  <c:v>n2579</c:v>
                </c:pt>
                <c:pt idx="2579">
                  <c:v>n2580</c:v>
                </c:pt>
                <c:pt idx="2580">
                  <c:v>n2581</c:v>
                </c:pt>
                <c:pt idx="2581">
                  <c:v>n2582</c:v>
                </c:pt>
                <c:pt idx="2582">
                  <c:v>n2583</c:v>
                </c:pt>
                <c:pt idx="2583">
                  <c:v>n2584</c:v>
                </c:pt>
                <c:pt idx="2584">
                  <c:v>n2585</c:v>
                </c:pt>
                <c:pt idx="2585">
                  <c:v>n2586</c:v>
                </c:pt>
                <c:pt idx="2586">
                  <c:v>n2587</c:v>
                </c:pt>
                <c:pt idx="2587">
                  <c:v>n2588</c:v>
                </c:pt>
                <c:pt idx="2588">
                  <c:v>n2589</c:v>
                </c:pt>
                <c:pt idx="2589">
                  <c:v>n2590</c:v>
                </c:pt>
                <c:pt idx="2590">
                  <c:v>n2591</c:v>
                </c:pt>
                <c:pt idx="2591">
                  <c:v>n2592</c:v>
                </c:pt>
                <c:pt idx="2592">
                  <c:v>n2593</c:v>
                </c:pt>
                <c:pt idx="2593">
                  <c:v>n2594</c:v>
                </c:pt>
                <c:pt idx="2594">
                  <c:v>n2595</c:v>
                </c:pt>
                <c:pt idx="2595">
                  <c:v>n2596</c:v>
                </c:pt>
                <c:pt idx="2596">
                  <c:v>n2597</c:v>
                </c:pt>
                <c:pt idx="2597">
                  <c:v>n2598</c:v>
                </c:pt>
                <c:pt idx="2598">
                  <c:v>n2599</c:v>
                </c:pt>
                <c:pt idx="2599">
                  <c:v>n2600</c:v>
                </c:pt>
                <c:pt idx="2600">
                  <c:v>n2601</c:v>
                </c:pt>
                <c:pt idx="2601">
                  <c:v>n2602</c:v>
                </c:pt>
                <c:pt idx="2602">
                  <c:v>n2603</c:v>
                </c:pt>
                <c:pt idx="2603">
                  <c:v>n2604</c:v>
                </c:pt>
                <c:pt idx="2604">
                  <c:v>n2605</c:v>
                </c:pt>
                <c:pt idx="2605">
                  <c:v>n2606</c:v>
                </c:pt>
                <c:pt idx="2606">
                  <c:v>n2607</c:v>
                </c:pt>
                <c:pt idx="2607">
                  <c:v>n2608</c:v>
                </c:pt>
                <c:pt idx="2608">
                  <c:v>n2609</c:v>
                </c:pt>
                <c:pt idx="2609">
                  <c:v>n2610</c:v>
                </c:pt>
                <c:pt idx="2610">
                  <c:v>n2611</c:v>
                </c:pt>
                <c:pt idx="2611">
                  <c:v>n2612</c:v>
                </c:pt>
                <c:pt idx="2612">
                  <c:v>n2613</c:v>
                </c:pt>
                <c:pt idx="2613">
                  <c:v>n2614</c:v>
                </c:pt>
                <c:pt idx="2614">
                  <c:v>n2615</c:v>
                </c:pt>
                <c:pt idx="2615">
                  <c:v>n2616</c:v>
                </c:pt>
                <c:pt idx="2616">
                  <c:v>n2617</c:v>
                </c:pt>
                <c:pt idx="2617">
                  <c:v>n2618</c:v>
                </c:pt>
                <c:pt idx="2618">
                  <c:v>n2619</c:v>
                </c:pt>
                <c:pt idx="2619">
                  <c:v>n2620</c:v>
                </c:pt>
                <c:pt idx="2620">
                  <c:v>n2621</c:v>
                </c:pt>
                <c:pt idx="2621">
                  <c:v>n2622</c:v>
                </c:pt>
                <c:pt idx="2622">
                  <c:v>n2623</c:v>
                </c:pt>
                <c:pt idx="2623">
                  <c:v>n2624</c:v>
                </c:pt>
                <c:pt idx="2624">
                  <c:v>n2625</c:v>
                </c:pt>
                <c:pt idx="2625">
                  <c:v>n2626</c:v>
                </c:pt>
                <c:pt idx="2626">
                  <c:v>n2627</c:v>
                </c:pt>
                <c:pt idx="2627">
                  <c:v>n2628</c:v>
                </c:pt>
                <c:pt idx="2628">
                  <c:v>n2629</c:v>
                </c:pt>
                <c:pt idx="2629">
                  <c:v>n2630</c:v>
                </c:pt>
                <c:pt idx="2630">
                  <c:v>n2631</c:v>
                </c:pt>
                <c:pt idx="2631">
                  <c:v>n2632</c:v>
                </c:pt>
                <c:pt idx="2632">
                  <c:v>n2633</c:v>
                </c:pt>
                <c:pt idx="2633">
                  <c:v>n2634</c:v>
                </c:pt>
                <c:pt idx="2634">
                  <c:v>n2635</c:v>
                </c:pt>
                <c:pt idx="2635">
                  <c:v>n2636</c:v>
                </c:pt>
                <c:pt idx="2636">
                  <c:v>n2637</c:v>
                </c:pt>
                <c:pt idx="2637">
                  <c:v>n2638</c:v>
                </c:pt>
                <c:pt idx="2638">
                  <c:v>n2639</c:v>
                </c:pt>
                <c:pt idx="2639">
                  <c:v>n2640</c:v>
                </c:pt>
                <c:pt idx="2640">
                  <c:v>n2641</c:v>
                </c:pt>
                <c:pt idx="2641">
                  <c:v>n2642</c:v>
                </c:pt>
                <c:pt idx="2642">
                  <c:v>n2643</c:v>
                </c:pt>
                <c:pt idx="2643">
                  <c:v>n2644</c:v>
                </c:pt>
                <c:pt idx="2644">
                  <c:v>n2645</c:v>
                </c:pt>
                <c:pt idx="2645">
                  <c:v>n2646</c:v>
                </c:pt>
                <c:pt idx="2646">
                  <c:v>n2647</c:v>
                </c:pt>
                <c:pt idx="2647">
                  <c:v>n2648</c:v>
                </c:pt>
                <c:pt idx="2648">
                  <c:v>n2649</c:v>
                </c:pt>
                <c:pt idx="2649">
                  <c:v>n2650</c:v>
                </c:pt>
                <c:pt idx="2650">
                  <c:v>n2651</c:v>
                </c:pt>
                <c:pt idx="2651">
                  <c:v>n2652</c:v>
                </c:pt>
                <c:pt idx="2652">
                  <c:v>n2653</c:v>
                </c:pt>
                <c:pt idx="2653">
                  <c:v>n2654</c:v>
                </c:pt>
                <c:pt idx="2654">
                  <c:v>n2655</c:v>
                </c:pt>
                <c:pt idx="2655">
                  <c:v>n2656</c:v>
                </c:pt>
                <c:pt idx="2656">
                  <c:v>n2657</c:v>
                </c:pt>
                <c:pt idx="2657">
                  <c:v>n2658</c:v>
                </c:pt>
                <c:pt idx="2658">
                  <c:v>n2659</c:v>
                </c:pt>
                <c:pt idx="2659">
                  <c:v>n2660</c:v>
                </c:pt>
                <c:pt idx="2660">
                  <c:v>n2661</c:v>
                </c:pt>
                <c:pt idx="2661">
                  <c:v>n2662</c:v>
                </c:pt>
                <c:pt idx="2662">
                  <c:v>n2663</c:v>
                </c:pt>
                <c:pt idx="2663">
                  <c:v>n2664</c:v>
                </c:pt>
                <c:pt idx="2664">
                  <c:v>n2665</c:v>
                </c:pt>
                <c:pt idx="2665">
                  <c:v>n2666</c:v>
                </c:pt>
                <c:pt idx="2666">
                  <c:v>n2667</c:v>
                </c:pt>
                <c:pt idx="2667">
                  <c:v>n2668</c:v>
                </c:pt>
                <c:pt idx="2668">
                  <c:v>n2669</c:v>
                </c:pt>
                <c:pt idx="2669">
                  <c:v>n2670</c:v>
                </c:pt>
                <c:pt idx="2670">
                  <c:v>n2671</c:v>
                </c:pt>
                <c:pt idx="2671">
                  <c:v>n2672</c:v>
                </c:pt>
                <c:pt idx="2672">
                  <c:v>n2673</c:v>
                </c:pt>
                <c:pt idx="2673">
                  <c:v>n2674</c:v>
                </c:pt>
                <c:pt idx="2674">
                  <c:v>n2675</c:v>
                </c:pt>
                <c:pt idx="2675">
                  <c:v>n2676</c:v>
                </c:pt>
                <c:pt idx="2676">
                  <c:v>n2677</c:v>
                </c:pt>
                <c:pt idx="2677">
                  <c:v>n2678</c:v>
                </c:pt>
                <c:pt idx="2678">
                  <c:v>n2679</c:v>
                </c:pt>
                <c:pt idx="2679">
                  <c:v>n2680</c:v>
                </c:pt>
                <c:pt idx="2680">
                  <c:v>n2681</c:v>
                </c:pt>
                <c:pt idx="2681">
                  <c:v>n2682</c:v>
                </c:pt>
                <c:pt idx="2682">
                  <c:v>n2683</c:v>
                </c:pt>
                <c:pt idx="2683">
                  <c:v>n2684</c:v>
                </c:pt>
                <c:pt idx="2684">
                  <c:v>n2685</c:v>
                </c:pt>
                <c:pt idx="2685">
                  <c:v>n2686</c:v>
                </c:pt>
                <c:pt idx="2686">
                  <c:v>n2687</c:v>
                </c:pt>
                <c:pt idx="2687">
                  <c:v>n2688</c:v>
                </c:pt>
                <c:pt idx="2688">
                  <c:v>n2689</c:v>
                </c:pt>
                <c:pt idx="2689">
                  <c:v>n2690</c:v>
                </c:pt>
                <c:pt idx="2690">
                  <c:v>n2691</c:v>
                </c:pt>
                <c:pt idx="2691">
                  <c:v>n2692</c:v>
                </c:pt>
                <c:pt idx="2692">
                  <c:v>n2693</c:v>
                </c:pt>
                <c:pt idx="2693">
                  <c:v>n2694</c:v>
                </c:pt>
                <c:pt idx="2694">
                  <c:v>n2695</c:v>
                </c:pt>
                <c:pt idx="2695">
                  <c:v>n2696</c:v>
                </c:pt>
                <c:pt idx="2696">
                  <c:v>n2697</c:v>
                </c:pt>
                <c:pt idx="2697">
                  <c:v>n2698</c:v>
                </c:pt>
                <c:pt idx="2698">
                  <c:v>n2699</c:v>
                </c:pt>
                <c:pt idx="2699">
                  <c:v>n2700</c:v>
                </c:pt>
                <c:pt idx="2700">
                  <c:v>n2701</c:v>
                </c:pt>
                <c:pt idx="2701">
                  <c:v>n2702</c:v>
                </c:pt>
                <c:pt idx="2702">
                  <c:v>n2703</c:v>
                </c:pt>
                <c:pt idx="2703">
                  <c:v>n2704</c:v>
                </c:pt>
                <c:pt idx="2704">
                  <c:v>n2705</c:v>
                </c:pt>
                <c:pt idx="2705">
                  <c:v>n2706</c:v>
                </c:pt>
                <c:pt idx="2706">
                  <c:v>n2707</c:v>
                </c:pt>
                <c:pt idx="2707">
                  <c:v>n2708</c:v>
                </c:pt>
                <c:pt idx="2708">
                  <c:v>n2709</c:v>
                </c:pt>
                <c:pt idx="2709">
                  <c:v>n2710</c:v>
                </c:pt>
                <c:pt idx="2710">
                  <c:v>n2711</c:v>
                </c:pt>
                <c:pt idx="2711">
                  <c:v>n2712</c:v>
                </c:pt>
                <c:pt idx="2712">
                  <c:v>n2713</c:v>
                </c:pt>
                <c:pt idx="2713">
                  <c:v>n2714</c:v>
                </c:pt>
                <c:pt idx="2714">
                  <c:v>n2715</c:v>
                </c:pt>
                <c:pt idx="2715">
                  <c:v>n2716</c:v>
                </c:pt>
                <c:pt idx="2716">
                  <c:v>n2717</c:v>
                </c:pt>
                <c:pt idx="2717">
                  <c:v>n2718</c:v>
                </c:pt>
                <c:pt idx="2718">
                  <c:v>n2719</c:v>
                </c:pt>
                <c:pt idx="2719">
                  <c:v>n2720</c:v>
                </c:pt>
                <c:pt idx="2720">
                  <c:v>n2721</c:v>
                </c:pt>
                <c:pt idx="2721">
                  <c:v>n2722</c:v>
                </c:pt>
                <c:pt idx="2722">
                  <c:v>n2723</c:v>
                </c:pt>
                <c:pt idx="2723">
                  <c:v>n2724</c:v>
                </c:pt>
                <c:pt idx="2724">
                  <c:v>n2725</c:v>
                </c:pt>
                <c:pt idx="2725">
                  <c:v>n2726</c:v>
                </c:pt>
                <c:pt idx="2726">
                  <c:v>n2727</c:v>
                </c:pt>
                <c:pt idx="2727">
                  <c:v>n2728</c:v>
                </c:pt>
                <c:pt idx="2728">
                  <c:v>n2729</c:v>
                </c:pt>
                <c:pt idx="2729">
                  <c:v>n2730</c:v>
                </c:pt>
                <c:pt idx="2730">
                  <c:v>n2731</c:v>
                </c:pt>
                <c:pt idx="2731">
                  <c:v>n2732</c:v>
                </c:pt>
                <c:pt idx="2732">
                  <c:v>n2733</c:v>
                </c:pt>
                <c:pt idx="2733">
                  <c:v>n2734</c:v>
                </c:pt>
                <c:pt idx="2734">
                  <c:v>n2735</c:v>
                </c:pt>
                <c:pt idx="2735">
                  <c:v>n2736</c:v>
                </c:pt>
                <c:pt idx="2736">
                  <c:v>n2737</c:v>
                </c:pt>
                <c:pt idx="2737">
                  <c:v>n2738</c:v>
                </c:pt>
                <c:pt idx="2738">
                  <c:v>n2739</c:v>
                </c:pt>
                <c:pt idx="2739">
                  <c:v>n2740</c:v>
                </c:pt>
                <c:pt idx="2740">
                  <c:v>n2741</c:v>
                </c:pt>
                <c:pt idx="2741">
                  <c:v>n2742</c:v>
                </c:pt>
                <c:pt idx="2742">
                  <c:v>n2743</c:v>
                </c:pt>
                <c:pt idx="2743">
                  <c:v>n2744</c:v>
                </c:pt>
                <c:pt idx="2744">
                  <c:v>n2745</c:v>
                </c:pt>
                <c:pt idx="2745">
                  <c:v>n2746</c:v>
                </c:pt>
                <c:pt idx="2746">
                  <c:v>n2747</c:v>
                </c:pt>
                <c:pt idx="2747">
                  <c:v>n2748</c:v>
                </c:pt>
                <c:pt idx="2748">
                  <c:v>n2749</c:v>
                </c:pt>
                <c:pt idx="2749">
                  <c:v>n2750</c:v>
                </c:pt>
                <c:pt idx="2750">
                  <c:v>n2751</c:v>
                </c:pt>
                <c:pt idx="2751">
                  <c:v>n2752</c:v>
                </c:pt>
                <c:pt idx="2752">
                  <c:v>n2753</c:v>
                </c:pt>
                <c:pt idx="2753">
                  <c:v>n2754</c:v>
                </c:pt>
                <c:pt idx="2754">
                  <c:v>n2755</c:v>
                </c:pt>
                <c:pt idx="2755">
                  <c:v>n2756</c:v>
                </c:pt>
                <c:pt idx="2756">
                  <c:v>n2757</c:v>
                </c:pt>
                <c:pt idx="2757">
                  <c:v>n2758</c:v>
                </c:pt>
                <c:pt idx="2758">
                  <c:v>n2759</c:v>
                </c:pt>
                <c:pt idx="2759">
                  <c:v>n2760</c:v>
                </c:pt>
                <c:pt idx="2760">
                  <c:v>n2761</c:v>
                </c:pt>
                <c:pt idx="2761">
                  <c:v>n2762</c:v>
                </c:pt>
                <c:pt idx="2762">
                  <c:v>n2763</c:v>
                </c:pt>
                <c:pt idx="2763">
                  <c:v>n2764</c:v>
                </c:pt>
                <c:pt idx="2764">
                  <c:v>n2765</c:v>
                </c:pt>
                <c:pt idx="2765">
                  <c:v>n2766</c:v>
                </c:pt>
                <c:pt idx="2766">
                  <c:v>n2767</c:v>
                </c:pt>
                <c:pt idx="2767">
                  <c:v>n2768</c:v>
                </c:pt>
                <c:pt idx="2768">
                  <c:v>n2769</c:v>
                </c:pt>
                <c:pt idx="2769">
                  <c:v>n2770</c:v>
                </c:pt>
                <c:pt idx="2770">
                  <c:v>n2771</c:v>
                </c:pt>
                <c:pt idx="2771">
                  <c:v>n2772</c:v>
                </c:pt>
                <c:pt idx="2772">
                  <c:v>n2773</c:v>
                </c:pt>
                <c:pt idx="2773">
                  <c:v>n2774</c:v>
                </c:pt>
                <c:pt idx="2774">
                  <c:v>n2775</c:v>
                </c:pt>
                <c:pt idx="2775">
                  <c:v>n2776</c:v>
                </c:pt>
                <c:pt idx="2776">
                  <c:v>n2777</c:v>
                </c:pt>
                <c:pt idx="2777">
                  <c:v>n2778</c:v>
                </c:pt>
                <c:pt idx="2778">
                  <c:v>n2779</c:v>
                </c:pt>
                <c:pt idx="2779">
                  <c:v>n2780</c:v>
                </c:pt>
                <c:pt idx="2780">
                  <c:v>n2781</c:v>
                </c:pt>
                <c:pt idx="2781">
                  <c:v>n2782</c:v>
                </c:pt>
                <c:pt idx="2782">
                  <c:v>n2783</c:v>
                </c:pt>
                <c:pt idx="2783">
                  <c:v>n2784</c:v>
                </c:pt>
                <c:pt idx="2784">
                  <c:v>n2785</c:v>
                </c:pt>
                <c:pt idx="2785">
                  <c:v>n2786</c:v>
                </c:pt>
                <c:pt idx="2786">
                  <c:v>n2787</c:v>
                </c:pt>
                <c:pt idx="2787">
                  <c:v>n2788</c:v>
                </c:pt>
                <c:pt idx="2788">
                  <c:v>n2789</c:v>
                </c:pt>
                <c:pt idx="2789">
                  <c:v>n2790</c:v>
                </c:pt>
                <c:pt idx="2790">
                  <c:v>n2791</c:v>
                </c:pt>
                <c:pt idx="2791">
                  <c:v>n2792</c:v>
                </c:pt>
                <c:pt idx="2792">
                  <c:v>n2793</c:v>
                </c:pt>
                <c:pt idx="2793">
                  <c:v>n2794</c:v>
                </c:pt>
                <c:pt idx="2794">
                  <c:v>n2795</c:v>
                </c:pt>
                <c:pt idx="2795">
                  <c:v>n2796</c:v>
                </c:pt>
                <c:pt idx="2796">
                  <c:v>n2797</c:v>
                </c:pt>
                <c:pt idx="2797">
                  <c:v>n2798</c:v>
                </c:pt>
                <c:pt idx="2798">
                  <c:v>n2799</c:v>
                </c:pt>
                <c:pt idx="2799">
                  <c:v>n2800</c:v>
                </c:pt>
                <c:pt idx="2800">
                  <c:v>n2801</c:v>
                </c:pt>
                <c:pt idx="2801">
                  <c:v>n2802</c:v>
                </c:pt>
                <c:pt idx="2802">
                  <c:v>n2803</c:v>
                </c:pt>
                <c:pt idx="2803">
                  <c:v>n2804</c:v>
                </c:pt>
                <c:pt idx="2804">
                  <c:v>n2805</c:v>
                </c:pt>
                <c:pt idx="2805">
                  <c:v>n2806</c:v>
                </c:pt>
                <c:pt idx="2806">
                  <c:v>n2807</c:v>
                </c:pt>
                <c:pt idx="2807">
                  <c:v>n2808</c:v>
                </c:pt>
                <c:pt idx="2808">
                  <c:v>n2809</c:v>
                </c:pt>
                <c:pt idx="2809">
                  <c:v>n2810</c:v>
                </c:pt>
                <c:pt idx="2810">
                  <c:v>n2811</c:v>
                </c:pt>
                <c:pt idx="2811">
                  <c:v>n2812</c:v>
                </c:pt>
                <c:pt idx="2812">
                  <c:v>n2813</c:v>
                </c:pt>
                <c:pt idx="2813">
                  <c:v>n2814</c:v>
                </c:pt>
                <c:pt idx="2814">
                  <c:v>n2815</c:v>
                </c:pt>
                <c:pt idx="2815">
                  <c:v>n2816</c:v>
                </c:pt>
                <c:pt idx="2816">
                  <c:v>n2817</c:v>
                </c:pt>
                <c:pt idx="2817">
                  <c:v>n2818</c:v>
                </c:pt>
                <c:pt idx="2818">
                  <c:v>n2819</c:v>
                </c:pt>
                <c:pt idx="2819">
                  <c:v>n2820</c:v>
                </c:pt>
                <c:pt idx="2820">
                  <c:v>n2821</c:v>
                </c:pt>
                <c:pt idx="2821">
                  <c:v>n2822</c:v>
                </c:pt>
                <c:pt idx="2822">
                  <c:v>n2823</c:v>
                </c:pt>
                <c:pt idx="2823">
                  <c:v>n2824</c:v>
                </c:pt>
                <c:pt idx="2824">
                  <c:v>n2825</c:v>
                </c:pt>
                <c:pt idx="2825">
                  <c:v>n2826</c:v>
                </c:pt>
                <c:pt idx="2826">
                  <c:v>n2827</c:v>
                </c:pt>
                <c:pt idx="2827">
                  <c:v>n2828</c:v>
                </c:pt>
                <c:pt idx="2828">
                  <c:v>n2829</c:v>
                </c:pt>
                <c:pt idx="2829">
                  <c:v>n2830</c:v>
                </c:pt>
                <c:pt idx="2830">
                  <c:v>n2831</c:v>
                </c:pt>
                <c:pt idx="2831">
                  <c:v>n2832</c:v>
                </c:pt>
                <c:pt idx="2832">
                  <c:v>n2833</c:v>
                </c:pt>
                <c:pt idx="2833">
                  <c:v>n2834</c:v>
                </c:pt>
                <c:pt idx="2834">
                  <c:v>n2835</c:v>
                </c:pt>
                <c:pt idx="2835">
                  <c:v>n2836</c:v>
                </c:pt>
                <c:pt idx="2836">
                  <c:v>n2837</c:v>
                </c:pt>
                <c:pt idx="2837">
                  <c:v>n2838</c:v>
                </c:pt>
                <c:pt idx="2838">
                  <c:v>n2839</c:v>
                </c:pt>
                <c:pt idx="2839">
                  <c:v>n2840</c:v>
                </c:pt>
                <c:pt idx="2840">
                  <c:v>n2841</c:v>
                </c:pt>
                <c:pt idx="2841">
                  <c:v>n2842</c:v>
                </c:pt>
                <c:pt idx="2842">
                  <c:v>n2843</c:v>
                </c:pt>
                <c:pt idx="2843">
                  <c:v>n2844</c:v>
                </c:pt>
                <c:pt idx="2844">
                  <c:v>n2845</c:v>
                </c:pt>
                <c:pt idx="2845">
                  <c:v>n2846</c:v>
                </c:pt>
                <c:pt idx="2846">
                  <c:v>n2847</c:v>
                </c:pt>
                <c:pt idx="2847">
                  <c:v>n2848</c:v>
                </c:pt>
                <c:pt idx="2848">
                  <c:v>n2849</c:v>
                </c:pt>
                <c:pt idx="2849">
                  <c:v>n2850</c:v>
                </c:pt>
                <c:pt idx="2850">
                  <c:v>n2851</c:v>
                </c:pt>
                <c:pt idx="2851">
                  <c:v>n2852</c:v>
                </c:pt>
                <c:pt idx="2852">
                  <c:v>n2853</c:v>
                </c:pt>
                <c:pt idx="2853">
                  <c:v>n2854</c:v>
                </c:pt>
                <c:pt idx="2854">
                  <c:v>n2855</c:v>
                </c:pt>
                <c:pt idx="2855">
                  <c:v>n2856</c:v>
                </c:pt>
                <c:pt idx="2856">
                  <c:v>n2857</c:v>
                </c:pt>
                <c:pt idx="2857">
                  <c:v>n2858</c:v>
                </c:pt>
                <c:pt idx="2858">
                  <c:v>n2859</c:v>
                </c:pt>
                <c:pt idx="2859">
                  <c:v>n2860</c:v>
                </c:pt>
                <c:pt idx="2860">
                  <c:v>n2861</c:v>
                </c:pt>
                <c:pt idx="2861">
                  <c:v>n2862</c:v>
                </c:pt>
                <c:pt idx="2862">
                  <c:v>n2863</c:v>
                </c:pt>
                <c:pt idx="2863">
                  <c:v>n2864</c:v>
                </c:pt>
                <c:pt idx="2864">
                  <c:v>n2865</c:v>
                </c:pt>
                <c:pt idx="2865">
                  <c:v>n2866</c:v>
                </c:pt>
                <c:pt idx="2866">
                  <c:v>n2867</c:v>
                </c:pt>
                <c:pt idx="2867">
                  <c:v>n2868</c:v>
                </c:pt>
                <c:pt idx="2868">
                  <c:v>n2869</c:v>
                </c:pt>
                <c:pt idx="2869">
                  <c:v>n2870</c:v>
                </c:pt>
                <c:pt idx="2870">
                  <c:v>n2871</c:v>
                </c:pt>
                <c:pt idx="2871">
                  <c:v>n2872</c:v>
                </c:pt>
                <c:pt idx="2872">
                  <c:v>n2873</c:v>
                </c:pt>
                <c:pt idx="2873">
                  <c:v>n2874</c:v>
                </c:pt>
                <c:pt idx="2874">
                  <c:v>n2875</c:v>
                </c:pt>
                <c:pt idx="2875">
                  <c:v>n2876</c:v>
                </c:pt>
                <c:pt idx="2876">
                  <c:v>n2877</c:v>
                </c:pt>
                <c:pt idx="2877">
                  <c:v>n2878</c:v>
                </c:pt>
                <c:pt idx="2878">
                  <c:v>n2879</c:v>
                </c:pt>
                <c:pt idx="2879">
                  <c:v>n2880</c:v>
                </c:pt>
                <c:pt idx="2880">
                  <c:v>n2881</c:v>
                </c:pt>
                <c:pt idx="2881">
                  <c:v>n2882</c:v>
                </c:pt>
                <c:pt idx="2882">
                  <c:v>n2883</c:v>
                </c:pt>
                <c:pt idx="2883">
                  <c:v>n2884</c:v>
                </c:pt>
                <c:pt idx="2884">
                  <c:v>n2885</c:v>
                </c:pt>
                <c:pt idx="2885">
                  <c:v>n2886</c:v>
                </c:pt>
                <c:pt idx="2886">
                  <c:v>n2887</c:v>
                </c:pt>
                <c:pt idx="2887">
                  <c:v>n2888</c:v>
                </c:pt>
                <c:pt idx="2888">
                  <c:v>n2889</c:v>
                </c:pt>
                <c:pt idx="2889">
                  <c:v>n2890</c:v>
                </c:pt>
                <c:pt idx="2890">
                  <c:v>n2891</c:v>
                </c:pt>
                <c:pt idx="2891">
                  <c:v>n2892</c:v>
                </c:pt>
                <c:pt idx="2892">
                  <c:v>n2893</c:v>
                </c:pt>
                <c:pt idx="2893">
                  <c:v>n2894</c:v>
                </c:pt>
                <c:pt idx="2894">
                  <c:v>n2895</c:v>
                </c:pt>
                <c:pt idx="2895">
                  <c:v>n2896</c:v>
                </c:pt>
                <c:pt idx="2896">
                  <c:v>n2897</c:v>
                </c:pt>
                <c:pt idx="2897">
                  <c:v>n2898</c:v>
                </c:pt>
                <c:pt idx="2898">
                  <c:v>n2899</c:v>
                </c:pt>
                <c:pt idx="2899">
                  <c:v>n2900</c:v>
                </c:pt>
                <c:pt idx="2900">
                  <c:v>n2901</c:v>
                </c:pt>
                <c:pt idx="2901">
                  <c:v>n2902</c:v>
                </c:pt>
                <c:pt idx="2902">
                  <c:v>n2903</c:v>
                </c:pt>
                <c:pt idx="2903">
                  <c:v>n2904</c:v>
                </c:pt>
                <c:pt idx="2904">
                  <c:v>n2905</c:v>
                </c:pt>
                <c:pt idx="2905">
                  <c:v>n2906</c:v>
                </c:pt>
                <c:pt idx="2906">
                  <c:v>n2907</c:v>
                </c:pt>
                <c:pt idx="2907">
                  <c:v>n2908</c:v>
                </c:pt>
                <c:pt idx="2908">
                  <c:v>n2909</c:v>
                </c:pt>
                <c:pt idx="2909">
                  <c:v>n2910</c:v>
                </c:pt>
                <c:pt idx="2910">
                  <c:v>n2911</c:v>
                </c:pt>
                <c:pt idx="2911">
                  <c:v>n2912</c:v>
                </c:pt>
                <c:pt idx="2912">
                  <c:v>n2913</c:v>
                </c:pt>
                <c:pt idx="2913">
                  <c:v>n2914</c:v>
                </c:pt>
                <c:pt idx="2914">
                  <c:v>n2915</c:v>
                </c:pt>
                <c:pt idx="2915">
                  <c:v>n2916</c:v>
                </c:pt>
                <c:pt idx="2916">
                  <c:v>n2917</c:v>
                </c:pt>
                <c:pt idx="2917">
                  <c:v>n2918</c:v>
                </c:pt>
                <c:pt idx="2918">
                  <c:v>n2919</c:v>
                </c:pt>
                <c:pt idx="2919">
                  <c:v>n2920</c:v>
                </c:pt>
                <c:pt idx="2920">
                  <c:v>n2921</c:v>
                </c:pt>
                <c:pt idx="2921">
                  <c:v>n2922</c:v>
                </c:pt>
                <c:pt idx="2922">
                  <c:v>n2923</c:v>
                </c:pt>
                <c:pt idx="2923">
                  <c:v>n2924</c:v>
                </c:pt>
                <c:pt idx="2924">
                  <c:v>n2925</c:v>
                </c:pt>
                <c:pt idx="2925">
                  <c:v>n2926</c:v>
                </c:pt>
                <c:pt idx="2926">
                  <c:v>n2927</c:v>
                </c:pt>
                <c:pt idx="2927">
                  <c:v>n2928</c:v>
                </c:pt>
                <c:pt idx="2928">
                  <c:v>n2929</c:v>
                </c:pt>
                <c:pt idx="2929">
                  <c:v>n2930</c:v>
                </c:pt>
                <c:pt idx="2930">
                  <c:v>n2931</c:v>
                </c:pt>
                <c:pt idx="2931">
                  <c:v>n2932</c:v>
                </c:pt>
                <c:pt idx="2932">
                  <c:v>n2933</c:v>
                </c:pt>
                <c:pt idx="2933">
                  <c:v>n2934</c:v>
                </c:pt>
                <c:pt idx="2934">
                  <c:v>n2935</c:v>
                </c:pt>
                <c:pt idx="2935">
                  <c:v>n2936</c:v>
                </c:pt>
                <c:pt idx="2936">
                  <c:v>n2937</c:v>
                </c:pt>
                <c:pt idx="2937">
                  <c:v>n2938</c:v>
                </c:pt>
                <c:pt idx="2938">
                  <c:v>n2939</c:v>
                </c:pt>
                <c:pt idx="2939">
                  <c:v>n2940</c:v>
                </c:pt>
                <c:pt idx="2940">
                  <c:v>n2941</c:v>
                </c:pt>
                <c:pt idx="2941">
                  <c:v>n2942</c:v>
                </c:pt>
                <c:pt idx="2942">
                  <c:v>n2943</c:v>
                </c:pt>
                <c:pt idx="2943">
                  <c:v>n2944</c:v>
                </c:pt>
                <c:pt idx="2944">
                  <c:v>n2945</c:v>
                </c:pt>
                <c:pt idx="2945">
                  <c:v>n2946</c:v>
                </c:pt>
                <c:pt idx="2946">
                  <c:v>n2947</c:v>
                </c:pt>
                <c:pt idx="2947">
                  <c:v>n2948</c:v>
                </c:pt>
                <c:pt idx="2948">
                  <c:v>n2949</c:v>
                </c:pt>
                <c:pt idx="2949">
                  <c:v>n2950</c:v>
                </c:pt>
                <c:pt idx="2950">
                  <c:v>n2951</c:v>
                </c:pt>
                <c:pt idx="2951">
                  <c:v>n2952</c:v>
                </c:pt>
                <c:pt idx="2952">
                  <c:v>n2953</c:v>
                </c:pt>
                <c:pt idx="2953">
                  <c:v>n2954</c:v>
                </c:pt>
                <c:pt idx="2954">
                  <c:v>n2955</c:v>
                </c:pt>
                <c:pt idx="2955">
                  <c:v>n2956</c:v>
                </c:pt>
                <c:pt idx="2956">
                  <c:v>n2957</c:v>
                </c:pt>
                <c:pt idx="2957">
                  <c:v>n2958</c:v>
                </c:pt>
                <c:pt idx="2958">
                  <c:v>n2959</c:v>
                </c:pt>
                <c:pt idx="2959">
                  <c:v>n2960</c:v>
                </c:pt>
                <c:pt idx="2960">
                  <c:v>n2961</c:v>
                </c:pt>
                <c:pt idx="2961">
                  <c:v>n2962</c:v>
                </c:pt>
                <c:pt idx="2962">
                  <c:v>n2963</c:v>
                </c:pt>
                <c:pt idx="2963">
                  <c:v>n2964</c:v>
                </c:pt>
                <c:pt idx="2964">
                  <c:v>n2965</c:v>
                </c:pt>
                <c:pt idx="2965">
                  <c:v>n2966</c:v>
                </c:pt>
                <c:pt idx="2966">
                  <c:v>n2967</c:v>
                </c:pt>
                <c:pt idx="2967">
                  <c:v>n2968</c:v>
                </c:pt>
                <c:pt idx="2968">
                  <c:v>n2969</c:v>
                </c:pt>
                <c:pt idx="2969">
                  <c:v>n2970</c:v>
                </c:pt>
                <c:pt idx="2970">
                  <c:v>n2971</c:v>
                </c:pt>
                <c:pt idx="2971">
                  <c:v>n2972</c:v>
                </c:pt>
                <c:pt idx="2972">
                  <c:v>n2973</c:v>
                </c:pt>
                <c:pt idx="2973">
                  <c:v>n2974</c:v>
                </c:pt>
                <c:pt idx="2974">
                  <c:v>n2975</c:v>
                </c:pt>
                <c:pt idx="2975">
                  <c:v>n2976</c:v>
                </c:pt>
                <c:pt idx="2976">
                  <c:v>n2977</c:v>
                </c:pt>
                <c:pt idx="2977">
                  <c:v>n2978</c:v>
                </c:pt>
                <c:pt idx="2978">
                  <c:v>n2979</c:v>
                </c:pt>
                <c:pt idx="2979">
                  <c:v>n2980</c:v>
                </c:pt>
                <c:pt idx="2980">
                  <c:v>n2981</c:v>
                </c:pt>
                <c:pt idx="2981">
                  <c:v>n2982</c:v>
                </c:pt>
                <c:pt idx="2982">
                  <c:v>n2983</c:v>
                </c:pt>
                <c:pt idx="2983">
                  <c:v>n2984</c:v>
                </c:pt>
                <c:pt idx="2984">
                  <c:v>n2985</c:v>
                </c:pt>
                <c:pt idx="2985">
                  <c:v>n2986</c:v>
                </c:pt>
                <c:pt idx="2986">
                  <c:v>n2987</c:v>
                </c:pt>
                <c:pt idx="2987">
                  <c:v>n2988</c:v>
                </c:pt>
                <c:pt idx="2988">
                  <c:v>n2989</c:v>
                </c:pt>
                <c:pt idx="2989">
                  <c:v>n2990</c:v>
                </c:pt>
                <c:pt idx="2990">
                  <c:v>n2991</c:v>
                </c:pt>
                <c:pt idx="2991">
                  <c:v>n2992</c:v>
                </c:pt>
                <c:pt idx="2992">
                  <c:v>n2993</c:v>
                </c:pt>
                <c:pt idx="2993">
                  <c:v>n2994</c:v>
                </c:pt>
                <c:pt idx="2994">
                  <c:v>n2995</c:v>
                </c:pt>
                <c:pt idx="2995">
                  <c:v>n2996</c:v>
                </c:pt>
                <c:pt idx="2996">
                  <c:v>n2997</c:v>
                </c:pt>
                <c:pt idx="2997">
                  <c:v>n2998</c:v>
                </c:pt>
                <c:pt idx="2998">
                  <c:v>n2999</c:v>
                </c:pt>
                <c:pt idx="2999">
                  <c:v>n3000</c:v>
                </c:pt>
                <c:pt idx="3000">
                  <c:v>n3001</c:v>
                </c:pt>
                <c:pt idx="3001">
                  <c:v>n3002</c:v>
                </c:pt>
                <c:pt idx="3002">
                  <c:v>n3003</c:v>
                </c:pt>
                <c:pt idx="3003">
                  <c:v>n3004</c:v>
                </c:pt>
                <c:pt idx="3004">
                  <c:v>n3005</c:v>
                </c:pt>
                <c:pt idx="3005">
                  <c:v>n3006</c:v>
                </c:pt>
                <c:pt idx="3006">
                  <c:v>n3007</c:v>
                </c:pt>
                <c:pt idx="3007">
                  <c:v>n3008</c:v>
                </c:pt>
                <c:pt idx="3008">
                  <c:v>n3009</c:v>
                </c:pt>
                <c:pt idx="3009">
                  <c:v>n3010</c:v>
                </c:pt>
                <c:pt idx="3010">
                  <c:v>n3011</c:v>
                </c:pt>
                <c:pt idx="3011">
                  <c:v>n3012</c:v>
                </c:pt>
                <c:pt idx="3012">
                  <c:v>n3013</c:v>
                </c:pt>
                <c:pt idx="3013">
                  <c:v>n3014</c:v>
                </c:pt>
                <c:pt idx="3014">
                  <c:v>n3015</c:v>
                </c:pt>
                <c:pt idx="3015">
                  <c:v>n3016</c:v>
                </c:pt>
                <c:pt idx="3016">
                  <c:v>n3017</c:v>
                </c:pt>
                <c:pt idx="3017">
                  <c:v>n3018</c:v>
                </c:pt>
                <c:pt idx="3018">
                  <c:v>n3019</c:v>
                </c:pt>
                <c:pt idx="3019">
                  <c:v>n3020</c:v>
                </c:pt>
                <c:pt idx="3020">
                  <c:v>n3021</c:v>
                </c:pt>
                <c:pt idx="3021">
                  <c:v>n3022</c:v>
                </c:pt>
                <c:pt idx="3022">
                  <c:v>n3023</c:v>
                </c:pt>
                <c:pt idx="3023">
                  <c:v>n3024</c:v>
                </c:pt>
                <c:pt idx="3024">
                  <c:v>n3025</c:v>
                </c:pt>
                <c:pt idx="3025">
                  <c:v>n3026</c:v>
                </c:pt>
                <c:pt idx="3026">
                  <c:v>n3027</c:v>
                </c:pt>
                <c:pt idx="3027">
                  <c:v>n3028</c:v>
                </c:pt>
                <c:pt idx="3028">
                  <c:v>n3029</c:v>
                </c:pt>
                <c:pt idx="3029">
                  <c:v>n3030</c:v>
                </c:pt>
                <c:pt idx="3030">
                  <c:v>n3031</c:v>
                </c:pt>
                <c:pt idx="3031">
                  <c:v>n3032</c:v>
                </c:pt>
                <c:pt idx="3032">
                  <c:v>n3033</c:v>
                </c:pt>
                <c:pt idx="3033">
                  <c:v>n3034</c:v>
                </c:pt>
                <c:pt idx="3034">
                  <c:v>n3035</c:v>
                </c:pt>
                <c:pt idx="3035">
                  <c:v>n3036</c:v>
                </c:pt>
                <c:pt idx="3036">
                  <c:v>n3037</c:v>
                </c:pt>
                <c:pt idx="3037">
                  <c:v>n3038</c:v>
                </c:pt>
                <c:pt idx="3038">
                  <c:v>n3039</c:v>
                </c:pt>
                <c:pt idx="3039">
                  <c:v>n3040</c:v>
                </c:pt>
                <c:pt idx="3040">
                  <c:v>n3041</c:v>
                </c:pt>
                <c:pt idx="3041">
                  <c:v>n3042</c:v>
                </c:pt>
                <c:pt idx="3042">
                  <c:v>n3043</c:v>
                </c:pt>
                <c:pt idx="3043">
                  <c:v>n3044</c:v>
                </c:pt>
                <c:pt idx="3044">
                  <c:v>n3045</c:v>
                </c:pt>
                <c:pt idx="3045">
                  <c:v>n3046</c:v>
                </c:pt>
                <c:pt idx="3046">
                  <c:v>n3047</c:v>
                </c:pt>
                <c:pt idx="3047">
                  <c:v>n3048</c:v>
                </c:pt>
                <c:pt idx="3048">
                  <c:v>n3049</c:v>
                </c:pt>
                <c:pt idx="3049">
                  <c:v>n3050</c:v>
                </c:pt>
                <c:pt idx="3050">
                  <c:v>n3051</c:v>
                </c:pt>
                <c:pt idx="3051">
                  <c:v>n3052</c:v>
                </c:pt>
                <c:pt idx="3052">
                  <c:v>n3053</c:v>
                </c:pt>
                <c:pt idx="3053">
                  <c:v>n3054</c:v>
                </c:pt>
                <c:pt idx="3054">
                  <c:v>n3055</c:v>
                </c:pt>
                <c:pt idx="3055">
                  <c:v>n3056</c:v>
                </c:pt>
                <c:pt idx="3056">
                  <c:v>n3057</c:v>
                </c:pt>
                <c:pt idx="3057">
                  <c:v>n3058</c:v>
                </c:pt>
                <c:pt idx="3058">
                  <c:v>n3059</c:v>
                </c:pt>
                <c:pt idx="3059">
                  <c:v>n3060</c:v>
                </c:pt>
                <c:pt idx="3060">
                  <c:v>n3061</c:v>
                </c:pt>
                <c:pt idx="3061">
                  <c:v>n3062</c:v>
                </c:pt>
                <c:pt idx="3062">
                  <c:v>n3063</c:v>
                </c:pt>
                <c:pt idx="3063">
                  <c:v>n3064</c:v>
                </c:pt>
                <c:pt idx="3064">
                  <c:v>n3065</c:v>
                </c:pt>
                <c:pt idx="3065">
                  <c:v>n3066</c:v>
                </c:pt>
                <c:pt idx="3066">
                  <c:v>n3067</c:v>
                </c:pt>
                <c:pt idx="3067">
                  <c:v>n3068</c:v>
                </c:pt>
                <c:pt idx="3068">
                  <c:v>n3069</c:v>
                </c:pt>
                <c:pt idx="3069">
                  <c:v>n3070</c:v>
                </c:pt>
                <c:pt idx="3070">
                  <c:v>n3071</c:v>
                </c:pt>
                <c:pt idx="3071">
                  <c:v>n3072</c:v>
                </c:pt>
                <c:pt idx="3072">
                  <c:v>n3073</c:v>
                </c:pt>
                <c:pt idx="3073">
                  <c:v>n3074</c:v>
                </c:pt>
                <c:pt idx="3074">
                  <c:v>n3075</c:v>
                </c:pt>
                <c:pt idx="3075">
                  <c:v>n3076</c:v>
                </c:pt>
                <c:pt idx="3076">
                  <c:v>n3077</c:v>
                </c:pt>
                <c:pt idx="3077">
                  <c:v>n3078</c:v>
                </c:pt>
                <c:pt idx="3078">
                  <c:v>n3079</c:v>
                </c:pt>
                <c:pt idx="3079">
                  <c:v>n3080</c:v>
                </c:pt>
                <c:pt idx="3080">
                  <c:v>n3081</c:v>
                </c:pt>
                <c:pt idx="3081">
                  <c:v>n3082</c:v>
                </c:pt>
                <c:pt idx="3082">
                  <c:v>n3083</c:v>
                </c:pt>
                <c:pt idx="3083">
                  <c:v>n3084</c:v>
                </c:pt>
                <c:pt idx="3084">
                  <c:v>n3085</c:v>
                </c:pt>
                <c:pt idx="3085">
                  <c:v>n3086</c:v>
                </c:pt>
                <c:pt idx="3086">
                  <c:v>n3087</c:v>
                </c:pt>
                <c:pt idx="3087">
                  <c:v>n3088</c:v>
                </c:pt>
                <c:pt idx="3088">
                  <c:v>n3089</c:v>
                </c:pt>
                <c:pt idx="3089">
                  <c:v>n3090</c:v>
                </c:pt>
                <c:pt idx="3090">
                  <c:v>n3091</c:v>
                </c:pt>
                <c:pt idx="3091">
                  <c:v>n3092</c:v>
                </c:pt>
                <c:pt idx="3092">
                  <c:v>n3093</c:v>
                </c:pt>
                <c:pt idx="3093">
                  <c:v>n3094</c:v>
                </c:pt>
                <c:pt idx="3094">
                  <c:v>n3095</c:v>
                </c:pt>
                <c:pt idx="3095">
                  <c:v>n3096</c:v>
                </c:pt>
                <c:pt idx="3096">
                  <c:v>n3097</c:v>
                </c:pt>
                <c:pt idx="3097">
                  <c:v>n3098</c:v>
                </c:pt>
                <c:pt idx="3098">
                  <c:v>n3099</c:v>
                </c:pt>
                <c:pt idx="3099">
                  <c:v>n3100</c:v>
                </c:pt>
                <c:pt idx="3100">
                  <c:v>n3101</c:v>
                </c:pt>
                <c:pt idx="3101">
                  <c:v>n3102</c:v>
                </c:pt>
                <c:pt idx="3102">
                  <c:v>n3103</c:v>
                </c:pt>
                <c:pt idx="3103">
                  <c:v>n3104</c:v>
                </c:pt>
                <c:pt idx="3104">
                  <c:v>n3105</c:v>
                </c:pt>
                <c:pt idx="3105">
                  <c:v>n3106</c:v>
                </c:pt>
                <c:pt idx="3106">
                  <c:v>n3107</c:v>
                </c:pt>
                <c:pt idx="3107">
                  <c:v>n3108</c:v>
                </c:pt>
                <c:pt idx="3108">
                  <c:v>n3109</c:v>
                </c:pt>
                <c:pt idx="3109">
                  <c:v>n3110</c:v>
                </c:pt>
                <c:pt idx="3110">
                  <c:v>n3111</c:v>
                </c:pt>
                <c:pt idx="3111">
                  <c:v>n3112</c:v>
                </c:pt>
                <c:pt idx="3112">
                  <c:v>n3113</c:v>
                </c:pt>
                <c:pt idx="3113">
                  <c:v>n3114</c:v>
                </c:pt>
                <c:pt idx="3114">
                  <c:v>n3115</c:v>
                </c:pt>
                <c:pt idx="3115">
                  <c:v>n3116</c:v>
                </c:pt>
                <c:pt idx="3116">
                  <c:v>n3117</c:v>
                </c:pt>
                <c:pt idx="3117">
                  <c:v>n3118</c:v>
                </c:pt>
                <c:pt idx="3118">
                  <c:v>n3119</c:v>
                </c:pt>
                <c:pt idx="3119">
                  <c:v>n3120</c:v>
                </c:pt>
                <c:pt idx="3120">
                  <c:v>n3121</c:v>
                </c:pt>
                <c:pt idx="3121">
                  <c:v>n3122</c:v>
                </c:pt>
                <c:pt idx="3122">
                  <c:v>n3123</c:v>
                </c:pt>
                <c:pt idx="3123">
                  <c:v>n3124</c:v>
                </c:pt>
                <c:pt idx="3124">
                  <c:v>n3125</c:v>
                </c:pt>
                <c:pt idx="3125">
                  <c:v>n3126</c:v>
                </c:pt>
                <c:pt idx="3126">
                  <c:v>n3127</c:v>
                </c:pt>
                <c:pt idx="3127">
                  <c:v>n3128</c:v>
                </c:pt>
                <c:pt idx="3128">
                  <c:v>n3129</c:v>
                </c:pt>
                <c:pt idx="3129">
                  <c:v>n3130</c:v>
                </c:pt>
                <c:pt idx="3130">
                  <c:v>n3131</c:v>
                </c:pt>
                <c:pt idx="3131">
                  <c:v>n3132</c:v>
                </c:pt>
                <c:pt idx="3132">
                  <c:v>n3133</c:v>
                </c:pt>
                <c:pt idx="3133">
                  <c:v>n3134</c:v>
                </c:pt>
                <c:pt idx="3134">
                  <c:v>n3135</c:v>
                </c:pt>
                <c:pt idx="3135">
                  <c:v>n3136</c:v>
                </c:pt>
                <c:pt idx="3136">
                  <c:v>n3137</c:v>
                </c:pt>
                <c:pt idx="3137">
                  <c:v>n3138</c:v>
                </c:pt>
                <c:pt idx="3138">
                  <c:v>n3139</c:v>
                </c:pt>
                <c:pt idx="3139">
                  <c:v>n3140</c:v>
                </c:pt>
                <c:pt idx="3140">
                  <c:v>n3141</c:v>
                </c:pt>
                <c:pt idx="3141">
                  <c:v>n3142</c:v>
                </c:pt>
                <c:pt idx="3142">
                  <c:v>n3143</c:v>
                </c:pt>
                <c:pt idx="3143">
                  <c:v>n3144</c:v>
                </c:pt>
                <c:pt idx="3144">
                  <c:v>n3145</c:v>
                </c:pt>
                <c:pt idx="3145">
                  <c:v>n3146</c:v>
                </c:pt>
                <c:pt idx="3146">
                  <c:v>n3147</c:v>
                </c:pt>
                <c:pt idx="3147">
                  <c:v>n3148</c:v>
                </c:pt>
                <c:pt idx="3148">
                  <c:v>n3149</c:v>
                </c:pt>
                <c:pt idx="3149">
                  <c:v>n3150</c:v>
                </c:pt>
                <c:pt idx="3150">
                  <c:v>n3151</c:v>
                </c:pt>
                <c:pt idx="3151">
                  <c:v>n3152</c:v>
                </c:pt>
                <c:pt idx="3152">
                  <c:v>n3153</c:v>
                </c:pt>
                <c:pt idx="3153">
                  <c:v>n3154</c:v>
                </c:pt>
                <c:pt idx="3154">
                  <c:v>n3155</c:v>
                </c:pt>
                <c:pt idx="3155">
                  <c:v>n3156</c:v>
                </c:pt>
                <c:pt idx="3156">
                  <c:v>n3157</c:v>
                </c:pt>
                <c:pt idx="3157">
                  <c:v>n3158</c:v>
                </c:pt>
                <c:pt idx="3158">
                  <c:v>n3159</c:v>
                </c:pt>
                <c:pt idx="3159">
                  <c:v>n3160</c:v>
                </c:pt>
                <c:pt idx="3160">
                  <c:v>n3161</c:v>
                </c:pt>
                <c:pt idx="3161">
                  <c:v>n3162</c:v>
                </c:pt>
                <c:pt idx="3162">
                  <c:v>n3163</c:v>
                </c:pt>
                <c:pt idx="3163">
                  <c:v>n3164</c:v>
                </c:pt>
                <c:pt idx="3164">
                  <c:v>n3165</c:v>
                </c:pt>
                <c:pt idx="3165">
                  <c:v>n3166</c:v>
                </c:pt>
                <c:pt idx="3166">
                  <c:v>n3167</c:v>
                </c:pt>
                <c:pt idx="3167">
                  <c:v>n3168</c:v>
                </c:pt>
                <c:pt idx="3168">
                  <c:v>n3169</c:v>
                </c:pt>
                <c:pt idx="3169">
                  <c:v>n3170</c:v>
                </c:pt>
                <c:pt idx="3170">
                  <c:v>n3171</c:v>
                </c:pt>
                <c:pt idx="3171">
                  <c:v>n3172</c:v>
                </c:pt>
                <c:pt idx="3172">
                  <c:v>n3173</c:v>
                </c:pt>
                <c:pt idx="3173">
                  <c:v>n3174</c:v>
                </c:pt>
                <c:pt idx="3174">
                  <c:v>n3175</c:v>
                </c:pt>
                <c:pt idx="3175">
                  <c:v>n3176</c:v>
                </c:pt>
                <c:pt idx="3176">
                  <c:v>n3177</c:v>
                </c:pt>
                <c:pt idx="3177">
                  <c:v>n3178</c:v>
                </c:pt>
                <c:pt idx="3178">
                  <c:v>n3179</c:v>
                </c:pt>
                <c:pt idx="3179">
                  <c:v>n3180</c:v>
                </c:pt>
                <c:pt idx="3180">
                  <c:v>n3181</c:v>
                </c:pt>
                <c:pt idx="3181">
                  <c:v>n3182</c:v>
                </c:pt>
                <c:pt idx="3182">
                  <c:v>n3183</c:v>
                </c:pt>
                <c:pt idx="3183">
                  <c:v>n3184</c:v>
                </c:pt>
                <c:pt idx="3184">
                  <c:v>n3185</c:v>
                </c:pt>
                <c:pt idx="3185">
                  <c:v>n3186</c:v>
                </c:pt>
                <c:pt idx="3186">
                  <c:v>n3187</c:v>
                </c:pt>
                <c:pt idx="3187">
                  <c:v>n3188</c:v>
                </c:pt>
                <c:pt idx="3188">
                  <c:v>n3189</c:v>
                </c:pt>
                <c:pt idx="3189">
                  <c:v>n3190</c:v>
                </c:pt>
                <c:pt idx="3190">
                  <c:v>n3191</c:v>
                </c:pt>
                <c:pt idx="3191">
                  <c:v>n3192</c:v>
                </c:pt>
                <c:pt idx="3192">
                  <c:v>n3193</c:v>
                </c:pt>
                <c:pt idx="3193">
                  <c:v>n3194</c:v>
                </c:pt>
                <c:pt idx="3194">
                  <c:v>n3195</c:v>
                </c:pt>
                <c:pt idx="3195">
                  <c:v>n3196</c:v>
                </c:pt>
                <c:pt idx="3196">
                  <c:v>n3197</c:v>
                </c:pt>
                <c:pt idx="3197">
                  <c:v>n3198</c:v>
                </c:pt>
                <c:pt idx="3198">
                  <c:v>n3199</c:v>
                </c:pt>
                <c:pt idx="3199">
                  <c:v>n3200</c:v>
                </c:pt>
                <c:pt idx="3200">
                  <c:v>n3201</c:v>
                </c:pt>
                <c:pt idx="3201">
                  <c:v>n3202</c:v>
                </c:pt>
                <c:pt idx="3202">
                  <c:v>n3203</c:v>
                </c:pt>
                <c:pt idx="3203">
                  <c:v>n3204</c:v>
                </c:pt>
                <c:pt idx="3204">
                  <c:v>n3205</c:v>
                </c:pt>
                <c:pt idx="3205">
                  <c:v>n3206</c:v>
                </c:pt>
                <c:pt idx="3206">
                  <c:v>n3207</c:v>
                </c:pt>
                <c:pt idx="3207">
                  <c:v>n3208</c:v>
                </c:pt>
                <c:pt idx="3208">
                  <c:v>n3209</c:v>
                </c:pt>
                <c:pt idx="3209">
                  <c:v>n3210</c:v>
                </c:pt>
                <c:pt idx="3210">
                  <c:v>n3211</c:v>
                </c:pt>
                <c:pt idx="3211">
                  <c:v>n3212</c:v>
                </c:pt>
                <c:pt idx="3212">
                  <c:v>n3213</c:v>
                </c:pt>
                <c:pt idx="3213">
                  <c:v>n3214</c:v>
                </c:pt>
                <c:pt idx="3214">
                  <c:v>n3215</c:v>
                </c:pt>
                <c:pt idx="3215">
                  <c:v>n3216</c:v>
                </c:pt>
                <c:pt idx="3216">
                  <c:v>n3217</c:v>
                </c:pt>
                <c:pt idx="3217">
                  <c:v>n3218</c:v>
                </c:pt>
                <c:pt idx="3218">
                  <c:v>n3219</c:v>
                </c:pt>
                <c:pt idx="3219">
                  <c:v>n3220</c:v>
                </c:pt>
                <c:pt idx="3220">
                  <c:v>n3221</c:v>
                </c:pt>
                <c:pt idx="3221">
                  <c:v>n3222</c:v>
                </c:pt>
                <c:pt idx="3222">
                  <c:v>n3223</c:v>
                </c:pt>
                <c:pt idx="3223">
                  <c:v>n3224</c:v>
                </c:pt>
                <c:pt idx="3224">
                  <c:v>n3225</c:v>
                </c:pt>
                <c:pt idx="3225">
                  <c:v>n3226</c:v>
                </c:pt>
                <c:pt idx="3226">
                  <c:v>n3227</c:v>
                </c:pt>
                <c:pt idx="3227">
                  <c:v>n3228</c:v>
                </c:pt>
                <c:pt idx="3228">
                  <c:v>n3229</c:v>
                </c:pt>
                <c:pt idx="3229">
                  <c:v>n3230</c:v>
                </c:pt>
                <c:pt idx="3230">
                  <c:v>n3231</c:v>
                </c:pt>
                <c:pt idx="3231">
                  <c:v>n3232</c:v>
                </c:pt>
                <c:pt idx="3232">
                  <c:v>n3233</c:v>
                </c:pt>
                <c:pt idx="3233">
                  <c:v>n3234</c:v>
                </c:pt>
                <c:pt idx="3234">
                  <c:v>n3235</c:v>
                </c:pt>
                <c:pt idx="3235">
                  <c:v>n3236</c:v>
                </c:pt>
                <c:pt idx="3236">
                  <c:v>n3237</c:v>
                </c:pt>
                <c:pt idx="3237">
                  <c:v>n3238</c:v>
                </c:pt>
                <c:pt idx="3238">
                  <c:v>n3239</c:v>
                </c:pt>
                <c:pt idx="3239">
                  <c:v>n3240</c:v>
                </c:pt>
                <c:pt idx="3240">
                  <c:v>n3241</c:v>
                </c:pt>
                <c:pt idx="3241">
                  <c:v>n3242</c:v>
                </c:pt>
                <c:pt idx="3242">
                  <c:v>n3243</c:v>
                </c:pt>
                <c:pt idx="3243">
                  <c:v>n3244</c:v>
                </c:pt>
                <c:pt idx="3244">
                  <c:v>n3245</c:v>
                </c:pt>
                <c:pt idx="3245">
                  <c:v>n3246</c:v>
                </c:pt>
                <c:pt idx="3246">
                  <c:v>n3247</c:v>
                </c:pt>
                <c:pt idx="3247">
                  <c:v>n3248</c:v>
                </c:pt>
                <c:pt idx="3248">
                  <c:v>n3249</c:v>
                </c:pt>
                <c:pt idx="3249">
                  <c:v>n3250</c:v>
                </c:pt>
                <c:pt idx="3250">
                  <c:v>n3251</c:v>
                </c:pt>
                <c:pt idx="3251">
                  <c:v>n3252</c:v>
                </c:pt>
                <c:pt idx="3252">
                  <c:v>n3253</c:v>
                </c:pt>
                <c:pt idx="3253">
                  <c:v>n3254</c:v>
                </c:pt>
                <c:pt idx="3254">
                  <c:v>n3255</c:v>
                </c:pt>
                <c:pt idx="3255">
                  <c:v>n3256</c:v>
                </c:pt>
                <c:pt idx="3256">
                  <c:v>n3257</c:v>
                </c:pt>
                <c:pt idx="3257">
                  <c:v>n3258</c:v>
                </c:pt>
                <c:pt idx="3258">
                  <c:v>n3259</c:v>
                </c:pt>
                <c:pt idx="3259">
                  <c:v>n3260</c:v>
                </c:pt>
                <c:pt idx="3260">
                  <c:v>n3261</c:v>
                </c:pt>
                <c:pt idx="3261">
                  <c:v>n3262</c:v>
                </c:pt>
                <c:pt idx="3262">
                  <c:v>n3263</c:v>
                </c:pt>
                <c:pt idx="3263">
                  <c:v>n3264</c:v>
                </c:pt>
                <c:pt idx="3264">
                  <c:v>n3265</c:v>
                </c:pt>
                <c:pt idx="3265">
                  <c:v>n3266</c:v>
                </c:pt>
                <c:pt idx="3266">
                  <c:v>n3267</c:v>
                </c:pt>
                <c:pt idx="3267">
                  <c:v>n3268</c:v>
                </c:pt>
                <c:pt idx="3268">
                  <c:v>n3269</c:v>
                </c:pt>
                <c:pt idx="3269">
                  <c:v>n3270</c:v>
                </c:pt>
                <c:pt idx="3270">
                  <c:v>n3271</c:v>
                </c:pt>
                <c:pt idx="3271">
                  <c:v>n3272</c:v>
                </c:pt>
                <c:pt idx="3272">
                  <c:v>n3273</c:v>
                </c:pt>
                <c:pt idx="3273">
                  <c:v>n3274</c:v>
                </c:pt>
                <c:pt idx="3274">
                  <c:v>n3275</c:v>
                </c:pt>
                <c:pt idx="3275">
                  <c:v>n3276</c:v>
                </c:pt>
                <c:pt idx="3276">
                  <c:v>n3277</c:v>
                </c:pt>
                <c:pt idx="3277">
                  <c:v>n3278</c:v>
                </c:pt>
                <c:pt idx="3278">
                  <c:v>n3279</c:v>
                </c:pt>
                <c:pt idx="3279">
                  <c:v>n3280</c:v>
                </c:pt>
                <c:pt idx="3280">
                  <c:v>n3281</c:v>
                </c:pt>
                <c:pt idx="3281">
                  <c:v>n3282</c:v>
                </c:pt>
                <c:pt idx="3282">
                  <c:v>n3283</c:v>
                </c:pt>
                <c:pt idx="3283">
                  <c:v>n3284</c:v>
                </c:pt>
                <c:pt idx="3284">
                  <c:v>n3285</c:v>
                </c:pt>
                <c:pt idx="3285">
                  <c:v>n3286</c:v>
                </c:pt>
                <c:pt idx="3286">
                  <c:v>n3287</c:v>
                </c:pt>
                <c:pt idx="3287">
                  <c:v>n3288</c:v>
                </c:pt>
                <c:pt idx="3288">
                  <c:v>n3289</c:v>
                </c:pt>
                <c:pt idx="3289">
                  <c:v>n3290</c:v>
                </c:pt>
                <c:pt idx="3290">
                  <c:v>n3291</c:v>
                </c:pt>
                <c:pt idx="3291">
                  <c:v>n3292</c:v>
                </c:pt>
                <c:pt idx="3292">
                  <c:v>n3293</c:v>
                </c:pt>
                <c:pt idx="3293">
                  <c:v>n3294</c:v>
                </c:pt>
                <c:pt idx="3294">
                  <c:v>n3295</c:v>
                </c:pt>
                <c:pt idx="3295">
                  <c:v>n3296</c:v>
                </c:pt>
                <c:pt idx="3296">
                  <c:v>n3297</c:v>
                </c:pt>
                <c:pt idx="3297">
                  <c:v>n3298</c:v>
                </c:pt>
                <c:pt idx="3298">
                  <c:v>n3299</c:v>
                </c:pt>
                <c:pt idx="3299">
                  <c:v>n3300</c:v>
                </c:pt>
                <c:pt idx="3300">
                  <c:v>n3301</c:v>
                </c:pt>
                <c:pt idx="3301">
                  <c:v>n3302</c:v>
                </c:pt>
                <c:pt idx="3302">
                  <c:v>n3303</c:v>
                </c:pt>
                <c:pt idx="3303">
                  <c:v>n3304</c:v>
                </c:pt>
                <c:pt idx="3304">
                  <c:v>n3305</c:v>
                </c:pt>
                <c:pt idx="3305">
                  <c:v>n3306</c:v>
                </c:pt>
                <c:pt idx="3306">
                  <c:v>n3307</c:v>
                </c:pt>
                <c:pt idx="3307">
                  <c:v>n3308</c:v>
                </c:pt>
                <c:pt idx="3308">
                  <c:v>n3309</c:v>
                </c:pt>
                <c:pt idx="3309">
                  <c:v>n3310</c:v>
                </c:pt>
                <c:pt idx="3310">
                  <c:v>n3311</c:v>
                </c:pt>
                <c:pt idx="3311">
                  <c:v>n3312</c:v>
                </c:pt>
                <c:pt idx="3312">
                  <c:v>n3313</c:v>
                </c:pt>
                <c:pt idx="3313">
                  <c:v>n3314</c:v>
                </c:pt>
                <c:pt idx="3314">
                  <c:v>n3315</c:v>
                </c:pt>
                <c:pt idx="3315">
                  <c:v>n3316</c:v>
                </c:pt>
                <c:pt idx="3316">
                  <c:v>n3317</c:v>
                </c:pt>
                <c:pt idx="3317">
                  <c:v>n3318</c:v>
                </c:pt>
                <c:pt idx="3318">
                  <c:v>n3319</c:v>
                </c:pt>
                <c:pt idx="3319">
                  <c:v>n3320</c:v>
                </c:pt>
                <c:pt idx="3320">
                  <c:v>n3321</c:v>
                </c:pt>
                <c:pt idx="3321">
                  <c:v>n3322</c:v>
                </c:pt>
                <c:pt idx="3322">
                  <c:v>n3323</c:v>
                </c:pt>
                <c:pt idx="3323">
                  <c:v>n3324</c:v>
                </c:pt>
                <c:pt idx="3324">
                  <c:v>n3325</c:v>
                </c:pt>
                <c:pt idx="3325">
                  <c:v>n3326</c:v>
                </c:pt>
                <c:pt idx="3326">
                  <c:v>n3327</c:v>
                </c:pt>
                <c:pt idx="3327">
                  <c:v>n3328</c:v>
                </c:pt>
                <c:pt idx="3328">
                  <c:v>n3329</c:v>
                </c:pt>
                <c:pt idx="3329">
                  <c:v>n3330</c:v>
                </c:pt>
                <c:pt idx="3330">
                  <c:v>n3331</c:v>
                </c:pt>
                <c:pt idx="3331">
                  <c:v>n3332</c:v>
                </c:pt>
                <c:pt idx="3332">
                  <c:v>n3333</c:v>
                </c:pt>
                <c:pt idx="3333">
                  <c:v>n3334</c:v>
                </c:pt>
                <c:pt idx="3334">
                  <c:v>n3335</c:v>
                </c:pt>
                <c:pt idx="3335">
                  <c:v>n3336</c:v>
                </c:pt>
                <c:pt idx="3336">
                  <c:v>n3337</c:v>
                </c:pt>
                <c:pt idx="3337">
                  <c:v>n3338</c:v>
                </c:pt>
                <c:pt idx="3338">
                  <c:v>n3339</c:v>
                </c:pt>
                <c:pt idx="3339">
                  <c:v>n3340</c:v>
                </c:pt>
                <c:pt idx="3340">
                  <c:v>n3341</c:v>
                </c:pt>
                <c:pt idx="3341">
                  <c:v>n3342</c:v>
                </c:pt>
                <c:pt idx="3342">
                  <c:v>n3343</c:v>
                </c:pt>
                <c:pt idx="3343">
                  <c:v>n3344</c:v>
                </c:pt>
                <c:pt idx="3344">
                  <c:v>n3345</c:v>
                </c:pt>
                <c:pt idx="3345">
                  <c:v>n3346</c:v>
                </c:pt>
                <c:pt idx="3346">
                  <c:v>n3347</c:v>
                </c:pt>
                <c:pt idx="3347">
                  <c:v>n3348</c:v>
                </c:pt>
                <c:pt idx="3348">
                  <c:v>n3349</c:v>
                </c:pt>
                <c:pt idx="3349">
                  <c:v>n3350</c:v>
                </c:pt>
                <c:pt idx="3350">
                  <c:v>n3351</c:v>
                </c:pt>
                <c:pt idx="3351">
                  <c:v>n3352</c:v>
                </c:pt>
                <c:pt idx="3352">
                  <c:v>n3353</c:v>
                </c:pt>
                <c:pt idx="3353">
                  <c:v>n3354</c:v>
                </c:pt>
                <c:pt idx="3354">
                  <c:v>n3355</c:v>
                </c:pt>
                <c:pt idx="3355">
                  <c:v>n3356</c:v>
                </c:pt>
                <c:pt idx="3356">
                  <c:v>n3357</c:v>
                </c:pt>
                <c:pt idx="3357">
                  <c:v>n3358</c:v>
                </c:pt>
                <c:pt idx="3358">
                  <c:v>n3359</c:v>
                </c:pt>
                <c:pt idx="3359">
                  <c:v>n3360</c:v>
                </c:pt>
                <c:pt idx="3360">
                  <c:v>n3361</c:v>
                </c:pt>
                <c:pt idx="3361">
                  <c:v>n3362</c:v>
                </c:pt>
                <c:pt idx="3362">
                  <c:v>n3363</c:v>
                </c:pt>
                <c:pt idx="3363">
                  <c:v>n3364</c:v>
                </c:pt>
                <c:pt idx="3364">
                  <c:v>n3365</c:v>
                </c:pt>
                <c:pt idx="3365">
                  <c:v>n3366</c:v>
                </c:pt>
                <c:pt idx="3366">
                  <c:v>n3367</c:v>
                </c:pt>
                <c:pt idx="3367">
                  <c:v>n3368</c:v>
                </c:pt>
                <c:pt idx="3368">
                  <c:v>n3369</c:v>
                </c:pt>
                <c:pt idx="3369">
                  <c:v>n3370</c:v>
                </c:pt>
                <c:pt idx="3370">
                  <c:v>n3371</c:v>
                </c:pt>
                <c:pt idx="3371">
                  <c:v>n3372</c:v>
                </c:pt>
                <c:pt idx="3372">
                  <c:v>n3373</c:v>
                </c:pt>
                <c:pt idx="3373">
                  <c:v>n3374</c:v>
                </c:pt>
                <c:pt idx="3374">
                  <c:v>n3375</c:v>
                </c:pt>
                <c:pt idx="3375">
                  <c:v>n3376</c:v>
                </c:pt>
                <c:pt idx="3376">
                  <c:v>n3377</c:v>
                </c:pt>
                <c:pt idx="3377">
                  <c:v>n3378</c:v>
                </c:pt>
                <c:pt idx="3378">
                  <c:v>n3379</c:v>
                </c:pt>
                <c:pt idx="3379">
                  <c:v>n3380</c:v>
                </c:pt>
                <c:pt idx="3380">
                  <c:v>n3381</c:v>
                </c:pt>
                <c:pt idx="3381">
                  <c:v>n3382</c:v>
                </c:pt>
                <c:pt idx="3382">
                  <c:v>n3383</c:v>
                </c:pt>
                <c:pt idx="3383">
                  <c:v>n3384</c:v>
                </c:pt>
                <c:pt idx="3384">
                  <c:v>n3385</c:v>
                </c:pt>
                <c:pt idx="3385">
                  <c:v>n3386</c:v>
                </c:pt>
                <c:pt idx="3386">
                  <c:v>n3387</c:v>
                </c:pt>
                <c:pt idx="3387">
                  <c:v>n3388</c:v>
                </c:pt>
                <c:pt idx="3388">
                  <c:v>n3389</c:v>
                </c:pt>
                <c:pt idx="3389">
                  <c:v>n3390</c:v>
                </c:pt>
                <c:pt idx="3390">
                  <c:v>n3391</c:v>
                </c:pt>
                <c:pt idx="3391">
                  <c:v>n3392</c:v>
                </c:pt>
                <c:pt idx="3392">
                  <c:v>n3393</c:v>
                </c:pt>
                <c:pt idx="3393">
                  <c:v>n3394</c:v>
                </c:pt>
                <c:pt idx="3394">
                  <c:v>n3395</c:v>
                </c:pt>
                <c:pt idx="3395">
                  <c:v>n3396</c:v>
                </c:pt>
                <c:pt idx="3396">
                  <c:v>n3397</c:v>
                </c:pt>
                <c:pt idx="3397">
                  <c:v>n3398</c:v>
                </c:pt>
                <c:pt idx="3398">
                  <c:v>n3399</c:v>
                </c:pt>
                <c:pt idx="3399">
                  <c:v>n3400</c:v>
                </c:pt>
                <c:pt idx="3400">
                  <c:v>n3401</c:v>
                </c:pt>
                <c:pt idx="3401">
                  <c:v>n3402</c:v>
                </c:pt>
                <c:pt idx="3402">
                  <c:v>n3403</c:v>
                </c:pt>
                <c:pt idx="3403">
                  <c:v>n3404</c:v>
                </c:pt>
                <c:pt idx="3404">
                  <c:v>n3405</c:v>
                </c:pt>
                <c:pt idx="3405">
                  <c:v>n3406</c:v>
                </c:pt>
                <c:pt idx="3406">
                  <c:v>n3407</c:v>
                </c:pt>
                <c:pt idx="3407">
                  <c:v>n3408</c:v>
                </c:pt>
                <c:pt idx="3408">
                  <c:v>n3409</c:v>
                </c:pt>
                <c:pt idx="3409">
                  <c:v>n3410</c:v>
                </c:pt>
                <c:pt idx="3410">
                  <c:v>n3411</c:v>
                </c:pt>
                <c:pt idx="3411">
                  <c:v>n3412</c:v>
                </c:pt>
                <c:pt idx="3412">
                  <c:v>n3413</c:v>
                </c:pt>
                <c:pt idx="3413">
                  <c:v>n3414</c:v>
                </c:pt>
                <c:pt idx="3414">
                  <c:v>n3415</c:v>
                </c:pt>
                <c:pt idx="3415">
                  <c:v>n3416</c:v>
                </c:pt>
                <c:pt idx="3416">
                  <c:v>n3417</c:v>
                </c:pt>
                <c:pt idx="3417">
                  <c:v>n3418</c:v>
                </c:pt>
                <c:pt idx="3418">
                  <c:v>n3419</c:v>
                </c:pt>
                <c:pt idx="3419">
                  <c:v>n3420</c:v>
                </c:pt>
                <c:pt idx="3420">
                  <c:v>n3421</c:v>
                </c:pt>
                <c:pt idx="3421">
                  <c:v>n3422</c:v>
                </c:pt>
                <c:pt idx="3422">
                  <c:v>n3423</c:v>
                </c:pt>
                <c:pt idx="3423">
                  <c:v>n3424</c:v>
                </c:pt>
                <c:pt idx="3424">
                  <c:v>n3425</c:v>
                </c:pt>
                <c:pt idx="3425">
                  <c:v>n3426</c:v>
                </c:pt>
                <c:pt idx="3426">
                  <c:v>n3427</c:v>
                </c:pt>
                <c:pt idx="3427">
                  <c:v>n3428</c:v>
                </c:pt>
                <c:pt idx="3428">
                  <c:v>n3429</c:v>
                </c:pt>
                <c:pt idx="3429">
                  <c:v>n3430</c:v>
                </c:pt>
                <c:pt idx="3430">
                  <c:v>n3431</c:v>
                </c:pt>
                <c:pt idx="3431">
                  <c:v>n3432</c:v>
                </c:pt>
                <c:pt idx="3432">
                  <c:v>n3433</c:v>
                </c:pt>
                <c:pt idx="3433">
                  <c:v>n3434</c:v>
                </c:pt>
                <c:pt idx="3434">
                  <c:v>n3435</c:v>
                </c:pt>
                <c:pt idx="3435">
                  <c:v>n3436</c:v>
                </c:pt>
                <c:pt idx="3436">
                  <c:v>n3437</c:v>
                </c:pt>
                <c:pt idx="3437">
                  <c:v>n3438</c:v>
                </c:pt>
                <c:pt idx="3438">
                  <c:v>n3439</c:v>
                </c:pt>
                <c:pt idx="3439">
                  <c:v>n3440</c:v>
                </c:pt>
                <c:pt idx="3440">
                  <c:v>n3441</c:v>
                </c:pt>
                <c:pt idx="3441">
                  <c:v>n3442</c:v>
                </c:pt>
                <c:pt idx="3442">
                  <c:v>n3443</c:v>
                </c:pt>
                <c:pt idx="3443">
                  <c:v>n3444</c:v>
                </c:pt>
                <c:pt idx="3444">
                  <c:v>n3445</c:v>
                </c:pt>
                <c:pt idx="3445">
                  <c:v>n3446</c:v>
                </c:pt>
                <c:pt idx="3446">
                  <c:v>n3447</c:v>
                </c:pt>
                <c:pt idx="3447">
                  <c:v>n3448</c:v>
                </c:pt>
                <c:pt idx="3448">
                  <c:v>n3449</c:v>
                </c:pt>
                <c:pt idx="3449">
                  <c:v>n3450</c:v>
                </c:pt>
                <c:pt idx="3450">
                  <c:v>n3451</c:v>
                </c:pt>
                <c:pt idx="3451">
                  <c:v>n3452</c:v>
                </c:pt>
                <c:pt idx="3452">
                  <c:v>n3453</c:v>
                </c:pt>
                <c:pt idx="3453">
                  <c:v>n3454</c:v>
                </c:pt>
                <c:pt idx="3454">
                  <c:v>n3455</c:v>
                </c:pt>
                <c:pt idx="3455">
                  <c:v>n3456</c:v>
                </c:pt>
                <c:pt idx="3456">
                  <c:v>n3457</c:v>
                </c:pt>
                <c:pt idx="3457">
                  <c:v>n3458</c:v>
                </c:pt>
                <c:pt idx="3458">
                  <c:v>n3459</c:v>
                </c:pt>
                <c:pt idx="3459">
                  <c:v>n3460</c:v>
                </c:pt>
                <c:pt idx="3460">
                  <c:v>n3461</c:v>
                </c:pt>
                <c:pt idx="3461">
                  <c:v>n3462</c:v>
                </c:pt>
                <c:pt idx="3462">
                  <c:v>n3463</c:v>
                </c:pt>
                <c:pt idx="3463">
                  <c:v>n3464</c:v>
                </c:pt>
                <c:pt idx="3464">
                  <c:v>n3465</c:v>
                </c:pt>
                <c:pt idx="3465">
                  <c:v>n3466</c:v>
                </c:pt>
                <c:pt idx="3466">
                  <c:v>n3467</c:v>
                </c:pt>
                <c:pt idx="3467">
                  <c:v>n3468</c:v>
                </c:pt>
                <c:pt idx="3468">
                  <c:v>n3469</c:v>
                </c:pt>
                <c:pt idx="3469">
                  <c:v>n3470</c:v>
                </c:pt>
                <c:pt idx="3470">
                  <c:v>n3471</c:v>
                </c:pt>
                <c:pt idx="3471">
                  <c:v>n3472</c:v>
                </c:pt>
                <c:pt idx="3472">
                  <c:v>n3473</c:v>
                </c:pt>
                <c:pt idx="3473">
                  <c:v>n3474</c:v>
                </c:pt>
                <c:pt idx="3474">
                  <c:v>n3475</c:v>
                </c:pt>
                <c:pt idx="3475">
                  <c:v>n3476</c:v>
                </c:pt>
                <c:pt idx="3476">
                  <c:v>n3477</c:v>
                </c:pt>
                <c:pt idx="3477">
                  <c:v>n3478</c:v>
                </c:pt>
                <c:pt idx="3478">
                  <c:v>n3479</c:v>
                </c:pt>
                <c:pt idx="3479">
                  <c:v>n3480</c:v>
                </c:pt>
                <c:pt idx="3480">
                  <c:v>n3481</c:v>
                </c:pt>
                <c:pt idx="3481">
                  <c:v>n3482</c:v>
                </c:pt>
                <c:pt idx="3482">
                  <c:v>n3483</c:v>
                </c:pt>
                <c:pt idx="3483">
                  <c:v>n3484</c:v>
                </c:pt>
                <c:pt idx="3484">
                  <c:v>n3485</c:v>
                </c:pt>
                <c:pt idx="3485">
                  <c:v>n3486</c:v>
                </c:pt>
                <c:pt idx="3486">
                  <c:v>n3487</c:v>
                </c:pt>
                <c:pt idx="3487">
                  <c:v>n3488</c:v>
                </c:pt>
                <c:pt idx="3488">
                  <c:v>n3489</c:v>
                </c:pt>
                <c:pt idx="3489">
                  <c:v>n3490</c:v>
                </c:pt>
                <c:pt idx="3490">
                  <c:v>n3491</c:v>
                </c:pt>
                <c:pt idx="3491">
                  <c:v>n3492</c:v>
                </c:pt>
                <c:pt idx="3492">
                  <c:v>n3493</c:v>
                </c:pt>
                <c:pt idx="3493">
                  <c:v>n3494</c:v>
                </c:pt>
                <c:pt idx="3494">
                  <c:v>n3495</c:v>
                </c:pt>
                <c:pt idx="3495">
                  <c:v>n3496</c:v>
                </c:pt>
                <c:pt idx="3496">
                  <c:v>n3497</c:v>
                </c:pt>
                <c:pt idx="3497">
                  <c:v>n3498</c:v>
                </c:pt>
                <c:pt idx="3498">
                  <c:v>n3499</c:v>
                </c:pt>
                <c:pt idx="3499">
                  <c:v>n3500</c:v>
                </c:pt>
                <c:pt idx="3500">
                  <c:v>n3501</c:v>
                </c:pt>
                <c:pt idx="3501">
                  <c:v>n3502</c:v>
                </c:pt>
                <c:pt idx="3502">
                  <c:v>n3503</c:v>
                </c:pt>
                <c:pt idx="3503">
                  <c:v>n3504</c:v>
                </c:pt>
                <c:pt idx="3504">
                  <c:v>n3505</c:v>
                </c:pt>
                <c:pt idx="3505">
                  <c:v>n3506</c:v>
                </c:pt>
                <c:pt idx="3506">
                  <c:v>n3507</c:v>
                </c:pt>
                <c:pt idx="3507">
                  <c:v>n3508</c:v>
                </c:pt>
                <c:pt idx="3508">
                  <c:v>n3509</c:v>
                </c:pt>
                <c:pt idx="3509">
                  <c:v>n3510</c:v>
                </c:pt>
                <c:pt idx="3510">
                  <c:v>n3511</c:v>
                </c:pt>
                <c:pt idx="3511">
                  <c:v>n3512</c:v>
                </c:pt>
                <c:pt idx="3512">
                  <c:v>n3513</c:v>
                </c:pt>
                <c:pt idx="3513">
                  <c:v>n3514</c:v>
                </c:pt>
                <c:pt idx="3514">
                  <c:v>n3515</c:v>
                </c:pt>
                <c:pt idx="3515">
                  <c:v>n3516</c:v>
                </c:pt>
                <c:pt idx="3516">
                  <c:v>n3517</c:v>
                </c:pt>
                <c:pt idx="3517">
                  <c:v>n3518</c:v>
                </c:pt>
                <c:pt idx="3518">
                  <c:v>n3519</c:v>
                </c:pt>
                <c:pt idx="3519">
                  <c:v>n3520</c:v>
                </c:pt>
                <c:pt idx="3520">
                  <c:v>n3521</c:v>
                </c:pt>
                <c:pt idx="3521">
                  <c:v>n3522</c:v>
                </c:pt>
                <c:pt idx="3522">
                  <c:v>n3523</c:v>
                </c:pt>
                <c:pt idx="3523">
                  <c:v>n3524</c:v>
                </c:pt>
                <c:pt idx="3524">
                  <c:v>n3525</c:v>
                </c:pt>
                <c:pt idx="3525">
                  <c:v>n3526</c:v>
                </c:pt>
                <c:pt idx="3526">
                  <c:v>n3527</c:v>
                </c:pt>
                <c:pt idx="3527">
                  <c:v>n3528</c:v>
                </c:pt>
                <c:pt idx="3528">
                  <c:v>n3529</c:v>
                </c:pt>
                <c:pt idx="3529">
                  <c:v>n3530</c:v>
                </c:pt>
                <c:pt idx="3530">
                  <c:v>n3531</c:v>
                </c:pt>
                <c:pt idx="3531">
                  <c:v>n3532</c:v>
                </c:pt>
                <c:pt idx="3532">
                  <c:v>n3533</c:v>
                </c:pt>
                <c:pt idx="3533">
                  <c:v>n3534</c:v>
                </c:pt>
                <c:pt idx="3534">
                  <c:v>n3535</c:v>
                </c:pt>
                <c:pt idx="3535">
                  <c:v>n3536</c:v>
                </c:pt>
                <c:pt idx="3536">
                  <c:v>n3537</c:v>
                </c:pt>
                <c:pt idx="3537">
                  <c:v>n3538</c:v>
                </c:pt>
                <c:pt idx="3538">
                  <c:v>n3539</c:v>
                </c:pt>
                <c:pt idx="3539">
                  <c:v>n3540</c:v>
                </c:pt>
                <c:pt idx="3540">
                  <c:v>n3541</c:v>
                </c:pt>
                <c:pt idx="3541">
                  <c:v>n3542</c:v>
                </c:pt>
                <c:pt idx="3542">
                  <c:v>n3543</c:v>
                </c:pt>
                <c:pt idx="3543">
                  <c:v>n3544</c:v>
                </c:pt>
                <c:pt idx="3544">
                  <c:v>n3545</c:v>
                </c:pt>
                <c:pt idx="3545">
                  <c:v>n3546</c:v>
                </c:pt>
                <c:pt idx="3546">
                  <c:v>n3547</c:v>
                </c:pt>
                <c:pt idx="3547">
                  <c:v>n3548</c:v>
                </c:pt>
                <c:pt idx="3548">
                  <c:v>n3549</c:v>
                </c:pt>
                <c:pt idx="3549">
                  <c:v>n3550</c:v>
                </c:pt>
                <c:pt idx="3550">
                  <c:v>n3551</c:v>
                </c:pt>
                <c:pt idx="3551">
                  <c:v>n3552</c:v>
                </c:pt>
                <c:pt idx="3552">
                  <c:v>n3553</c:v>
                </c:pt>
                <c:pt idx="3553">
                  <c:v>n3554</c:v>
                </c:pt>
                <c:pt idx="3554">
                  <c:v>n3555</c:v>
                </c:pt>
                <c:pt idx="3555">
                  <c:v>n3556</c:v>
                </c:pt>
                <c:pt idx="3556">
                  <c:v>n3557</c:v>
                </c:pt>
                <c:pt idx="3557">
                  <c:v>n3558</c:v>
                </c:pt>
                <c:pt idx="3558">
                  <c:v>n3559</c:v>
                </c:pt>
                <c:pt idx="3559">
                  <c:v>n3560</c:v>
                </c:pt>
                <c:pt idx="3560">
                  <c:v>n3561</c:v>
                </c:pt>
                <c:pt idx="3561">
                  <c:v>n3562</c:v>
                </c:pt>
                <c:pt idx="3562">
                  <c:v>n3563</c:v>
                </c:pt>
                <c:pt idx="3563">
                  <c:v>n3564</c:v>
                </c:pt>
                <c:pt idx="3564">
                  <c:v>n3565</c:v>
                </c:pt>
                <c:pt idx="3565">
                  <c:v>n3566</c:v>
                </c:pt>
                <c:pt idx="3566">
                  <c:v>n3567</c:v>
                </c:pt>
                <c:pt idx="3567">
                  <c:v>n3568</c:v>
                </c:pt>
                <c:pt idx="3568">
                  <c:v>n3569</c:v>
                </c:pt>
                <c:pt idx="3569">
                  <c:v>n3570</c:v>
                </c:pt>
                <c:pt idx="3570">
                  <c:v>n3571</c:v>
                </c:pt>
                <c:pt idx="3571">
                  <c:v>n3572</c:v>
                </c:pt>
                <c:pt idx="3572">
                  <c:v>n3573</c:v>
                </c:pt>
                <c:pt idx="3573">
                  <c:v>n3574</c:v>
                </c:pt>
                <c:pt idx="3574">
                  <c:v>n3575</c:v>
                </c:pt>
                <c:pt idx="3575">
                  <c:v>n3576</c:v>
                </c:pt>
                <c:pt idx="3576">
                  <c:v>n3577</c:v>
                </c:pt>
                <c:pt idx="3577">
                  <c:v>n3578</c:v>
                </c:pt>
                <c:pt idx="3578">
                  <c:v>n3579</c:v>
                </c:pt>
                <c:pt idx="3579">
                  <c:v>n3580</c:v>
                </c:pt>
                <c:pt idx="3580">
                  <c:v>n3581</c:v>
                </c:pt>
                <c:pt idx="3581">
                  <c:v>n3582</c:v>
                </c:pt>
                <c:pt idx="3582">
                  <c:v>n3583</c:v>
                </c:pt>
                <c:pt idx="3583">
                  <c:v>n3584</c:v>
                </c:pt>
                <c:pt idx="3584">
                  <c:v>n3585</c:v>
                </c:pt>
                <c:pt idx="3585">
                  <c:v>n3586</c:v>
                </c:pt>
                <c:pt idx="3586">
                  <c:v>n3587</c:v>
                </c:pt>
                <c:pt idx="3587">
                  <c:v>n3588</c:v>
                </c:pt>
                <c:pt idx="3588">
                  <c:v>n3589</c:v>
                </c:pt>
                <c:pt idx="3589">
                  <c:v>n3590</c:v>
                </c:pt>
                <c:pt idx="3590">
                  <c:v>n3591</c:v>
                </c:pt>
                <c:pt idx="3591">
                  <c:v>n3592</c:v>
                </c:pt>
                <c:pt idx="3592">
                  <c:v>n3593</c:v>
                </c:pt>
                <c:pt idx="3593">
                  <c:v>n3594</c:v>
                </c:pt>
                <c:pt idx="3594">
                  <c:v>n3595</c:v>
                </c:pt>
                <c:pt idx="3595">
                  <c:v>n3596</c:v>
                </c:pt>
                <c:pt idx="3596">
                  <c:v>n3597</c:v>
                </c:pt>
                <c:pt idx="3597">
                  <c:v>n3598</c:v>
                </c:pt>
                <c:pt idx="3598">
                  <c:v>n3599</c:v>
                </c:pt>
                <c:pt idx="3599">
                  <c:v>n3600</c:v>
                </c:pt>
                <c:pt idx="3600">
                  <c:v>n3601</c:v>
                </c:pt>
                <c:pt idx="3601">
                  <c:v>n3602</c:v>
                </c:pt>
                <c:pt idx="3602">
                  <c:v>n3603</c:v>
                </c:pt>
                <c:pt idx="3603">
                  <c:v>n3604</c:v>
                </c:pt>
                <c:pt idx="3604">
                  <c:v>n3605</c:v>
                </c:pt>
                <c:pt idx="3605">
                  <c:v>n3606</c:v>
                </c:pt>
                <c:pt idx="3606">
                  <c:v>n3607</c:v>
                </c:pt>
                <c:pt idx="3607">
                  <c:v>n3608</c:v>
                </c:pt>
                <c:pt idx="3608">
                  <c:v>n3609</c:v>
                </c:pt>
                <c:pt idx="3609">
                  <c:v>n3610</c:v>
                </c:pt>
                <c:pt idx="3610">
                  <c:v>n3611</c:v>
                </c:pt>
                <c:pt idx="3611">
                  <c:v>n3612</c:v>
                </c:pt>
                <c:pt idx="3612">
                  <c:v>n3613</c:v>
                </c:pt>
                <c:pt idx="3613">
                  <c:v>n3614</c:v>
                </c:pt>
                <c:pt idx="3614">
                  <c:v>n3615</c:v>
                </c:pt>
                <c:pt idx="3615">
                  <c:v>n3616</c:v>
                </c:pt>
                <c:pt idx="3616">
                  <c:v>n3617</c:v>
                </c:pt>
                <c:pt idx="3617">
                  <c:v>n3618</c:v>
                </c:pt>
                <c:pt idx="3618">
                  <c:v>n3619</c:v>
                </c:pt>
                <c:pt idx="3619">
                  <c:v>n3620</c:v>
                </c:pt>
                <c:pt idx="3620">
                  <c:v>n3621</c:v>
                </c:pt>
                <c:pt idx="3621">
                  <c:v>n3622</c:v>
                </c:pt>
                <c:pt idx="3622">
                  <c:v>n3623</c:v>
                </c:pt>
                <c:pt idx="3623">
                  <c:v>n3624</c:v>
                </c:pt>
                <c:pt idx="3624">
                  <c:v>n3625</c:v>
                </c:pt>
                <c:pt idx="3625">
                  <c:v>n3626</c:v>
                </c:pt>
                <c:pt idx="3626">
                  <c:v>n3627</c:v>
                </c:pt>
                <c:pt idx="3627">
                  <c:v>n3628</c:v>
                </c:pt>
                <c:pt idx="3628">
                  <c:v>n3629</c:v>
                </c:pt>
                <c:pt idx="3629">
                  <c:v>n3630</c:v>
                </c:pt>
                <c:pt idx="3630">
                  <c:v>n3631</c:v>
                </c:pt>
                <c:pt idx="3631">
                  <c:v>n3632</c:v>
                </c:pt>
                <c:pt idx="3632">
                  <c:v>n3633</c:v>
                </c:pt>
                <c:pt idx="3633">
                  <c:v>n3634</c:v>
                </c:pt>
                <c:pt idx="3634">
                  <c:v>n3635</c:v>
                </c:pt>
                <c:pt idx="3635">
                  <c:v>n3636</c:v>
                </c:pt>
                <c:pt idx="3636">
                  <c:v>n3637</c:v>
                </c:pt>
                <c:pt idx="3637">
                  <c:v>n3638</c:v>
                </c:pt>
                <c:pt idx="3638">
                  <c:v>n3639</c:v>
                </c:pt>
                <c:pt idx="3639">
                  <c:v>n3640</c:v>
                </c:pt>
                <c:pt idx="3640">
                  <c:v>n3641</c:v>
                </c:pt>
                <c:pt idx="3641">
                  <c:v>n3642</c:v>
                </c:pt>
                <c:pt idx="3642">
                  <c:v>n3643</c:v>
                </c:pt>
                <c:pt idx="3643">
                  <c:v>n3644</c:v>
                </c:pt>
                <c:pt idx="3644">
                  <c:v>n3645</c:v>
                </c:pt>
                <c:pt idx="3645">
                  <c:v>n3646</c:v>
                </c:pt>
                <c:pt idx="3646">
                  <c:v>n3647</c:v>
                </c:pt>
                <c:pt idx="3647">
                  <c:v>n3648</c:v>
                </c:pt>
                <c:pt idx="3648">
                  <c:v>n3649</c:v>
                </c:pt>
                <c:pt idx="3649">
                  <c:v>n3650</c:v>
                </c:pt>
                <c:pt idx="3650">
                  <c:v>n3651</c:v>
                </c:pt>
                <c:pt idx="3651">
                  <c:v>n3652</c:v>
                </c:pt>
                <c:pt idx="3652">
                  <c:v>n3653</c:v>
                </c:pt>
                <c:pt idx="3653">
                  <c:v>n3654</c:v>
                </c:pt>
                <c:pt idx="3654">
                  <c:v>n3655</c:v>
                </c:pt>
                <c:pt idx="3655">
                  <c:v>n3656</c:v>
                </c:pt>
                <c:pt idx="3656">
                  <c:v>n3657</c:v>
                </c:pt>
                <c:pt idx="3657">
                  <c:v>n3658</c:v>
                </c:pt>
                <c:pt idx="3658">
                  <c:v>n3659</c:v>
                </c:pt>
                <c:pt idx="3659">
                  <c:v>n3660</c:v>
                </c:pt>
                <c:pt idx="3660">
                  <c:v>n3661</c:v>
                </c:pt>
                <c:pt idx="3661">
                  <c:v>n3662</c:v>
                </c:pt>
                <c:pt idx="3662">
                  <c:v>n3663</c:v>
                </c:pt>
                <c:pt idx="3663">
                  <c:v>n3664</c:v>
                </c:pt>
                <c:pt idx="3664">
                  <c:v>n3665</c:v>
                </c:pt>
                <c:pt idx="3665">
                  <c:v>n3666</c:v>
                </c:pt>
                <c:pt idx="3666">
                  <c:v>n3667</c:v>
                </c:pt>
                <c:pt idx="3667">
                  <c:v>n3668</c:v>
                </c:pt>
                <c:pt idx="3668">
                  <c:v>n3669</c:v>
                </c:pt>
                <c:pt idx="3669">
                  <c:v>n3670</c:v>
                </c:pt>
                <c:pt idx="3670">
                  <c:v>n3671</c:v>
                </c:pt>
                <c:pt idx="3671">
                  <c:v>n3672</c:v>
                </c:pt>
                <c:pt idx="3672">
                  <c:v>n3673</c:v>
                </c:pt>
                <c:pt idx="3673">
                  <c:v>n3674</c:v>
                </c:pt>
                <c:pt idx="3674">
                  <c:v>n3675</c:v>
                </c:pt>
                <c:pt idx="3675">
                  <c:v>n3676</c:v>
                </c:pt>
                <c:pt idx="3676">
                  <c:v>n3677</c:v>
                </c:pt>
                <c:pt idx="3677">
                  <c:v>n3678</c:v>
                </c:pt>
                <c:pt idx="3678">
                  <c:v>n3679</c:v>
                </c:pt>
                <c:pt idx="3679">
                  <c:v>n3680</c:v>
                </c:pt>
                <c:pt idx="3680">
                  <c:v>n3681</c:v>
                </c:pt>
                <c:pt idx="3681">
                  <c:v>n3682</c:v>
                </c:pt>
                <c:pt idx="3682">
                  <c:v>n3683</c:v>
                </c:pt>
                <c:pt idx="3683">
                  <c:v>n3684</c:v>
                </c:pt>
                <c:pt idx="3684">
                  <c:v>n3685</c:v>
                </c:pt>
                <c:pt idx="3685">
                  <c:v>n3686</c:v>
                </c:pt>
                <c:pt idx="3686">
                  <c:v>n3687</c:v>
                </c:pt>
                <c:pt idx="3687">
                  <c:v>n3688</c:v>
                </c:pt>
                <c:pt idx="3688">
                  <c:v>n3689</c:v>
                </c:pt>
                <c:pt idx="3689">
                  <c:v>n3690</c:v>
                </c:pt>
                <c:pt idx="3690">
                  <c:v>n3691</c:v>
                </c:pt>
                <c:pt idx="3691">
                  <c:v>n3692</c:v>
                </c:pt>
                <c:pt idx="3692">
                  <c:v>n3693</c:v>
                </c:pt>
                <c:pt idx="3693">
                  <c:v>n3694</c:v>
                </c:pt>
                <c:pt idx="3694">
                  <c:v>n3695</c:v>
                </c:pt>
                <c:pt idx="3695">
                  <c:v>n3696</c:v>
                </c:pt>
                <c:pt idx="3696">
                  <c:v>n3697</c:v>
                </c:pt>
                <c:pt idx="3697">
                  <c:v>n3698</c:v>
                </c:pt>
                <c:pt idx="3698">
                  <c:v>n3699</c:v>
                </c:pt>
                <c:pt idx="3699">
                  <c:v>n3700</c:v>
                </c:pt>
                <c:pt idx="3700">
                  <c:v>n3701</c:v>
                </c:pt>
                <c:pt idx="3701">
                  <c:v>n3702</c:v>
                </c:pt>
                <c:pt idx="3702">
                  <c:v>n3703</c:v>
                </c:pt>
                <c:pt idx="3703">
                  <c:v>n3704</c:v>
                </c:pt>
                <c:pt idx="3704">
                  <c:v>n3705</c:v>
                </c:pt>
                <c:pt idx="3705">
                  <c:v>n3706</c:v>
                </c:pt>
                <c:pt idx="3706">
                  <c:v>n3707</c:v>
                </c:pt>
                <c:pt idx="3707">
                  <c:v>n3708</c:v>
                </c:pt>
                <c:pt idx="3708">
                  <c:v>n3709</c:v>
                </c:pt>
                <c:pt idx="3709">
                  <c:v>n3710</c:v>
                </c:pt>
                <c:pt idx="3710">
                  <c:v>n3711</c:v>
                </c:pt>
                <c:pt idx="3711">
                  <c:v>n3712</c:v>
                </c:pt>
                <c:pt idx="3712">
                  <c:v>n3713</c:v>
                </c:pt>
                <c:pt idx="3713">
                  <c:v>n3714</c:v>
                </c:pt>
                <c:pt idx="3714">
                  <c:v>n3715</c:v>
                </c:pt>
                <c:pt idx="3715">
                  <c:v>n3716</c:v>
                </c:pt>
                <c:pt idx="3716">
                  <c:v>n3717</c:v>
                </c:pt>
                <c:pt idx="3717">
                  <c:v>n3718</c:v>
                </c:pt>
                <c:pt idx="3718">
                  <c:v>n3719</c:v>
                </c:pt>
                <c:pt idx="3719">
                  <c:v>n3720</c:v>
                </c:pt>
                <c:pt idx="3720">
                  <c:v>n3721</c:v>
                </c:pt>
                <c:pt idx="3721">
                  <c:v>n3722</c:v>
                </c:pt>
                <c:pt idx="3722">
                  <c:v>n3723</c:v>
                </c:pt>
                <c:pt idx="3723">
                  <c:v>n3724</c:v>
                </c:pt>
                <c:pt idx="3724">
                  <c:v>n3725</c:v>
                </c:pt>
                <c:pt idx="3725">
                  <c:v>n3726</c:v>
                </c:pt>
                <c:pt idx="3726">
                  <c:v>n3727</c:v>
                </c:pt>
                <c:pt idx="3727">
                  <c:v>n3728</c:v>
                </c:pt>
                <c:pt idx="3728">
                  <c:v>n3729</c:v>
                </c:pt>
                <c:pt idx="3729">
                  <c:v>n3730</c:v>
                </c:pt>
                <c:pt idx="3730">
                  <c:v>n3731</c:v>
                </c:pt>
                <c:pt idx="3731">
                  <c:v>n3732</c:v>
                </c:pt>
                <c:pt idx="3732">
                  <c:v>n3733</c:v>
                </c:pt>
                <c:pt idx="3733">
                  <c:v>n3734</c:v>
                </c:pt>
                <c:pt idx="3734">
                  <c:v>n3735</c:v>
                </c:pt>
                <c:pt idx="3735">
                  <c:v>n3736</c:v>
                </c:pt>
                <c:pt idx="3736">
                  <c:v>n3737</c:v>
                </c:pt>
                <c:pt idx="3737">
                  <c:v>n3738</c:v>
                </c:pt>
                <c:pt idx="3738">
                  <c:v>n3739</c:v>
                </c:pt>
                <c:pt idx="3739">
                  <c:v>n3740</c:v>
                </c:pt>
                <c:pt idx="3740">
                  <c:v>n3741</c:v>
                </c:pt>
                <c:pt idx="3741">
                  <c:v>n3742</c:v>
                </c:pt>
                <c:pt idx="3742">
                  <c:v>n3743</c:v>
                </c:pt>
                <c:pt idx="3743">
                  <c:v>n3744</c:v>
                </c:pt>
                <c:pt idx="3744">
                  <c:v>n3745</c:v>
                </c:pt>
                <c:pt idx="3745">
                  <c:v>n3746</c:v>
                </c:pt>
                <c:pt idx="3746">
                  <c:v>n3747</c:v>
                </c:pt>
                <c:pt idx="3747">
                  <c:v>n3748</c:v>
                </c:pt>
                <c:pt idx="3748">
                  <c:v>n3749</c:v>
                </c:pt>
                <c:pt idx="3749">
                  <c:v>n3750</c:v>
                </c:pt>
                <c:pt idx="3750">
                  <c:v>n3751</c:v>
                </c:pt>
                <c:pt idx="3751">
                  <c:v>n3752</c:v>
                </c:pt>
                <c:pt idx="3752">
                  <c:v>n3753</c:v>
                </c:pt>
                <c:pt idx="3753">
                  <c:v>n3754</c:v>
                </c:pt>
                <c:pt idx="3754">
                  <c:v>n3755</c:v>
                </c:pt>
                <c:pt idx="3755">
                  <c:v>n3756</c:v>
                </c:pt>
                <c:pt idx="3756">
                  <c:v>n3757</c:v>
                </c:pt>
                <c:pt idx="3757">
                  <c:v>n3758</c:v>
                </c:pt>
                <c:pt idx="3758">
                  <c:v>n3759</c:v>
                </c:pt>
                <c:pt idx="3759">
                  <c:v>n3760</c:v>
                </c:pt>
                <c:pt idx="3760">
                  <c:v>n3761</c:v>
                </c:pt>
                <c:pt idx="3761">
                  <c:v>n3762</c:v>
                </c:pt>
                <c:pt idx="3762">
                  <c:v>n3763</c:v>
                </c:pt>
                <c:pt idx="3763">
                  <c:v>n3764</c:v>
                </c:pt>
                <c:pt idx="3764">
                  <c:v>n3765</c:v>
                </c:pt>
                <c:pt idx="3765">
                  <c:v>n3766</c:v>
                </c:pt>
                <c:pt idx="3766">
                  <c:v>n3767</c:v>
                </c:pt>
                <c:pt idx="3767">
                  <c:v>n3768</c:v>
                </c:pt>
                <c:pt idx="3768">
                  <c:v>n3769</c:v>
                </c:pt>
                <c:pt idx="3769">
                  <c:v>n3770</c:v>
                </c:pt>
                <c:pt idx="3770">
                  <c:v>n3771</c:v>
                </c:pt>
                <c:pt idx="3771">
                  <c:v>n3772</c:v>
                </c:pt>
                <c:pt idx="3772">
                  <c:v>n3773</c:v>
                </c:pt>
                <c:pt idx="3773">
                  <c:v>n3774</c:v>
                </c:pt>
                <c:pt idx="3774">
                  <c:v>n3775</c:v>
                </c:pt>
                <c:pt idx="3775">
                  <c:v>n3776</c:v>
                </c:pt>
                <c:pt idx="3776">
                  <c:v>n3777</c:v>
                </c:pt>
                <c:pt idx="3777">
                  <c:v>n3778</c:v>
                </c:pt>
                <c:pt idx="3778">
                  <c:v>n3779</c:v>
                </c:pt>
                <c:pt idx="3779">
                  <c:v>n3780</c:v>
                </c:pt>
                <c:pt idx="3780">
                  <c:v>n3781</c:v>
                </c:pt>
                <c:pt idx="3781">
                  <c:v>n3782</c:v>
                </c:pt>
                <c:pt idx="3782">
                  <c:v>n3783</c:v>
                </c:pt>
                <c:pt idx="3783">
                  <c:v>n3784</c:v>
                </c:pt>
                <c:pt idx="3784">
                  <c:v>n3785</c:v>
                </c:pt>
                <c:pt idx="3785">
                  <c:v>n3786</c:v>
                </c:pt>
                <c:pt idx="3786">
                  <c:v>n3787</c:v>
                </c:pt>
                <c:pt idx="3787">
                  <c:v>n3788</c:v>
                </c:pt>
                <c:pt idx="3788">
                  <c:v>n3789</c:v>
                </c:pt>
                <c:pt idx="3789">
                  <c:v>n3790</c:v>
                </c:pt>
                <c:pt idx="3790">
                  <c:v>n3791</c:v>
                </c:pt>
                <c:pt idx="3791">
                  <c:v>n3792</c:v>
                </c:pt>
                <c:pt idx="3792">
                  <c:v>n3793</c:v>
                </c:pt>
                <c:pt idx="3793">
                  <c:v>n3794</c:v>
                </c:pt>
                <c:pt idx="3794">
                  <c:v>n3795</c:v>
                </c:pt>
                <c:pt idx="3795">
                  <c:v>n3796</c:v>
                </c:pt>
                <c:pt idx="3796">
                  <c:v>n3797</c:v>
                </c:pt>
                <c:pt idx="3797">
                  <c:v>n3798</c:v>
                </c:pt>
                <c:pt idx="3798">
                  <c:v>n3799</c:v>
                </c:pt>
                <c:pt idx="3799">
                  <c:v>n3800</c:v>
                </c:pt>
                <c:pt idx="3800">
                  <c:v>n3801</c:v>
                </c:pt>
                <c:pt idx="3801">
                  <c:v>n3802</c:v>
                </c:pt>
                <c:pt idx="3802">
                  <c:v>n3803</c:v>
                </c:pt>
                <c:pt idx="3803">
                  <c:v>n3804</c:v>
                </c:pt>
                <c:pt idx="3804">
                  <c:v>n3805</c:v>
                </c:pt>
                <c:pt idx="3805">
                  <c:v>n3806</c:v>
                </c:pt>
                <c:pt idx="3806">
                  <c:v>n3807</c:v>
                </c:pt>
                <c:pt idx="3807">
                  <c:v>n3808</c:v>
                </c:pt>
                <c:pt idx="3808">
                  <c:v>n3809</c:v>
                </c:pt>
                <c:pt idx="3809">
                  <c:v>n3810</c:v>
                </c:pt>
                <c:pt idx="3810">
                  <c:v>n3811</c:v>
                </c:pt>
                <c:pt idx="3811">
                  <c:v>n3812</c:v>
                </c:pt>
                <c:pt idx="3812">
                  <c:v>n3813</c:v>
                </c:pt>
                <c:pt idx="3813">
                  <c:v>n3814</c:v>
                </c:pt>
                <c:pt idx="3814">
                  <c:v>n3815</c:v>
                </c:pt>
                <c:pt idx="3815">
                  <c:v>n3816</c:v>
                </c:pt>
                <c:pt idx="3816">
                  <c:v>n3817</c:v>
                </c:pt>
                <c:pt idx="3817">
                  <c:v>n3818</c:v>
                </c:pt>
                <c:pt idx="3818">
                  <c:v>n3819</c:v>
                </c:pt>
                <c:pt idx="3819">
                  <c:v>n3820</c:v>
                </c:pt>
                <c:pt idx="3820">
                  <c:v>n3821</c:v>
                </c:pt>
                <c:pt idx="3821">
                  <c:v>n3822</c:v>
                </c:pt>
                <c:pt idx="3822">
                  <c:v>n3823</c:v>
                </c:pt>
                <c:pt idx="3823">
                  <c:v>n3824</c:v>
                </c:pt>
                <c:pt idx="3824">
                  <c:v>n3825</c:v>
                </c:pt>
                <c:pt idx="3825">
                  <c:v>n3826</c:v>
                </c:pt>
                <c:pt idx="3826">
                  <c:v>n3827</c:v>
                </c:pt>
                <c:pt idx="3827">
                  <c:v>n3828</c:v>
                </c:pt>
                <c:pt idx="3828">
                  <c:v>n3829</c:v>
                </c:pt>
                <c:pt idx="3829">
                  <c:v>n3830</c:v>
                </c:pt>
                <c:pt idx="3830">
                  <c:v>n3831</c:v>
                </c:pt>
                <c:pt idx="3831">
                  <c:v>n3832</c:v>
                </c:pt>
                <c:pt idx="3832">
                  <c:v>n3833</c:v>
                </c:pt>
                <c:pt idx="3833">
                  <c:v>n3834</c:v>
                </c:pt>
                <c:pt idx="3834">
                  <c:v>n3835</c:v>
                </c:pt>
                <c:pt idx="3835">
                  <c:v>n3836</c:v>
                </c:pt>
                <c:pt idx="3836">
                  <c:v>n3837</c:v>
                </c:pt>
                <c:pt idx="3837">
                  <c:v>n3838</c:v>
                </c:pt>
                <c:pt idx="3838">
                  <c:v>n3839</c:v>
                </c:pt>
                <c:pt idx="3839">
                  <c:v>n3840</c:v>
                </c:pt>
                <c:pt idx="3840">
                  <c:v>n3841</c:v>
                </c:pt>
                <c:pt idx="3841">
                  <c:v>n3842</c:v>
                </c:pt>
                <c:pt idx="3842">
                  <c:v>n3843</c:v>
                </c:pt>
                <c:pt idx="3843">
                  <c:v>n3844</c:v>
                </c:pt>
                <c:pt idx="3844">
                  <c:v>n3845</c:v>
                </c:pt>
                <c:pt idx="3845">
                  <c:v>n3846</c:v>
                </c:pt>
                <c:pt idx="3846">
                  <c:v>n3847</c:v>
                </c:pt>
                <c:pt idx="3847">
                  <c:v>n3848</c:v>
                </c:pt>
                <c:pt idx="3848">
                  <c:v>n3849</c:v>
                </c:pt>
                <c:pt idx="3849">
                  <c:v>n3850</c:v>
                </c:pt>
                <c:pt idx="3850">
                  <c:v>n3851</c:v>
                </c:pt>
                <c:pt idx="3851">
                  <c:v>n3852</c:v>
                </c:pt>
                <c:pt idx="3852">
                  <c:v>n3853</c:v>
                </c:pt>
                <c:pt idx="3853">
                  <c:v>n3854</c:v>
                </c:pt>
                <c:pt idx="3854">
                  <c:v>n3855</c:v>
                </c:pt>
                <c:pt idx="3855">
                  <c:v>n3856</c:v>
                </c:pt>
                <c:pt idx="3856">
                  <c:v>n3857</c:v>
                </c:pt>
                <c:pt idx="3857">
                  <c:v>n3858</c:v>
                </c:pt>
                <c:pt idx="3858">
                  <c:v>n3859</c:v>
                </c:pt>
                <c:pt idx="3859">
                  <c:v>n3860</c:v>
                </c:pt>
                <c:pt idx="3860">
                  <c:v>n3861</c:v>
                </c:pt>
                <c:pt idx="3861">
                  <c:v>n3862</c:v>
                </c:pt>
                <c:pt idx="3862">
                  <c:v>n3863</c:v>
                </c:pt>
                <c:pt idx="3863">
                  <c:v>n3864</c:v>
                </c:pt>
                <c:pt idx="3864">
                  <c:v>n3865</c:v>
                </c:pt>
                <c:pt idx="3865">
                  <c:v>n3866</c:v>
                </c:pt>
                <c:pt idx="3866">
                  <c:v>n3867</c:v>
                </c:pt>
                <c:pt idx="3867">
                  <c:v>n3868</c:v>
                </c:pt>
                <c:pt idx="3868">
                  <c:v>n3869</c:v>
                </c:pt>
                <c:pt idx="3869">
                  <c:v>n3870</c:v>
                </c:pt>
                <c:pt idx="3870">
                  <c:v>n3871</c:v>
                </c:pt>
                <c:pt idx="3871">
                  <c:v>n3872</c:v>
                </c:pt>
                <c:pt idx="3872">
                  <c:v>n3873</c:v>
                </c:pt>
                <c:pt idx="3873">
                  <c:v>n3874</c:v>
                </c:pt>
                <c:pt idx="3874">
                  <c:v>n3875</c:v>
                </c:pt>
                <c:pt idx="3875">
                  <c:v>n3876</c:v>
                </c:pt>
                <c:pt idx="3876">
                  <c:v>n3877</c:v>
                </c:pt>
                <c:pt idx="3877">
                  <c:v>n3878</c:v>
                </c:pt>
                <c:pt idx="3878">
                  <c:v>n3879</c:v>
                </c:pt>
                <c:pt idx="3879">
                  <c:v>n3880</c:v>
                </c:pt>
                <c:pt idx="3880">
                  <c:v>n3881</c:v>
                </c:pt>
                <c:pt idx="3881">
                  <c:v>n3882</c:v>
                </c:pt>
                <c:pt idx="3882">
                  <c:v>n3883</c:v>
                </c:pt>
                <c:pt idx="3883">
                  <c:v>n3884</c:v>
                </c:pt>
                <c:pt idx="3884">
                  <c:v>n3885</c:v>
                </c:pt>
                <c:pt idx="3885">
                  <c:v>n3886</c:v>
                </c:pt>
                <c:pt idx="3886">
                  <c:v>n3887</c:v>
                </c:pt>
                <c:pt idx="3887">
                  <c:v>n3888</c:v>
                </c:pt>
                <c:pt idx="3888">
                  <c:v>n3889</c:v>
                </c:pt>
                <c:pt idx="3889">
                  <c:v>n3890</c:v>
                </c:pt>
                <c:pt idx="3890">
                  <c:v>n3891</c:v>
                </c:pt>
                <c:pt idx="3891">
                  <c:v>n3892</c:v>
                </c:pt>
                <c:pt idx="3892">
                  <c:v>n3893</c:v>
                </c:pt>
                <c:pt idx="3893">
                  <c:v>n3894</c:v>
                </c:pt>
                <c:pt idx="3894">
                  <c:v>n3895</c:v>
                </c:pt>
                <c:pt idx="3895">
                  <c:v>n3896</c:v>
                </c:pt>
                <c:pt idx="3896">
                  <c:v>n3897</c:v>
                </c:pt>
                <c:pt idx="3897">
                  <c:v>n3898</c:v>
                </c:pt>
                <c:pt idx="3898">
                  <c:v>n3899</c:v>
                </c:pt>
                <c:pt idx="3899">
                  <c:v>n3900</c:v>
                </c:pt>
                <c:pt idx="3900">
                  <c:v>n3901</c:v>
                </c:pt>
                <c:pt idx="3901">
                  <c:v>n3902</c:v>
                </c:pt>
                <c:pt idx="3902">
                  <c:v>n3903</c:v>
                </c:pt>
                <c:pt idx="3903">
                  <c:v>n3904</c:v>
                </c:pt>
                <c:pt idx="3904">
                  <c:v>n3905</c:v>
                </c:pt>
                <c:pt idx="3905">
                  <c:v>n3906</c:v>
                </c:pt>
                <c:pt idx="3906">
                  <c:v>n3907</c:v>
                </c:pt>
                <c:pt idx="3907">
                  <c:v>n3908</c:v>
                </c:pt>
                <c:pt idx="3908">
                  <c:v>n3909</c:v>
                </c:pt>
                <c:pt idx="3909">
                  <c:v>n3910</c:v>
                </c:pt>
                <c:pt idx="3910">
                  <c:v>n3911</c:v>
                </c:pt>
                <c:pt idx="3911">
                  <c:v>n3912</c:v>
                </c:pt>
                <c:pt idx="3912">
                  <c:v>n3913</c:v>
                </c:pt>
                <c:pt idx="3913">
                  <c:v>n3914</c:v>
                </c:pt>
                <c:pt idx="3914">
                  <c:v>n3915</c:v>
                </c:pt>
                <c:pt idx="3915">
                  <c:v>n3916</c:v>
                </c:pt>
                <c:pt idx="3916">
                  <c:v>n3917</c:v>
                </c:pt>
                <c:pt idx="3917">
                  <c:v>n3918</c:v>
                </c:pt>
                <c:pt idx="3918">
                  <c:v>n3919</c:v>
                </c:pt>
                <c:pt idx="3919">
                  <c:v>n3920</c:v>
                </c:pt>
                <c:pt idx="3920">
                  <c:v>n3921</c:v>
                </c:pt>
                <c:pt idx="3921">
                  <c:v>n3922</c:v>
                </c:pt>
                <c:pt idx="3922">
                  <c:v>n3923</c:v>
                </c:pt>
                <c:pt idx="3923">
                  <c:v>n3924</c:v>
                </c:pt>
                <c:pt idx="3924">
                  <c:v>n3925</c:v>
                </c:pt>
                <c:pt idx="3925">
                  <c:v>n3926</c:v>
                </c:pt>
                <c:pt idx="3926">
                  <c:v>n3927</c:v>
                </c:pt>
                <c:pt idx="3927">
                  <c:v>n3928</c:v>
                </c:pt>
                <c:pt idx="3928">
                  <c:v>n3929</c:v>
                </c:pt>
                <c:pt idx="3929">
                  <c:v>n3930</c:v>
                </c:pt>
                <c:pt idx="3930">
                  <c:v>n3931</c:v>
                </c:pt>
                <c:pt idx="3931">
                  <c:v>n3932</c:v>
                </c:pt>
                <c:pt idx="3932">
                  <c:v>n3933</c:v>
                </c:pt>
                <c:pt idx="3933">
                  <c:v>n3934</c:v>
                </c:pt>
                <c:pt idx="3934">
                  <c:v>n3935</c:v>
                </c:pt>
                <c:pt idx="3935">
                  <c:v>n3936</c:v>
                </c:pt>
                <c:pt idx="3936">
                  <c:v>n3937</c:v>
                </c:pt>
                <c:pt idx="3937">
                  <c:v>n3938</c:v>
                </c:pt>
                <c:pt idx="3938">
                  <c:v>n3939</c:v>
                </c:pt>
                <c:pt idx="3939">
                  <c:v>n3940</c:v>
                </c:pt>
                <c:pt idx="3940">
                  <c:v>n3941</c:v>
                </c:pt>
                <c:pt idx="3941">
                  <c:v>n3942</c:v>
                </c:pt>
                <c:pt idx="3942">
                  <c:v>n3943</c:v>
                </c:pt>
                <c:pt idx="3943">
                  <c:v>n3944</c:v>
                </c:pt>
                <c:pt idx="3944">
                  <c:v>n3945</c:v>
                </c:pt>
                <c:pt idx="3945">
                  <c:v>n3946</c:v>
                </c:pt>
                <c:pt idx="3946">
                  <c:v>n3947</c:v>
                </c:pt>
                <c:pt idx="3947">
                  <c:v>n3948</c:v>
                </c:pt>
                <c:pt idx="3948">
                  <c:v>n3949</c:v>
                </c:pt>
                <c:pt idx="3949">
                  <c:v>n3950</c:v>
                </c:pt>
                <c:pt idx="3950">
                  <c:v>n3951</c:v>
                </c:pt>
                <c:pt idx="3951">
                  <c:v>n3952</c:v>
                </c:pt>
                <c:pt idx="3952">
                  <c:v>n3953</c:v>
                </c:pt>
                <c:pt idx="3953">
                  <c:v>n3954</c:v>
                </c:pt>
                <c:pt idx="3954">
                  <c:v>n3955</c:v>
                </c:pt>
                <c:pt idx="3955">
                  <c:v>n3956</c:v>
                </c:pt>
                <c:pt idx="3956">
                  <c:v>n3957</c:v>
                </c:pt>
                <c:pt idx="3957">
                  <c:v>n3958</c:v>
                </c:pt>
                <c:pt idx="3958">
                  <c:v>n3959</c:v>
                </c:pt>
                <c:pt idx="3959">
                  <c:v>n3960</c:v>
                </c:pt>
                <c:pt idx="3960">
                  <c:v>n3961</c:v>
                </c:pt>
                <c:pt idx="3961">
                  <c:v>n3962</c:v>
                </c:pt>
                <c:pt idx="3962">
                  <c:v>n3963</c:v>
                </c:pt>
                <c:pt idx="3963">
                  <c:v>n3964</c:v>
                </c:pt>
                <c:pt idx="3964">
                  <c:v>n3965</c:v>
                </c:pt>
                <c:pt idx="3965">
                  <c:v>n3966</c:v>
                </c:pt>
                <c:pt idx="3966">
                  <c:v>n3967</c:v>
                </c:pt>
                <c:pt idx="3967">
                  <c:v>n3968</c:v>
                </c:pt>
                <c:pt idx="3968">
                  <c:v>n3969</c:v>
                </c:pt>
                <c:pt idx="3969">
                  <c:v>n3970</c:v>
                </c:pt>
                <c:pt idx="3970">
                  <c:v>n3971</c:v>
                </c:pt>
                <c:pt idx="3971">
                  <c:v>n3972</c:v>
                </c:pt>
                <c:pt idx="3972">
                  <c:v>n3973</c:v>
                </c:pt>
                <c:pt idx="3973">
                  <c:v>n3974</c:v>
                </c:pt>
                <c:pt idx="3974">
                  <c:v>n3975</c:v>
                </c:pt>
                <c:pt idx="3975">
                  <c:v>n3976</c:v>
                </c:pt>
                <c:pt idx="3976">
                  <c:v>n3977</c:v>
                </c:pt>
                <c:pt idx="3977">
                  <c:v>n3978</c:v>
                </c:pt>
                <c:pt idx="3978">
                  <c:v>n3979</c:v>
                </c:pt>
                <c:pt idx="3979">
                  <c:v>n3980</c:v>
                </c:pt>
                <c:pt idx="3980">
                  <c:v>n3981</c:v>
                </c:pt>
                <c:pt idx="3981">
                  <c:v>n3982</c:v>
                </c:pt>
                <c:pt idx="3982">
                  <c:v>n3983</c:v>
                </c:pt>
                <c:pt idx="3983">
                  <c:v>n3984</c:v>
                </c:pt>
                <c:pt idx="3984">
                  <c:v>n3985</c:v>
                </c:pt>
                <c:pt idx="3985">
                  <c:v>n3986</c:v>
                </c:pt>
                <c:pt idx="3986">
                  <c:v>n3987</c:v>
                </c:pt>
                <c:pt idx="3987">
                  <c:v>n3988</c:v>
                </c:pt>
                <c:pt idx="3988">
                  <c:v>n3989</c:v>
                </c:pt>
                <c:pt idx="3989">
                  <c:v>n3990</c:v>
                </c:pt>
                <c:pt idx="3990">
                  <c:v>n3991</c:v>
                </c:pt>
                <c:pt idx="3991">
                  <c:v>n3992</c:v>
                </c:pt>
                <c:pt idx="3992">
                  <c:v>n3993</c:v>
                </c:pt>
                <c:pt idx="3993">
                  <c:v>n3994</c:v>
                </c:pt>
                <c:pt idx="3994">
                  <c:v>n3995</c:v>
                </c:pt>
                <c:pt idx="3995">
                  <c:v>n3996</c:v>
                </c:pt>
                <c:pt idx="3996">
                  <c:v>n3997</c:v>
                </c:pt>
                <c:pt idx="3997">
                  <c:v>n3998</c:v>
                </c:pt>
                <c:pt idx="3998">
                  <c:v>n3999</c:v>
                </c:pt>
                <c:pt idx="3999">
                  <c:v>n4000</c:v>
                </c:pt>
                <c:pt idx="4000">
                  <c:v>n4001</c:v>
                </c:pt>
                <c:pt idx="4001">
                  <c:v>n4002</c:v>
                </c:pt>
                <c:pt idx="4002">
                  <c:v>n4003</c:v>
                </c:pt>
                <c:pt idx="4003">
                  <c:v>n4004</c:v>
                </c:pt>
                <c:pt idx="4004">
                  <c:v>n4005</c:v>
                </c:pt>
                <c:pt idx="4005">
                  <c:v>n4006</c:v>
                </c:pt>
                <c:pt idx="4006">
                  <c:v>n4007</c:v>
                </c:pt>
                <c:pt idx="4007">
                  <c:v>n4008</c:v>
                </c:pt>
                <c:pt idx="4008">
                  <c:v>n4009</c:v>
                </c:pt>
                <c:pt idx="4009">
                  <c:v>n4010</c:v>
                </c:pt>
                <c:pt idx="4010">
                  <c:v>n4011</c:v>
                </c:pt>
                <c:pt idx="4011">
                  <c:v>n4012</c:v>
                </c:pt>
                <c:pt idx="4012">
                  <c:v>n4013</c:v>
                </c:pt>
                <c:pt idx="4013">
                  <c:v>n4014</c:v>
                </c:pt>
                <c:pt idx="4014">
                  <c:v>n4015</c:v>
                </c:pt>
                <c:pt idx="4015">
                  <c:v>n4016</c:v>
                </c:pt>
                <c:pt idx="4016">
                  <c:v>n4017</c:v>
                </c:pt>
                <c:pt idx="4017">
                  <c:v>n4018</c:v>
                </c:pt>
                <c:pt idx="4018">
                  <c:v>n4019</c:v>
                </c:pt>
                <c:pt idx="4019">
                  <c:v>n4020</c:v>
                </c:pt>
                <c:pt idx="4020">
                  <c:v>n4021</c:v>
                </c:pt>
                <c:pt idx="4021">
                  <c:v>n4022</c:v>
                </c:pt>
                <c:pt idx="4022">
                  <c:v>n4023</c:v>
                </c:pt>
                <c:pt idx="4023">
                  <c:v>n4024</c:v>
                </c:pt>
                <c:pt idx="4024">
                  <c:v>n4025</c:v>
                </c:pt>
                <c:pt idx="4025">
                  <c:v>n4026</c:v>
                </c:pt>
                <c:pt idx="4026">
                  <c:v>n4027</c:v>
                </c:pt>
                <c:pt idx="4027">
                  <c:v>n4028</c:v>
                </c:pt>
                <c:pt idx="4028">
                  <c:v>n4029</c:v>
                </c:pt>
                <c:pt idx="4029">
                  <c:v>n4030</c:v>
                </c:pt>
                <c:pt idx="4030">
                  <c:v>n4031</c:v>
                </c:pt>
                <c:pt idx="4031">
                  <c:v>n4032</c:v>
                </c:pt>
                <c:pt idx="4032">
                  <c:v>n4033</c:v>
                </c:pt>
                <c:pt idx="4033">
                  <c:v>n4034</c:v>
                </c:pt>
                <c:pt idx="4034">
                  <c:v>n4035</c:v>
                </c:pt>
                <c:pt idx="4035">
                  <c:v>n4036</c:v>
                </c:pt>
                <c:pt idx="4036">
                  <c:v>n4037</c:v>
                </c:pt>
                <c:pt idx="4037">
                  <c:v>n4038</c:v>
                </c:pt>
                <c:pt idx="4038">
                  <c:v>n4039</c:v>
                </c:pt>
                <c:pt idx="4039">
                  <c:v>n4040</c:v>
                </c:pt>
                <c:pt idx="4040">
                  <c:v>n4041</c:v>
                </c:pt>
                <c:pt idx="4041">
                  <c:v>n4042</c:v>
                </c:pt>
                <c:pt idx="4042">
                  <c:v>n4043</c:v>
                </c:pt>
                <c:pt idx="4043">
                  <c:v>n4044</c:v>
                </c:pt>
                <c:pt idx="4044">
                  <c:v>n4045</c:v>
                </c:pt>
                <c:pt idx="4045">
                  <c:v>n4046</c:v>
                </c:pt>
                <c:pt idx="4046">
                  <c:v>n4047</c:v>
                </c:pt>
                <c:pt idx="4047">
                  <c:v>n4048</c:v>
                </c:pt>
                <c:pt idx="4048">
                  <c:v>n4049</c:v>
                </c:pt>
                <c:pt idx="4049">
                  <c:v>n4050</c:v>
                </c:pt>
                <c:pt idx="4050">
                  <c:v>n4051</c:v>
                </c:pt>
                <c:pt idx="4051">
                  <c:v>n4052</c:v>
                </c:pt>
                <c:pt idx="4052">
                  <c:v>n4053</c:v>
                </c:pt>
                <c:pt idx="4053">
                  <c:v>n4054</c:v>
                </c:pt>
                <c:pt idx="4054">
                  <c:v>n4055</c:v>
                </c:pt>
                <c:pt idx="4055">
                  <c:v>n4056</c:v>
                </c:pt>
                <c:pt idx="4056">
                  <c:v>n4057</c:v>
                </c:pt>
                <c:pt idx="4057">
                  <c:v>n4058</c:v>
                </c:pt>
                <c:pt idx="4058">
                  <c:v>n4059</c:v>
                </c:pt>
                <c:pt idx="4059">
                  <c:v>n4060</c:v>
                </c:pt>
                <c:pt idx="4060">
                  <c:v>n4061</c:v>
                </c:pt>
                <c:pt idx="4061">
                  <c:v>n4062</c:v>
                </c:pt>
                <c:pt idx="4062">
                  <c:v>n4063</c:v>
                </c:pt>
                <c:pt idx="4063">
                  <c:v>n4064</c:v>
                </c:pt>
                <c:pt idx="4064">
                  <c:v>n4065</c:v>
                </c:pt>
                <c:pt idx="4065">
                  <c:v>n4066</c:v>
                </c:pt>
                <c:pt idx="4066">
                  <c:v>n4067</c:v>
                </c:pt>
                <c:pt idx="4067">
                  <c:v>n4068</c:v>
                </c:pt>
                <c:pt idx="4068">
                  <c:v>n4069</c:v>
                </c:pt>
                <c:pt idx="4069">
                  <c:v>n4070</c:v>
                </c:pt>
                <c:pt idx="4070">
                  <c:v>n4071</c:v>
                </c:pt>
                <c:pt idx="4071">
                  <c:v>n4072</c:v>
                </c:pt>
                <c:pt idx="4072">
                  <c:v>n4073</c:v>
                </c:pt>
                <c:pt idx="4073">
                  <c:v>n4074</c:v>
                </c:pt>
                <c:pt idx="4074">
                  <c:v>n4075</c:v>
                </c:pt>
                <c:pt idx="4075">
                  <c:v>n4076</c:v>
                </c:pt>
                <c:pt idx="4076">
                  <c:v>n4077</c:v>
                </c:pt>
                <c:pt idx="4077">
                  <c:v>n4078</c:v>
                </c:pt>
                <c:pt idx="4078">
                  <c:v>n4079</c:v>
                </c:pt>
                <c:pt idx="4079">
                  <c:v>n4080</c:v>
                </c:pt>
                <c:pt idx="4080">
                  <c:v>n4081</c:v>
                </c:pt>
                <c:pt idx="4081">
                  <c:v>n4082</c:v>
                </c:pt>
                <c:pt idx="4082">
                  <c:v>n4083</c:v>
                </c:pt>
                <c:pt idx="4083">
                  <c:v>n4084</c:v>
                </c:pt>
                <c:pt idx="4084">
                  <c:v>n4085</c:v>
                </c:pt>
                <c:pt idx="4085">
                  <c:v>n4086</c:v>
                </c:pt>
                <c:pt idx="4086">
                  <c:v>n4087</c:v>
                </c:pt>
                <c:pt idx="4087">
                  <c:v>n4088</c:v>
                </c:pt>
                <c:pt idx="4088">
                  <c:v>n4089</c:v>
                </c:pt>
                <c:pt idx="4089">
                  <c:v>n4090</c:v>
                </c:pt>
                <c:pt idx="4090">
                  <c:v>n4091</c:v>
                </c:pt>
                <c:pt idx="4091">
                  <c:v>n4092</c:v>
                </c:pt>
                <c:pt idx="4092">
                  <c:v>n4093</c:v>
                </c:pt>
                <c:pt idx="4093">
                  <c:v>n4094</c:v>
                </c:pt>
                <c:pt idx="4094">
                  <c:v>n4095</c:v>
                </c:pt>
                <c:pt idx="4095">
                  <c:v>n4096</c:v>
                </c:pt>
                <c:pt idx="4096">
                  <c:v>n4097</c:v>
                </c:pt>
                <c:pt idx="4097">
                  <c:v>n4098</c:v>
                </c:pt>
                <c:pt idx="4098">
                  <c:v>n4099</c:v>
                </c:pt>
                <c:pt idx="4099">
                  <c:v>n4100</c:v>
                </c:pt>
                <c:pt idx="4100">
                  <c:v>n4101</c:v>
                </c:pt>
                <c:pt idx="4101">
                  <c:v>n4102</c:v>
                </c:pt>
                <c:pt idx="4102">
                  <c:v>n4103</c:v>
                </c:pt>
                <c:pt idx="4103">
                  <c:v>n4104</c:v>
                </c:pt>
                <c:pt idx="4104">
                  <c:v>n4105</c:v>
                </c:pt>
                <c:pt idx="4105">
                  <c:v>n4106</c:v>
                </c:pt>
                <c:pt idx="4106">
                  <c:v>n4107</c:v>
                </c:pt>
                <c:pt idx="4107">
                  <c:v>n4108</c:v>
                </c:pt>
                <c:pt idx="4108">
                  <c:v>n4109</c:v>
                </c:pt>
                <c:pt idx="4109">
                  <c:v>n4110</c:v>
                </c:pt>
                <c:pt idx="4110">
                  <c:v>n4111</c:v>
                </c:pt>
                <c:pt idx="4111">
                  <c:v>n4112</c:v>
                </c:pt>
                <c:pt idx="4112">
                  <c:v>n4113</c:v>
                </c:pt>
                <c:pt idx="4113">
                  <c:v>n4114</c:v>
                </c:pt>
                <c:pt idx="4114">
                  <c:v>n4115</c:v>
                </c:pt>
                <c:pt idx="4115">
                  <c:v>n4116</c:v>
                </c:pt>
                <c:pt idx="4116">
                  <c:v>n4117</c:v>
                </c:pt>
                <c:pt idx="4117">
                  <c:v>n4118</c:v>
                </c:pt>
                <c:pt idx="4118">
                  <c:v>n4119</c:v>
                </c:pt>
                <c:pt idx="4119">
                  <c:v>n4120</c:v>
                </c:pt>
                <c:pt idx="4120">
                  <c:v>n4121</c:v>
                </c:pt>
                <c:pt idx="4121">
                  <c:v>n4122</c:v>
                </c:pt>
                <c:pt idx="4122">
                  <c:v>n4123</c:v>
                </c:pt>
                <c:pt idx="4123">
                  <c:v>n4124</c:v>
                </c:pt>
                <c:pt idx="4124">
                  <c:v>n4125</c:v>
                </c:pt>
                <c:pt idx="4125">
                  <c:v>n4126</c:v>
                </c:pt>
                <c:pt idx="4126">
                  <c:v>n4127</c:v>
                </c:pt>
                <c:pt idx="4127">
                  <c:v>n4128</c:v>
                </c:pt>
                <c:pt idx="4128">
                  <c:v>n4129</c:v>
                </c:pt>
                <c:pt idx="4129">
                  <c:v>n4130</c:v>
                </c:pt>
                <c:pt idx="4130">
                  <c:v>n4131</c:v>
                </c:pt>
                <c:pt idx="4131">
                  <c:v>n4132</c:v>
                </c:pt>
                <c:pt idx="4132">
                  <c:v>n4133</c:v>
                </c:pt>
                <c:pt idx="4133">
                  <c:v>n4134</c:v>
                </c:pt>
                <c:pt idx="4134">
                  <c:v>n4135</c:v>
                </c:pt>
                <c:pt idx="4135">
                  <c:v>n4136</c:v>
                </c:pt>
                <c:pt idx="4136">
                  <c:v>n4137</c:v>
                </c:pt>
                <c:pt idx="4137">
                  <c:v>n4138</c:v>
                </c:pt>
                <c:pt idx="4138">
                  <c:v>n4139</c:v>
                </c:pt>
                <c:pt idx="4139">
                  <c:v>n4140</c:v>
                </c:pt>
                <c:pt idx="4140">
                  <c:v>n4141</c:v>
                </c:pt>
                <c:pt idx="4141">
                  <c:v>n4142</c:v>
                </c:pt>
                <c:pt idx="4142">
                  <c:v>n4143</c:v>
                </c:pt>
                <c:pt idx="4143">
                  <c:v>n4144</c:v>
                </c:pt>
                <c:pt idx="4144">
                  <c:v>n4145</c:v>
                </c:pt>
                <c:pt idx="4145">
                  <c:v>n4146</c:v>
                </c:pt>
                <c:pt idx="4146">
                  <c:v>n4147</c:v>
                </c:pt>
                <c:pt idx="4147">
                  <c:v>n4148</c:v>
                </c:pt>
                <c:pt idx="4148">
                  <c:v>n4149</c:v>
                </c:pt>
                <c:pt idx="4149">
                  <c:v>n4150</c:v>
                </c:pt>
                <c:pt idx="4150">
                  <c:v>n4151</c:v>
                </c:pt>
                <c:pt idx="4151">
                  <c:v>n4152</c:v>
                </c:pt>
                <c:pt idx="4152">
                  <c:v>n4153</c:v>
                </c:pt>
                <c:pt idx="4153">
                  <c:v>n4154</c:v>
                </c:pt>
                <c:pt idx="4154">
                  <c:v>n4155</c:v>
                </c:pt>
                <c:pt idx="4155">
                  <c:v>n4156</c:v>
                </c:pt>
                <c:pt idx="4156">
                  <c:v>n4157</c:v>
                </c:pt>
                <c:pt idx="4157">
                  <c:v>n4158</c:v>
                </c:pt>
                <c:pt idx="4158">
                  <c:v>n4159</c:v>
                </c:pt>
                <c:pt idx="4159">
                  <c:v>n4160</c:v>
                </c:pt>
                <c:pt idx="4160">
                  <c:v>n4161</c:v>
                </c:pt>
                <c:pt idx="4161">
                  <c:v>n4162</c:v>
                </c:pt>
                <c:pt idx="4162">
                  <c:v>n4163</c:v>
                </c:pt>
                <c:pt idx="4163">
                  <c:v>n4164</c:v>
                </c:pt>
                <c:pt idx="4164">
                  <c:v>n4165</c:v>
                </c:pt>
                <c:pt idx="4165">
                  <c:v>n4166</c:v>
                </c:pt>
                <c:pt idx="4166">
                  <c:v>n4167</c:v>
                </c:pt>
                <c:pt idx="4167">
                  <c:v>n4168</c:v>
                </c:pt>
                <c:pt idx="4168">
                  <c:v>n4169</c:v>
                </c:pt>
                <c:pt idx="4169">
                  <c:v>n4170</c:v>
                </c:pt>
                <c:pt idx="4170">
                  <c:v>n4171</c:v>
                </c:pt>
                <c:pt idx="4171">
                  <c:v>n4172</c:v>
                </c:pt>
                <c:pt idx="4172">
                  <c:v>n4173</c:v>
                </c:pt>
                <c:pt idx="4173">
                  <c:v>n4174</c:v>
                </c:pt>
                <c:pt idx="4174">
                  <c:v>n4175</c:v>
                </c:pt>
                <c:pt idx="4175">
                  <c:v>n4176</c:v>
                </c:pt>
                <c:pt idx="4176">
                  <c:v>n4177</c:v>
                </c:pt>
                <c:pt idx="4177">
                  <c:v>n4178</c:v>
                </c:pt>
                <c:pt idx="4178">
                  <c:v>n4179</c:v>
                </c:pt>
                <c:pt idx="4179">
                  <c:v>n4180</c:v>
                </c:pt>
                <c:pt idx="4180">
                  <c:v>n4181</c:v>
                </c:pt>
                <c:pt idx="4181">
                  <c:v>n4182</c:v>
                </c:pt>
                <c:pt idx="4182">
                  <c:v>n4183</c:v>
                </c:pt>
                <c:pt idx="4183">
                  <c:v>n4184</c:v>
                </c:pt>
                <c:pt idx="4184">
                  <c:v>n4185</c:v>
                </c:pt>
                <c:pt idx="4185">
                  <c:v>n4186</c:v>
                </c:pt>
                <c:pt idx="4186">
                  <c:v>n4187</c:v>
                </c:pt>
                <c:pt idx="4187">
                  <c:v>n4188</c:v>
                </c:pt>
                <c:pt idx="4188">
                  <c:v>n4189</c:v>
                </c:pt>
                <c:pt idx="4189">
                  <c:v>n4190</c:v>
                </c:pt>
                <c:pt idx="4190">
                  <c:v>n4191</c:v>
                </c:pt>
                <c:pt idx="4191">
                  <c:v>n4192</c:v>
                </c:pt>
                <c:pt idx="4192">
                  <c:v>n4193</c:v>
                </c:pt>
                <c:pt idx="4193">
                  <c:v>n4194</c:v>
                </c:pt>
                <c:pt idx="4194">
                  <c:v>n4195</c:v>
                </c:pt>
                <c:pt idx="4195">
                  <c:v>n4196</c:v>
                </c:pt>
                <c:pt idx="4196">
                  <c:v>n4197</c:v>
                </c:pt>
                <c:pt idx="4197">
                  <c:v>n4198</c:v>
                </c:pt>
                <c:pt idx="4198">
                  <c:v>n4199</c:v>
                </c:pt>
                <c:pt idx="4199">
                  <c:v>n4200</c:v>
                </c:pt>
                <c:pt idx="4200">
                  <c:v>n4201</c:v>
                </c:pt>
                <c:pt idx="4201">
                  <c:v>n4202</c:v>
                </c:pt>
                <c:pt idx="4202">
                  <c:v>n4203</c:v>
                </c:pt>
                <c:pt idx="4203">
                  <c:v>n4204</c:v>
                </c:pt>
                <c:pt idx="4204">
                  <c:v>n4205</c:v>
                </c:pt>
                <c:pt idx="4205">
                  <c:v>n4206</c:v>
                </c:pt>
                <c:pt idx="4206">
                  <c:v>n4207</c:v>
                </c:pt>
                <c:pt idx="4207">
                  <c:v>n4208</c:v>
                </c:pt>
                <c:pt idx="4208">
                  <c:v>n4209</c:v>
                </c:pt>
                <c:pt idx="4209">
                  <c:v>n4210</c:v>
                </c:pt>
                <c:pt idx="4210">
                  <c:v>n4211</c:v>
                </c:pt>
                <c:pt idx="4211">
                  <c:v>n4212</c:v>
                </c:pt>
                <c:pt idx="4212">
                  <c:v>n4213</c:v>
                </c:pt>
                <c:pt idx="4213">
                  <c:v>n4214</c:v>
                </c:pt>
                <c:pt idx="4214">
                  <c:v>n4215</c:v>
                </c:pt>
                <c:pt idx="4215">
                  <c:v>n4216</c:v>
                </c:pt>
                <c:pt idx="4216">
                  <c:v>n4217</c:v>
                </c:pt>
                <c:pt idx="4217">
                  <c:v>n4218</c:v>
                </c:pt>
                <c:pt idx="4218">
                  <c:v>n4219</c:v>
                </c:pt>
                <c:pt idx="4219">
                  <c:v>n4220</c:v>
                </c:pt>
                <c:pt idx="4220">
                  <c:v>n4221</c:v>
                </c:pt>
                <c:pt idx="4221">
                  <c:v>n4222</c:v>
                </c:pt>
                <c:pt idx="4222">
                  <c:v>n4223</c:v>
                </c:pt>
                <c:pt idx="4223">
                  <c:v>n4224</c:v>
                </c:pt>
                <c:pt idx="4224">
                  <c:v>n4225</c:v>
                </c:pt>
                <c:pt idx="4225">
                  <c:v>n4226</c:v>
                </c:pt>
                <c:pt idx="4226">
                  <c:v>n4227</c:v>
                </c:pt>
                <c:pt idx="4227">
                  <c:v>n4228</c:v>
                </c:pt>
                <c:pt idx="4228">
                  <c:v>n4229</c:v>
                </c:pt>
                <c:pt idx="4229">
                  <c:v>n4230</c:v>
                </c:pt>
                <c:pt idx="4230">
                  <c:v>n4231</c:v>
                </c:pt>
                <c:pt idx="4231">
                  <c:v>n4232</c:v>
                </c:pt>
                <c:pt idx="4232">
                  <c:v>n4233</c:v>
                </c:pt>
                <c:pt idx="4233">
                  <c:v>n4234</c:v>
                </c:pt>
                <c:pt idx="4234">
                  <c:v>n4235</c:v>
                </c:pt>
                <c:pt idx="4235">
                  <c:v>n4236</c:v>
                </c:pt>
                <c:pt idx="4236">
                  <c:v>n4237</c:v>
                </c:pt>
                <c:pt idx="4237">
                  <c:v>n4238</c:v>
                </c:pt>
                <c:pt idx="4238">
                  <c:v>n4239</c:v>
                </c:pt>
                <c:pt idx="4239">
                  <c:v>n4240</c:v>
                </c:pt>
                <c:pt idx="4240">
                  <c:v>n4241</c:v>
                </c:pt>
                <c:pt idx="4241">
                  <c:v>n4242</c:v>
                </c:pt>
                <c:pt idx="4242">
                  <c:v>n4243</c:v>
                </c:pt>
                <c:pt idx="4243">
                  <c:v>n4244</c:v>
                </c:pt>
                <c:pt idx="4244">
                  <c:v>n4245</c:v>
                </c:pt>
                <c:pt idx="4245">
                  <c:v>n4246</c:v>
                </c:pt>
                <c:pt idx="4246">
                  <c:v>n4247</c:v>
                </c:pt>
                <c:pt idx="4247">
                  <c:v>n4248</c:v>
                </c:pt>
                <c:pt idx="4248">
                  <c:v>n4249</c:v>
                </c:pt>
                <c:pt idx="4249">
                  <c:v>n4250</c:v>
                </c:pt>
                <c:pt idx="4250">
                  <c:v>n4251</c:v>
                </c:pt>
                <c:pt idx="4251">
                  <c:v>n4252</c:v>
                </c:pt>
                <c:pt idx="4252">
                  <c:v>n4253</c:v>
                </c:pt>
                <c:pt idx="4253">
                  <c:v>n4254</c:v>
                </c:pt>
                <c:pt idx="4254">
                  <c:v>n4255</c:v>
                </c:pt>
                <c:pt idx="4255">
                  <c:v>n4256</c:v>
                </c:pt>
                <c:pt idx="4256">
                  <c:v>n4257</c:v>
                </c:pt>
                <c:pt idx="4257">
                  <c:v>n4258</c:v>
                </c:pt>
                <c:pt idx="4258">
                  <c:v>n4259</c:v>
                </c:pt>
                <c:pt idx="4259">
                  <c:v>n4260</c:v>
                </c:pt>
                <c:pt idx="4260">
                  <c:v>n4261</c:v>
                </c:pt>
                <c:pt idx="4261">
                  <c:v>n4262</c:v>
                </c:pt>
                <c:pt idx="4262">
                  <c:v>n4263</c:v>
                </c:pt>
                <c:pt idx="4263">
                  <c:v>n4264</c:v>
                </c:pt>
                <c:pt idx="4264">
                  <c:v>n4265</c:v>
                </c:pt>
                <c:pt idx="4265">
                  <c:v>n4266</c:v>
                </c:pt>
                <c:pt idx="4266">
                  <c:v>n4267</c:v>
                </c:pt>
                <c:pt idx="4267">
                  <c:v>n4268</c:v>
                </c:pt>
                <c:pt idx="4268">
                  <c:v>n4269</c:v>
                </c:pt>
                <c:pt idx="4269">
                  <c:v>n4270</c:v>
                </c:pt>
                <c:pt idx="4270">
                  <c:v>n4271</c:v>
                </c:pt>
                <c:pt idx="4271">
                  <c:v>n4272</c:v>
                </c:pt>
                <c:pt idx="4272">
                  <c:v>n4273</c:v>
                </c:pt>
                <c:pt idx="4273">
                  <c:v>n4274</c:v>
                </c:pt>
                <c:pt idx="4274">
                  <c:v>n4275</c:v>
                </c:pt>
                <c:pt idx="4275">
                  <c:v>n4276</c:v>
                </c:pt>
                <c:pt idx="4276">
                  <c:v>n4277</c:v>
                </c:pt>
                <c:pt idx="4277">
                  <c:v>n4278</c:v>
                </c:pt>
                <c:pt idx="4278">
                  <c:v>n4279</c:v>
                </c:pt>
                <c:pt idx="4279">
                  <c:v>n4280</c:v>
                </c:pt>
                <c:pt idx="4280">
                  <c:v>n4281</c:v>
                </c:pt>
                <c:pt idx="4281">
                  <c:v>n4282</c:v>
                </c:pt>
                <c:pt idx="4282">
                  <c:v>n4283</c:v>
                </c:pt>
                <c:pt idx="4283">
                  <c:v>n4284</c:v>
                </c:pt>
                <c:pt idx="4284">
                  <c:v>n4285</c:v>
                </c:pt>
                <c:pt idx="4285">
                  <c:v>n4286</c:v>
                </c:pt>
                <c:pt idx="4286">
                  <c:v>n4287</c:v>
                </c:pt>
                <c:pt idx="4287">
                  <c:v>n4288</c:v>
                </c:pt>
                <c:pt idx="4288">
                  <c:v>n4289</c:v>
                </c:pt>
                <c:pt idx="4289">
                  <c:v>n4290</c:v>
                </c:pt>
                <c:pt idx="4290">
                  <c:v>n4291</c:v>
                </c:pt>
                <c:pt idx="4291">
                  <c:v>n4292</c:v>
                </c:pt>
                <c:pt idx="4292">
                  <c:v>n4293</c:v>
                </c:pt>
                <c:pt idx="4293">
                  <c:v>n4294</c:v>
                </c:pt>
                <c:pt idx="4294">
                  <c:v>n4295</c:v>
                </c:pt>
                <c:pt idx="4295">
                  <c:v>n4296</c:v>
                </c:pt>
                <c:pt idx="4296">
                  <c:v>n4297</c:v>
                </c:pt>
                <c:pt idx="4297">
                  <c:v>n4298</c:v>
                </c:pt>
                <c:pt idx="4298">
                  <c:v>n4299</c:v>
                </c:pt>
                <c:pt idx="4299">
                  <c:v>n4300</c:v>
                </c:pt>
                <c:pt idx="4300">
                  <c:v>n4301</c:v>
                </c:pt>
                <c:pt idx="4301">
                  <c:v>n4302</c:v>
                </c:pt>
                <c:pt idx="4302">
                  <c:v>n4303</c:v>
                </c:pt>
                <c:pt idx="4303">
                  <c:v>n4304</c:v>
                </c:pt>
                <c:pt idx="4304">
                  <c:v>n4305</c:v>
                </c:pt>
                <c:pt idx="4305">
                  <c:v>n4306</c:v>
                </c:pt>
                <c:pt idx="4306">
                  <c:v>n4307</c:v>
                </c:pt>
                <c:pt idx="4307">
                  <c:v>n4308</c:v>
                </c:pt>
                <c:pt idx="4308">
                  <c:v>n4309</c:v>
                </c:pt>
                <c:pt idx="4309">
                  <c:v>n4310</c:v>
                </c:pt>
                <c:pt idx="4310">
                  <c:v>n4311</c:v>
                </c:pt>
                <c:pt idx="4311">
                  <c:v>n4312</c:v>
                </c:pt>
                <c:pt idx="4312">
                  <c:v>n4313</c:v>
                </c:pt>
                <c:pt idx="4313">
                  <c:v>n4314</c:v>
                </c:pt>
                <c:pt idx="4314">
                  <c:v>n4315</c:v>
                </c:pt>
                <c:pt idx="4315">
                  <c:v>n4316</c:v>
                </c:pt>
                <c:pt idx="4316">
                  <c:v>n4317</c:v>
                </c:pt>
                <c:pt idx="4317">
                  <c:v>n4318</c:v>
                </c:pt>
                <c:pt idx="4318">
                  <c:v>n4319</c:v>
                </c:pt>
                <c:pt idx="4319">
                  <c:v>n4320</c:v>
                </c:pt>
                <c:pt idx="4320">
                  <c:v>n4321</c:v>
                </c:pt>
                <c:pt idx="4321">
                  <c:v>n4322</c:v>
                </c:pt>
                <c:pt idx="4322">
                  <c:v>n4323</c:v>
                </c:pt>
                <c:pt idx="4323">
                  <c:v>n4324</c:v>
                </c:pt>
                <c:pt idx="4324">
                  <c:v>n4325</c:v>
                </c:pt>
                <c:pt idx="4325">
                  <c:v>n4326</c:v>
                </c:pt>
                <c:pt idx="4326">
                  <c:v>n4327</c:v>
                </c:pt>
                <c:pt idx="4327">
                  <c:v>n4328</c:v>
                </c:pt>
                <c:pt idx="4328">
                  <c:v>n4329</c:v>
                </c:pt>
                <c:pt idx="4329">
                  <c:v>n4330</c:v>
                </c:pt>
                <c:pt idx="4330">
                  <c:v>n4331</c:v>
                </c:pt>
                <c:pt idx="4331">
                  <c:v>n4332</c:v>
                </c:pt>
                <c:pt idx="4332">
                  <c:v>n4333</c:v>
                </c:pt>
                <c:pt idx="4333">
                  <c:v>n4334</c:v>
                </c:pt>
                <c:pt idx="4334">
                  <c:v>n4335</c:v>
                </c:pt>
                <c:pt idx="4335">
                  <c:v>n4336</c:v>
                </c:pt>
                <c:pt idx="4336">
                  <c:v>n4337</c:v>
                </c:pt>
                <c:pt idx="4337">
                  <c:v>n4338</c:v>
                </c:pt>
                <c:pt idx="4338">
                  <c:v>n4339</c:v>
                </c:pt>
                <c:pt idx="4339">
                  <c:v>n4340</c:v>
                </c:pt>
                <c:pt idx="4340">
                  <c:v>n4341</c:v>
                </c:pt>
                <c:pt idx="4341">
                  <c:v>n4342</c:v>
                </c:pt>
                <c:pt idx="4342">
                  <c:v>n4343</c:v>
                </c:pt>
                <c:pt idx="4343">
                  <c:v>n4344</c:v>
                </c:pt>
                <c:pt idx="4344">
                  <c:v>n4345</c:v>
                </c:pt>
                <c:pt idx="4345">
                  <c:v>n4346</c:v>
                </c:pt>
                <c:pt idx="4346">
                  <c:v>n4347</c:v>
                </c:pt>
                <c:pt idx="4347">
                  <c:v>n4348</c:v>
                </c:pt>
                <c:pt idx="4348">
                  <c:v>n4349</c:v>
                </c:pt>
                <c:pt idx="4349">
                  <c:v>n4350</c:v>
                </c:pt>
                <c:pt idx="4350">
                  <c:v>n4351</c:v>
                </c:pt>
                <c:pt idx="4351">
                  <c:v>n4352</c:v>
                </c:pt>
                <c:pt idx="4352">
                  <c:v>n4353</c:v>
                </c:pt>
                <c:pt idx="4353">
                  <c:v>n4354</c:v>
                </c:pt>
                <c:pt idx="4354">
                  <c:v>n4355</c:v>
                </c:pt>
                <c:pt idx="4355">
                  <c:v>n4356</c:v>
                </c:pt>
                <c:pt idx="4356">
                  <c:v>n4357</c:v>
                </c:pt>
                <c:pt idx="4357">
                  <c:v>n4358</c:v>
                </c:pt>
                <c:pt idx="4358">
                  <c:v>n4359</c:v>
                </c:pt>
                <c:pt idx="4359">
                  <c:v>n4360</c:v>
                </c:pt>
                <c:pt idx="4360">
                  <c:v>n4361</c:v>
                </c:pt>
                <c:pt idx="4361">
                  <c:v>n4362</c:v>
                </c:pt>
                <c:pt idx="4362">
                  <c:v>n4363</c:v>
                </c:pt>
                <c:pt idx="4363">
                  <c:v>n4364</c:v>
                </c:pt>
                <c:pt idx="4364">
                  <c:v>n4365</c:v>
                </c:pt>
                <c:pt idx="4365">
                  <c:v>n4366</c:v>
                </c:pt>
                <c:pt idx="4366">
                  <c:v>n4367</c:v>
                </c:pt>
                <c:pt idx="4367">
                  <c:v>n4368</c:v>
                </c:pt>
                <c:pt idx="4368">
                  <c:v>n4369</c:v>
                </c:pt>
                <c:pt idx="4369">
                  <c:v>n4370</c:v>
                </c:pt>
                <c:pt idx="4370">
                  <c:v>n4371</c:v>
                </c:pt>
                <c:pt idx="4371">
                  <c:v>n4372</c:v>
                </c:pt>
                <c:pt idx="4372">
                  <c:v>n4373</c:v>
                </c:pt>
                <c:pt idx="4373">
                  <c:v>n4374</c:v>
                </c:pt>
                <c:pt idx="4374">
                  <c:v>n4375</c:v>
                </c:pt>
                <c:pt idx="4375">
                  <c:v>n4376</c:v>
                </c:pt>
                <c:pt idx="4376">
                  <c:v>n4377</c:v>
                </c:pt>
                <c:pt idx="4377">
                  <c:v>n4378</c:v>
                </c:pt>
                <c:pt idx="4378">
                  <c:v>n4379</c:v>
                </c:pt>
                <c:pt idx="4379">
                  <c:v>n4380</c:v>
                </c:pt>
                <c:pt idx="4380">
                  <c:v>n4381</c:v>
                </c:pt>
                <c:pt idx="4381">
                  <c:v>n4382</c:v>
                </c:pt>
                <c:pt idx="4382">
                  <c:v>n4383</c:v>
                </c:pt>
                <c:pt idx="4383">
                  <c:v>n4384</c:v>
                </c:pt>
                <c:pt idx="4384">
                  <c:v>n4385</c:v>
                </c:pt>
                <c:pt idx="4385">
                  <c:v>n4386</c:v>
                </c:pt>
                <c:pt idx="4386">
                  <c:v>n4387</c:v>
                </c:pt>
                <c:pt idx="4387">
                  <c:v>n4388</c:v>
                </c:pt>
                <c:pt idx="4388">
                  <c:v>n4389</c:v>
                </c:pt>
                <c:pt idx="4389">
                  <c:v>n4390</c:v>
                </c:pt>
                <c:pt idx="4390">
                  <c:v>n4391</c:v>
                </c:pt>
                <c:pt idx="4391">
                  <c:v>n4392</c:v>
                </c:pt>
                <c:pt idx="4392">
                  <c:v>n4393</c:v>
                </c:pt>
                <c:pt idx="4393">
                  <c:v>n4394</c:v>
                </c:pt>
                <c:pt idx="4394">
                  <c:v>n4395</c:v>
                </c:pt>
                <c:pt idx="4395">
                  <c:v>n4396</c:v>
                </c:pt>
                <c:pt idx="4396">
                  <c:v>n4397</c:v>
                </c:pt>
                <c:pt idx="4397">
                  <c:v>n4398</c:v>
                </c:pt>
                <c:pt idx="4398">
                  <c:v>n4399</c:v>
                </c:pt>
                <c:pt idx="4399">
                  <c:v>n4400</c:v>
                </c:pt>
                <c:pt idx="4400">
                  <c:v>n4401</c:v>
                </c:pt>
                <c:pt idx="4401">
                  <c:v>n4402</c:v>
                </c:pt>
                <c:pt idx="4402">
                  <c:v>n4403</c:v>
                </c:pt>
                <c:pt idx="4403">
                  <c:v>n4404</c:v>
                </c:pt>
                <c:pt idx="4404">
                  <c:v>n4405</c:v>
                </c:pt>
                <c:pt idx="4405">
                  <c:v>n4406</c:v>
                </c:pt>
                <c:pt idx="4406">
                  <c:v>n4407</c:v>
                </c:pt>
                <c:pt idx="4407">
                  <c:v>n4408</c:v>
                </c:pt>
                <c:pt idx="4408">
                  <c:v>n4409</c:v>
                </c:pt>
                <c:pt idx="4409">
                  <c:v>n4410</c:v>
                </c:pt>
                <c:pt idx="4410">
                  <c:v>n4411</c:v>
                </c:pt>
                <c:pt idx="4411">
                  <c:v>n4412</c:v>
                </c:pt>
                <c:pt idx="4412">
                  <c:v>n4413</c:v>
                </c:pt>
                <c:pt idx="4413">
                  <c:v>n4414</c:v>
                </c:pt>
                <c:pt idx="4414">
                  <c:v>n4415</c:v>
                </c:pt>
                <c:pt idx="4415">
                  <c:v>n4416</c:v>
                </c:pt>
                <c:pt idx="4416">
                  <c:v>n4417</c:v>
                </c:pt>
                <c:pt idx="4417">
                  <c:v>n4418</c:v>
                </c:pt>
                <c:pt idx="4418">
                  <c:v>n4419</c:v>
                </c:pt>
                <c:pt idx="4419">
                  <c:v>n4420</c:v>
                </c:pt>
                <c:pt idx="4420">
                  <c:v>n4421</c:v>
                </c:pt>
                <c:pt idx="4421">
                  <c:v>n4422</c:v>
                </c:pt>
                <c:pt idx="4422">
                  <c:v>n4423</c:v>
                </c:pt>
                <c:pt idx="4423">
                  <c:v>n4424</c:v>
                </c:pt>
                <c:pt idx="4424">
                  <c:v>n4425</c:v>
                </c:pt>
                <c:pt idx="4425">
                  <c:v>n4426</c:v>
                </c:pt>
                <c:pt idx="4426">
                  <c:v>n4427</c:v>
                </c:pt>
                <c:pt idx="4427">
                  <c:v>n4428</c:v>
                </c:pt>
                <c:pt idx="4428">
                  <c:v>n4429</c:v>
                </c:pt>
                <c:pt idx="4429">
                  <c:v>n4430</c:v>
                </c:pt>
                <c:pt idx="4430">
                  <c:v>n4431</c:v>
                </c:pt>
                <c:pt idx="4431">
                  <c:v>n4432</c:v>
                </c:pt>
                <c:pt idx="4432">
                  <c:v>n4433</c:v>
                </c:pt>
                <c:pt idx="4433">
                  <c:v>n4434</c:v>
                </c:pt>
                <c:pt idx="4434">
                  <c:v>n4435</c:v>
                </c:pt>
                <c:pt idx="4435">
                  <c:v>n4436</c:v>
                </c:pt>
                <c:pt idx="4436">
                  <c:v>n4437</c:v>
                </c:pt>
                <c:pt idx="4437">
                  <c:v>n4438</c:v>
                </c:pt>
                <c:pt idx="4438">
                  <c:v>n4439</c:v>
                </c:pt>
                <c:pt idx="4439">
                  <c:v>n4440</c:v>
                </c:pt>
                <c:pt idx="4440">
                  <c:v>n4441</c:v>
                </c:pt>
                <c:pt idx="4441">
                  <c:v>n4442</c:v>
                </c:pt>
                <c:pt idx="4442">
                  <c:v>n4443</c:v>
                </c:pt>
                <c:pt idx="4443">
                  <c:v>n4444</c:v>
                </c:pt>
                <c:pt idx="4444">
                  <c:v>n4445</c:v>
                </c:pt>
                <c:pt idx="4445">
                  <c:v>n4446</c:v>
                </c:pt>
                <c:pt idx="4446">
                  <c:v>n4447</c:v>
                </c:pt>
                <c:pt idx="4447">
                  <c:v>n4448</c:v>
                </c:pt>
                <c:pt idx="4448">
                  <c:v>n4449</c:v>
                </c:pt>
                <c:pt idx="4449">
                  <c:v>n4450</c:v>
                </c:pt>
                <c:pt idx="4450">
                  <c:v>n4451</c:v>
                </c:pt>
                <c:pt idx="4451">
                  <c:v>n4452</c:v>
                </c:pt>
                <c:pt idx="4452">
                  <c:v>n4453</c:v>
                </c:pt>
                <c:pt idx="4453">
                  <c:v>n4454</c:v>
                </c:pt>
                <c:pt idx="4454">
                  <c:v>n4455</c:v>
                </c:pt>
                <c:pt idx="4455">
                  <c:v>n4456</c:v>
                </c:pt>
                <c:pt idx="4456">
                  <c:v>n4457</c:v>
                </c:pt>
                <c:pt idx="4457">
                  <c:v>n4458</c:v>
                </c:pt>
                <c:pt idx="4458">
                  <c:v>n4459</c:v>
                </c:pt>
                <c:pt idx="4459">
                  <c:v>n4460</c:v>
                </c:pt>
                <c:pt idx="4460">
                  <c:v>n4461</c:v>
                </c:pt>
                <c:pt idx="4461">
                  <c:v>n4462</c:v>
                </c:pt>
                <c:pt idx="4462">
                  <c:v>n4463</c:v>
                </c:pt>
                <c:pt idx="4463">
                  <c:v>n4464</c:v>
                </c:pt>
                <c:pt idx="4464">
                  <c:v>n4465</c:v>
                </c:pt>
                <c:pt idx="4465">
                  <c:v>n4466</c:v>
                </c:pt>
                <c:pt idx="4466">
                  <c:v>n4467</c:v>
                </c:pt>
                <c:pt idx="4467">
                  <c:v>n4468</c:v>
                </c:pt>
                <c:pt idx="4468">
                  <c:v>n4469</c:v>
                </c:pt>
                <c:pt idx="4469">
                  <c:v>n4470</c:v>
                </c:pt>
                <c:pt idx="4470">
                  <c:v>n4471</c:v>
                </c:pt>
                <c:pt idx="4471">
                  <c:v>n4472</c:v>
                </c:pt>
                <c:pt idx="4472">
                  <c:v>n4473</c:v>
                </c:pt>
                <c:pt idx="4473">
                  <c:v>n4474</c:v>
                </c:pt>
                <c:pt idx="4474">
                  <c:v>n4475</c:v>
                </c:pt>
                <c:pt idx="4475">
                  <c:v>n4476</c:v>
                </c:pt>
                <c:pt idx="4476">
                  <c:v>n4477</c:v>
                </c:pt>
                <c:pt idx="4477">
                  <c:v>n4478</c:v>
                </c:pt>
                <c:pt idx="4478">
                  <c:v>n4479</c:v>
                </c:pt>
                <c:pt idx="4479">
                  <c:v>n4480</c:v>
                </c:pt>
                <c:pt idx="4480">
                  <c:v>n4481</c:v>
                </c:pt>
                <c:pt idx="4481">
                  <c:v>n4482</c:v>
                </c:pt>
                <c:pt idx="4482">
                  <c:v>n4483</c:v>
                </c:pt>
                <c:pt idx="4483">
                  <c:v>n4484</c:v>
                </c:pt>
                <c:pt idx="4484">
                  <c:v>n4485</c:v>
                </c:pt>
                <c:pt idx="4485">
                  <c:v>n4486</c:v>
                </c:pt>
                <c:pt idx="4486">
                  <c:v>n4487</c:v>
                </c:pt>
                <c:pt idx="4487">
                  <c:v>n4488</c:v>
                </c:pt>
                <c:pt idx="4488">
                  <c:v>n4489</c:v>
                </c:pt>
                <c:pt idx="4489">
                  <c:v>n4490</c:v>
                </c:pt>
                <c:pt idx="4490">
                  <c:v>n4491</c:v>
                </c:pt>
                <c:pt idx="4491">
                  <c:v>n4492</c:v>
                </c:pt>
                <c:pt idx="4492">
                  <c:v>n4493</c:v>
                </c:pt>
                <c:pt idx="4493">
                  <c:v>n4494</c:v>
                </c:pt>
                <c:pt idx="4494">
                  <c:v>n4495</c:v>
                </c:pt>
                <c:pt idx="4495">
                  <c:v>n4496</c:v>
                </c:pt>
                <c:pt idx="4496">
                  <c:v>n4497</c:v>
                </c:pt>
                <c:pt idx="4497">
                  <c:v>n4498</c:v>
                </c:pt>
                <c:pt idx="4498">
                  <c:v>n4499</c:v>
                </c:pt>
                <c:pt idx="4499">
                  <c:v>n4500</c:v>
                </c:pt>
                <c:pt idx="4500">
                  <c:v>n4501</c:v>
                </c:pt>
                <c:pt idx="4501">
                  <c:v>n4502</c:v>
                </c:pt>
                <c:pt idx="4502">
                  <c:v>n4503</c:v>
                </c:pt>
                <c:pt idx="4503">
                  <c:v>n4504</c:v>
                </c:pt>
                <c:pt idx="4504">
                  <c:v>n4505</c:v>
                </c:pt>
                <c:pt idx="4505">
                  <c:v>n4506</c:v>
                </c:pt>
                <c:pt idx="4506">
                  <c:v>n4507</c:v>
                </c:pt>
                <c:pt idx="4507">
                  <c:v>n4508</c:v>
                </c:pt>
                <c:pt idx="4508">
                  <c:v>n4509</c:v>
                </c:pt>
                <c:pt idx="4509">
                  <c:v>n4510</c:v>
                </c:pt>
                <c:pt idx="4510">
                  <c:v>n4511</c:v>
                </c:pt>
                <c:pt idx="4511">
                  <c:v>n4512</c:v>
                </c:pt>
                <c:pt idx="4512">
                  <c:v>n4513</c:v>
                </c:pt>
                <c:pt idx="4513">
                  <c:v>n4514</c:v>
                </c:pt>
                <c:pt idx="4514">
                  <c:v>n4515</c:v>
                </c:pt>
                <c:pt idx="4515">
                  <c:v>n4516</c:v>
                </c:pt>
                <c:pt idx="4516">
                  <c:v>n4517</c:v>
                </c:pt>
                <c:pt idx="4517">
                  <c:v>n4518</c:v>
                </c:pt>
                <c:pt idx="4518">
                  <c:v>n4519</c:v>
                </c:pt>
                <c:pt idx="4519">
                  <c:v>n4520</c:v>
                </c:pt>
                <c:pt idx="4520">
                  <c:v>n4521</c:v>
                </c:pt>
                <c:pt idx="4521">
                  <c:v>n4522</c:v>
                </c:pt>
                <c:pt idx="4522">
                  <c:v>n4523</c:v>
                </c:pt>
                <c:pt idx="4523">
                  <c:v>n4524</c:v>
                </c:pt>
                <c:pt idx="4524">
                  <c:v>n4525</c:v>
                </c:pt>
                <c:pt idx="4525">
                  <c:v>n4526</c:v>
                </c:pt>
                <c:pt idx="4526">
                  <c:v>n4527</c:v>
                </c:pt>
                <c:pt idx="4527">
                  <c:v>n4528</c:v>
                </c:pt>
                <c:pt idx="4528">
                  <c:v>n4529</c:v>
                </c:pt>
                <c:pt idx="4529">
                  <c:v>n4530</c:v>
                </c:pt>
                <c:pt idx="4530">
                  <c:v>n4531</c:v>
                </c:pt>
                <c:pt idx="4531">
                  <c:v>n4532</c:v>
                </c:pt>
                <c:pt idx="4532">
                  <c:v>n4533</c:v>
                </c:pt>
                <c:pt idx="4533">
                  <c:v>n4534</c:v>
                </c:pt>
                <c:pt idx="4534">
                  <c:v>n4535</c:v>
                </c:pt>
                <c:pt idx="4535">
                  <c:v>n4536</c:v>
                </c:pt>
                <c:pt idx="4536">
                  <c:v>n4537</c:v>
                </c:pt>
                <c:pt idx="4537">
                  <c:v>n4538</c:v>
                </c:pt>
                <c:pt idx="4538">
                  <c:v>n4539</c:v>
                </c:pt>
                <c:pt idx="4539">
                  <c:v>n4540</c:v>
                </c:pt>
                <c:pt idx="4540">
                  <c:v>n4541</c:v>
                </c:pt>
                <c:pt idx="4541">
                  <c:v>n4542</c:v>
                </c:pt>
                <c:pt idx="4542">
                  <c:v>n4543</c:v>
                </c:pt>
                <c:pt idx="4543">
                  <c:v>n4544</c:v>
                </c:pt>
                <c:pt idx="4544">
                  <c:v>n4545</c:v>
                </c:pt>
                <c:pt idx="4545">
                  <c:v>n4546</c:v>
                </c:pt>
                <c:pt idx="4546">
                  <c:v>n4547</c:v>
                </c:pt>
                <c:pt idx="4547">
                  <c:v>n4548</c:v>
                </c:pt>
                <c:pt idx="4548">
                  <c:v>n4549</c:v>
                </c:pt>
                <c:pt idx="4549">
                  <c:v>n4550</c:v>
                </c:pt>
                <c:pt idx="4550">
                  <c:v>n4551</c:v>
                </c:pt>
                <c:pt idx="4551">
                  <c:v>n4552</c:v>
                </c:pt>
                <c:pt idx="4552">
                  <c:v>n4553</c:v>
                </c:pt>
                <c:pt idx="4553">
                  <c:v>n4554</c:v>
                </c:pt>
                <c:pt idx="4554">
                  <c:v>n4555</c:v>
                </c:pt>
                <c:pt idx="4555">
                  <c:v>n4556</c:v>
                </c:pt>
                <c:pt idx="4556">
                  <c:v>n4557</c:v>
                </c:pt>
                <c:pt idx="4557">
                  <c:v>n4558</c:v>
                </c:pt>
                <c:pt idx="4558">
                  <c:v>n4559</c:v>
                </c:pt>
                <c:pt idx="4559">
                  <c:v>n4560</c:v>
                </c:pt>
                <c:pt idx="4560">
                  <c:v>n4561</c:v>
                </c:pt>
                <c:pt idx="4561">
                  <c:v>n4562</c:v>
                </c:pt>
                <c:pt idx="4562">
                  <c:v>n4563</c:v>
                </c:pt>
                <c:pt idx="4563">
                  <c:v>n4564</c:v>
                </c:pt>
                <c:pt idx="4564">
                  <c:v>n4565</c:v>
                </c:pt>
                <c:pt idx="4565">
                  <c:v>n4566</c:v>
                </c:pt>
                <c:pt idx="4566">
                  <c:v>n4567</c:v>
                </c:pt>
                <c:pt idx="4567">
                  <c:v>n4568</c:v>
                </c:pt>
                <c:pt idx="4568">
                  <c:v>n4569</c:v>
                </c:pt>
                <c:pt idx="4569">
                  <c:v>n4570</c:v>
                </c:pt>
                <c:pt idx="4570">
                  <c:v>n4571</c:v>
                </c:pt>
                <c:pt idx="4571">
                  <c:v>n4572</c:v>
                </c:pt>
                <c:pt idx="4572">
                  <c:v>n4573</c:v>
                </c:pt>
                <c:pt idx="4573">
                  <c:v>n4574</c:v>
                </c:pt>
                <c:pt idx="4574">
                  <c:v>n4575</c:v>
                </c:pt>
                <c:pt idx="4575">
                  <c:v>n4576</c:v>
                </c:pt>
                <c:pt idx="4576">
                  <c:v>n4577</c:v>
                </c:pt>
                <c:pt idx="4577">
                  <c:v>n4578</c:v>
                </c:pt>
                <c:pt idx="4578">
                  <c:v>n4579</c:v>
                </c:pt>
                <c:pt idx="4579">
                  <c:v>n4580</c:v>
                </c:pt>
                <c:pt idx="4580">
                  <c:v>n4581</c:v>
                </c:pt>
                <c:pt idx="4581">
                  <c:v>n4582</c:v>
                </c:pt>
                <c:pt idx="4582">
                  <c:v>n4583</c:v>
                </c:pt>
                <c:pt idx="4583">
                  <c:v>n4584</c:v>
                </c:pt>
                <c:pt idx="4584">
                  <c:v>n4585</c:v>
                </c:pt>
                <c:pt idx="4585">
                  <c:v>n4586</c:v>
                </c:pt>
                <c:pt idx="4586">
                  <c:v>n4587</c:v>
                </c:pt>
                <c:pt idx="4587">
                  <c:v>n4588</c:v>
                </c:pt>
                <c:pt idx="4588">
                  <c:v>n4589</c:v>
                </c:pt>
                <c:pt idx="4589">
                  <c:v>n4590</c:v>
                </c:pt>
                <c:pt idx="4590">
                  <c:v>n4591</c:v>
                </c:pt>
                <c:pt idx="4591">
                  <c:v>n4592</c:v>
                </c:pt>
                <c:pt idx="4592">
                  <c:v>n4593</c:v>
                </c:pt>
                <c:pt idx="4593">
                  <c:v>n4594</c:v>
                </c:pt>
                <c:pt idx="4594">
                  <c:v>n4595</c:v>
                </c:pt>
                <c:pt idx="4595">
                  <c:v>n4596</c:v>
                </c:pt>
                <c:pt idx="4596">
                  <c:v>n4597</c:v>
                </c:pt>
                <c:pt idx="4597">
                  <c:v>n4598</c:v>
                </c:pt>
                <c:pt idx="4598">
                  <c:v>n4599</c:v>
                </c:pt>
                <c:pt idx="4599">
                  <c:v>n4600</c:v>
                </c:pt>
                <c:pt idx="4600">
                  <c:v>n4601</c:v>
                </c:pt>
                <c:pt idx="4601">
                  <c:v>n4602</c:v>
                </c:pt>
                <c:pt idx="4602">
                  <c:v>n4603</c:v>
                </c:pt>
                <c:pt idx="4603">
                  <c:v>n4604</c:v>
                </c:pt>
                <c:pt idx="4604">
                  <c:v>n4605</c:v>
                </c:pt>
                <c:pt idx="4605">
                  <c:v>n4606</c:v>
                </c:pt>
                <c:pt idx="4606">
                  <c:v>n4607</c:v>
                </c:pt>
                <c:pt idx="4607">
                  <c:v>n4608</c:v>
                </c:pt>
                <c:pt idx="4608">
                  <c:v>n4609</c:v>
                </c:pt>
                <c:pt idx="4609">
                  <c:v>n4610</c:v>
                </c:pt>
                <c:pt idx="4610">
                  <c:v>n4611</c:v>
                </c:pt>
                <c:pt idx="4611">
                  <c:v>n4612</c:v>
                </c:pt>
                <c:pt idx="4612">
                  <c:v>n4613</c:v>
                </c:pt>
                <c:pt idx="4613">
                  <c:v>n4614</c:v>
                </c:pt>
                <c:pt idx="4614">
                  <c:v>n4615</c:v>
                </c:pt>
                <c:pt idx="4615">
                  <c:v>n4616</c:v>
                </c:pt>
                <c:pt idx="4616">
                  <c:v>n4617</c:v>
                </c:pt>
                <c:pt idx="4617">
                  <c:v>n4618</c:v>
                </c:pt>
                <c:pt idx="4618">
                  <c:v>n4619</c:v>
                </c:pt>
                <c:pt idx="4619">
                  <c:v>n4620</c:v>
                </c:pt>
                <c:pt idx="4620">
                  <c:v>n4621</c:v>
                </c:pt>
                <c:pt idx="4621">
                  <c:v>n4622</c:v>
                </c:pt>
                <c:pt idx="4622">
                  <c:v>n4623</c:v>
                </c:pt>
                <c:pt idx="4623">
                  <c:v>n4624</c:v>
                </c:pt>
                <c:pt idx="4624">
                  <c:v>n4625</c:v>
                </c:pt>
                <c:pt idx="4625">
                  <c:v>n4626</c:v>
                </c:pt>
                <c:pt idx="4626">
                  <c:v>n4627</c:v>
                </c:pt>
                <c:pt idx="4627">
                  <c:v>n4628</c:v>
                </c:pt>
                <c:pt idx="4628">
                  <c:v>n4629</c:v>
                </c:pt>
                <c:pt idx="4629">
                  <c:v>n4630</c:v>
                </c:pt>
                <c:pt idx="4630">
                  <c:v>n4631</c:v>
                </c:pt>
                <c:pt idx="4631">
                  <c:v>n4632</c:v>
                </c:pt>
                <c:pt idx="4632">
                  <c:v>n4633</c:v>
                </c:pt>
                <c:pt idx="4633">
                  <c:v>n4634</c:v>
                </c:pt>
                <c:pt idx="4634">
                  <c:v>n4635</c:v>
                </c:pt>
                <c:pt idx="4635">
                  <c:v>n4636</c:v>
                </c:pt>
                <c:pt idx="4636">
                  <c:v>n4637</c:v>
                </c:pt>
                <c:pt idx="4637">
                  <c:v>n4638</c:v>
                </c:pt>
                <c:pt idx="4638">
                  <c:v>n4639</c:v>
                </c:pt>
                <c:pt idx="4639">
                  <c:v>n4640</c:v>
                </c:pt>
                <c:pt idx="4640">
                  <c:v>n4641</c:v>
                </c:pt>
                <c:pt idx="4641">
                  <c:v>n4642</c:v>
                </c:pt>
                <c:pt idx="4642">
                  <c:v>n4643</c:v>
                </c:pt>
                <c:pt idx="4643">
                  <c:v>n4644</c:v>
                </c:pt>
                <c:pt idx="4644">
                  <c:v>n4645</c:v>
                </c:pt>
                <c:pt idx="4645">
                  <c:v>n4646</c:v>
                </c:pt>
                <c:pt idx="4646">
                  <c:v>n4647</c:v>
                </c:pt>
                <c:pt idx="4647">
                  <c:v>n4648</c:v>
                </c:pt>
                <c:pt idx="4648">
                  <c:v>n4649</c:v>
                </c:pt>
                <c:pt idx="4649">
                  <c:v>n4650</c:v>
                </c:pt>
                <c:pt idx="4650">
                  <c:v>n4651</c:v>
                </c:pt>
                <c:pt idx="4651">
                  <c:v>n4652</c:v>
                </c:pt>
                <c:pt idx="4652">
                  <c:v>n4653</c:v>
                </c:pt>
                <c:pt idx="4653">
                  <c:v>n4654</c:v>
                </c:pt>
                <c:pt idx="4654">
                  <c:v>n4655</c:v>
                </c:pt>
                <c:pt idx="4655">
                  <c:v>n4656</c:v>
                </c:pt>
                <c:pt idx="4656">
                  <c:v>n4657</c:v>
                </c:pt>
                <c:pt idx="4657">
                  <c:v>n4658</c:v>
                </c:pt>
                <c:pt idx="4658">
                  <c:v>n4659</c:v>
                </c:pt>
                <c:pt idx="4659">
                  <c:v>n4660</c:v>
                </c:pt>
                <c:pt idx="4660">
                  <c:v>n4661</c:v>
                </c:pt>
                <c:pt idx="4661">
                  <c:v>n4662</c:v>
                </c:pt>
                <c:pt idx="4662">
                  <c:v>n4663</c:v>
                </c:pt>
                <c:pt idx="4663">
                  <c:v>n4664</c:v>
                </c:pt>
                <c:pt idx="4664">
                  <c:v>n4665</c:v>
                </c:pt>
                <c:pt idx="4665">
                  <c:v>n4666</c:v>
                </c:pt>
                <c:pt idx="4666">
                  <c:v>n4667</c:v>
                </c:pt>
                <c:pt idx="4667">
                  <c:v>n4668</c:v>
                </c:pt>
                <c:pt idx="4668">
                  <c:v>n4669</c:v>
                </c:pt>
                <c:pt idx="4669">
                  <c:v>n4670</c:v>
                </c:pt>
                <c:pt idx="4670">
                  <c:v>n4671</c:v>
                </c:pt>
                <c:pt idx="4671">
                  <c:v>n4672</c:v>
                </c:pt>
                <c:pt idx="4672">
                  <c:v>n4673</c:v>
                </c:pt>
                <c:pt idx="4673">
                  <c:v>n4674</c:v>
                </c:pt>
                <c:pt idx="4674">
                  <c:v>n4675</c:v>
                </c:pt>
                <c:pt idx="4675">
                  <c:v>n4676</c:v>
                </c:pt>
                <c:pt idx="4676">
                  <c:v>n4677</c:v>
                </c:pt>
                <c:pt idx="4677">
                  <c:v>n4678</c:v>
                </c:pt>
                <c:pt idx="4678">
                  <c:v>n4679</c:v>
                </c:pt>
                <c:pt idx="4679">
                  <c:v>n4680</c:v>
                </c:pt>
                <c:pt idx="4680">
                  <c:v>n4681</c:v>
                </c:pt>
                <c:pt idx="4681">
                  <c:v>n4682</c:v>
                </c:pt>
                <c:pt idx="4682">
                  <c:v>n4683</c:v>
                </c:pt>
                <c:pt idx="4683">
                  <c:v>n4684</c:v>
                </c:pt>
                <c:pt idx="4684">
                  <c:v>n4685</c:v>
                </c:pt>
                <c:pt idx="4685">
                  <c:v>n4686</c:v>
                </c:pt>
                <c:pt idx="4686">
                  <c:v>n4687</c:v>
                </c:pt>
                <c:pt idx="4687">
                  <c:v>n4688</c:v>
                </c:pt>
                <c:pt idx="4688">
                  <c:v>n4689</c:v>
                </c:pt>
                <c:pt idx="4689">
                  <c:v>n4690</c:v>
                </c:pt>
                <c:pt idx="4690">
                  <c:v>n4691</c:v>
                </c:pt>
                <c:pt idx="4691">
                  <c:v>n4692</c:v>
                </c:pt>
                <c:pt idx="4692">
                  <c:v>n4693</c:v>
                </c:pt>
                <c:pt idx="4693">
                  <c:v>n4694</c:v>
                </c:pt>
                <c:pt idx="4694">
                  <c:v>n4695</c:v>
                </c:pt>
                <c:pt idx="4695">
                  <c:v>n4696</c:v>
                </c:pt>
                <c:pt idx="4696">
                  <c:v>n4697</c:v>
                </c:pt>
                <c:pt idx="4697">
                  <c:v>n4698</c:v>
                </c:pt>
                <c:pt idx="4698">
                  <c:v>n4699</c:v>
                </c:pt>
                <c:pt idx="4699">
                  <c:v>n4700</c:v>
                </c:pt>
                <c:pt idx="4700">
                  <c:v>n4701</c:v>
                </c:pt>
                <c:pt idx="4701">
                  <c:v>n4702</c:v>
                </c:pt>
                <c:pt idx="4702">
                  <c:v>n4703</c:v>
                </c:pt>
                <c:pt idx="4703">
                  <c:v>n4704</c:v>
                </c:pt>
                <c:pt idx="4704">
                  <c:v>n4705</c:v>
                </c:pt>
                <c:pt idx="4705">
                  <c:v>n4706</c:v>
                </c:pt>
                <c:pt idx="4706">
                  <c:v>n4707</c:v>
                </c:pt>
                <c:pt idx="4707">
                  <c:v>n4708</c:v>
                </c:pt>
                <c:pt idx="4708">
                  <c:v>n4709</c:v>
                </c:pt>
                <c:pt idx="4709">
                  <c:v>n4710</c:v>
                </c:pt>
                <c:pt idx="4710">
                  <c:v>n4711</c:v>
                </c:pt>
                <c:pt idx="4711">
                  <c:v>n4712</c:v>
                </c:pt>
                <c:pt idx="4712">
                  <c:v>n4713</c:v>
                </c:pt>
                <c:pt idx="4713">
                  <c:v>n4714</c:v>
                </c:pt>
                <c:pt idx="4714">
                  <c:v>n4715</c:v>
                </c:pt>
                <c:pt idx="4715">
                  <c:v>n4716</c:v>
                </c:pt>
                <c:pt idx="4716">
                  <c:v>n4717</c:v>
                </c:pt>
                <c:pt idx="4717">
                  <c:v>n4718</c:v>
                </c:pt>
                <c:pt idx="4718">
                  <c:v>n4719</c:v>
                </c:pt>
                <c:pt idx="4719">
                  <c:v>n4720</c:v>
                </c:pt>
                <c:pt idx="4720">
                  <c:v>n4721</c:v>
                </c:pt>
                <c:pt idx="4721">
                  <c:v>n4722</c:v>
                </c:pt>
                <c:pt idx="4722">
                  <c:v>n4723</c:v>
                </c:pt>
                <c:pt idx="4723">
                  <c:v>n4724</c:v>
                </c:pt>
                <c:pt idx="4724">
                  <c:v>n4725</c:v>
                </c:pt>
                <c:pt idx="4725">
                  <c:v>n4726</c:v>
                </c:pt>
                <c:pt idx="4726">
                  <c:v>n4727</c:v>
                </c:pt>
                <c:pt idx="4727">
                  <c:v>n4728</c:v>
                </c:pt>
                <c:pt idx="4728">
                  <c:v>n4729</c:v>
                </c:pt>
                <c:pt idx="4729">
                  <c:v>n4730</c:v>
                </c:pt>
                <c:pt idx="4730">
                  <c:v>n4731</c:v>
                </c:pt>
                <c:pt idx="4731">
                  <c:v>n4732</c:v>
                </c:pt>
                <c:pt idx="4732">
                  <c:v>n4733</c:v>
                </c:pt>
                <c:pt idx="4733">
                  <c:v>n4734</c:v>
                </c:pt>
                <c:pt idx="4734">
                  <c:v>n4735</c:v>
                </c:pt>
                <c:pt idx="4735">
                  <c:v>n4736</c:v>
                </c:pt>
                <c:pt idx="4736">
                  <c:v>n4737</c:v>
                </c:pt>
                <c:pt idx="4737">
                  <c:v>n4738</c:v>
                </c:pt>
                <c:pt idx="4738">
                  <c:v>n4739</c:v>
                </c:pt>
                <c:pt idx="4739">
                  <c:v>n4740</c:v>
                </c:pt>
                <c:pt idx="4740">
                  <c:v>n4741</c:v>
                </c:pt>
                <c:pt idx="4741">
                  <c:v>n4742</c:v>
                </c:pt>
                <c:pt idx="4742">
                  <c:v>n4743</c:v>
                </c:pt>
                <c:pt idx="4743">
                  <c:v>n4744</c:v>
                </c:pt>
                <c:pt idx="4744">
                  <c:v>n4745</c:v>
                </c:pt>
                <c:pt idx="4745">
                  <c:v>n4746</c:v>
                </c:pt>
                <c:pt idx="4746">
                  <c:v>n4747</c:v>
                </c:pt>
                <c:pt idx="4747">
                  <c:v>n4748</c:v>
                </c:pt>
                <c:pt idx="4748">
                  <c:v>n4749</c:v>
                </c:pt>
                <c:pt idx="4749">
                  <c:v>n4750</c:v>
                </c:pt>
                <c:pt idx="4750">
                  <c:v>n4751</c:v>
                </c:pt>
                <c:pt idx="4751">
                  <c:v>n4752</c:v>
                </c:pt>
                <c:pt idx="4752">
                  <c:v>n4753</c:v>
                </c:pt>
                <c:pt idx="4753">
                  <c:v>n4754</c:v>
                </c:pt>
                <c:pt idx="4754">
                  <c:v>n4755</c:v>
                </c:pt>
                <c:pt idx="4755">
                  <c:v>n4756</c:v>
                </c:pt>
                <c:pt idx="4756">
                  <c:v>n4757</c:v>
                </c:pt>
                <c:pt idx="4757">
                  <c:v>n4758</c:v>
                </c:pt>
                <c:pt idx="4758">
                  <c:v>n4759</c:v>
                </c:pt>
                <c:pt idx="4759">
                  <c:v>n4760</c:v>
                </c:pt>
                <c:pt idx="4760">
                  <c:v>n4761</c:v>
                </c:pt>
                <c:pt idx="4761">
                  <c:v>n4762</c:v>
                </c:pt>
                <c:pt idx="4762">
                  <c:v>n4763</c:v>
                </c:pt>
                <c:pt idx="4763">
                  <c:v>n4764</c:v>
                </c:pt>
                <c:pt idx="4764">
                  <c:v>n4765</c:v>
                </c:pt>
                <c:pt idx="4765">
                  <c:v>n4766</c:v>
                </c:pt>
                <c:pt idx="4766">
                  <c:v>n4767</c:v>
                </c:pt>
                <c:pt idx="4767">
                  <c:v>n4768</c:v>
                </c:pt>
                <c:pt idx="4768">
                  <c:v>n4769</c:v>
                </c:pt>
                <c:pt idx="4769">
                  <c:v>n4770</c:v>
                </c:pt>
                <c:pt idx="4770">
                  <c:v>n4771</c:v>
                </c:pt>
                <c:pt idx="4771">
                  <c:v>n4772</c:v>
                </c:pt>
                <c:pt idx="4772">
                  <c:v>n4773</c:v>
                </c:pt>
                <c:pt idx="4773">
                  <c:v>n4774</c:v>
                </c:pt>
                <c:pt idx="4774">
                  <c:v>n4775</c:v>
                </c:pt>
                <c:pt idx="4775">
                  <c:v>n4776</c:v>
                </c:pt>
                <c:pt idx="4776">
                  <c:v>n4777</c:v>
                </c:pt>
                <c:pt idx="4777">
                  <c:v>n4778</c:v>
                </c:pt>
                <c:pt idx="4778">
                  <c:v>n4779</c:v>
                </c:pt>
                <c:pt idx="4779">
                  <c:v>n4780</c:v>
                </c:pt>
                <c:pt idx="4780">
                  <c:v>n4781</c:v>
                </c:pt>
                <c:pt idx="4781">
                  <c:v>n4782</c:v>
                </c:pt>
                <c:pt idx="4782">
                  <c:v>n4783</c:v>
                </c:pt>
                <c:pt idx="4783">
                  <c:v>n4784</c:v>
                </c:pt>
                <c:pt idx="4784">
                  <c:v>n4785</c:v>
                </c:pt>
                <c:pt idx="4785">
                  <c:v>n4786</c:v>
                </c:pt>
                <c:pt idx="4786">
                  <c:v>n4787</c:v>
                </c:pt>
                <c:pt idx="4787">
                  <c:v>n4788</c:v>
                </c:pt>
                <c:pt idx="4788">
                  <c:v>n4789</c:v>
                </c:pt>
                <c:pt idx="4789">
                  <c:v>n4790</c:v>
                </c:pt>
                <c:pt idx="4790">
                  <c:v>n4791</c:v>
                </c:pt>
                <c:pt idx="4791">
                  <c:v>n4792</c:v>
                </c:pt>
                <c:pt idx="4792">
                  <c:v>n4793</c:v>
                </c:pt>
                <c:pt idx="4793">
                  <c:v>n4794</c:v>
                </c:pt>
                <c:pt idx="4794">
                  <c:v>n4795</c:v>
                </c:pt>
                <c:pt idx="4795">
                  <c:v>n4796</c:v>
                </c:pt>
                <c:pt idx="4796">
                  <c:v>n4797</c:v>
                </c:pt>
                <c:pt idx="4797">
                  <c:v>n4798</c:v>
                </c:pt>
                <c:pt idx="4798">
                  <c:v>n4799</c:v>
                </c:pt>
                <c:pt idx="4799">
                  <c:v>n4800</c:v>
                </c:pt>
                <c:pt idx="4800">
                  <c:v>n4801</c:v>
                </c:pt>
                <c:pt idx="4801">
                  <c:v>n4802</c:v>
                </c:pt>
                <c:pt idx="4802">
                  <c:v>n4803</c:v>
                </c:pt>
                <c:pt idx="4803">
                  <c:v>n4804</c:v>
                </c:pt>
                <c:pt idx="4804">
                  <c:v>n4805</c:v>
                </c:pt>
                <c:pt idx="4805">
                  <c:v>n4806</c:v>
                </c:pt>
                <c:pt idx="4806">
                  <c:v>n4807</c:v>
                </c:pt>
                <c:pt idx="4807">
                  <c:v>n4808</c:v>
                </c:pt>
                <c:pt idx="4808">
                  <c:v>n4809</c:v>
                </c:pt>
                <c:pt idx="4809">
                  <c:v>n4810</c:v>
                </c:pt>
                <c:pt idx="4810">
                  <c:v>n4811</c:v>
                </c:pt>
                <c:pt idx="4811">
                  <c:v>n4812</c:v>
                </c:pt>
                <c:pt idx="4812">
                  <c:v>n4813</c:v>
                </c:pt>
                <c:pt idx="4813">
                  <c:v>n4814</c:v>
                </c:pt>
                <c:pt idx="4814">
                  <c:v>n4815</c:v>
                </c:pt>
                <c:pt idx="4815">
                  <c:v>n4816</c:v>
                </c:pt>
                <c:pt idx="4816">
                  <c:v>n4817</c:v>
                </c:pt>
                <c:pt idx="4817">
                  <c:v>n4818</c:v>
                </c:pt>
                <c:pt idx="4818">
                  <c:v>n4819</c:v>
                </c:pt>
                <c:pt idx="4819">
                  <c:v>n4820</c:v>
                </c:pt>
                <c:pt idx="4820">
                  <c:v>n4821</c:v>
                </c:pt>
                <c:pt idx="4821">
                  <c:v>n4822</c:v>
                </c:pt>
                <c:pt idx="4822">
                  <c:v>n4823</c:v>
                </c:pt>
                <c:pt idx="4823">
                  <c:v>n4824</c:v>
                </c:pt>
                <c:pt idx="4824">
                  <c:v>n4825</c:v>
                </c:pt>
                <c:pt idx="4825">
                  <c:v>n4826</c:v>
                </c:pt>
                <c:pt idx="4826">
                  <c:v>n4827</c:v>
                </c:pt>
                <c:pt idx="4827">
                  <c:v>n4828</c:v>
                </c:pt>
                <c:pt idx="4828">
                  <c:v>n4829</c:v>
                </c:pt>
                <c:pt idx="4829">
                  <c:v>n4830</c:v>
                </c:pt>
                <c:pt idx="4830">
                  <c:v>n4831</c:v>
                </c:pt>
                <c:pt idx="4831">
                  <c:v>n4832</c:v>
                </c:pt>
                <c:pt idx="4832">
                  <c:v>n4833</c:v>
                </c:pt>
                <c:pt idx="4833">
                  <c:v>n4834</c:v>
                </c:pt>
                <c:pt idx="4834">
                  <c:v>n4835</c:v>
                </c:pt>
                <c:pt idx="4835">
                  <c:v>n4836</c:v>
                </c:pt>
                <c:pt idx="4836">
                  <c:v>n4837</c:v>
                </c:pt>
                <c:pt idx="4837">
                  <c:v>n4838</c:v>
                </c:pt>
                <c:pt idx="4838">
                  <c:v>n4839</c:v>
                </c:pt>
                <c:pt idx="4839">
                  <c:v>n4840</c:v>
                </c:pt>
                <c:pt idx="4840">
                  <c:v>n4841</c:v>
                </c:pt>
                <c:pt idx="4841">
                  <c:v>n4842</c:v>
                </c:pt>
                <c:pt idx="4842">
                  <c:v>n4843</c:v>
                </c:pt>
                <c:pt idx="4843">
                  <c:v>n4844</c:v>
                </c:pt>
                <c:pt idx="4844">
                  <c:v>n4845</c:v>
                </c:pt>
                <c:pt idx="4845">
                  <c:v>n4846</c:v>
                </c:pt>
                <c:pt idx="4846">
                  <c:v>n4847</c:v>
                </c:pt>
                <c:pt idx="4847">
                  <c:v>n4848</c:v>
                </c:pt>
                <c:pt idx="4848">
                  <c:v>n4849</c:v>
                </c:pt>
                <c:pt idx="4849">
                  <c:v>n4850</c:v>
                </c:pt>
                <c:pt idx="4850">
                  <c:v>n4851</c:v>
                </c:pt>
                <c:pt idx="4851">
                  <c:v>n4852</c:v>
                </c:pt>
                <c:pt idx="4852">
                  <c:v>n4853</c:v>
                </c:pt>
                <c:pt idx="4853">
                  <c:v>n4854</c:v>
                </c:pt>
                <c:pt idx="4854">
                  <c:v>n4855</c:v>
                </c:pt>
                <c:pt idx="4855">
                  <c:v>n4856</c:v>
                </c:pt>
                <c:pt idx="4856">
                  <c:v>n4857</c:v>
                </c:pt>
                <c:pt idx="4857">
                  <c:v>n4858</c:v>
                </c:pt>
                <c:pt idx="4858">
                  <c:v>n4859</c:v>
                </c:pt>
                <c:pt idx="4859">
                  <c:v>n4860</c:v>
                </c:pt>
                <c:pt idx="4860">
                  <c:v>n4861</c:v>
                </c:pt>
                <c:pt idx="4861">
                  <c:v>n4862</c:v>
                </c:pt>
                <c:pt idx="4862">
                  <c:v>n4863</c:v>
                </c:pt>
                <c:pt idx="4863">
                  <c:v>n4864</c:v>
                </c:pt>
                <c:pt idx="4864">
                  <c:v>n4865</c:v>
                </c:pt>
                <c:pt idx="4865">
                  <c:v>n4866</c:v>
                </c:pt>
                <c:pt idx="4866">
                  <c:v>n4867</c:v>
                </c:pt>
                <c:pt idx="4867">
                  <c:v>n4868</c:v>
                </c:pt>
                <c:pt idx="4868">
                  <c:v>n4869</c:v>
                </c:pt>
                <c:pt idx="4869">
                  <c:v>n4870</c:v>
                </c:pt>
                <c:pt idx="4870">
                  <c:v>n4871</c:v>
                </c:pt>
                <c:pt idx="4871">
                  <c:v>n4872</c:v>
                </c:pt>
                <c:pt idx="4872">
                  <c:v>n4873</c:v>
                </c:pt>
                <c:pt idx="4873">
                  <c:v>n4874</c:v>
                </c:pt>
                <c:pt idx="4874">
                  <c:v>n4875</c:v>
                </c:pt>
                <c:pt idx="4875">
                  <c:v>n4876</c:v>
                </c:pt>
                <c:pt idx="4876">
                  <c:v>n4877</c:v>
                </c:pt>
                <c:pt idx="4877">
                  <c:v>n4878</c:v>
                </c:pt>
                <c:pt idx="4878">
                  <c:v>n4879</c:v>
                </c:pt>
                <c:pt idx="4879">
                  <c:v>n4880</c:v>
                </c:pt>
                <c:pt idx="4880">
                  <c:v>n4881</c:v>
                </c:pt>
                <c:pt idx="4881">
                  <c:v>n4882</c:v>
                </c:pt>
                <c:pt idx="4882">
                  <c:v>n4883</c:v>
                </c:pt>
                <c:pt idx="4883">
                  <c:v>n4884</c:v>
                </c:pt>
                <c:pt idx="4884">
                  <c:v>n4885</c:v>
                </c:pt>
                <c:pt idx="4885">
                  <c:v>n4886</c:v>
                </c:pt>
                <c:pt idx="4886">
                  <c:v>n4887</c:v>
                </c:pt>
                <c:pt idx="4887">
                  <c:v>n4888</c:v>
                </c:pt>
                <c:pt idx="4888">
                  <c:v>n4889</c:v>
                </c:pt>
                <c:pt idx="4889">
                  <c:v>n4890</c:v>
                </c:pt>
                <c:pt idx="4890">
                  <c:v>n4891</c:v>
                </c:pt>
                <c:pt idx="4891">
                  <c:v>n4892</c:v>
                </c:pt>
                <c:pt idx="4892">
                  <c:v>n4893</c:v>
                </c:pt>
                <c:pt idx="4893">
                  <c:v>n4894</c:v>
                </c:pt>
                <c:pt idx="4894">
                  <c:v>n4895</c:v>
                </c:pt>
                <c:pt idx="4895">
                  <c:v>n4896</c:v>
                </c:pt>
                <c:pt idx="4896">
                  <c:v>n4897</c:v>
                </c:pt>
                <c:pt idx="4897">
                  <c:v>n4898</c:v>
                </c:pt>
                <c:pt idx="4898">
                  <c:v>n4899</c:v>
                </c:pt>
                <c:pt idx="4899">
                  <c:v>n4900</c:v>
                </c:pt>
                <c:pt idx="4900">
                  <c:v>n4901</c:v>
                </c:pt>
                <c:pt idx="4901">
                  <c:v>n4902</c:v>
                </c:pt>
                <c:pt idx="4902">
                  <c:v>n4903</c:v>
                </c:pt>
                <c:pt idx="4903">
                  <c:v>n4904</c:v>
                </c:pt>
                <c:pt idx="4904">
                  <c:v>n4905</c:v>
                </c:pt>
                <c:pt idx="4905">
                  <c:v>n4906</c:v>
                </c:pt>
                <c:pt idx="4906">
                  <c:v>n4907</c:v>
                </c:pt>
                <c:pt idx="4907">
                  <c:v>n4908</c:v>
                </c:pt>
                <c:pt idx="4908">
                  <c:v>n4909</c:v>
                </c:pt>
                <c:pt idx="4909">
                  <c:v>n4910</c:v>
                </c:pt>
                <c:pt idx="4910">
                  <c:v>n4911</c:v>
                </c:pt>
                <c:pt idx="4911">
                  <c:v>n4912</c:v>
                </c:pt>
                <c:pt idx="4912">
                  <c:v>n4913</c:v>
                </c:pt>
                <c:pt idx="4913">
                  <c:v>n4914</c:v>
                </c:pt>
                <c:pt idx="4914">
                  <c:v>n4915</c:v>
                </c:pt>
                <c:pt idx="4915">
                  <c:v>n4916</c:v>
                </c:pt>
                <c:pt idx="4916">
                  <c:v>n4917</c:v>
                </c:pt>
                <c:pt idx="4917">
                  <c:v>n4918</c:v>
                </c:pt>
                <c:pt idx="4918">
                  <c:v>n4919</c:v>
                </c:pt>
                <c:pt idx="4919">
                  <c:v>n4920</c:v>
                </c:pt>
                <c:pt idx="4920">
                  <c:v>n4921</c:v>
                </c:pt>
                <c:pt idx="4921">
                  <c:v>n4922</c:v>
                </c:pt>
                <c:pt idx="4922">
                  <c:v>n4923</c:v>
                </c:pt>
                <c:pt idx="4923">
                  <c:v>n4924</c:v>
                </c:pt>
                <c:pt idx="4924">
                  <c:v>n4925</c:v>
                </c:pt>
                <c:pt idx="4925">
                  <c:v>n4926</c:v>
                </c:pt>
                <c:pt idx="4926">
                  <c:v>n4927</c:v>
                </c:pt>
                <c:pt idx="4927">
                  <c:v>n4928</c:v>
                </c:pt>
                <c:pt idx="4928">
                  <c:v>n4929</c:v>
                </c:pt>
                <c:pt idx="4929">
                  <c:v>n4930</c:v>
                </c:pt>
                <c:pt idx="4930">
                  <c:v>n4931</c:v>
                </c:pt>
                <c:pt idx="4931">
                  <c:v>n4932</c:v>
                </c:pt>
                <c:pt idx="4932">
                  <c:v>n4933</c:v>
                </c:pt>
                <c:pt idx="4933">
                  <c:v>n4934</c:v>
                </c:pt>
                <c:pt idx="4934">
                  <c:v>n4935</c:v>
                </c:pt>
                <c:pt idx="4935">
                  <c:v>n4936</c:v>
                </c:pt>
                <c:pt idx="4936">
                  <c:v>n4937</c:v>
                </c:pt>
                <c:pt idx="4937">
                  <c:v>n4938</c:v>
                </c:pt>
                <c:pt idx="4938">
                  <c:v>n4939</c:v>
                </c:pt>
                <c:pt idx="4939">
                  <c:v>n4940</c:v>
                </c:pt>
                <c:pt idx="4940">
                  <c:v>n4941</c:v>
                </c:pt>
                <c:pt idx="4941">
                  <c:v>n4942</c:v>
                </c:pt>
                <c:pt idx="4942">
                  <c:v>n4943</c:v>
                </c:pt>
                <c:pt idx="4943">
                  <c:v>n4944</c:v>
                </c:pt>
                <c:pt idx="4944">
                  <c:v>n4945</c:v>
                </c:pt>
                <c:pt idx="4945">
                  <c:v>n4946</c:v>
                </c:pt>
                <c:pt idx="4946">
                  <c:v>n4947</c:v>
                </c:pt>
                <c:pt idx="4947">
                  <c:v>n4948</c:v>
                </c:pt>
                <c:pt idx="4948">
                  <c:v>n4949</c:v>
                </c:pt>
                <c:pt idx="4949">
                  <c:v>n4950</c:v>
                </c:pt>
                <c:pt idx="4950">
                  <c:v>n4951</c:v>
                </c:pt>
                <c:pt idx="4951">
                  <c:v>n4952</c:v>
                </c:pt>
                <c:pt idx="4952">
                  <c:v>n4953</c:v>
                </c:pt>
                <c:pt idx="4953">
                  <c:v>n4954</c:v>
                </c:pt>
                <c:pt idx="4954">
                  <c:v>n4955</c:v>
                </c:pt>
                <c:pt idx="4955">
                  <c:v>n4956</c:v>
                </c:pt>
                <c:pt idx="4956">
                  <c:v>n4957</c:v>
                </c:pt>
                <c:pt idx="4957">
                  <c:v>n4958</c:v>
                </c:pt>
                <c:pt idx="4958">
                  <c:v>n4959</c:v>
                </c:pt>
                <c:pt idx="4959">
                  <c:v>n4960</c:v>
                </c:pt>
                <c:pt idx="4960">
                  <c:v>n4961</c:v>
                </c:pt>
                <c:pt idx="4961">
                  <c:v>n4962</c:v>
                </c:pt>
                <c:pt idx="4962">
                  <c:v>n4963</c:v>
                </c:pt>
                <c:pt idx="4963">
                  <c:v>n4964</c:v>
                </c:pt>
                <c:pt idx="4964">
                  <c:v>n4965</c:v>
                </c:pt>
                <c:pt idx="4965">
                  <c:v>n4966</c:v>
                </c:pt>
                <c:pt idx="4966">
                  <c:v>n4967</c:v>
                </c:pt>
                <c:pt idx="4967">
                  <c:v>n4968</c:v>
                </c:pt>
                <c:pt idx="4968">
                  <c:v>n4969</c:v>
                </c:pt>
                <c:pt idx="4969">
                  <c:v>n4970</c:v>
                </c:pt>
                <c:pt idx="4970">
                  <c:v>n4971</c:v>
                </c:pt>
                <c:pt idx="4971">
                  <c:v>n4972</c:v>
                </c:pt>
                <c:pt idx="4972">
                  <c:v>n4973</c:v>
                </c:pt>
                <c:pt idx="4973">
                  <c:v>n4974</c:v>
                </c:pt>
                <c:pt idx="4974">
                  <c:v>n4975</c:v>
                </c:pt>
                <c:pt idx="4975">
                  <c:v>n4976</c:v>
                </c:pt>
                <c:pt idx="4976">
                  <c:v>n4977</c:v>
                </c:pt>
                <c:pt idx="4977">
                  <c:v>n4978</c:v>
                </c:pt>
                <c:pt idx="4978">
                  <c:v>n4979</c:v>
                </c:pt>
                <c:pt idx="4979">
                  <c:v>n4980</c:v>
                </c:pt>
                <c:pt idx="4980">
                  <c:v>n4981</c:v>
                </c:pt>
                <c:pt idx="4981">
                  <c:v>n4982</c:v>
                </c:pt>
                <c:pt idx="4982">
                  <c:v>n4983</c:v>
                </c:pt>
                <c:pt idx="4983">
                  <c:v>n4984</c:v>
                </c:pt>
                <c:pt idx="4984">
                  <c:v>n4985</c:v>
                </c:pt>
                <c:pt idx="4985">
                  <c:v>n4986</c:v>
                </c:pt>
                <c:pt idx="4986">
                  <c:v>n4987</c:v>
                </c:pt>
                <c:pt idx="4987">
                  <c:v>n4988</c:v>
                </c:pt>
                <c:pt idx="4988">
                  <c:v>n4989</c:v>
                </c:pt>
                <c:pt idx="4989">
                  <c:v>n4990</c:v>
                </c:pt>
                <c:pt idx="4990">
                  <c:v>n4991</c:v>
                </c:pt>
                <c:pt idx="4991">
                  <c:v>n4992</c:v>
                </c:pt>
                <c:pt idx="4992">
                  <c:v>n4993</c:v>
                </c:pt>
                <c:pt idx="4993">
                  <c:v>n4994</c:v>
                </c:pt>
                <c:pt idx="4994">
                  <c:v>n4995</c:v>
                </c:pt>
                <c:pt idx="4995">
                  <c:v>n4996</c:v>
                </c:pt>
                <c:pt idx="4996">
                  <c:v>n4997</c:v>
                </c:pt>
                <c:pt idx="4997">
                  <c:v>n4998</c:v>
                </c:pt>
                <c:pt idx="4998">
                  <c:v>n4999</c:v>
                </c:pt>
                <c:pt idx="4999">
                  <c:v>n5000</c:v>
                </c:pt>
                <c:pt idx="5000">
                  <c:v>n5001</c:v>
                </c:pt>
                <c:pt idx="5001">
                  <c:v>n5002</c:v>
                </c:pt>
                <c:pt idx="5002">
                  <c:v>n5003</c:v>
                </c:pt>
                <c:pt idx="5003">
                  <c:v>n5004</c:v>
                </c:pt>
                <c:pt idx="5004">
                  <c:v>n5005</c:v>
                </c:pt>
                <c:pt idx="5005">
                  <c:v>n5006</c:v>
                </c:pt>
                <c:pt idx="5006">
                  <c:v>n5007</c:v>
                </c:pt>
                <c:pt idx="5007">
                  <c:v>n5008</c:v>
                </c:pt>
                <c:pt idx="5008">
                  <c:v>n5009</c:v>
                </c:pt>
                <c:pt idx="5009">
                  <c:v>n5010</c:v>
                </c:pt>
                <c:pt idx="5010">
                  <c:v>n5011</c:v>
                </c:pt>
                <c:pt idx="5011">
                  <c:v>n5012</c:v>
                </c:pt>
                <c:pt idx="5012">
                  <c:v>n5013</c:v>
                </c:pt>
                <c:pt idx="5013">
                  <c:v>n5014</c:v>
                </c:pt>
                <c:pt idx="5014">
                  <c:v>n5015</c:v>
                </c:pt>
                <c:pt idx="5015">
                  <c:v>n5016</c:v>
                </c:pt>
                <c:pt idx="5016">
                  <c:v>n5017</c:v>
                </c:pt>
                <c:pt idx="5017">
                  <c:v>n5018</c:v>
                </c:pt>
                <c:pt idx="5018">
                  <c:v>n5019</c:v>
                </c:pt>
                <c:pt idx="5019">
                  <c:v>n5020</c:v>
                </c:pt>
                <c:pt idx="5020">
                  <c:v>n5021</c:v>
                </c:pt>
                <c:pt idx="5021">
                  <c:v>n5022</c:v>
                </c:pt>
                <c:pt idx="5022">
                  <c:v>n5023</c:v>
                </c:pt>
                <c:pt idx="5023">
                  <c:v>n5024</c:v>
                </c:pt>
                <c:pt idx="5024">
                  <c:v>n5025</c:v>
                </c:pt>
                <c:pt idx="5025">
                  <c:v>n5026</c:v>
                </c:pt>
                <c:pt idx="5026">
                  <c:v>n5027</c:v>
                </c:pt>
                <c:pt idx="5027">
                  <c:v>n5028</c:v>
                </c:pt>
                <c:pt idx="5028">
                  <c:v>n5029</c:v>
                </c:pt>
                <c:pt idx="5029">
                  <c:v>n5030</c:v>
                </c:pt>
                <c:pt idx="5030">
                  <c:v>n5031</c:v>
                </c:pt>
                <c:pt idx="5031">
                  <c:v>n5032</c:v>
                </c:pt>
                <c:pt idx="5032">
                  <c:v>n5033</c:v>
                </c:pt>
                <c:pt idx="5033">
                  <c:v>n5034</c:v>
                </c:pt>
                <c:pt idx="5034">
                  <c:v>n5035</c:v>
                </c:pt>
                <c:pt idx="5035">
                  <c:v>n5036</c:v>
                </c:pt>
                <c:pt idx="5036">
                  <c:v>n5037</c:v>
                </c:pt>
                <c:pt idx="5037">
                  <c:v>n5038</c:v>
                </c:pt>
                <c:pt idx="5038">
                  <c:v>n5039</c:v>
                </c:pt>
                <c:pt idx="5039">
                  <c:v>n5040</c:v>
                </c:pt>
                <c:pt idx="5040">
                  <c:v>n5041</c:v>
                </c:pt>
                <c:pt idx="5041">
                  <c:v>n5042</c:v>
                </c:pt>
                <c:pt idx="5042">
                  <c:v>n5043</c:v>
                </c:pt>
                <c:pt idx="5043">
                  <c:v>n5044</c:v>
                </c:pt>
                <c:pt idx="5044">
                  <c:v>n5045</c:v>
                </c:pt>
                <c:pt idx="5045">
                  <c:v>n5046</c:v>
                </c:pt>
                <c:pt idx="5046">
                  <c:v>n5047</c:v>
                </c:pt>
                <c:pt idx="5047">
                  <c:v>n5048</c:v>
                </c:pt>
                <c:pt idx="5048">
                  <c:v>n5049</c:v>
                </c:pt>
                <c:pt idx="5049">
                  <c:v>n5050</c:v>
                </c:pt>
                <c:pt idx="5050">
                  <c:v>n5051</c:v>
                </c:pt>
                <c:pt idx="5051">
                  <c:v>n5052</c:v>
                </c:pt>
                <c:pt idx="5052">
                  <c:v>n5053</c:v>
                </c:pt>
                <c:pt idx="5053">
                  <c:v>n5054</c:v>
                </c:pt>
                <c:pt idx="5054">
                  <c:v>n5055</c:v>
                </c:pt>
                <c:pt idx="5055">
                  <c:v>n5056</c:v>
                </c:pt>
                <c:pt idx="5056">
                  <c:v>n5057</c:v>
                </c:pt>
                <c:pt idx="5057">
                  <c:v>n5058</c:v>
                </c:pt>
                <c:pt idx="5058">
                  <c:v>n5059</c:v>
                </c:pt>
                <c:pt idx="5059">
                  <c:v>n5060</c:v>
                </c:pt>
                <c:pt idx="5060">
                  <c:v>n5061</c:v>
                </c:pt>
                <c:pt idx="5061">
                  <c:v>n5062</c:v>
                </c:pt>
                <c:pt idx="5062">
                  <c:v>n5063</c:v>
                </c:pt>
                <c:pt idx="5063">
                  <c:v>n5064</c:v>
                </c:pt>
                <c:pt idx="5064">
                  <c:v>n5065</c:v>
                </c:pt>
                <c:pt idx="5065">
                  <c:v>n5066</c:v>
                </c:pt>
                <c:pt idx="5066">
                  <c:v>n5067</c:v>
                </c:pt>
                <c:pt idx="5067">
                  <c:v>n5068</c:v>
                </c:pt>
                <c:pt idx="5068">
                  <c:v>n5069</c:v>
                </c:pt>
                <c:pt idx="5069">
                  <c:v>n5070</c:v>
                </c:pt>
                <c:pt idx="5070">
                  <c:v>n5071</c:v>
                </c:pt>
                <c:pt idx="5071">
                  <c:v>n5072</c:v>
                </c:pt>
                <c:pt idx="5072">
                  <c:v>n5073</c:v>
                </c:pt>
                <c:pt idx="5073">
                  <c:v>n5074</c:v>
                </c:pt>
                <c:pt idx="5074">
                  <c:v>n5075</c:v>
                </c:pt>
                <c:pt idx="5075">
                  <c:v>n5076</c:v>
                </c:pt>
                <c:pt idx="5076">
                  <c:v>n5077</c:v>
                </c:pt>
                <c:pt idx="5077">
                  <c:v>n5078</c:v>
                </c:pt>
                <c:pt idx="5078">
                  <c:v>n5079</c:v>
                </c:pt>
                <c:pt idx="5079">
                  <c:v>n5080</c:v>
                </c:pt>
                <c:pt idx="5080">
                  <c:v>n5081</c:v>
                </c:pt>
                <c:pt idx="5081">
                  <c:v>n5082</c:v>
                </c:pt>
                <c:pt idx="5082">
                  <c:v>n5083</c:v>
                </c:pt>
                <c:pt idx="5083">
                  <c:v>n5084</c:v>
                </c:pt>
                <c:pt idx="5084">
                  <c:v>n5085</c:v>
                </c:pt>
                <c:pt idx="5085">
                  <c:v>n5086</c:v>
                </c:pt>
                <c:pt idx="5086">
                  <c:v>n5087</c:v>
                </c:pt>
                <c:pt idx="5087">
                  <c:v>n5088</c:v>
                </c:pt>
                <c:pt idx="5088">
                  <c:v>n5089</c:v>
                </c:pt>
                <c:pt idx="5089">
                  <c:v>n5090</c:v>
                </c:pt>
                <c:pt idx="5090">
                  <c:v>n5091</c:v>
                </c:pt>
                <c:pt idx="5091">
                  <c:v>n5092</c:v>
                </c:pt>
                <c:pt idx="5092">
                  <c:v>n5093</c:v>
                </c:pt>
                <c:pt idx="5093">
                  <c:v>n5094</c:v>
                </c:pt>
                <c:pt idx="5094">
                  <c:v>n5095</c:v>
                </c:pt>
                <c:pt idx="5095">
                  <c:v>n5096</c:v>
                </c:pt>
                <c:pt idx="5096">
                  <c:v>n5097</c:v>
                </c:pt>
                <c:pt idx="5097">
                  <c:v>n5098</c:v>
                </c:pt>
                <c:pt idx="5098">
                  <c:v>n5099</c:v>
                </c:pt>
                <c:pt idx="5099">
                  <c:v>n5100</c:v>
                </c:pt>
                <c:pt idx="5100">
                  <c:v>n5101</c:v>
                </c:pt>
                <c:pt idx="5101">
                  <c:v>n5102</c:v>
                </c:pt>
                <c:pt idx="5102">
                  <c:v>n5103</c:v>
                </c:pt>
                <c:pt idx="5103">
                  <c:v>n5104</c:v>
                </c:pt>
                <c:pt idx="5104">
                  <c:v>n5105</c:v>
                </c:pt>
                <c:pt idx="5105">
                  <c:v>n5106</c:v>
                </c:pt>
                <c:pt idx="5106">
                  <c:v>n5107</c:v>
                </c:pt>
                <c:pt idx="5107">
                  <c:v>n5108</c:v>
                </c:pt>
                <c:pt idx="5108">
                  <c:v>n5109</c:v>
                </c:pt>
                <c:pt idx="5109">
                  <c:v>n5110</c:v>
                </c:pt>
                <c:pt idx="5110">
                  <c:v>n5111</c:v>
                </c:pt>
                <c:pt idx="5111">
                  <c:v>n5112</c:v>
                </c:pt>
                <c:pt idx="5112">
                  <c:v>n5113</c:v>
                </c:pt>
                <c:pt idx="5113">
                  <c:v>n5114</c:v>
                </c:pt>
                <c:pt idx="5114">
                  <c:v>n5115</c:v>
                </c:pt>
                <c:pt idx="5115">
                  <c:v>n5116</c:v>
                </c:pt>
                <c:pt idx="5116">
                  <c:v>n5117</c:v>
                </c:pt>
                <c:pt idx="5117">
                  <c:v>n5118</c:v>
                </c:pt>
                <c:pt idx="5118">
                  <c:v>n5119</c:v>
                </c:pt>
                <c:pt idx="5119">
                  <c:v>n5120</c:v>
                </c:pt>
                <c:pt idx="5120">
                  <c:v>n5121</c:v>
                </c:pt>
                <c:pt idx="5121">
                  <c:v>n5122</c:v>
                </c:pt>
                <c:pt idx="5122">
                  <c:v>n5123</c:v>
                </c:pt>
                <c:pt idx="5123">
                  <c:v>n5124</c:v>
                </c:pt>
                <c:pt idx="5124">
                  <c:v>n5125</c:v>
                </c:pt>
                <c:pt idx="5125">
                  <c:v>n5126</c:v>
                </c:pt>
                <c:pt idx="5126">
                  <c:v>n5127</c:v>
                </c:pt>
                <c:pt idx="5127">
                  <c:v>n5128</c:v>
                </c:pt>
                <c:pt idx="5128">
                  <c:v>n5129</c:v>
                </c:pt>
                <c:pt idx="5129">
                  <c:v>n5130</c:v>
                </c:pt>
                <c:pt idx="5130">
                  <c:v>n5131</c:v>
                </c:pt>
                <c:pt idx="5131">
                  <c:v>n5132</c:v>
                </c:pt>
                <c:pt idx="5132">
                  <c:v>n5133</c:v>
                </c:pt>
                <c:pt idx="5133">
                  <c:v>n5134</c:v>
                </c:pt>
                <c:pt idx="5134">
                  <c:v>n5135</c:v>
                </c:pt>
                <c:pt idx="5135">
                  <c:v>n5136</c:v>
                </c:pt>
                <c:pt idx="5136">
                  <c:v>n5137</c:v>
                </c:pt>
                <c:pt idx="5137">
                  <c:v>n5138</c:v>
                </c:pt>
                <c:pt idx="5138">
                  <c:v>n5139</c:v>
                </c:pt>
                <c:pt idx="5139">
                  <c:v>n5140</c:v>
                </c:pt>
                <c:pt idx="5140">
                  <c:v>n5141</c:v>
                </c:pt>
                <c:pt idx="5141">
                  <c:v>n5142</c:v>
                </c:pt>
                <c:pt idx="5142">
                  <c:v>n5143</c:v>
                </c:pt>
                <c:pt idx="5143">
                  <c:v>n5144</c:v>
                </c:pt>
                <c:pt idx="5144">
                  <c:v>n5145</c:v>
                </c:pt>
                <c:pt idx="5145">
                  <c:v>n5146</c:v>
                </c:pt>
                <c:pt idx="5146">
                  <c:v>n5147</c:v>
                </c:pt>
                <c:pt idx="5147">
                  <c:v>n5148</c:v>
                </c:pt>
                <c:pt idx="5148">
                  <c:v>n5149</c:v>
                </c:pt>
                <c:pt idx="5149">
                  <c:v>n5150</c:v>
                </c:pt>
                <c:pt idx="5150">
                  <c:v>n5151</c:v>
                </c:pt>
                <c:pt idx="5151">
                  <c:v>n5152</c:v>
                </c:pt>
                <c:pt idx="5152">
                  <c:v>n5153</c:v>
                </c:pt>
                <c:pt idx="5153">
                  <c:v>n5154</c:v>
                </c:pt>
                <c:pt idx="5154">
                  <c:v>n5155</c:v>
                </c:pt>
                <c:pt idx="5155">
                  <c:v>n5156</c:v>
                </c:pt>
                <c:pt idx="5156">
                  <c:v>n5157</c:v>
                </c:pt>
                <c:pt idx="5157">
                  <c:v>n5158</c:v>
                </c:pt>
                <c:pt idx="5158">
                  <c:v>n5159</c:v>
                </c:pt>
                <c:pt idx="5159">
                  <c:v>n5160</c:v>
                </c:pt>
                <c:pt idx="5160">
                  <c:v>n5161</c:v>
                </c:pt>
                <c:pt idx="5161">
                  <c:v>n5162</c:v>
                </c:pt>
                <c:pt idx="5162">
                  <c:v>n5163</c:v>
                </c:pt>
                <c:pt idx="5163">
                  <c:v>n5164</c:v>
                </c:pt>
                <c:pt idx="5164">
                  <c:v>n5165</c:v>
                </c:pt>
                <c:pt idx="5165">
                  <c:v>n5166</c:v>
                </c:pt>
                <c:pt idx="5166">
                  <c:v>n5167</c:v>
                </c:pt>
                <c:pt idx="5167">
                  <c:v>n5168</c:v>
                </c:pt>
                <c:pt idx="5168">
                  <c:v>n5169</c:v>
                </c:pt>
                <c:pt idx="5169">
                  <c:v>n5170</c:v>
                </c:pt>
                <c:pt idx="5170">
                  <c:v>n5171</c:v>
                </c:pt>
                <c:pt idx="5171">
                  <c:v>n5172</c:v>
                </c:pt>
                <c:pt idx="5172">
                  <c:v>n5173</c:v>
                </c:pt>
                <c:pt idx="5173">
                  <c:v>n5174</c:v>
                </c:pt>
                <c:pt idx="5174">
                  <c:v>n5175</c:v>
                </c:pt>
                <c:pt idx="5175">
                  <c:v>n5176</c:v>
                </c:pt>
                <c:pt idx="5176">
                  <c:v>n5177</c:v>
                </c:pt>
                <c:pt idx="5177">
                  <c:v>n5178</c:v>
                </c:pt>
                <c:pt idx="5178">
                  <c:v>n5179</c:v>
                </c:pt>
                <c:pt idx="5179">
                  <c:v>n5180</c:v>
                </c:pt>
                <c:pt idx="5180">
                  <c:v>n5181</c:v>
                </c:pt>
                <c:pt idx="5181">
                  <c:v>n5182</c:v>
                </c:pt>
                <c:pt idx="5182">
                  <c:v>n5183</c:v>
                </c:pt>
                <c:pt idx="5183">
                  <c:v>n5184</c:v>
                </c:pt>
                <c:pt idx="5184">
                  <c:v>n5185</c:v>
                </c:pt>
                <c:pt idx="5185">
                  <c:v>n5186</c:v>
                </c:pt>
                <c:pt idx="5186">
                  <c:v>n5187</c:v>
                </c:pt>
                <c:pt idx="5187">
                  <c:v>n5188</c:v>
                </c:pt>
                <c:pt idx="5188">
                  <c:v>n5189</c:v>
                </c:pt>
                <c:pt idx="5189">
                  <c:v>n5190</c:v>
                </c:pt>
                <c:pt idx="5190">
                  <c:v>n5191</c:v>
                </c:pt>
                <c:pt idx="5191">
                  <c:v>n5192</c:v>
                </c:pt>
                <c:pt idx="5192">
                  <c:v>n5193</c:v>
                </c:pt>
                <c:pt idx="5193">
                  <c:v>n5194</c:v>
                </c:pt>
                <c:pt idx="5194">
                  <c:v>n5195</c:v>
                </c:pt>
                <c:pt idx="5195">
                  <c:v>n5196</c:v>
                </c:pt>
                <c:pt idx="5196">
                  <c:v>n5197</c:v>
                </c:pt>
                <c:pt idx="5197">
                  <c:v>n5198</c:v>
                </c:pt>
                <c:pt idx="5198">
                  <c:v>n5199</c:v>
                </c:pt>
                <c:pt idx="5199">
                  <c:v>n5200</c:v>
                </c:pt>
                <c:pt idx="5200">
                  <c:v>n5201</c:v>
                </c:pt>
                <c:pt idx="5201">
                  <c:v>n5202</c:v>
                </c:pt>
                <c:pt idx="5202">
                  <c:v>n5203</c:v>
                </c:pt>
                <c:pt idx="5203">
                  <c:v>n5204</c:v>
                </c:pt>
                <c:pt idx="5204">
                  <c:v>n5205</c:v>
                </c:pt>
                <c:pt idx="5205">
                  <c:v>n5206</c:v>
                </c:pt>
                <c:pt idx="5206">
                  <c:v>n5207</c:v>
                </c:pt>
                <c:pt idx="5207">
                  <c:v>n5208</c:v>
                </c:pt>
                <c:pt idx="5208">
                  <c:v>n5209</c:v>
                </c:pt>
                <c:pt idx="5209">
                  <c:v>n5210</c:v>
                </c:pt>
                <c:pt idx="5210">
                  <c:v>n5211</c:v>
                </c:pt>
                <c:pt idx="5211">
                  <c:v>n5212</c:v>
                </c:pt>
                <c:pt idx="5212">
                  <c:v>n5213</c:v>
                </c:pt>
                <c:pt idx="5213">
                  <c:v>n5214</c:v>
                </c:pt>
                <c:pt idx="5214">
                  <c:v>n5215</c:v>
                </c:pt>
                <c:pt idx="5215">
                  <c:v>n5216</c:v>
                </c:pt>
                <c:pt idx="5216">
                  <c:v>n5217</c:v>
                </c:pt>
                <c:pt idx="5217">
                  <c:v>n5218</c:v>
                </c:pt>
                <c:pt idx="5218">
                  <c:v>n5219</c:v>
                </c:pt>
                <c:pt idx="5219">
                  <c:v>n5220</c:v>
                </c:pt>
                <c:pt idx="5220">
                  <c:v>n5221</c:v>
                </c:pt>
                <c:pt idx="5221">
                  <c:v>n5222</c:v>
                </c:pt>
                <c:pt idx="5222">
                  <c:v>n5223</c:v>
                </c:pt>
                <c:pt idx="5223">
                  <c:v>n5224</c:v>
                </c:pt>
                <c:pt idx="5224">
                  <c:v>n5225</c:v>
                </c:pt>
                <c:pt idx="5225">
                  <c:v>n5226</c:v>
                </c:pt>
                <c:pt idx="5226">
                  <c:v>n5227</c:v>
                </c:pt>
                <c:pt idx="5227">
                  <c:v>n5228</c:v>
                </c:pt>
                <c:pt idx="5228">
                  <c:v>n5229</c:v>
                </c:pt>
                <c:pt idx="5229">
                  <c:v>n5230</c:v>
                </c:pt>
                <c:pt idx="5230">
                  <c:v>n5231</c:v>
                </c:pt>
                <c:pt idx="5231">
                  <c:v>n5232</c:v>
                </c:pt>
                <c:pt idx="5232">
                  <c:v>n5233</c:v>
                </c:pt>
                <c:pt idx="5233">
                  <c:v>n5234</c:v>
                </c:pt>
                <c:pt idx="5234">
                  <c:v>n5235</c:v>
                </c:pt>
                <c:pt idx="5235">
                  <c:v>n5236</c:v>
                </c:pt>
                <c:pt idx="5236">
                  <c:v>n5237</c:v>
                </c:pt>
                <c:pt idx="5237">
                  <c:v>n5238</c:v>
                </c:pt>
                <c:pt idx="5238">
                  <c:v>n5239</c:v>
                </c:pt>
                <c:pt idx="5239">
                  <c:v>n5240</c:v>
                </c:pt>
                <c:pt idx="5240">
                  <c:v>n5241</c:v>
                </c:pt>
                <c:pt idx="5241">
                  <c:v>n5242</c:v>
                </c:pt>
                <c:pt idx="5242">
                  <c:v>n5243</c:v>
                </c:pt>
                <c:pt idx="5243">
                  <c:v>n5244</c:v>
                </c:pt>
                <c:pt idx="5244">
                  <c:v>n5245</c:v>
                </c:pt>
                <c:pt idx="5245">
                  <c:v>n5246</c:v>
                </c:pt>
                <c:pt idx="5246">
                  <c:v>n5247</c:v>
                </c:pt>
                <c:pt idx="5247">
                  <c:v>n5248</c:v>
                </c:pt>
                <c:pt idx="5248">
                  <c:v>n5249</c:v>
                </c:pt>
                <c:pt idx="5249">
                  <c:v>n5250</c:v>
                </c:pt>
                <c:pt idx="5250">
                  <c:v>n5251</c:v>
                </c:pt>
                <c:pt idx="5251">
                  <c:v>n5252</c:v>
                </c:pt>
                <c:pt idx="5252">
                  <c:v>n5253</c:v>
                </c:pt>
                <c:pt idx="5253">
                  <c:v>n5254</c:v>
                </c:pt>
                <c:pt idx="5254">
                  <c:v>n5255</c:v>
                </c:pt>
                <c:pt idx="5255">
                  <c:v>n5256</c:v>
                </c:pt>
                <c:pt idx="5256">
                  <c:v>n5257</c:v>
                </c:pt>
                <c:pt idx="5257">
                  <c:v>n5258</c:v>
                </c:pt>
                <c:pt idx="5258">
                  <c:v>n5259</c:v>
                </c:pt>
                <c:pt idx="5259">
                  <c:v>n5260</c:v>
                </c:pt>
                <c:pt idx="5260">
                  <c:v>n5261</c:v>
                </c:pt>
                <c:pt idx="5261">
                  <c:v>n5262</c:v>
                </c:pt>
                <c:pt idx="5262">
                  <c:v>n5263</c:v>
                </c:pt>
                <c:pt idx="5263">
                  <c:v>n5264</c:v>
                </c:pt>
                <c:pt idx="5264">
                  <c:v>n5265</c:v>
                </c:pt>
                <c:pt idx="5265">
                  <c:v>n5266</c:v>
                </c:pt>
                <c:pt idx="5266">
                  <c:v>n5267</c:v>
                </c:pt>
                <c:pt idx="5267">
                  <c:v>n5268</c:v>
                </c:pt>
                <c:pt idx="5268">
                  <c:v>n5269</c:v>
                </c:pt>
                <c:pt idx="5269">
                  <c:v>n5270</c:v>
                </c:pt>
                <c:pt idx="5270">
                  <c:v>n5271</c:v>
                </c:pt>
                <c:pt idx="5271">
                  <c:v>n5272</c:v>
                </c:pt>
                <c:pt idx="5272">
                  <c:v>n5273</c:v>
                </c:pt>
                <c:pt idx="5273">
                  <c:v>n5274</c:v>
                </c:pt>
                <c:pt idx="5274">
                  <c:v>n5275</c:v>
                </c:pt>
                <c:pt idx="5275">
                  <c:v>n5276</c:v>
                </c:pt>
                <c:pt idx="5276">
                  <c:v>n5277</c:v>
                </c:pt>
                <c:pt idx="5277">
                  <c:v>n5278</c:v>
                </c:pt>
                <c:pt idx="5278">
                  <c:v>n5279</c:v>
                </c:pt>
                <c:pt idx="5279">
                  <c:v>n5280</c:v>
                </c:pt>
                <c:pt idx="5280">
                  <c:v>n5281</c:v>
                </c:pt>
                <c:pt idx="5281">
                  <c:v>n5282</c:v>
                </c:pt>
                <c:pt idx="5282">
                  <c:v>n5283</c:v>
                </c:pt>
                <c:pt idx="5283">
                  <c:v>n5284</c:v>
                </c:pt>
                <c:pt idx="5284">
                  <c:v>n5285</c:v>
                </c:pt>
                <c:pt idx="5285">
                  <c:v>n5286</c:v>
                </c:pt>
                <c:pt idx="5286">
                  <c:v>n5287</c:v>
                </c:pt>
                <c:pt idx="5287">
                  <c:v>n5288</c:v>
                </c:pt>
                <c:pt idx="5288">
                  <c:v>n5289</c:v>
                </c:pt>
                <c:pt idx="5289">
                  <c:v>n5290</c:v>
                </c:pt>
                <c:pt idx="5290">
                  <c:v>n5291</c:v>
                </c:pt>
                <c:pt idx="5291">
                  <c:v>n5292</c:v>
                </c:pt>
                <c:pt idx="5292">
                  <c:v>n5293</c:v>
                </c:pt>
                <c:pt idx="5293">
                  <c:v>n5294</c:v>
                </c:pt>
                <c:pt idx="5294">
                  <c:v>n5295</c:v>
                </c:pt>
                <c:pt idx="5295">
                  <c:v>n5296</c:v>
                </c:pt>
                <c:pt idx="5296">
                  <c:v>n5297</c:v>
                </c:pt>
                <c:pt idx="5297">
                  <c:v>n5298</c:v>
                </c:pt>
                <c:pt idx="5298">
                  <c:v>n5299</c:v>
                </c:pt>
                <c:pt idx="5299">
                  <c:v>n5300</c:v>
                </c:pt>
                <c:pt idx="5300">
                  <c:v>n5301</c:v>
                </c:pt>
                <c:pt idx="5301">
                  <c:v>n5302</c:v>
                </c:pt>
                <c:pt idx="5302">
                  <c:v>n5303</c:v>
                </c:pt>
                <c:pt idx="5303">
                  <c:v>n5304</c:v>
                </c:pt>
                <c:pt idx="5304">
                  <c:v>n5305</c:v>
                </c:pt>
                <c:pt idx="5305">
                  <c:v>n5306</c:v>
                </c:pt>
                <c:pt idx="5306">
                  <c:v>n5307</c:v>
                </c:pt>
                <c:pt idx="5307">
                  <c:v>n5308</c:v>
                </c:pt>
                <c:pt idx="5308">
                  <c:v>n5309</c:v>
                </c:pt>
                <c:pt idx="5309">
                  <c:v>n5310</c:v>
                </c:pt>
                <c:pt idx="5310">
                  <c:v>n5311</c:v>
                </c:pt>
                <c:pt idx="5311">
                  <c:v>n5312</c:v>
                </c:pt>
                <c:pt idx="5312">
                  <c:v>n5313</c:v>
                </c:pt>
                <c:pt idx="5313">
                  <c:v>n5314</c:v>
                </c:pt>
                <c:pt idx="5314">
                  <c:v>n5315</c:v>
                </c:pt>
                <c:pt idx="5315">
                  <c:v>n5316</c:v>
                </c:pt>
                <c:pt idx="5316">
                  <c:v>n5317</c:v>
                </c:pt>
                <c:pt idx="5317">
                  <c:v>n5318</c:v>
                </c:pt>
                <c:pt idx="5318">
                  <c:v>n5319</c:v>
                </c:pt>
                <c:pt idx="5319">
                  <c:v>n5320</c:v>
                </c:pt>
                <c:pt idx="5320">
                  <c:v>n5321</c:v>
                </c:pt>
                <c:pt idx="5321">
                  <c:v>n5322</c:v>
                </c:pt>
                <c:pt idx="5322">
                  <c:v>n5323</c:v>
                </c:pt>
                <c:pt idx="5323">
                  <c:v>n5324</c:v>
                </c:pt>
                <c:pt idx="5324">
                  <c:v>n5325</c:v>
                </c:pt>
                <c:pt idx="5325">
                  <c:v>n5326</c:v>
                </c:pt>
                <c:pt idx="5326">
                  <c:v>n5327</c:v>
                </c:pt>
                <c:pt idx="5327">
                  <c:v>n5328</c:v>
                </c:pt>
                <c:pt idx="5328">
                  <c:v>n5329</c:v>
                </c:pt>
                <c:pt idx="5329">
                  <c:v>n5330</c:v>
                </c:pt>
                <c:pt idx="5330">
                  <c:v>n5331</c:v>
                </c:pt>
                <c:pt idx="5331">
                  <c:v>n5332</c:v>
                </c:pt>
                <c:pt idx="5332">
                  <c:v>n5333</c:v>
                </c:pt>
                <c:pt idx="5333">
                  <c:v>n5334</c:v>
                </c:pt>
                <c:pt idx="5334">
                  <c:v>n5335</c:v>
                </c:pt>
                <c:pt idx="5335">
                  <c:v>n5336</c:v>
                </c:pt>
                <c:pt idx="5336">
                  <c:v>n5337</c:v>
                </c:pt>
                <c:pt idx="5337">
                  <c:v>n5338</c:v>
                </c:pt>
                <c:pt idx="5338">
                  <c:v>n5339</c:v>
                </c:pt>
                <c:pt idx="5339">
                  <c:v>n5340</c:v>
                </c:pt>
                <c:pt idx="5340">
                  <c:v>n5341</c:v>
                </c:pt>
                <c:pt idx="5341">
                  <c:v>n5342</c:v>
                </c:pt>
                <c:pt idx="5342">
                  <c:v>n5343</c:v>
                </c:pt>
                <c:pt idx="5343">
                  <c:v>n5344</c:v>
                </c:pt>
                <c:pt idx="5344">
                  <c:v>n5345</c:v>
                </c:pt>
                <c:pt idx="5345">
                  <c:v>n5346</c:v>
                </c:pt>
                <c:pt idx="5346">
                  <c:v>n5347</c:v>
                </c:pt>
                <c:pt idx="5347">
                  <c:v>n5348</c:v>
                </c:pt>
                <c:pt idx="5348">
                  <c:v>n5349</c:v>
                </c:pt>
                <c:pt idx="5349">
                  <c:v>n5350</c:v>
                </c:pt>
                <c:pt idx="5350">
                  <c:v>n5351</c:v>
                </c:pt>
                <c:pt idx="5351">
                  <c:v>n5352</c:v>
                </c:pt>
                <c:pt idx="5352">
                  <c:v>n5353</c:v>
                </c:pt>
                <c:pt idx="5353">
                  <c:v>n5354</c:v>
                </c:pt>
                <c:pt idx="5354">
                  <c:v>n5355</c:v>
                </c:pt>
                <c:pt idx="5355">
                  <c:v>n5356</c:v>
                </c:pt>
                <c:pt idx="5356">
                  <c:v>n5357</c:v>
                </c:pt>
                <c:pt idx="5357">
                  <c:v>n5358</c:v>
                </c:pt>
                <c:pt idx="5358">
                  <c:v>n5359</c:v>
                </c:pt>
                <c:pt idx="5359">
                  <c:v>n5360</c:v>
                </c:pt>
                <c:pt idx="5360">
                  <c:v>n5361</c:v>
                </c:pt>
                <c:pt idx="5361">
                  <c:v>n5362</c:v>
                </c:pt>
                <c:pt idx="5362">
                  <c:v>n5363</c:v>
                </c:pt>
                <c:pt idx="5363">
                  <c:v>n5364</c:v>
                </c:pt>
                <c:pt idx="5364">
                  <c:v>n5365</c:v>
                </c:pt>
                <c:pt idx="5365">
                  <c:v>n5366</c:v>
                </c:pt>
                <c:pt idx="5366">
                  <c:v>n5367</c:v>
                </c:pt>
                <c:pt idx="5367">
                  <c:v>n5368</c:v>
                </c:pt>
                <c:pt idx="5368">
                  <c:v>n5369</c:v>
                </c:pt>
                <c:pt idx="5369">
                  <c:v>n5370</c:v>
                </c:pt>
                <c:pt idx="5370">
                  <c:v>n5371</c:v>
                </c:pt>
                <c:pt idx="5371">
                  <c:v>n5372</c:v>
                </c:pt>
                <c:pt idx="5372">
                  <c:v>n5373</c:v>
                </c:pt>
                <c:pt idx="5373">
                  <c:v>n5374</c:v>
                </c:pt>
                <c:pt idx="5374">
                  <c:v>n5375</c:v>
                </c:pt>
                <c:pt idx="5375">
                  <c:v>n5376</c:v>
                </c:pt>
                <c:pt idx="5376">
                  <c:v>n5377</c:v>
                </c:pt>
                <c:pt idx="5377">
                  <c:v>n5378</c:v>
                </c:pt>
                <c:pt idx="5378">
                  <c:v>n5379</c:v>
                </c:pt>
                <c:pt idx="5379">
                  <c:v>n5380</c:v>
                </c:pt>
                <c:pt idx="5380">
                  <c:v>n5381</c:v>
                </c:pt>
                <c:pt idx="5381">
                  <c:v>n5382</c:v>
                </c:pt>
                <c:pt idx="5382">
                  <c:v>n5383</c:v>
                </c:pt>
                <c:pt idx="5383">
                  <c:v>n5384</c:v>
                </c:pt>
                <c:pt idx="5384">
                  <c:v>n5385</c:v>
                </c:pt>
                <c:pt idx="5385">
                  <c:v>n5386</c:v>
                </c:pt>
                <c:pt idx="5386">
                  <c:v>n5387</c:v>
                </c:pt>
                <c:pt idx="5387">
                  <c:v>n5388</c:v>
                </c:pt>
                <c:pt idx="5388">
                  <c:v>n5389</c:v>
                </c:pt>
                <c:pt idx="5389">
                  <c:v>n5390</c:v>
                </c:pt>
                <c:pt idx="5390">
                  <c:v>n5391</c:v>
                </c:pt>
                <c:pt idx="5391">
                  <c:v>n5392</c:v>
                </c:pt>
                <c:pt idx="5392">
                  <c:v>n5393</c:v>
                </c:pt>
                <c:pt idx="5393">
                  <c:v>n5394</c:v>
                </c:pt>
                <c:pt idx="5394">
                  <c:v>n5395</c:v>
                </c:pt>
                <c:pt idx="5395">
                  <c:v>n5396</c:v>
                </c:pt>
                <c:pt idx="5396">
                  <c:v>n5397</c:v>
                </c:pt>
                <c:pt idx="5397">
                  <c:v>n5398</c:v>
                </c:pt>
                <c:pt idx="5398">
                  <c:v>n5399</c:v>
                </c:pt>
                <c:pt idx="5399">
                  <c:v>n5400</c:v>
                </c:pt>
                <c:pt idx="5400">
                  <c:v>n5401</c:v>
                </c:pt>
                <c:pt idx="5401">
                  <c:v>n5402</c:v>
                </c:pt>
                <c:pt idx="5402">
                  <c:v>n5403</c:v>
                </c:pt>
                <c:pt idx="5403">
                  <c:v>n5404</c:v>
                </c:pt>
                <c:pt idx="5404">
                  <c:v>n5405</c:v>
                </c:pt>
                <c:pt idx="5405">
                  <c:v>n5406</c:v>
                </c:pt>
                <c:pt idx="5406">
                  <c:v>n5407</c:v>
                </c:pt>
                <c:pt idx="5407">
                  <c:v>n5408</c:v>
                </c:pt>
                <c:pt idx="5408">
                  <c:v>n5409</c:v>
                </c:pt>
                <c:pt idx="5409">
                  <c:v>n5410</c:v>
                </c:pt>
                <c:pt idx="5410">
                  <c:v>n5411</c:v>
                </c:pt>
                <c:pt idx="5411">
                  <c:v>n5412</c:v>
                </c:pt>
                <c:pt idx="5412">
                  <c:v>n5413</c:v>
                </c:pt>
                <c:pt idx="5413">
                  <c:v>n5414</c:v>
                </c:pt>
                <c:pt idx="5414">
                  <c:v>n5415</c:v>
                </c:pt>
                <c:pt idx="5415">
                  <c:v>n5416</c:v>
                </c:pt>
                <c:pt idx="5416">
                  <c:v>n5417</c:v>
                </c:pt>
                <c:pt idx="5417">
                  <c:v>n5418</c:v>
                </c:pt>
                <c:pt idx="5418">
                  <c:v>n5419</c:v>
                </c:pt>
                <c:pt idx="5419">
                  <c:v>n5420</c:v>
                </c:pt>
                <c:pt idx="5420">
                  <c:v>n5421</c:v>
                </c:pt>
                <c:pt idx="5421">
                  <c:v>n5422</c:v>
                </c:pt>
                <c:pt idx="5422">
                  <c:v>n5423</c:v>
                </c:pt>
                <c:pt idx="5423">
                  <c:v>n5424</c:v>
                </c:pt>
                <c:pt idx="5424">
                  <c:v>n5425</c:v>
                </c:pt>
                <c:pt idx="5425">
                  <c:v>n5426</c:v>
                </c:pt>
                <c:pt idx="5426">
                  <c:v>n5427</c:v>
                </c:pt>
                <c:pt idx="5427">
                  <c:v>n5428</c:v>
                </c:pt>
                <c:pt idx="5428">
                  <c:v>n5429</c:v>
                </c:pt>
                <c:pt idx="5429">
                  <c:v>n5430</c:v>
                </c:pt>
                <c:pt idx="5430">
                  <c:v>n5431</c:v>
                </c:pt>
                <c:pt idx="5431">
                  <c:v>n5432</c:v>
                </c:pt>
                <c:pt idx="5432">
                  <c:v>n5433</c:v>
                </c:pt>
                <c:pt idx="5433">
                  <c:v>n5434</c:v>
                </c:pt>
                <c:pt idx="5434">
                  <c:v>n5435</c:v>
                </c:pt>
                <c:pt idx="5435">
                  <c:v>n5436</c:v>
                </c:pt>
                <c:pt idx="5436">
                  <c:v>n5437</c:v>
                </c:pt>
                <c:pt idx="5437">
                  <c:v>n5438</c:v>
                </c:pt>
                <c:pt idx="5438">
                  <c:v>n5439</c:v>
                </c:pt>
                <c:pt idx="5439">
                  <c:v>n5440</c:v>
                </c:pt>
                <c:pt idx="5440">
                  <c:v>n5441</c:v>
                </c:pt>
                <c:pt idx="5441">
                  <c:v>n5442</c:v>
                </c:pt>
                <c:pt idx="5442">
                  <c:v>n5443</c:v>
                </c:pt>
                <c:pt idx="5443">
                  <c:v>n5444</c:v>
                </c:pt>
                <c:pt idx="5444">
                  <c:v>n5445</c:v>
                </c:pt>
                <c:pt idx="5445">
                  <c:v>n5446</c:v>
                </c:pt>
                <c:pt idx="5446">
                  <c:v>n5447</c:v>
                </c:pt>
                <c:pt idx="5447">
                  <c:v>n5448</c:v>
                </c:pt>
                <c:pt idx="5448">
                  <c:v>n5449</c:v>
                </c:pt>
                <c:pt idx="5449">
                  <c:v>n5450</c:v>
                </c:pt>
                <c:pt idx="5450">
                  <c:v>n5451</c:v>
                </c:pt>
                <c:pt idx="5451">
                  <c:v>n5452</c:v>
                </c:pt>
                <c:pt idx="5452">
                  <c:v>n5453</c:v>
                </c:pt>
                <c:pt idx="5453">
                  <c:v>n5454</c:v>
                </c:pt>
                <c:pt idx="5454">
                  <c:v>n5455</c:v>
                </c:pt>
                <c:pt idx="5455">
                  <c:v>n5456</c:v>
                </c:pt>
                <c:pt idx="5456">
                  <c:v>n5457</c:v>
                </c:pt>
                <c:pt idx="5457">
                  <c:v>n5458</c:v>
                </c:pt>
                <c:pt idx="5458">
                  <c:v>n5459</c:v>
                </c:pt>
                <c:pt idx="5459">
                  <c:v>n5460</c:v>
                </c:pt>
                <c:pt idx="5460">
                  <c:v>n5461</c:v>
                </c:pt>
                <c:pt idx="5461">
                  <c:v>n5462</c:v>
                </c:pt>
                <c:pt idx="5462">
                  <c:v>n5463</c:v>
                </c:pt>
                <c:pt idx="5463">
                  <c:v>n5464</c:v>
                </c:pt>
                <c:pt idx="5464">
                  <c:v>n5465</c:v>
                </c:pt>
                <c:pt idx="5465">
                  <c:v>n5466</c:v>
                </c:pt>
                <c:pt idx="5466">
                  <c:v>n5467</c:v>
                </c:pt>
                <c:pt idx="5467">
                  <c:v>n5468</c:v>
                </c:pt>
                <c:pt idx="5468">
                  <c:v>n5469</c:v>
                </c:pt>
                <c:pt idx="5469">
                  <c:v>n5470</c:v>
                </c:pt>
                <c:pt idx="5470">
                  <c:v>n5471</c:v>
                </c:pt>
                <c:pt idx="5471">
                  <c:v>n5472</c:v>
                </c:pt>
                <c:pt idx="5472">
                  <c:v>n5473</c:v>
                </c:pt>
                <c:pt idx="5473">
                  <c:v>n5474</c:v>
                </c:pt>
                <c:pt idx="5474">
                  <c:v>n5475</c:v>
                </c:pt>
                <c:pt idx="5475">
                  <c:v>n5476</c:v>
                </c:pt>
                <c:pt idx="5476">
                  <c:v>n5477</c:v>
                </c:pt>
                <c:pt idx="5477">
                  <c:v>n5478</c:v>
                </c:pt>
                <c:pt idx="5478">
                  <c:v>n5479</c:v>
                </c:pt>
                <c:pt idx="5479">
                  <c:v>n5480</c:v>
                </c:pt>
                <c:pt idx="5480">
                  <c:v>n5481</c:v>
                </c:pt>
                <c:pt idx="5481">
                  <c:v>n5482</c:v>
                </c:pt>
                <c:pt idx="5482">
                  <c:v>n5483</c:v>
                </c:pt>
                <c:pt idx="5483">
                  <c:v>n5484</c:v>
                </c:pt>
                <c:pt idx="5484">
                  <c:v>n5485</c:v>
                </c:pt>
                <c:pt idx="5485">
                  <c:v>n5486</c:v>
                </c:pt>
                <c:pt idx="5486">
                  <c:v>n5487</c:v>
                </c:pt>
                <c:pt idx="5487">
                  <c:v>n5488</c:v>
                </c:pt>
                <c:pt idx="5488">
                  <c:v>n5489</c:v>
                </c:pt>
                <c:pt idx="5489">
                  <c:v>n5490</c:v>
                </c:pt>
                <c:pt idx="5490">
                  <c:v>n5491</c:v>
                </c:pt>
                <c:pt idx="5491">
                  <c:v>n5492</c:v>
                </c:pt>
                <c:pt idx="5492">
                  <c:v>n5493</c:v>
                </c:pt>
                <c:pt idx="5493">
                  <c:v>n5494</c:v>
                </c:pt>
                <c:pt idx="5494">
                  <c:v>n5495</c:v>
                </c:pt>
                <c:pt idx="5495">
                  <c:v>n5496</c:v>
                </c:pt>
                <c:pt idx="5496">
                  <c:v>n5497</c:v>
                </c:pt>
                <c:pt idx="5497">
                  <c:v>n5498</c:v>
                </c:pt>
                <c:pt idx="5498">
                  <c:v>n5499</c:v>
                </c:pt>
                <c:pt idx="5499">
                  <c:v>n5500</c:v>
                </c:pt>
                <c:pt idx="5500">
                  <c:v>n5501</c:v>
                </c:pt>
                <c:pt idx="5501">
                  <c:v>n5502</c:v>
                </c:pt>
                <c:pt idx="5502">
                  <c:v>n5503</c:v>
                </c:pt>
                <c:pt idx="5503">
                  <c:v>n5504</c:v>
                </c:pt>
                <c:pt idx="5504">
                  <c:v>n5505</c:v>
                </c:pt>
                <c:pt idx="5505">
                  <c:v>n5506</c:v>
                </c:pt>
                <c:pt idx="5506">
                  <c:v>n5507</c:v>
                </c:pt>
                <c:pt idx="5507">
                  <c:v>n5508</c:v>
                </c:pt>
                <c:pt idx="5508">
                  <c:v>n5509</c:v>
                </c:pt>
                <c:pt idx="5509">
                  <c:v>n5510</c:v>
                </c:pt>
                <c:pt idx="5510">
                  <c:v>n5511</c:v>
                </c:pt>
                <c:pt idx="5511">
                  <c:v>n5512</c:v>
                </c:pt>
                <c:pt idx="5512">
                  <c:v>n5513</c:v>
                </c:pt>
                <c:pt idx="5513">
                  <c:v>n5514</c:v>
                </c:pt>
                <c:pt idx="5514">
                  <c:v>n5515</c:v>
                </c:pt>
                <c:pt idx="5515">
                  <c:v>n5516</c:v>
                </c:pt>
                <c:pt idx="5516">
                  <c:v>n5517</c:v>
                </c:pt>
                <c:pt idx="5517">
                  <c:v>n5518</c:v>
                </c:pt>
                <c:pt idx="5518">
                  <c:v>n5519</c:v>
                </c:pt>
                <c:pt idx="5519">
                  <c:v>n5520</c:v>
                </c:pt>
                <c:pt idx="5520">
                  <c:v>n5521</c:v>
                </c:pt>
                <c:pt idx="5521">
                  <c:v>n5522</c:v>
                </c:pt>
                <c:pt idx="5522">
                  <c:v>n5523</c:v>
                </c:pt>
                <c:pt idx="5523">
                  <c:v>n5524</c:v>
                </c:pt>
                <c:pt idx="5524">
                  <c:v>n5525</c:v>
                </c:pt>
                <c:pt idx="5525">
                  <c:v>n5526</c:v>
                </c:pt>
                <c:pt idx="5526">
                  <c:v>n5527</c:v>
                </c:pt>
                <c:pt idx="5527">
                  <c:v>n5528</c:v>
                </c:pt>
                <c:pt idx="5528">
                  <c:v>n5529</c:v>
                </c:pt>
                <c:pt idx="5529">
                  <c:v>n5530</c:v>
                </c:pt>
                <c:pt idx="5530">
                  <c:v>n5531</c:v>
                </c:pt>
                <c:pt idx="5531">
                  <c:v>n5532</c:v>
                </c:pt>
                <c:pt idx="5532">
                  <c:v>n5533</c:v>
                </c:pt>
                <c:pt idx="5533">
                  <c:v>n5534</c:v>
                </c:pt>
                <c:pt idx="5534">
                  <c:v>n5535</c:v>
                </c:pt>
                <c:pt idx="5535">
                  <c:v>n5536</c:v>
                </c:pt>
                <c:pt idx="5536">
                  <c:v>n5537</c:v>
                </c:pt>
                <c:pt idx="5537">
                  <c:v>n5538</c:v>
                </c:pt>
                <c:pt idx="5538">
                  <c:v>n5539</c:v>
                </c:pt>
                <c:pt idx="5539">
                  <c:v>n5540</c:v>
                </c:pt>
                <c:pt idx="5540">
                  <c:v>n5541</c:v>
                </c:pt>
                <c:pt idx="5541">
                  <c:v>n5542</c:v>
                </c:pt>
                <c:pt idx="5542">
                  <c:v>n5543</c:v>
                </c:pt>
                <c:pt idx="5543">
                  <c:v>n5544</c:v>
                </c:pt>
                <c:pt idx="5544">
                  <c:v>n5545</c:v>
                </c:pt>
                <c:pt idx="5545">
                  <c:v>n5546</c:v>
                </c:pt>
                <c:pt idx="5546">
                  <c:v>n5547</c:v>
                </c:pt>
                <c:pt idx="5547">
                  <c:v>n5548</c:v>
                </c:pt>
                <c:pt idx="5548">
                  <c:v>n5549</c:v>
                </c:pt>
                <c:pt idx="5549">
                  <c:v>n5550</c:v>
                </c:pt>
                <c:pt idx="5550">
                  <c:v>n5551</c:v>
                </c:pt>
                <c:pt idx="5551">
                  <c:v>n5552</c:v>
                </c:pt>
                <c:pt idx="5552">
                  <c:v>n5553</c:v>
                </c:pt>
                <c:pt idx="5553">
                  <c:v>n5554</c:v>
                </c:pt>
                <c:pt idx="5554">
                  <c:v>n5555</c:v>
                </c:pt>
                <c:pt idx="5555">
                  <c:v>n5556</c:v>
                </c:pt>
                <c:pt idx="5556">
                  <c:v>n5557</c:v>
                </c:pt>
                <c:pt idx="5557">
                  <c:v>n5558</c:v>
                </c:pt>
                <c:pt idx="5558">
                  <c:v>n5559</c:v>
                </c:pt>
                <c:pt idx="5559">
                  <c:v>n5560</c:v>
                </c:pt>
                <c:pt idx="5560">
                  <c:v>n5561</c:v>
                </c:pt>
                <c:pt idx="5561">
                  <c:v>n5562</c:v>
                </c:pt>
                <c:pt idx="5562">
                  <c:v>n5563</c:v>
                </c:pt>
                <c:pt idx="5563">
                  <c:v>n5564</c:v>
                </c:pt>
                <c:pt idx="5564">
                  <c:v>n5565</c:v>
                </c:pt>
                <c:pt idx="5565">
                  <c:v>n5566</c:v>
                </c:pt>
                <c:pt idx="5566">
                  <c:v>n5567</c:v>
                </c:pt>
                <c:pt idx="5567">
                  <c:v>n5568</c:v>
                </c:pt>
                <c:pt idx="5568">
                  <c:v>n5569</c:v>
                </c:pt>
                <c:pt idx="5569">
                  <c:v>n5570</c:v>
                </c:pt>
                <c:pt idx="5570">
                  <c:v>n5571</c:v>
                </c:pt>
                <c:pt idx="5571">
                  <c:v>n5572</c:v>
                </c:pt>
                <c:pt idx="5572">
                  <c:v>n5573</c:v>
                </c:pt>
                <c:pt idx="5573">
                  <c:v>n5574</c:v>
                </c:pt>
                <c:pt idx="5574">
                  <c:v>n5575</c:v>
                </c:pt>
                <c:pt idx="5575">
                  <c:v>n5576</c:v>
                </c:pt>
                <c:pt idx="5576">
                  <c:v>n5577</c:v>
                </c:pt>
                <c:pt idx="5577">
                  <c:v>n5578</c:v>
                </c:pt>
                <c:pt idx="5578">
                  <c:v>n5579</c:v>
                </c:pt>
                <c:pt idx="5579">
                  <c:v>n5580</c:v>
                </c:pt>
                <c:pt idx="5580">
                  <c:v>n5581</c:v>
                </c:pt>
                <c:pt idx="5581">
                  <c:v>n5582</c:v>
                </c:pt>
                <c:pt idx="5582">
                  <c:v>n5583</c:v>
                </c:pt>
                <c:pt idx="5583">
                  <c:v>n5584</c:v>
                </c:pt>
                <c:pt idx="5584">
                  <c:v>n5585</c:v>
                </c:pt>
                <c:pt idx="5585">
                  <c:v>n5586</c:v>
                </c:pt>
                <c:pt idx="5586">
                  <c:v>n5587</c:v>
                </c:pt>
                <c:pt idx="5587">
                  <c:v>n5588</c:v>
                </c:pt>
                <c:pt idx="5588">
                  <c:v>n5589</c:v>
                </c:pt>
                <c:pt idx="5589">
                  <c:v>n5590</c:v>
                </c:pt>
                <c:pt idx="5590">
                  <c:v>n5591</c:v>
                </c:pt>
                <c:pt idx="5591">
                  <c:v>n5592</c:v>
                </c:pt>
                <c:pt idx="5592">
                  <c:v>n5593</c:v>
                </c:pt>
                <c:pt idx="5593">
                  <c:v>n5594</c:v>
                </c:pt>
                <c:pt idx="5594">
                  <c:v>n5595</c:v>
                </c:pt>
                <c:pt idx="5595">
                  <c:v>n5596</c:v>
                </c:pt>
                <c:pt idx="5596">
                  <c:v>n5597</c:v>
                </c:pt>
                <c:pt idx="5597">
                  <c:v>n5598</c:v>
                </c:pt>
                <c:pt idx="5598">
                  <c:v>n5599</c:v>
                </c:pt>
                <c:pt idx="5599">
                  <c:v>n5600</c:v>
                </c:pt>
                <c:pt idx="5600">
                  <c:v>n5601</c:v>
                </c:pt>
                <c:pt idx="5601">
                  <c:v>n5602</c:v>
                </c:pt>
                <c:pt idx="5602">
                  <c:v>n5603</c:v>
                </c:pt>
                <c:pt idx="5603">
                  <c:v>n5604</c:v>
                </c:pt>
                <c:pt idx="5604">
                  <c:v>n5605</c:v>
                </c:pt>
                <c:pt idx="5605">
                  <c:v>n5606</c:v>
                </c:pt>
                <c:pt idx="5606">
                  <c:v>n5607</c:v>
                </c:pt>
                <c:pt idx="5607">
                  <c:v>n5608</c:v>
                </c:pt>
                <c:pt idx="5608">
                  <c:v>n5609</c:v>
                </c:pt>
                <c:pt idx="5609">
                  <c:v>n5610</c:v>
                </c:pt>
                <c:pt idx="5610">
                  <c:v>n5611</c:v>
                </c:pt>
                <c:pt idx="5611">
                  <c:v>n5612</c:v>
                </c:pt>
                <c:pt idx="5612">
                  <c:v>n5613</c:v>
                </c:pt>
                <c:pt idx="5613">
                  <c:v>n5614</c:v>
                </c:pt>
                <c:pt idx="5614">
                  <c:v>n5615</c:v>
                </c:pt>
                <c:pt idx="5615">
                  <c:v>n5616</c:v>
                </c:pt>
                <c:pt idx="5616">
                  <c:v>n5617</c:v>
                </c:pt>
                <c:pt idx="5617">
                  <c:v>n5618</c:v>
                </c:pt>
                <c:pt idx="5618">
                  <c:v>n5619</c:v>
                </c:pt>
                <c:pt idx="5619">
                  <c:v>n5620</c:v>
                </c:pt>
                <c:pt idx="5620">
                  <c:v>n5621</c:v>
                </c:pt>
                <c:pt idx="5621">
                  <c:v>n5622</c:v>
                </c:pt>
                <c:pt idx="5622">
                  <c:v>n5623</c:v>
                </c:pt>
                <c:pt idx="5623">
                  <c:v>n5624</c:v>
                </c:pt>
                <c:pt idx="5624">
                  <c:v>n5625</c:v>
                </c:pt>
                <c:pt idx="5625">
                  <c:v>n5626</c:v>
                </c:pt>
                <c:pt idx="5626">
                  <c:v>n5627</c:v>
                </c:pt>
                <c:pt idx="5627">
                  <c:v>n5628</c:v>
                </c:pt>
                <c:pt idx="5628">
                  <c:v>n5629</c:v>
                </c:pt>
                <c:pt idx="5629">
                  <c:v>n5630</c:v>
                </c:pt>
                <c:pt idx="5630">
                  <c:v>n5631</c:v>
                </c:pt>
                <c:pt idx="5631">
                  <c:v>n5632</c:v>
                </c:pt>
                <c:pt idx="5632">
                  <c:v>n5633</c:v>
                </c:pt>
                <c:pt idx="5633">
                  <c:v>n5634</c:v>
                </c:pt>
                <c:pt idx="5634">
                  <c:v>n5635</c:v>
                </c:pt>
                <c:pt idx="5635">
                  <c:v>n5636</c:v>
                </c:pt>
                <c:pt idx="5636">
                  <c:v>n5637</c:v>
                </c:pt>
                <c:pt idx="5637">
                  <c:v>n5638</c:v>
                </c:pt>
                <c:pt idx="5638">
                  <c:v>n5639</c:v>
                </c:pt>
                <c:pt idx="5639">
                  <c:v>n5640</c:v>
                </c:pt>
                <c:pt idx="5640">
                  <c:v>n5641</c:v>
                </c:pt>
                <c:pt idx="5641">
                  <c:v>n5642</c:v>
                </c:pt>
                <c:pt idx="5642">
                  <c:v>n5643</c:v>
                </c:pt>
                <c:pt idx="5643">
                  <c:v>n5644</c:v>
                </c:pt>
                <c:pt idx="5644">
                  <c:v>n5645</c:v>
                </c:pt>
                <c:pt idx="5645">
                  <c:v>n5646</c:v>
                </c:pt>
                <c:pt idx="5646">
                  <c:v>n5647</c:v>
                </c:pt>
                <c:pt idx="5647">
                  <c:v>n5648</c:v>
                </c:pt>
                <c:pt idx="5648">
                  <c:v>n5649</c:v>
                </c:pt>
                <c:pt idx="5649">
                  <c:v>n5650</c:v>
                </c:pt>
                <c:pt idx="5650">
                  <c:v>n5651</c:v>
                </c:pt>
                <c:pt idx="5651">
                  <c:v>n5652</c:v>
                </c:pt>
                <c:pt idx="5652">
                  <c:v>n5653</c:v>
                </c:pt>
                <c:pt idx="5653">
                  <c:v>n5654</c:v>
                </c:pt>
                <c:pt idx="5654">
                  <c:v>n5655</c:v>
                </c:pt>
                <c:pt idx="5655">
                  <c:v>n5656</c:v>
                </c:pt>
                <c:pt idx="5656">
                  <c:v>n5657</c:v>
                </c:pt>
                <c:pt idx="5657">
                  <c:v>n5658</c:v>
                </c:pt>
                <c:pt idx="5658">
                  <c:v>n5659</c:v>
                </c:pt>
                <c:pt idx="5659">
                  <c:v>n5660</c:v>
                </c:pt>
                <c:pt idx="5660">
                  <c:v>n5661</c:v>
                </c:pt>
                <c:pt idx="5661">
                  <c:v>n5662</c:v>
                </c:pt>
                <c:pt idx="5662">
                  <c:v>n5663</c:v>
                </c:pt>
                <c:pt idx="5663">
                  <c:v>n5664</c:v>
                </c:pt>
                <c:pt idx="5664">
                  <c:v>n5665</c:v>
                </c:pt>
                <c:pt idx="5665">
                  <c:v>n5666</c:v>
                </c:pt>
                <c:pt idx="5666">
                  <c:v>n5667</c:v>
                </c:pt>
                <c:pt idx="5667">
                  <c:v>n5668</c:v>
                </c:pt>
                <c:pt idx="5668">
                  <c:v>n5669</c:v>
                </c:pt>
                <c:pt idx="5669">
                  <c:v>n5670</c:v>
                </c:pt>
                <c:pt idx="5670">
                  <c:v>n5671</c:v>
                </c:pt>
                <c:pt idx="5671">
                  <c:v>n5672</c:v>
                </c:pt>
                <c:pt idx="5672">
                  <c:v>n5673</c:v>
                </c:pt>
                <c:pt idx="5673">
                  <c:v>n5674</c:v>
                </c:pt>
                <c:pt idx="5674">
                  <c:v>n5675</c:v>
                </c:pt>
                <c:pt idx="5675">
                  <c:v>n5676</c:v>
                </c:pt>
                <c:pt idx="5676">
                  <c:v>n5677</c:v>
                </c:pt>
                <c:pt idx="5677">
                  <c:v>n5678</c:v>
                </c:pt>
                <c:pt idx="5678">
                  <c:v>n5679</c:v>
                </c:pt>
                <c:pt idx="5679">
                  <c:v>n5680</c:v>
                </c:pt>
                <c:pt idx="5680">
                  <c:v>n5681</c:v>
                </c:pt>
                <c:pt idx="5681">
                  <c:v>n5682</c:v>
                </c:pt>
                <c:pt idx="5682">
                  <c:v>n5683</c:v>
                </c:pt>
                <c:pt idx="5683">
                  <c:v>n5684</c:v>
                </c:pt>
                <c:pt idx="5684">
                  <c:v>n5685</c:v>
                </c:pt>
                <c:pt idx="5685">
                  <c:v>n5686</c:v>
                </c:pt>
                <c:pt idx="5686">
                  <c:v>n5687</c:v>
                </c:pt>
                <c:pt idx="5687">
                  <c:v>n5688</c:v>
                </c:pt>
                <c:pt idx="5688">
                  <c:v>n5689</c:v>
                </c:pt>
                <c:pt idx="5689">
                  <c:v>n5690</c:v>
                </c:pt>
                <c:pt idx="5690">
                  <c:v>n5691</c:v>
                </c:pt>
                <c:pt idx="5691">
                  <c:v>n5692</c:v>
                </c:pt>
                <c:pt idx="5692">
                  <c:v>n5693</c:v>
                </c:pt>
                <c:pt idx="5693">
                  <c:v>n5694</c:v>
                </c:pt>
                <c:pt idx="5694">
                  <c:v>n5695</c:v>
                </c:pt>
                <c:pt idx="5695">
                  <c:v>n5696</c:v>
                </c:pt>
                <c:pt idx="5696">
                  <c:v>n5697</c:v>
                </c:pt>
                <c:pt idx="5697">
                  <c:v>n5698</c:v>
                </c:pt>
                <c:pt idx="5698">
                  <c:v>n5699</c:v>
                </c:pt>
                <c:pt idx="5699">
                  <c:v>n5700</c:v>
                </c:pt>
                <c:pt idx="5700">
                  <c:v>n5701</c:v>
                </c:pt>
                <c:pt idx="5701">
                  <c:v>n5702</c:v>
                </c:pt>
                <c:pt idx="5702">
                  <c:v>n5703</c:v>
                </c:pt>
                <c:pt idx="5703">
                  <c:v>n5704</c:v>
                </c:pt>
                <c:pt idx="5704">
                  <c:v>n5705</c:v>
                </c:pt>
                <c:pt idx="5705">
                  <c:v>n5706</c:v>
                </c:pt>
                <c:pt idx="5706">
                  <c:v>n5707</c:v>
                </c:pt>
                <c:pt idx="5707">
                  <c:v>n5708</c:v>
                </c:pt>
                <c:pt idx="5708">
                  <c:v>n5709</c:v>
                </c:pt>
                <c:pt idx="5709">
                  <c:v>n5710</c:v>
                </c:pt>
                <c:pt idx="5710">
                  <c:v>n5711</c:v>
                </c:pt>
                <c:pt idx="5711">
                  <c:v>n5712</c:v>
                </c:pt>
                <c:pt idx="5712">
                  <c:v>n5713</c:v>
                </c:pt>
                <c:pt idx="5713">
                  <c:v>n5714</c:v>
                </c:pt>
                <c:pt idx="5714">
                  <c:v>n5715</c:v>
                </c:pt>
                <c:pt idx="5715">
                  <c:v>n5716</c:v>
                </c:pt>
                <c:pt idx="5716">
                  <c:v>n5717</c:v>
                </c:pt>
                <c:pt idx="5717">
                  <c:v>n5718</c:v>
                </c:pt>
                <c:pt idx="5718">
                  <c:v>n5719</c:v>
                </c:pt>
                <c:pt idx="5719">
                  <c:v>n5720</c:v>
                </c:pt>
                <c:pt idx="5720">
                  <c:v>n5721</c:v>
                </c:pt>
                <c:pt idx="5721">
                  <c:v>n5722</c:v>
                </c:pt>
                <c:pt idx="5722">
                  <c:v>n5723</c:v>
                </c:pt>
                <c:pt idx="5723">
                  <c:v>n5724</c:v>
                </c:pt>
                <c:pt idx="5724">
                  <c:v>n5725</c:v>
                </c:pt>
                <c:pt idx="5725">
                  <c:v>n5726</c:v>
                </c:pt>
                <c:pt idx="5726">
                  <c:v>n5727</c:v>
                </c:pt>
                <c:pt idx="5727">
                  <c:v>n5728</c:v>
                </c:pt>
                <c:pt idx="5728">
                  <c:v>n5729</c:v>
                </c:pt>
                <c:pt idx="5729">
                  <c:v>n5730</c:v>
                </c:pt>
                <c:pt idx="5730">
                  <c:v>n5731</c:v>
                </c:pt>
                <c:pt idx="5731">
                  <c:v>n5732</c:v>
                </c:pt>
                <c:pt idx="5732">
                  <c:v>n5733</c:v>
                </c:pt>
                <c:pt idx="5733">
                  <c:v>n5734</c:v>
                </c:pt>
                <c:pt idx="5734">
                  <c:v>n5735</c:v>
                </c:pt>
                <c:pt idx="5735">
                  <c:v>n5736</c:v>
                </c:pt>
                <c:pt idx="5736">
                  <c:v>n5737</c:v>
                </c:pt>
                <c:pt idx="5737">
                  <c:v>n5738</c:v>
                </c:pt>
                <c:pt idx="5738">
                  <c:v>n5739</c:v>
                </c:pt>
                <c:pt idx="5739">
                  <c:v>n5740</c:v>
                </c:pt>
                <c:pt idx="5740">
                  <c:v>n5741</c:v>
                </c:pt>
                <c:pt idx="5741">
                  <c:v>n5742</c:v>
                </c:pt>
                <c:pt idx="5742">
                  <c:v>n5743</c:v>
                </c:pt>
                <c:pt idx="5743">
                  <c:v>n5744</c:v>
                </c:pt>
                <c:pt idx="5744">
                  <c:v>n5745</c:v>
                </c:pt>
                <c:pt idx="5745">
                  <c:v>n5746</c:v>
                </c:pt>
                <c:pt idx="5746">
                  <c:v>n5747</c:v>
                </c:pt>
                <c:pt idx="5747">
                  <c:v>n5748</c:v>
                </c:pt>
                <c:pt idx="5748">
                  <c:v>n5749</c:v>
                </c:pt>
                <c:pt idx="5749">
                  <c:v>n5750</c:v>
                </c:pt>
                <c:pt idx="5750">
                  <c:v>n5751</c:v>
                </c:pt>
                <c:pt idx="5751">
                  <c:v>n5752</c:v>
                </c:pt>
                <c:pt idx="5752">
                  <c:v>n5753</c:v>
                </c:pt>
                <c:pt idx="5753">
                  <c:v>n5754</c:v>
                </c:pt>
                <c:pt idx="5754">
                  <c:v>n5755</c:v>
                </c:pt>
                <c:pt idx="5755">
                  <c:v>n5756</c:v>
                </c:pt>
                <c:pt idx="5756">
                  <c:v>n5757</c:v>
                </c:pt>
                <c:pt idx="5757">
                  <c:v>n5758</c:v>
                </c:pt>
                <c:pt idx="5758">
                  <c:v>n5759</c:v>
                </c:pt>
                <c:pt idx="5759">
                  <c:v>n5760</c:v>
                </c:pt>
                <c:pt idx="5760">
                  <c:v>n5761</c:v>
                </c:pt>
                <c:pt idx="5761">
                  <c:v>n5762</c:v>
                </c:pt>
                <c:pt idx="5762">
                  <c:v>n5763</c:v>
                </c:pt>
                <c:pt idx="5763">
                  <c:v>n5764</c:v>
                </c:pt>
                <c:pt idx="5764">
                  <c:v>n5765</c:v>
                </c:pt>
                <c:pt idx="5765">
                  <c:v>n5766</c:v>
                </c:pt>
                <c:pt idx="5766">
                  <c:v>n5767</c:v>
                </c:pt>
                <c:pt idx="5767">
                  <c:v>n5768</c:v>
                </c:pt>
                <c:pt idx="5768">
                  <c:v>n5769</c:v>
                </c:pt>
                <c:pt idx="5769">
                  <c:v>n5770</c:v>
                </c:pt>
                <c:pt idx="5770">
                  <c:v>n5771</c:v>
                </c:pt>
                <c:pt idx="5771">
                  <c:v>n5772</c:v>
                </c:pt>
                <c:pt idx="5772">
                  <c:v>n5773</c:v>
                </c:pt>
                <c:pt idx="5773">
                  <c:v>n5774</c:v>
                </c:pt>
                <c:pt idx="5774">
                  <c:v>n5775</c:v>
                </c:pt>
                <c:pt idx="5775">
                  <c:v>n5776</c:v>
                </c:pt>
                <c:pt idx="5776">
                  <c:v>n5777</c:v>
                </c:pt>
                <c:pt idx="5777">
                  <c:v>n5778</c:v>
                </c:pt>
                <c:pt idx="5778">
                  <c:v>n5779</c:v>
                </c:pt>
                <c:pt idx="5779">
                  <c:v>n5780</c:v>
                </c:pt>
                <c:pt idx="5780">
                  <c:v>n5781</c:v>
                </c:pt>
                <c:pt idx="5781">
                  <c:v>n5782</c:v>
                </c:pt>
                <c:pt idx="5782">
                  <c:v>n5783</c:v>
                </c:pt>
                <c:pt idx="5783">
                  <c:v>n5784</c:v>
                </c:pt>
                <c:pt idx="5784">
                  <c:v>n5785</c:v>
                </c:pt>
                <c:pt idx="5785">
                  <c:v>n5786</c:v>
                </c:pt>
                <c:pt idx="5786">
                  <c:v>n5787</c:v>
                </c:pt>
                <c:pt idx="5787">
                  <c:v>n5788</c:v>
                </c:pt>
                <c:pt idx="5788">
                  <c:v>n5789</c:v>
                </c:pt>
                <c:pt idx="5789">
                  <c:v>n5790</c:v>
                </c:pt>
                <c:pt idx="5790">
                  <c:v>n5791</c:v>
                </c:pt>
                <c:pt idx="5791">
                  <c:v>n5792</c:v>
                </c:pt>
                <c:pt idx="5792">
                  <c:v>n5793</c:v>
                </c:pt>
                <c:pt idx="5793">
                  <c:v>n5794</c:v>
                </c:pt>
                <c:pt idx="5794">
                  <c:v>n5795</c:v>
                </c:pt>
                <c:pt idx="5795">
                  <c:v>n5796</c:v>
                </c:pt>
                <c:pt idx="5796">
                  <c:v>n5797</c:v>
                </c:pt>
                <c:pt idx="5797">
                  <c:v>n5798</c:v>
                </c:pt>
                <c:pt idx="5798">
                  <c:v>n5799</c:v>
                </c:pt>
                <c:pt idx="5799">
                  <c:v>n5800</c:v>
                </c:pt>
                <c:pt idx="5800">
                  <c:v>n5801</c:v>
                </c:pt>
                <c:pt idx="5801">
                  <c:v>n5802</c:v>
                </c:pt>
                <c:pt idx="5802">
                  <c:v>n5803</c:v>
                </c:pt>
                <c:pt idx="5803">
                  <c:v>n5804</c:v>
                </c:pt>
                <c:pt idx="5804">
                  <c:v>n5805</c:v>
                </c:pt>
                <c:pt idx="5805">
                  <c:v>n5806</c:v>
                </c:pt>
                <c:pt idx="5806">
                  <c:v>n5807</c:v>
                </c:pt>
                <c:pt idx="5807">
                  <c:v>n5808</c:v>
                </c:pt>
                <c:pt idx="5808">
                  <c:v>n5809</c:v>
                </c:pt>
                <c:pt idx="5809">
                  <c:v>n5810</c:v>
                </c:pt>
                <c:pt idx="5810">
                  <c:v>n5811</c:v>
                </c:pt>
                <c:pt idx="5811">
                  <c:v>n5812</c:v>
                </c:pt>
                <c:pt idx="5812">
                  <c:v>n5813</c:v>
                </c:pt>
                <c:pt idx="5813">
                  <c:v>n5814</c:v>
                </c:pt>
                <c:pt idx="5814">
                  <c:v>n5815</c:v>
                </c:pt>
                <c:pt idx="5815">
                  <c:v>n5816</c:v>
                </c:pt>
                <c:pt idx="5816">
                  <c:v>n5817</c:v>
                </c:pt>
                <c:pt idx="5817">
                  <c:v>n5818</c:v>
                </c:pt>
                <c:pt idx="5818">
                  <c:v>n5819</c:v>
                </c:pt>
                <c:pt idx="5819">
                  <c:v>n5820</c:v>
                </c:pt>
                <c:pt idx="5820">
                  <c:v>n5821</c:v>
                </c:pt>
                <c:pt idx="5821">
                  <c:v>n5822</c:v>
                </c:pt>
                <c:pt idx="5822">
                  <c:v>n5823</c:v>
                </c:pt>
                <c:pt idx="5823">
                  <c:v>n5824</c:v>
                </c:pt>
                <c:pt idx="5824">
                  <c:v>n5825</c:v>
                </c:pt>
                <c:pt idx="5825">
                  <c:v>n5826</c:v>
                </c:pt>
                <c:pt idx="5826">
                  <c:v>n5827</c:v>
                </c:pt>
                <c:pt idx="5827">
                  <c:v>n5828</c:v>
                </c:pt>
                <c:pt idx="5828">
                  <c:v>n5829</c:v>
                </c:pt>
                <c:pt idx="5829">
                  <c:v>n5830</c:v>
                </c:pt>
                <c:pt idx="5830">
                  <c:v>n5831</c:v>
                </c:pt>
                <c:pt idx="5831">
                  <c:v>n5832</c:v>
                </c:pt>
                <c:pt idx="5832">
                  <c:v>n5833</c:v>
                </c:pt>
                <c:pt idx="5833">
                  <c:v>n5834</c:v>
                </c:pt>
                <c:pt idx="5834">
                  <c:v>n5835</c:v>
                </c:pt>
                <c:pt idx="5835">
                  <c:v>n5836</c:v>
                </c:pt>
                <c:pt idx="5836">
                  <c:v>n5837</c:v>
                </c:pt>
                <c:pt idx="5837">
                  <c:v>n5838</c:v>
                </c:pt>
                <c:pt idx="5838">
                  <c:v>n5839</c:v>
                </c:pt>
                <c:pt idx="5839">
                  <c:v>n5840</c:v>
                </c:pt>
                <c:pt idx="5840">
                  <c:v>n5841</c:v>
                </c:pt>
                <c:pt idx="5841">
                  <c:v>n5842</c:v>
                </c:pt>
                <c:pt idx="5842">
                  <c:v>n5843</c:v>
                </c:pt>
                <c:pt idx="5843">
                  <c:v>n5844</c:v>
                </c:pt>
                <c:pt idx="5844">
                  <c:v>n5845</c:v>
                </c:pt>
                <c:pt idx="5845">
                  <c:v>n5846</c:v>
                </c:pt>
                <c:pt idx="5846">
                  <c:v>n5847</c:v>
                </c:pt>
                <c:pt idx="5847">
                  <c:v>n5848</c:v>
                </c:pt>
                <c:pt idx="5848">
                  <c:v>n5849</c:v>
                </c:pt>
                <c:pt idx="5849">
                  <c:v>n5850</c:v>
                </c:pt>
                <c:pt idx="5850">
                  <c:v>n5851</c:v>
                </c:pt>
                <c:pt idx="5851">
                  <c:v>n5852</c:v>
                </c:pt>
                <c:pt idx="5852">
                  <c:v>n5853</c:v>
                </c:pt>
                <c:pt idx="5853">
                  <c:v>n5854</c:v>
                </c:pt>
                <c:pt idx="5854">
                  <c:v>n5855</c:v>
                </c:pt>
                <c:pt idx="5855">
                  <c:v>n5856</c:v>
                </c:pt>
                <c:pt idx="5856">
                  <c:v>n5857</c:v>
                </c:pt>
                <c:pt idx="5857">
                  <c:v>n5858</c:v>
                </c:pt>
                <c:pt idx="5858">
                  <c:v>n5859</c:v>
                </c:pt>
                <c:pt idx="5859">
                  <c:v>n5860</c:v>
                </c:pt>
                <c:pt idx="5860">
                  <c:v>n5861</c:v>
                </c:pt>
                <c:pt idx="5861">
                  <c:v>n5862</c:v>
                </c:pt>
                <c:pt idx="5862">
                  <c:v>n5863</c:v>
                </c:pt>
                <c:pt idx="5863">
                  <c:v>n5864</c:v>
                </c:pt>
                <c:pt idx="5864">
                  <c:v>n5865</c:v>
                </c:pt>
                <c:pt idx="5865">
                  <c:v>n5866</c:v>
                </c:pt>
                <c:pt idx="5866">
                  <c:v>n5867</c:v>
                </c:pt>
                <c:pt idx="5867">
                  <c:v>n5868</c:v>
                </c:pt>
                <c:pt idx="5868">
                  <c:v>n5869</c:v>
                </c:pt>
                <c:pt idx="5869">
                  <c:v>n5870</c:v>
                </c:pt>
                <c:pt idx="5870">
                  <c:v>n5871</c:v>
                </c:pt>
                <c:pt idx="5871">
                  <c:v>n5872</c:v>
                </c:pt>
                <c:pt idx="5872">
                  <c:v>n5873</c:v>
                </c:pt>
                <c:pt idx="5873">
                  <c:v>n5874</c:v>
                </c:pt>
                <c:pt idx="5874">
                  <c:v>n5875</c:v>
                </c:pt>
                <c:pt idx="5875">
                  <c:v>n5876</c:v>
                </c:pt>
                <c:pt idx="5876">
                  <c:v>n5877</c:v>
                </c:pt>
                <c:pt idx="5877">
                  <c:v>n5878</c:v>
                </c:pt>
                <c:pt idx="5878">
                  <c:v>n5879</c:v>
                </c:pt>
                <c:pt idx="5879">
                  <c:v>n5880</c:v>
                </c:pt>
                <c:pt idx="5880">
                  <c:v>n5881</c:v>
                </c:pt>
                <c:pt idx="5881">
                  <c:v>n5882</c:v>
                </c:pt>
                <c:pt idx="5882">
                  <c:v>n5883</c:v>
                </c:pt>
                <c:pt idx="5883">
                  <c:v>n5884</c:v>
                </c:pt>
                <c:pt idx="5884">
                  <c:v>n5885</c:v>
                </c:pt>
                <c:pt idx="5885">
                  <c:v>n5886</c:v>
                </c:pt>
                <c:pt idx="5886">
                  <c:v>n5887</c:v>
                </c:pt>
                <c:pt idx="5887">
                  <c:v>n5888</c:v>
                </c:pt>
                <c:pt idx="5888">
                  <c:v>n5889</c:v>
                </c:pt>
                <c:pt idx="5889">
                  <c:v>n5890</c:v>
                </c:pt>
                <c:pt idx="5890">
                  <c:v>n5891</c:v>
                </c:pt>
                <c:pt idx="5891">
                  <c:v>n5892</c:v>
                </c:pt>
                <c:pt idx="5892">
                  <c:v>n5893</c:v>
                </c:pt>
                <c:pt idx="5893">
                  <c:v>n5894</c:v>
                </c:pt>
                <c:pt idx="5894">
                  <c:v>n5895</c:v>
                </c:pt>
                <c:pt idx="5895">
                  <c:v>n5896</c:v>
                </c:pt>
                <c:pt idx="5896">
                  <c:v>n5897</c:v>
                </c:pt>
                <c:pt idx="5897">
                  <c:v>n5898</c:v>
                </c:pt>
                <c:pt idx="5898">
                  <c:v>n5899</c:v>
                </c:pt>
                <c:pt idx="5899">
                  <c:v>n5900</c:v>
                </c:pt>
                <c:pt idx="5900">
                  <c:v>n5901</c:v>
                </c:pt>
                <c:pt idx="5901">
                  <c:v>n5902</c:v>
                </c:pt>
                <c:pt idx="5902">
                  <c:v>n5903</c:v>
                </c:pt>
                <c:pt idx="5903">
                  <c:v>n5904</c:v>
                </c:pt>
                <c:pt idx="5904">
                  <c:v>n5905</c:v>
                </c:pt>
                <c:pt idx="5905">
                  <c:v>n5906</c:v>
                </c:pt>
                <c:pt idx="5906">
                  <c:v>n5907</c:v>
                </c:pt>
                <c:pt idx="5907">
                  <c:v>n5908</c:v>
                </c:pt>
                <c:pt idx="5908">
                  <c:v>n5909</c:v>
                </c:pt>
                <c:pt idx="5909">
                  <c:v>n5910</c:v>
                </c:pt>
                <c:pt idx="5910">
                  <c:v>n5911</c:v>
                </c:pt>
                <c:pt idx="5911">
                  <c:v>n5912</c:v>
                </c:pt>
                <c:pt idx="5912">
                  <c:v>n5913</c:v>
                </c:pt>
                <c:pt idx="5913">
                  <c:v>n5914</c:v>
                </c:pt>
                <c:pt idx="5914">
                  <c:v>n5915</c:v>
                </c:pt>
                <c:pt idx="5915">
                  <c:v>n5916</c:v>
                </c:pt>
                <c:pt idx="5916">
                  <c:v>n5917</c:v>
                </c:pt>
                <c:pt idx="5917">
                  <c:v>n5918</c:v>
                </c:pt>
                <c:pt idx="5918">
                  <c:v>n5919</c:v>
                </c:pt>
                <c:pt idx="5919">
                  <c:v>n5920</c:v>
                </c:pt>
                <c:pt idx="5920">
                  <c:v>n5921</c:v>
                </c:pt>
                <c:pt idx="5921">
                  <c:v>n5922</c:v>
                </c:pt>
                <c:pt idx="5922">
                  <c:v>n5923</c:v>
                </c:pt>
                <c:pt idx="5923">
                  <c:v>n5924</c:v>
                </c:pt>
                <c:pt idx="5924">
                  <c:v>n5925</c:v>
                </c:pt>
                <c:pt idx="5925">
                  <c:v>n5926</c:v>
                </c:pt>
                <c:pt idx="5926">
                  <c:v>n5927</c:v>
                </c:pt>
                <c:pt idx="5927">
                  <c:v>n5928</c:v>
                </c:pt>
                <c:pt idx="5928">
                  <c:v>n5929</c:v>
                </c:pt>
                <c:pt idx="5929">
                  <c:v>n5930</c:v>
                </c:pt>
                <c:pt idx="5930">
                  <c:v>n5931</c:v>
                </c:pt>
                <c:pt idx="5931">
                  <c:v>n5932</c:v>
                </c:pt>
                <c:pt idx="5932">
                  <c:v>n5933</c:v>
                </c:pt>
                <c:pt idx="5933">
                  <c:v>n5934</c:v>
                </c:pt>
                <c:pt idx="5934">
                  <c:v>n5935</c:v>
                </c:pt>
                <c:pt idx="5935">
                  <c:v>n5936</c:v>
                </c:pt>
                <c:pt idx="5936">
                  <c:v>n5937</c:v>
                </c:pt>
                <c:pt idx="5937">
                  <c:v>n5938</c:v>
                </c:pt>
                <c:pt idx="5938">
                  <c:v>n5939</c:v>
                </c:pt>
                <c:pt idx="5939">
                  <c:v>n5940</c:v>
                </c:pt>
                <c:pt idx="5940">
                  <c:v>n5941</c:v>
                </c:pt>
                <c:pt idx="5941">
                  <c:v>n5942</c:v>
                </c:pt>
                <c:pt idx="5942">
                  <c:v>n5943</c:v>
                </c:pt>
                <c:pt idx="5943">
                  <c:v>n5944</c:v>
                </c:pt>
                <c:pt idx="5944">
                  <c:v>n5945</c:v>
                </c:pt>
                <c:pt idx="5945">
                  <c:v>n5946</c:v>
                </c:pt>
                <c:pt idx="5946">
                  <c:v>n5947</c:v>
                </c:pt>
                <c:pt idx="5947">
                  <c:v>n5948</c:v>
                </c:pt>
                <c:pt idx="5948">
                  <c:v>n5949</c:v>
                </c:pt>
                <c:pt idx="5949">
                  <c:v>n5950</c:v>
                </c:pt>
                <c:pt idx="5950">
                  <c:v>n5951</c:v>
                </c:pt>
                <c:pt idx="5951">
                  <c:v>n5952</c:v>
                </c:pt>
                <c:pt idx="5952">
                  <c:v>n5953</c:v>
                </c:pt>
                <c:pt idx="5953">
                  <c:v>n5954</c:v>
                </c:pt>
                <c:pt idx="5954">
                  <c:v>n5955</c:v>
                </c:pt>
                <c:pt idx="5955">
                  <c:v>n5956</c:v>
                </c:pt>
                <c:pt idx="5956">
                  <c:v>n5957</c:v>
                </c:pt>
                <c:pt idx="5957">
                  <c:v>n5958</c:v>
                </c:pt>
                <c:pt idx="5958">
                  <c:v>n5959</c:v>
                </c:pt>
                <c:pt idx="5959">
                  <c:v>n5960</c:v>
                </c:pt>
                <c:pt idx="5960">
                  <c:v>n5961</c:v>
                </c:pt>
                <c:pt idx="5961">
                  <c:v>n5962</c:v>
                </c:pt>
                <c:pt idx="5962">
                  <c:v>n5963</c:v>
                </c:pt>
                <c:pt idx="5963">
                  <c:v>n5964</c:v>
                </c:pt>
                <c:pt idx="5964">
                  <c:v>n5965</c:v>
                </c:pt>
                <c:pt idx="5965">
                  <c:v>n5966</c:v>
                </c:pt>
                <c:pt idx="5966">
                  <c:v>n5967</c:v>
                </c:pt>
                <c:pt idx="5967">
                  <c:v>n5968</c:v>
                </c:pt>
                <c:pt idx="5968">
                  <c:v>n5969</c:v>
                </c:pt>
                <c:pt idx="5969">
                  <c:v>n5970</c:v>
                </c:pt>
                <c:pt idx="5970">
                  <c:v>n5971</c:v>
                </c:pt>
                <c:pt idx="5971">
                  <c:v>n5972</c:v>
                </c:pt>
                <c:pt idx="5972">
                  <c:v>n5973</c:v>
                </c:pt>
                <c:pt idx="5973">
                  <c:v>n5974</c:v>
                </c:pt>
                <c:pt idx="5974">
                  <c:v>n5975</c:v>
                </c:pt>
                <c:pt idx="5975">
                  <c:v>n5976</c:v>
                </c:pt>
                <c:pt idx="5976">
                  <c:v>n5977</c:v>
                </c:pt>
                <c:pt idx="5977">
                  <c:v>n5978</c:v>
                </c:pt>
                <c:pt idx="5978">
                  <c:v>n5979</c:v>
                </c:pt>
                <c:pt idx="5979">
                  <c:v>n5980</c:v>
                </c:pt>
                <c:pt idx="5980">
                  <c:v>n5981</c:v>
                </c:pt>
                <c:pt idx="5981">
                  <c:v>n5982</c:v>
                </c:pt>
                <c:pt idx="5982">
                  <c:v>n5983</c:v>
                </c:pt>
                <c:pt idx="5983">
                  <c:v>n5984</c:v>
                </c:pt>
                <c:pt idx="5984">
                  <c:v>n5985</c:v>
                </c:pt>
                <c:pt idx="5985">
                  <c:v>n5986</c:v>
                </c:pt>
                <c:pt idx="5986">
                  <c:v>n5987</c:v>
                </c:pt>
                <c:pt idx="5987">
                  <c:v>n5988</c:v>
                </c:pt>
                <c:pt idx="5988">
                  <c:v>n5989</c:v>
                </c:pt>
                <c:pt idx="5989">
                  <c:v>n5990</c:v>
                </c:pt>
                <c:pt idx="5990">
                  <c:v>n5991</c:v>
                </c:pt>
                <c:pt idx="5991">
                  <c:v>n5992</c:v>
                </c:pt>
                <c:pt idx="5992">
                  <c:v>n5993</c:v>
                </c:pt>
                <c:pt idx="5993">
                  <c:v>n5994</c:v>
                </c:pt>
                <c:pt idx="5994">
                  <c:v>n5995</c:v>
                </c:pt>
                <c:pt idx="5995">
                  <c:v>n5996</c:v>
                </c:pt>
                <c:pt idx="5996">
                  <c:v>n5997</c:v>
                </c:pt>
                <c:pt idx="5997">
                  <c:v>n5998</c:v>
                </c:pt>
                <c:pt idx="5998">
                  <c:v>n5999</c:v>
                </c:pt>
                <c:pt idx="5999">
                  <c:v>n6000</c:v>
                </c:pt>
                <c:pt idx="6000">
                  <c:v>n6001</c:v>
                </c:pt>
                <c:pt idx="6001">
                  <c:v>n6002</c:v>
                </c:pt>
                <c:pt idx="6002">
                  <c:v>n6003</c:v>
                </c:pt>
                <c:pt idx="6003">
                  <c:v>n6004</c:v>
                </c:pt>
                <c:pt idx="6004">
                  <c:v>n6005</c:v>
                </c:pt>
                <c:pt idx="6005">
                  <c:v>n6006</c:v>
                </c:pt>
                <c:pt idx="6006">
                  <c:v>n6007</c:v>
                </c:pt>
                <c:pt idx="6007">
                  <c:v>n6008</c:v>
                </c:pt>
                <c:pt idx="6008">
                  <c:v>n6009</c:v>
                </c:pt>
                <c:pt idx="6009">
                  <c:v>n6010</c:v>
                </c:pt>
                <c:pt idx="6010">
                  <c:v>n6011</c:v>
                </c:pt>
                <c:pt idx="6011">
                  <c:v>n6012</c:v>
                </c:pt>
                <c:pt idx="6012">
                  <c:v>n6013</c:v>
                </c:pt>
                <c:pt idx="6013">
                  <c:v>n6014</c:v>
                </c:pt>
                <c:pt idx="6014">
                  <c:v>n6015</c:v>
                </c:pt>
                <c:pt idx="6015">
                  <c:v>n6016</c:v>
                </c:pt>
                <c:pt idx="6016">
                  <c:v>n6017</c:v>
                </c:pt>
                <c:pt idx="6017">
                  <c:v>n6018</c:v>
                </c:pt>
                <c:pt idx="6018">
                  <c:v>n6019</c:v>
                </c:pt>
                <c:pt idx="6019">
                  <c:v>n6020</c:v>
                </c:pt>
                <c:pt idx="6020">
                  <c:v>n6021</c:v>
                </c:pt>
                <c:pt idx="6021">
                  <c:v>n6022</c:v>
                </c:pt>
                <c:pt idx="6022">
                  <c:v>n6023</c:v>
                </c:pt>
                <c:pt idx="6023">
                  <c:v>n6024</c:v>
                </c:pt>
                <c:pt idx="6024">
                  <c:v>n6025</c:v>
                </c:pt>
                <c:pt idx="6025">
                  <c:v>n6026</c:v>
                </c:pt>
                <c:pt idx="6026">
                  <c:v>n6027</c:v>
                </c:pt>
                <c:pt idx="6027">
                  <c:v>n6028</c:v>
                </c:pt>
                <c:pt idx="6028">
                  <c:v>n6029</c:v>
                </c:pt>
                <c:pt idx="6029">
                  <c:v>n6030</c:v>
                </c:pt>
                <c:pt idx="6030">
                  <c:v>n6031</c:v>
                </c:pt>
                <c:pt idx="6031">
                  <c:v>n6032</c:v>
                </c:pt>
                <c:pt idx="6032">
                  <c:v>n6033</c:v>
                </c:pt>
                <c:pt idx="6033">
                  <c:v>n6034</c:v>
                </c:pt>
                <c:pt idx="6034">
                  <c:v>n6035</c:v>
                </c:pt>
                <c:pt idx="6035">
                  <c:v>n6036</c:v>
                </c:pt>
                <c:pt idx="6036">
                  <c:v>n6037</c:v>
                </c:pt>
                <c:pt idx="6037">
                  <c:v>n6038</c:v>
                </c:pt>
                <c:pt idx="6038">
                  <c:v>n6039</c:v>
                </c:pt>
                <c:pt idx="6039">
                  <c:v>n6040</c:v>
                </c:pt>
                <c:pt idx="6040">
                  <c:v>n6041</c:v>
                </c:pt>
                <c:pt idx="6041">
                  <c:v>n6042</c:v>
                </c:pt>
                <c:pt idx="6042">
                  <c:v>n6043</c:v>
                </c:pt>
                <c:pt idx="6043">
                  <c:v>n6044</c:v>
                </c:pt>
                <c:pt idx="6044">
                  <c:v>n6045</c:v>
                </c:pt>
                <c:pt idx="6045">
                  <c:v>n6046</c:v>
                </c:pt>
                <c:pt idx="6046">
                  <c:v>n6047</c:v>
                </c:pt>
                <c:pt idx="6047">
                  <c:v>n6048</c:v>
                </c:pt>
                <c:pt idx="6048">
                  <c:v>n6049</c:v>
                </c:pt>
                <c:pt idx="6049">
                  <c:v>n6050</c:v>
                </c:pt>
                <c:pt idx="6050">
                  <c:v>n6051</c:v>
                </c:pt>
                <c:pt idx="6051">
                  <c:v>n6052</c:v>
                </c:pt>
                <c:pt idx="6052">
                  <c:v>n6053</c:v>
                </c:pt>
                <c:pt idx="6053">
                  <c:v>n6054</c:v>
                </c:pt>
                <c:pt idx="6054">
                  <c:v>n6055</c:v>
                </c:pt>
                <c:pt idx="6055">
                  <c:v>n6056</c:v>
                </c:pt>
                <c:pt idx="6056">
                  <c:v>n6057</c:v>
                </c:pt>
                <c:pt idx="6057">
                  <c:v>n6058</c:v>
                </c:pt>
                <c:pt idx="6058">
                  <c:v>n6059</c:v>
                </c:pt>
                <c:pt idx="6059">
                  <c:v>n6060</c:v>
                </c:pt>
                <c:pt idx="6060">
                  <c:v>n6061</c:v>
                </c:pt>
                <c:pt idx="6061">
                  <c:v>n6062</c:v>
                </c:pt>
                <c:pt idx="6062">
                  <c:v>n6063</c:v>
                </c:pt>
                <c:pt idx="6063">
                  <c:v>n6064</c:v>
                </c:pt>
                <c:pt idx="6064">
                  <c:v>n6065</c:v>
                </c:pt>
                <c:pt idx="6065">
                  <c:v>n6066</c:v>
                </c:pt>
                <c:pt idx="6066">
                  <c:v>n6067</c:v>
                </c:pt>
                <c:pt idx="6067">
                  <c:v>n6068</c:v>
                </c:pt>
                <c:pt idx="6068">
                  <c:v>n6069</c:v>
                </c:pt>
                <c:pt idx="6069">
                  <c:v>n6070</c:v>
                </c:pt>
                <c:pt idx="6070">
                  <c:v>n6071</c:v>
                </c:pt>
                <c:pt idx="6071">
                  <c:v>n6072</c:v>
                </c:pt>
                <c:pt idx="6072">
                  <c:v>n6073</c:v>
                </c:pt>
                <c:pt idx="6073">
                  <c:v>n6074</c:v>
                </c:pt>
                <c:pt idx="6074">
                  <c:v>n6075</c:v>
                </c:pt>
                <c:pt idx="6075">
                  <c:v>n6076</c:v>
                </c:pt>
                <c:pt idx="6076">
                  <c:v>n6077</c:v>
                </c:pt>
                <c:pt idx="6077">
                  <c:v>n6078</c:v>
                </c:pt>
                <c:pt idx="6078">
                  <c:v>n6079</c:v>
                </c:pt>
                <c:pt idx="6079">
                  <c:v>n6080</c:v>
                </c:pt>
                <c:pt idx="6080">
                  <c:v>n6081</c:v>
                </c:pt>
                <c:pt idx="6081">
                  <c:v>n6082</c:v>
                </c:pt>
                <c:pt idx="6082">
                  <c:v>n6083</c:v>
                </c:pt>
                <c:pt idx="6083">
                  <c:v>n6084</c:v>
                </c:pt>
                <c:pt idx="6084">
                  <c:v>n6085</c:v>
                </c:pt>
                <c:pt idx="6085">
                  <c:v>n6086</c:v>
                </c:pt>
                <c:pt idx="6086">
                  <c:v>n6087</c:v>
                </c:pt>
                <c:pt idx="6087">
                  <c:v>n6088</c:v>
                </c:pt>
                <c:pt idx="6088">
                  <c:v>n6089</c:v>
                </c:pt>
                <c:pt idx="6089">
                  <c:v>n6090</c:v>
                </c:pt>
                <c:pt idx="6090">
                  <c:v>n6091</c:v>
                </c:pt>
                <c:pt idx="6091">
                  <c:v>n6092</c:v>
                </c:pt>
                <c:pt idx="6092">
                  <c:v>n6093</c:v>
                </c:pt>
                <c:pt idx="6093">
                  <c:v>n6094</c:v>
                </c:pt>
                <c:pt idx="6094">
                  <c:v>n6095</c:v>
                </c:pt>
                <c:pt idx="6095">
                  <c:v>n6096</c:v>
                </c:pt>
                <c:pt idx="6096">
                  <c:v>n6097</c:v>
                </c:pt>
                <c:pt idx="6097">
                  <c:v>n6098</c:v>
                </c:pt>
                <c:pt idx="6098">
                  <c:v>n6099</c:v>
                </c:pt>
                <c:pt idx="6099">
                  <c:v>n6100</c:v>
                </c:pt>
                <c:pt idx="6100">
                  <c:v>n6101</c:v>
                </c:pt>
                <c:pt idx="6101">
                  <c:v>n6102</c:v>
                </c:pt>
                <c:pt idx="6102">
                  <c:v>n6103</c:v>
                </c:pt>
                <c:pt idx="6103">
                  <c:v>n6104</c:v>
                </c:pt>
                <c:pt idx="6104">
                  <c:v>n6105</c:v>
                </c:pt>
                <c:pt idx="6105">
                  <c:v>n6106</c:v>
                </c:pt>
                <c:pt idx="6106">
                  <c:v>n6107</c:v>
                </c:pt>
                <c:pt idx="6107">
                  <c:v>n6108</c:v>
                </c:pt>
                <c:pt idx="6108">
                  <c:v>n6109</c:v>
                </c:pt>
                <c:pt idx="6109">
                  <c:v>n6110</c:v>
                </c:pt>
                <c:pt idx="6110">
                  <c:v>n6111</c:v>
                </c:pt>
                <c:pt idx="6111">
                  <c:v>n6112</c:v>
                </c:pt>
                <c:pt idx="6112">
                  <c:v>n6113</c:v>
                </c:pt>
                <c:pt idx="6113">
                  <c:v>n6114</c:v>
                </c:pt>
                <c:pt idx="6114">
                  <c:v>n6115</c:v>
                </c:pt>
                <c:pt idx="6115">
                  <c:v>n6116</c:v>
                </c:pt>
                <c:pt idx="6116">
                  <c:v>n6117</c:v>
                </c:pt>
                <c:pt idx="6117">
                  <c:v>n6118</c:v>
                </c:pt>
                <c:pt idx="6118">
                  <c:v>n6119</c:v>
                </c:pt>
                <c:pt idx="6119">
                  <c:v>n6120</c:v>
                </c:pt>
                <c:pt idx="6120">
                  <c:v>n6121</c:v>
                </c:pt>
                <c:pt idx="6121">
                  <c:v>n6122</c:v>
                </c:pt>
                <c:pt idx="6122">
                  <c:v>n6123</c:v>
                </c:pt>
                <c:pt idx="6123">
                  <c:v>n6124</c:v>
                </c:pt>
                <c:pt idx="6124">
                  <c:v>n6125</c:v>
                </c:pt>
                <c:pt idx="6125">
                  <c:v>n6126</c:v>
                </c:pt>
                <c:pt idx="6126">
                  <c:v>n6127</c:v>
                </c:pt>
                <c:pt idx="6127">
                  <c:v>n6128</c:v>
                </c:pt>
                <c:pt idx="6128">
                  <c:v>n6129</c:v>
                </c:pt>
                <c:pt idx="6129">
                  <c:v>n6130</c:v>
                </c:pt>
                <c:pt idx="6130">
                  <c:v>n6131</c:v>
                </c:pt>
                <c:pt idx="6131">
                  <c:v>n6132</c:v>
                </c:pt>
                <c:pt idx="6132">
                  <c:v>n6133</c:v>
                </c:pt>
                <c:pt idx="6133">
                  <c:v>n6134</c:v>
                </c:pt>
                <c:pt idx="6134">
                  <c:v>n6135</c:v>
                </c:pt>
                <c:pt idx="6135">
                  <c:v>n6136</c:v>
                </c:pt>
                <c:pt idx="6136">
                  <c:v>n6137</c:v>
                </c:pt>
                <c:pt idx="6137">
                  <c:v>n6138</c:v>
                </c:pt>
                <c:pt idx="6138">
                  <c:v>n6139</c:v>
                </c:pt>
                <c:pt idx="6139">
                  <c:v>n6140</c:v>
                </c:pt>
                <c:pt idx="6140">
                  <c:v>n6141</c:v>
                </c:pt>
                <c:pt idx="6141">
                  <c:v>n6142</c:v>
                </c:pt>
                <c:pt idx="6142">
                  <c:v>n6143</c:v>
                </c:pt>
                <c:pt idx="6143">
                  <c:v>n6144</c:v>
                </c:pt>
                <c:pt idx="6144">
                  <c:v>n6145</c:v>
                </c:pt>
                <c:pt idx="6145">
                  <c:v>n6146</c:v>
                </c:pt>
                <c:pt idx="6146">
                  <c:v>n6147</c:v>
                </c:pt>
                <c:pt idx="6147">
                  <c:v>n6148</c:v>
                </c:pt>
                <c:pt idx="6148">
                  <c:v>n6149</c:v>
                </c:pt>
                <c:pt idx="6149">
                  <c:v>n6150</c:v>
                </c:pt>
                <c:pt idx="6150">
                  <c:v>n6151</c:v>
                </c:pt>
                <c:pt idx="6151">
                  <c:v>n6152</c:v>
                </c:pt>
                <c:pt idx="6152">
                  <c:v>n6153</c:v>
                </c:pt>
                <c:pt idx="6153">
                  <c:v>n6154</c:v>
                </c:pt>
                <c:pt idx="6154">
                  <c:v>n6155</c:v>
                </c:pt>
                <c:pt idx="6155">
                  <c:v>n6156</c:v>
                </c:pt>
                <c:pt idx="6156">
                  <c:v>n6157</c:v>
                </c:pt>
                <c:pt idx="6157">
                  <c:v>n6158</c:v>
                </c:pt>
                <c:pt idx="6158">
                  <c:v>n6159</c:v>
                </c:pt>
                <c:pt idx="6159">
                  <c:v>n6160</c:v>
                </c:pt>
                <c:pt idx="6160">
                  <c:v>n6161</c:v>
                </c:pt>
                <c:pt idx="6161">
                  <c:v>n6162</c:v>
                </c:pt>
                <c:pt idx="6162">
                  <c:v>n6163</c:v>
                </c:pt>
                <c:pt idx="6163">
                  <c:v>n6164</c:v>
                </c:pt>
                <c:pt idx="6164">
                  <c:v>n6165</c:v>
                </c:pt>
                <c:pt idx="6165">
                  <c:v>n6166</c:v>
                </c:pt>
                <c:pt idx="6166">
                  <c:v>n6167</c:v>
                </c:pt>
                <c:pt idx="6167">
                  <c:v>n6168</c:v>
                </c:pt>
                <c:pt idx="6168">
                  <c:v>n6169</c:v>
                </c:pt>
                <c:pt idx="6169">
                  <c:v>n6170</c:v>
                </c:pt>
                <c:pt idx="6170">
                  <c:v>n6171</c:v>
                </c:pt>
                <c:pt idx="6171">
                  <c:v>n6172</c:v>
                </c:pt>
                <c:pt idx="6172">
                  <c:v>n6173</c:v>
                </c:pt>
                <c:pt idx="6173">
                  <c:v>n6174</c:v>
                </c:pt>
                <c:pt idx="6174">
                  <c:v>n6175</c:v>
                </c:pt>
                <c:pt idx="6175">
                  <c:v>n6176</c:v>
                </c:pt>
                <c:pt idx="6176">
                  <c:v>n6177</c:v>
                </c:pt>
                <c:pt idx="6177">
                  <c:v>n6178</c:v>
                </c:pt>
                <c:pt idx="6178">
                  <c:v>n6179</c:v>
                </c:pt>
                <c:pt idx="6179">
                  <c:v>n6180</c:v>
                </c:pt>
                <c:pt idx="6180">
                  <c:v>n6181</c:v>
                </c:pt>
                <c:pt idx="6181">
                  <c:v>n6182</c:v>
                </c:pt>
                <c:pt idx="6182">
                  <c:v>n6183</c:v>
                </c:pt>
                <c:pt idx="6183">
                  <c:v>n6184</c:v>
                </c:pt>
                <c:pt idx="6184">
                  <c:v>n6185</c:v>
                </c:pt>
                <c:pt idx="6185">
                  <c:v>n6186</c:v>
                </c:pt>
                <c:pt idx="6186">
                  <c:v>n6187</c:v>
                </c:pt>
                <c:pt idx="6187">
                  <c:v>n6188</c:v>
                </c:pt>
                <c:pt idx="6188">
                  <c:v>n6189</c:v>
                </c:pt>
                <c:pt idx="6189">
                  <c:v>n6190</c:v>
                </c:pt>
                <c:pt idx="6190">
                  <c:v>n6191</c:v>
                </c:pt>
                <c:pt idx="6191">
                  <c:v>n6192</c:v>
                </c:pt>
                <c:pt idx="6192">
                  <c:v>n6193</c:v>
                </c:pt>
                <c:pt idx="6193">
                  <c:v>n6194</c:v>
                </c:pt>
                <c:pt idx="6194">
                  <c:v>n6195</c:v>
                </c:pt>
                <c:pt idx="6195">
                  <c:v>n6196</c:v>
                </c:pt>
                <c:pt idx="6196">
                  <c:v>n6197</c:v>
                </c:pt>
                <c:pt idx="6197">
                  <c:v>n6198</c:v>
                </c:pt>
                <c:pt idx="6198">
                  <c:v>n6199</c:v>
                </c:pt>
                <c:pt idx="6199">
                  <c:v>n6200</c:v>
                </c:pt>
                <c:pt idx="6200">
                  <c:v>n6201</c:v>
                </c:pt>
                <c:pt idx="6201">
                  <c:v>n6202</c:v>
                </c:pt>
                <c:pt idx="6202">
                  <c:v>n6203</c:v>
                </c:pt>
                <c:pt idx="6203">
                  <c:v>n6204</c:v>
                </c:pt>
                <c:pt idx="6204">
                  <c:v>n6205</c:v>
                </c:pt>
                <c:pt idx="6205">
                  <c:v>n6206</c:v>
                </c:pt>
                <c:pt idx="6206">
                  <c:v>n6207</c:v>
                </c:pt>
                <c:pt idx="6207">
                  <c:v>n6208</c:v>
                </c:pt>
                <c:pt idx="6208">
                  <c:v>n6209</c:v>
                </c:pt>
                <c:pt idx="6209">
                  <c:v>n6210</c:v>
                </c:pt>
                <c:pt idx="6210">
                  <c:v>n6211</c:v>
                </c:pt>
                <c:pt idx="6211">
                  <c:v>n6212</c:v>
                </c:pt>
                <c:pt idx="6212">
                  <c:v>n6213</c:v>
                </c:pt>
                <c:pt idx="6213">
                  <c:v>n6214</c:v>
                </c:pt>
                <c:pt idx="6214">
                  <c:v>n6215</c:v>
                </c:pt>
                <c:pt idx="6215">
                  <c:v>n6216</c:v>
                </c:pt>
                <c:pt idx="6216">
                  <c:v>n6217</c:v>
                </c:pt>
                <c:pt idx="6217">
                  <c:v>n6218</c:v>
                </c:pt>
                <c:pt idx="6218">
                  <c:v>n6219</c:v>
                </c:pt>
                <c:pt idx="6219">
                  <c:v>n6220</c:v>
                </c:pt>
                <c:pt idx="6220">
                  <c:v>n6221</c:v>
                </c:pt>
                <c:pt idx="6221">
                  <c:v>n6222</c:v>
                </c:pt>
                <c:pt idx="6222">
                  <c:v>n6223</c:v>
                </c:pt>
                <c:pt idx="6223">
                  <c:v>n6224</c:v>
                </c:pt>
                <c:pt idx="6224">
                  <c:v>n6225</c:v>
                </c:pt>
                <c:pt idx="6225">
                  <c:v>n6226</c:v>
                </c:pt>
                <c:pt idx="6226">
                  <c:v>n6227</c:v>
                </c:pt>
                <c:pt idx="6227">
                  <c:v>n6228</c:v>
                </c:pt>
                <c:pt idx="6228">
                  <c:v>n6229</c:v>
                </c:pt>
                <c:pt idx="6229">
                  <c:v>n6230</c:v>
                </c:pt>
                <c:pt idx="6230">
                  <c:v>n6231</c:v>
                </c:pt>
                <c:pt idx="6231">
                  <c:v>n6232</c:v>
                </c:pt>
                <c:pt idx="6232">
                  <c:v>n6233</c:v>
                </c:pt>
                <c:pt idx="6233">
                  <c:v>n6234</c:v>
                </c:pt>
                <c:pt idx="6234">
                  <c:v>n6235</c:v>
                </c:pt>
                <c:pt idx="6235">
                  <c:v>n6236</c:v>
                </c:pt>
                <c:pt idx="6236">
                  <c:v>n6237</c:v>
                </c:pt>
                <c:pt idx="6237">
                  <c:v>n6238</c:v>
                </c:pt>
                <c:pt idx="6238">
                  <c:v>n6239</c:v>
                </c:pt>
                <c:pt idx="6239">
                  <c:v>n6240</c:v>
                </c:pt>
                <c:pt idx="6240">
                  <c:v>n6241</c:v>
                </c:pt>
                <c:pt idx="6241">
                  <c:v>n6242</c:v>
                </c:pt>
                <c:pt idx="6242">
                  <c:v>n6243</c:v>
                </c:pt>
                <c:pt idx="6243">
                  <c:v>n6244</c:v>
                </c:pt>
                <c:pt idx="6244">
                  <c:v>n6245</c:v>
                </c:pt>
                <c:pt idx="6245">
                  <c:v>n6246</c:v>
                </c:pt>
                <c:pt idx="6246">
                  <c:v>n6247</c:v>
                </c:pt>
                <c:pt idx="6247">
                  <c:v>n6248</c:v>
                </c:pt>
                <c:pt idx="6248">
                  <c:v>n6249</c:v>
                </c:pt>
                <c:pt idx="6249">
                  <c:v>n6250</c:v>
                </c:pt>
                <c:pt idx="6250">
                  <c:v>n6251</c:v>
                </c:pt>
                <c:pt idx="6251">
                  <c:v>n6252</c:v>
                </c:pt>
                <c:pt idx="6252">
                  <c:v>n6253</c:v>
                </c:pt>
                <c:pt idx="6253">
                  <c:v>n6254</c:v>
                </c:pt>
                <c:pt idx="6254">
                  <c:v>n6255</c:v>
                </c:pt>
                <c:pt idx="6255">
                  <c:v>n6256</c:v>
                </c:pt>
                <c:pt idx="6256">
                  <c:v>n6257</c:v>
                </c:pt>
                <c:pt idx="6257">
                  <c:v>n6258</c:v>
                </c:pt>
                <c:pt idx="6258">
                  <c:v>n6259</c:v>
                </c:pt>
                <c:pt idx="6259">
                  <c:v>n6260</c:v>
                </c:pt>
                <c:pt idx="6260">
                  <c:v>n6261</c:v>
                </c:pt>
                <c:pt idx="6261">
                  <c:v>n6262</c:v>
                </c:pt>
                <c:pt idx="6262">
                  <c:v>n6263</c:v>
                </c:pt>
                <c:pt idx="6263">
                  <c:v>n6264</c:v>
                </c:pt>
                <c:pt idx="6264">
                  <c:v>n6265</c:v>
                </c:pt>
                <c:pt idx="6265">
                  <c:v>n6266</c:v>
                </c:pt>
                <c:pt idx="6266">
                  <c:v>n6267</c:v>
                </c:pt>
                <c:pt idx="6267">
                  <c:v>n6268</c:v>
                </c:pt>
                <c:pt idx="6268">
                  <c:v>n6269</c:v>
                </c:pt>
                <c:pt idx="6269">
                  <c:v>n6270</c:v>
                </c:pt>
                <c:pt idx="6270">
                  <c:v>n6271</c:v>
                </c:pt>
                <c:pt idx="6271">
                  <c:v>n6272</c:v>
                </c:pt>
                <c:pt idx="6272">
                  <c:v>n6273</c:v>
                </c:pt>
                <c:pt idx="6273">
                  <c:v>n6274</c:v>
                </c:pt>
                <c:pt idx="6274">
                  <c:v>n6275</c:v>
                </c:pt>
                <c:pt idx="6275">
                  <c:v>n6276</c:v>
                </c:pt>
                <c:pt idx="6276">
                  <c:v>n6277</c:v>
                </c:pt>
                <c:pt idx="6277">
                  <c:v>n6278</c:v>
                </c:pt>
                <c:pt idx="6278">
                  <c:v>n6279</c:v>
                </c:pt>
                <c:pt idx="6279">
                  <c:v>n6280</c:v>
                </c:pt>
                <c:pt idx="6280">
                  <c:v>n6281</c:v>
                </c:pt>
                <c:pt idx="6281">
                  <c:v>n6282</c:v>
                </c:pt>
                <c:pt idx="6282">
                  <c:v>n6283</c:v>
                </c:pt>
                <c:pt idx="6283">
                  <c:v>n6284</c:v>
                </c:pt>
                <c:pt idx="6284">
                  <c:v>n6285</c:v>
                </c:pt>
                <c:pt idx="6285">
                  <c:v>n6286</c:v>
                </c:pt>
                <c:pt idx="6286">
                  <c:v>n6287</c:v>
                </c:pt>
                <c:pt idx="6287">
                  <c:v>n6288</c:v>
                </c:pt>
                <c:pt idx="6288">
                  <c:v>n6289</c:v>
                </c:pt>
                <c:pt idx="6289">
                  <c:v>n6290</c:v>
                </c:pt>
                <c:pt idx="6290">
                  <c:v>n6291</c:v>
                </c:pt>
                <c:pt idx="6291">
                  <c:v>n6292</c:v>
                </c:pt>
                <c:pt idx="6292">
                  <c:v>n6293</c:v>
                </c:pt>
                <c:pt idx="6293">
                  <c:v>n6294</c:v>
                </c:pt>
                <c:pt idx="6294">
                  <c:v>n6295</c:v>
                </c:pt>
                <c:pt idx="6295">
                  <c:v>n6296</c:v>
                </c:pt>
                <c:pt idx="6296">
                  <c:v>n6297</c:v>
                </c:pt>
                <c:pt idx="6297">
                  <c:v>n6298</c:v>
                </c:pt>
                <c:pt idx="6298">
                  <c:v>n6299</c:v>
                </c:pt>
                <c:pt idx="6299">
                  <c:v>n6300</c:v>
                </c:pt>
                <c:pt idx="6300">
                  <c:v>n6301</c:v>
                </c:pt>
                <c:pt idx="6301">
                  <c:v>n6302</c:v>
                </c:pt>
                <c:pt idx="6302">
                  <c:v>n6303</c:v>
                </c:pt>
                <c:pt idx="6303">
                  <c:v>n6304</c:v>
                </c:pt>
                <c:pt idx="6304">
                  <c:v>n6305</c:v>
                </c:pt>
                <c:pt idx="6305">
                  <c:v>n6306</c:v>
                </c:pt>
                <c:pt idx="6306">
                  <c:v>n6307</c:v>
                </c:pt>
                <c:pt idx="6307">
                  <c:v>n6308</c:v>
                </c:pt>
                <c:pt idx="6308">
                  <c:v>n6309</c:v>
                </c:pt>
                <c:pt idx="6309">
                  <c:v>n6310</c:v>
                </c:pt>
                <c:pt idx="6310">
                  <c:v>n6311</c:v>
                </c:pt>
                <c:pt idx="6311">
                  <c:v>n6312</c:v>
                </c:pt>
                <c:pt idx="6312">
                  <c:v>n6313</c:v>
                </c:pt>
                <c:pt idx="6313">
                  <c:v>n6314</c:v>
                </c:pt>
                <c:pt idx="6314">
                  <c:v>n6315</c:v>
                </c:pt>
                <c:pt idx="6315">
                  <c:v>n6316</c:v>
                </c:pt>
                <c:pt idx="6316">
                  <c:v>n6317</c:v>
                </c:pt>
                <c:pt idx="6317">
                  <c:v>n6318</c:v>
                </c:pt>
                <c:pt idx="6318">
                  <c:v>n6319</c:v>
                </c:pt>
                <c:pt idx="6319">
                  <c:v>n6320</c:v>
                </c:pt>
                <c:pt idx="6320">
                  <c:v>n6321</c:v>
                </c:pt>
                <c:pt idx="6321">
                  <c:v>n6322</c:v>
                </c:pt>
                <c:pt idx="6322">
                  <c:v>n6323</c:v>
                </c:pt>
                <c:pt idx="6323">
                  <c:v>n6324</c:v>
                </c:pt>
                <c:pt idx="6324">
                  <c:v>n6325</c:v>
                </c:pt>
                <c:pt idx="6325">
                  <c:v>n6326</c:v>
                </c:pt>
                <c:pt idx="6326">
                  <c:v>n6327</c:v>
                </c:pt>
                <c:pt idx="6327">
                  <c:v>n6328</c:v>
                </c:pt>
                <c:pt idx="6328">
                  <c:v>n6329</c:v>
                </c:pt>
                <c:pt idx="6329">
                  <c:v>n6330</c:v>
                </c:pt>
                <c:pt idx="6330">
                  <c:v>n6331</c:v>
                </c:pt>
                <c:pt idx="6331">
                  <c:v>n6332</c:v>
                </c:pt>
                <c:pt idx="6332">
                  <c:v>n6333</c:v>
                </c:pt>
                <c:pt idx="6333">
                  <c:v>n6334</c:v>
                </c:pt>
                <c:pt idx="6334">
                  <c:v>n6335</c:v>
                </c:pt>
                <c:pt idx="6335">
                  <c:v>n6336</c:v>
                </c:pt>
                <c:pt idx="6336">
                  <c:v>n6337</c:v>
                </c:pt>
                <c:pt idx="6337">
                  <c:v>n6338</c:v>
                </c:pt>
                <c:pt idx="6338">
                  <c:v>n6339</c:v>
                </c:pt>
                <c:pt idx="6339">
                  <c:v>n6340</c:v>
                </c:pt>
                <c:pt idx="6340">
                  <c:v>n6341</c:v>
                </c:pt>
                <c:pt idx="6341">
                  <c:v>n6342</c:v>
                </c:pt>
                <c:pt idx="6342">
                  <c:v>n6343</c:v>
                </c:pt>
                <c:pt idx="6343">
                  <c:v>n6344</c:v>
                </c:pt>
                <c:pt idx="6344">
                  <c:v>n6345</c:v>
                </c:pt>
                <c:pt idx="6345">
                  <c:v>n6346</c:v>
                </c:pt>
                <c:pt idx="6346">
                  <c:v>n6347</c:v>
                </c:pt>
                <c:pt idx="6347">
                  <c:v>n6348</c:v>
                </c:pt>
                <c:pt idx="6348">
                  <c:v>n6349</c:v>
                </c:pt>
                <c:pt idx="6349">
                  <c:v>n6350</c:v>
                </c:pt>
                <c:pt idx="6350">
                  <c:v>n6351</c:v>
                </c:pt>
                <c:pt idx="6351">
                  <c:v>n6352</c:v>
                </c:pt>
                <c:pt idx="6352">
                  <c:v>n6353</c:v>
                </c:pt>
                <c:pt idx="6353">
                  <c:v>n6354</c:v>
                </c:pt>
                <c:pt idx="6354">
                  <c:v>n6355</c:v>
                </c:pt>
                <c:pt idx="6355">
                  <c:v>n6356</c:v>
                </c:pt>
                <c:pt idx="6356">
                  <c:v>n6357</c:v>
                </c:pt>
                <c:pt idx="6357">
                  <c:v>n6358</c:v>
                </c:pt>
                <c:pt idx="6358">
                  <c:v>n6359</c:v>
                </c:pt>
                <c:pt idx="6359">
                  <c:v>n6360</c:v>
                </c:pt>
                <c:pt idx="6360">
                  <c:v>n6361</c:v>
                </c:pt>
                <c:pt idx="6361">
                  <c:v>n6362</c:v>
                </c:pt>
                <c:pt idx="6362">
                  <c:v>n6363</c:v>
                </c:pt>
                <c:pt idx="6363">
                  <c:v>n6364</c:v>
                </c:pt>
                <c:pt idx="6364">
                  <c:v>n6365</c:v>
                </c:pt>
                <c:pt idx="6365">
                  <c:v>n6366</c:v>
                </c:pt>
                <c:pt idx="6366">
                  <c:v>n6367</c:v>
                </c:pt>
                <c:pt idx="6367">
                  <c:v>n6368</c:v>
                </c:pt>
                <c:pt idx="6368">
                  <c:v>n6369</c:v>
                </c:pt>
                <c:pt idx="6369">
                  <c:v>n6370</c:v>
                </c:pt>
                <c:pt idx="6370">
                  <c:v>n6371</c:v>
                </c:pt>
                <c:pt idx="6371">
                  <c:v>n6372</c:v>
                </c:pt>
                <c:pt idx="6372">
                  <c:v>n6373</c:v>
                </c:pt>
                <c:pt idx="6373">
                  <c:v>n6374</c:v>
                </c:pt>
                <c:pt idx="6374">
                  <c:v>n6375</c:v>
                </c:pt>
                <c:pt idx="6375">
                  <c:v>n6376</c:v>
                </c:pt>
                <c:pt idx="6376">
                  <c:v>n6377</c:v>
                </c:pt>
                <c:pt idx="6377">
                  <c:v>n6378</c:v>
                </c:pt>
                <c:pt idx="6378">
                  <c:v>n6379</c:v>
                </c:pt>
                <c:pt idx="6379">
                  <c:v>n6380</c:v>
                </c:pt>
                <c:pt idx="6380">
                  <c:v>n6381</c:v>
                </c:pt>
                <c:pt idx="6381">
                  <c:v>n6382</c:v>
                </c:pt>
                <c:pt idx="6382">
                  <c:v>n6383</c:v>
                </c:pt>
                <c:pt idx="6383">
                  <c:v>n6384</c:v>
                </c:pt>
                <c:pt idx="6384">
                  <c:v>n6385</c:v>
                </c:pt>
                <c:pt idx="6385">
                  <c:v>n6386</c:v>
                </c:pt>
                <c:pt idx="6386">
                  <c:v>n6387</c:v>
                </c:pt>
                <c:pt idx="6387">
                  <c:v>n6388</c:v>
                </c:pt>
                <c:pt idx="6388">
                  <c:v>n6389</c:v>
                </c:pt>
                <c:pt idx="6389">
                  <c:v>n6390</c:v>
                </c:pt>
                <c:pt idx="6390">
                  <c:v>n6391</c:v>
                </c:pt>
                <c:pt idx="6391">
                  <c:v>n6392</c:v>
                </c:pt>
                <c:pt idx="6392">
                  <c:v>n6393</c:v>
                </c:pt>
                <c:pt idx="6393">
                  <c:v>n6394</c:v>
                </c:pt>
                <c:pt idx="6394">
                  <c:v>n6395</c:v>
                </c:pt>
                <c:pt idx="6395">
                  <c:v>n6396</c:v>
                </c:pt>
                <c:pt idx="6396">
                  <c:v>n6397</c:v>
                </c:pt>
                <c:pt idx="6397">
                  <c:v>n6398</c:v>
                </c:pt>
                <c:pt idx="6398">
                  <c:v>n6399</c:v>
                </c:pt>
                <c:pt idx="6399">
                  <c:v>n6400</c:v>
                </c:pt>
                <c:pt idx="6400">
                  <c:v>n6401</c:v>
                </c:pt>
                <c:pt idx="6401">
                  <c:v>n6402</c:v>
                </c:pt>
                <c:pt idx="6402">
                  <c:v>n6403</c:v>
                </c:pt>
                <c:pt idx="6403">
                  <c:v>n6404</c:v>
                </c:pt>
                <c:pt idx="6404">
                  <c:v>n6405</c:v>
                </c:pt>
                <c:pt idx="6405">
                  <c:v>n6406</c:v>
                </c:pt>
                <c:pt idx="6406">
                  <c:v>n6407</c:v>
                </c:pt>
                <c:pt idx="6407">
                  <c:v>n6408</c:v>
                </c:pt>
                <c:pt idx="6408">
                  <c:v>n6409</c:v>
                </c:pt>
                <c:pt idx="6409">
                  <c:v>n6410</c:v>
                </c:pt>
                <c:pt idx="6410">
                  <c:v>n6411</c:v>
                </c:pt>
                <c:pt idx="6411">
                  <c:v>n6412</c:v>
                </c:pt>
                <c:pt idx="6412">
                  <c:v>n6413</c:v>
                </c:pt>
                <c:pt idx="6413">
                  <c:v>n6414</c:v>
                </c:pt>
                <c:pt idx="6414">
                  <c:v>n6415</c:v>
                </c:pt>
                <c:pt idx="6415">
                  <c:v>n6416</c:v>
                </c:pt>
                <c:pt idx="6416">
                  <c:v>n6417</c:v>
                </c:pt>
                <c:pt idx="6417">
                  <c:v>n6418</c:v>
                </c:pt>
                <c:pt idx="6418">
                  <c:v>n6419</c:v>
                </c:pt>
                <c:pt idx="6419">
                  <c:v>n6420</c:v>
                </c:pt>
                <c:pt idx="6420">
                  <c:v>n6421</c:v>
                </c:pt>
                <c:pt idx="6421">
                  <c:v>n6422</c:v>
                </c:pt>
                <c:pt idx="6422">
                  <c:v>n6423</c:v>
                </c:pt>
                <c:pt idx="6423">
                  <c:v>n6424</c:v>
                </c:pt>
                <c:pt idx="6424">
                  <c:v>n6425</c:v>
                </c:pt>
                <c:pt idx="6425">
                  <c:v>n6426</c:v>
                </c:pt>
                <c:pt idx="6426">
                  <c:v>n6427</c:v>
                </c:pt>
                <c:pt idx="6427">
                  <c:v>n6428</c:v>
                </c:pt>
                <c:pt idx="6428">
                  <c:v>n6429</c:v>
                </c:pt>
                <c:pt idx="6429">
                  <c:v>n6430</c:v>
                </c:pt>
                <c:pt idx="6430">
                  <c:v>n6431</c:v>
                </c:pt>
                <c:pt idx="6431">
                  <c:v>n6432</c:v>
                </c:pt>
                <c:pt idx="6432">
                  <c:v>n6433</c:v>
                </c:pt>
                <c:pt idx="6433">
                  <c:v>n6434</c:v>
                </c:pt>
                <c:pt idx="6434">
                  <c:v>n6435</c:v>
                </c:pt>
                <c:pt idx="6435">
                  <c:v>n6436</c:v>
                </c:pt>
                <c:pt idx="6436">
                  <c:v>n6437</c:v>
                </c:pt>
                <c:pt idx="6437">
                  <c:v>n6438</c:v>
                </c:pt>
                <c:pt idx="6438">
                  <c:v>n6439</c:v>
                </c:pt>
                <c:pt idx="6439">
                  <c:v>n6440</c:v>
                </c:pt>
                <c:pt idx="6440">
                  <c:v>n6441</c:v>
                </c:pt>
                <c:pt idx="6441">
                  <c:v>n6442</c:v>
                </c:pt>
                <c:pt idx="6442">
                  <c:v>n6443</c:v>
                </c:pt>
                <c:pt idx="6443">
                  <c:v>n6444</c:v>
                </c:pt>
                <c:pt idx="6444">
                  <c:v>n6445</c:v>
                </c:pt>
                <c:pt idx="6445">
                  <c:v>n6446</c:v>
                </c:pt>
                <c:pt idx="6446">
                  <c:v>n6447</c:v>
                </c:pt>
                <c:pt idx="6447">
                  <c:v>n6448</c:v>
                </c:pt>
                <c:pt idx="6448">
                  <c:v>n6449</c:v>
                </c:pt>
                <c:pt idx="6449">
                  <c:v>n6450</c:v>
                </c:pt>
                <c:pt idx="6450">
                  <c:v>n6451</c:v>
                </c:pt>
                <c:pt idx="6451">
                  <c:v>n6452</c:v>
                </c:pt>
                <c:pt idx="6452">
                  <c:v>n6453</c:v>
                </c:pt>
                <c:pt idx="6453">
                  <c:v>n6454</c:v>
                </c:pt>
                <c:pt idx="6454">
                  <c:v>n6455</c:v>
                </c:pt>
                <c:pt idx="6455">
                  <c:v>n6456</c:v>
                </c:pt>
                <c:pt idx="6456">
                  <c:v>n6457</c:v>
                </c:pt>
                <c:pt idx="6457">
                  <c:v>n6458</c:v>
                </c:pt>
                <c:pt idx="6458">
                  <c:v>n6459</c:v>
                </c:pt>
                <c:pt idx="6459">
                  <c:v>n6460</c:v>
                </c:pt>
                <c:pt idx="6460">
                  <c:v>n6461</c:v>
                </c:pt>
                <c:pt idx="6461">
                  <c:v>n6462</c:v>
                </c:pt>
                <c:pt idx="6462">
                  <c:v>n6463</c:v>
                </c:pt>
                <c:pt idx="6463">
                  <c:v>n6464</c:v>
                </c:pt>
                <c:pt idx="6464">
                  <c:v>n6465</c:v>
                </c:pt>
                <c:pt idx="6465">
                  <c:v>n6466</c:v>
                </c:pt>
                <c:pt idx="6466">
                  <c:v>n6467</c:v>
                </c:pt>
                <c:pt idx="6467">
                  <c:v>n6468</c:v>
                </c:pt>
                <c:pt idx="6468">
                  <c:v>n6469</c:v>
                </c:pt>
                <c:pt idx="6469">
                  <c:v>n6470</c:v>
                </c:pt>
                <c:pt idx="6470">
                  <c:v>n6471</c:v>
                </c:pt>
                <c:pt idx="6471">
                  <c:v>n6472</c:v>
                </c:pt>
                <c:pt idx="6472">
                  <c:v>n6473</c:v>
                </c:pt>
                <c:pt idx="6473">
                  <c:v>n6474</c:v>
                </c:pt>
                <c:pt idx="6474">
                  <c:v>n6475</c:v>
                </c:pt>
                <c:pt idx="6475">
                  <c:v>n6476</c:v>
                </c:pt>
                <c:pt idx="6476">
                  <c:v>n6477</c:v>
                </c:pt>
                <c:pt idx="6477">
                  <c:v>n6478</c:v>
                </c:pt>
                <c:pt idx="6478">
                  <c:v>n6479</c:v>
                </c:pt>
                <c:pt idx="6479">
                  <c:v>n6480</c:v>
                </c:pt>
                <c:pt idx="6480">
                  <c:v>n6481</c:v>
                </c:pt>
                <c:pt idx="6481">
                  <c:v>n6482</c:v>
                </c:pt>
                <c:pt idx="6482">
                  <c:v>n6483</c:v>
                </c:pt>
                <c:pt idx="6483">
                  <c:v>n6484</c:v>
                </c:pt>
                <c:pt idx="6484">
                  <c:v>n6485</c:v>
                </c:pt>
                <c:pt idx="6485">
                  <c:v>n6486</c:v>
                </c:pt>
                <c:pt idx="6486">
                  <c:v>n6487</c:v>
                </c:pt>
                <c:pt idx="6487">
                  <c:v>n6488</c:v>
                </c:pt>
                <c:pt idx="6488">
                  <c:v>n6489</c:v>
                </c:pt>
                <c:pt idx="6489">
                  <c:v>n6490</c:v>
                </c:pt>
                <c:pt idx="6490">
                  <c:v>n6491</c:v>
                </c:pt>
                <c:pt idx="6491">
                  <c:v>n6492</c:v>
                </c:pt>
                <c:pt idx="6492">
                  <c:v>n6493</c:v>
                </c:pt>
                <c:pt idx="6493">
                  <c:v>n6494</c:v>
                </c:pt>
                <c:pt idx="6494">
                  <c:v>n6495</c:v>
                </c:pt>
                <c:pt idx="6495">
                  <c:v>n6496</c:v>
                </c:pt>
                <c:pt idx="6496">
                  <c:v>n6497</c:v>
                </c:pt>
                <c:pt idx="6497">
                  <c:v>n6498</c:v>
                </c:pt>
                <c:pt idx="6498">
                  <c:v>n6499</c:v>
                </c:pt>
                <c:pt idx="6499">
                  <c:v>n6500</c:v>
                </c:pt>
                <c:pt idx="6500">
                  <c:v>n6501</c:v>
                </c:pt>
                <c:pt idx="6501">
                  <c:v>n6502</c:v>
                </c:pt>
                <c:pt idx="6502">
                  <c:v>n6503</c:v>
                </c:pt>
                <c:pt idx="6503">
                  <c:v>n6504</c:v>
                </c:pt>
                <c:pt idx="6504">
                  <c:v>n6505</c:v>
                </c:pt>
                <c:pt idx="6505">
                  <c:v>n6506</c:v>
                </c:pt>
                <c:pt idx="6506">
                  <c:v>n6507</c:v>
                </c:pt>
                <c:pt idx="6507">
                  <c:v>n6508</c:v>
                </c:pt>
                <c:pt idx="6508">
                  <c:v>n6509</c:v>
                </c:pt>
                <c:pt idx="6509">
                  <c:v>n6510</c:v>
                </c:pt>
                <c:pt idx="6510">
                  <c:v>n6511</c:v>
                </c:pt>
                <c:pt idx="6511">
                  <c:v>n6512</c:v>
                </c:pt>
                <c:pt idx="6512">
                  <c:v>n6513</c:v>
                </c:pt>
                <c:pt idx="6513">
                  <c:v>n6514</c:v>
                </c:pt>
                <c:pt idx="6514">
                  <c:v>n6515</c:v>
                </c:pt>
                <c:pt idx="6515">
                  <c:v>n6516</c:v>
                </c:pt>
                <c:pt idx="6516">
                  <c:v>n6517</c:v>
                </c:pt>
                <c:pt idx="6517">
                  <c:v>n6518</c:v>
                </c:pt>
                <c:pt idx="6518">
                  <c:v>n6519</c:v>
                </c:pt>
                <c:pt idx="6519">
                  <c:v>n6520</c:v>
                </c:pt>
                <c:pt idx="6520">
                  <c:v>n6521</c:v>
                </c:pt>
                <c:pt idx="6521">
                  <c:v>n6522</c:v>
                </c:pt>
                <c:pt idx="6522">
                  <c:v>n6523</c:v>
                </c:pt>
                <c:pt idx="6523">
                  <c:v>n6524</c:v>
                </c:pt>
                <c:pt idx="6524">
                  <c:v>n6525</c:v>
                </c:pt>
                <c:pt idx="6525">
                  <c:v>n6526</c:v>
                </c:pt>
                <c:pt idx="6526">
                  <c:v>n6527</c:v>
                </c:pt>
                <c:pt idx="6527">
                  <c:v>n6528</c:v>
                </c:pt>
                <c:pt idx="6528">
                  <c:v>n6529</c:v>
                </c:pt>
                <c:pt idx="6529">
                  <c:v>n6530</c:v>
                </c:pt>
                <c:pt idx="6530">
                  <c:v>n6531</c:v>
                </c:pt>
                <c:pt idx="6531">
                  <c:v>n6532</c:v>
                </c:pt>
                <c:pt idx="6532">
                  <c:v>n6533</c:v>
                </c:pt>
                <c:pt idx="6533">
                  <c:v>n6534</c:v>
                </c:pt>
                <c:pt idx="6534">
                  <c:v>n6535</c:v>
                </c:pt>
                <c:pt idx="6535">
                  <c:v>n6536</c:v>
                </c:pt>
                <c:pt idx="6536">
                  <c:v>n6537</c:v>
                </c:pt>
                <c:pt idx="6537">
                  <c:v>n6538</c:v>
                </c:pt>
                <c:pt idx="6538">
                  <c:v>n6539</c:v>
                </c:pt>
                <c:pt idx="6539">
                  <c:v>n6540</c:v>
                </c:pt>
                <c:pt idx="6540">
                  <c:v>n6541</c:v>
                </c:pt>
                <c:pt idx="6541">
                  <c:v>n6542</c:v>
                </c:pt>
                <c:pt idx="6542">
                  <c:v>n6543</c:v>
                </c:pt>
                <c:pt idx="6543">
                  <c:v>n6544</c:v>
                </c:pt>
                <c:pt idx="6544">
                  <c:v>n6545</c:v>
                </c:pt>
                <c:pt idx="6545">
                  <c:v>n6546</c:v>
                </c:pt>
                <c:pt idx="6546">
                  <c:v>n6547</c:v>
                </c:pt>
                <c:pt idx="6547">
                  <c:v>n6548</c:v>
                </c:pt>
                <c:pt idx="6548">
                  <c:v>n6549</c:v>
                </c:pt>
                <c:pt idx="6549">
                  <c:v>n6550</c:v>
                </c:pt>
                <c:pt idx="6550">
                  <c:v>n6551</c:v>
                </c:pt>
                <c:pt idx="6551">
                  <c:v>n6552</c:v>
                </c:pt>
                <c:pt idx="6552">
                  <c:v>n6553</c:v>
                </c:pt>
                <c:pt idx="6553">
                  <c:v>n6554</c:v>
                </c:pt>
                <c:pt idx="6554">
                  <c:v>n6555</c:v>
                </c:pt>
                <c:pt idx="6555">
                  <c:v>n6556</c:v>
                </c:pt>
                <c:pt idx="6556">
                  <c:v>n6557</c:v>
                </c:pt>
                <c:pt idx="6557">
                  <c:v>n6558</c:v>
                </c:pt>
                <c:pt idx="6558">
                  <c:v>n6559</c:v>
                </c:pt>
                <c:pt idx="6559">
                  <c:v>n6560</c:v>
                </c:pt>
                <c:pt idx="6560">
                  <c:v>n6561</c:v>
                </c:pt>
                <c:pt idx="6561">
                  <c:v>n6562</c:v>
                </c:pt>
                <c:pt idx="6562">
                  <c:v>n6563</c:v>
                </c:pt>
                <c:pt idx="6563">
                  <c:v>n6564</c:v>
                </c:pt>
                <c:pt idx="6564">
                  <c:v>n6565</c:v>
                </c:pt>
                <c:pt idx="6565">
                  <c:v>n6566</c:v>
                </c:pt>
                <c:pt idx="6566">
                  <c:v>n6567</c:v>
                </c:pt>
                <c:pt idx="6567">
                  <c:v>n6568</c:v>
                </c:pt>
                <c:pt idx="6568">
                  <c:v>n6569</c:v>
                </c:pt>
                <c:pt idx="6569">
                  <c:v>n6570</c:v>
                </c:pt>
                <c:pt idx="6570">
                  <c:v>n6571</c:v>
                </c:pt>
                <c:pt idx="6571">
                  <c:v>n6572</c:v>
                </c:pt>
                <c:pt idx="6572">
                  <c:v>n6573</c:v>
                </c:pt>
                <c:pt idx="6573">
                  <c:v>n6574</c:v>
                </c:pt>
                <c:pt idx="6574">
                  <c:v>n6575</c:v>
                </c:pt>
                <c:pt idx="6575">
                  <c:v>n6576</c:v>
                </c:pt>
                <c:pt idx="6576">
                  <c:v>n6577</c:v>
                </c:pt>
                <c:pt idx="6577">
                  <c:v>n6578</c:v>
                </c:pt>
                <c:pt idx="6578">
                  <c:v>n6579</c:v>
                </c:pt>
                <c:pt idx="6579">
                  <c:v>n6580</c:v>
                </c:pt>
                <c:pt idx="6580">
                  <c:v>n6581</c:v>
                </c:pt>
                <c:pt idx="6581">
                  <c:v>n6582</c:v>
                </c:pt>
                <c:pt idx="6582">
                  <c:v>n6583</c:v>
                </c:pt>
                <c:pt idx="6583">
                  <c:v>n6584</c:v>
                </c:pt>
                <c:pt idx="6584">
                  <c:v>n6585</c:v>
                </c:pt>
                <c:pt idx="6585">
                  <c:v>n6586</c:v>
                </c:pt>
                <c:pt idx="6586">
                  <c:v>n6587</c:v>
                </c:pt>
                <c:pt idx="6587">
                  <c:v>n6588</c:v>
                </c:pt>
                <c:pt idx="6588">
                  <c:v>n6589</c:v>
                </c:pt>
                <c:pt idx="6589">
                  <c:v>n6590</c:v>
                </c:pt>
                <c:pt idx="6590">
                  <c:v>n6591</c:v>
                </c:pt>
                <c:pt idx="6591">
                  <c:v>n6592</c:v>
                </c:pt>
                <c:pt idx="6592">
                  <c:v>n6593</c:v>
                </c:pt>
                <c:pt idx="6593">
                  <c:v>n6594</c:v>
                </c:pt>
                <c:pt idx="6594">
                  <c:v>n6595</c:v>
                </c:pt>
                <c:pt idx="6595">
                  <c:v>n6596</c:v>
                </c:pt>
                <c:pt idx="6596">
                  <c:v>n6597</c:v>
                </c:pt>
                <c:pt idx="6597">
                  <c:v>n6598</c:v>
                </c:pt>
                <c:pt idx="6598">
                  <c:v>n6599</c:v>
                </c:pt>
                <c:pt idx="6599">
                  <c:v>n6600</c:v>
                </c:pt>
                <c:pt idx="6600">
                  <c:v>n6601</c:v>
                </c:pt>
                <c:pt idx="6601">
                  <c:v>n6602</c:v>
                </c:pt>
                <c:pt idx="6602">
                  <c:v>n6603</c:v>
                </c:pt>
                <c:pt idx="6603">
                  <c:v>n6604</c:v>
                </c:pt>
                <c:pt idx="6604">
                  <c:v>n6605</c:v>
                </c:pt>
                <c:pt idx="6605">
                  <c:v>n6606</c:v>
                </c:pt>
                <c:pt idx="6606">
                  <c:v>n6607</c:v>
                </c:pt>
                <c:pt idx="6607">
                  <c:v>n6608</c:v>
                </c:pt>
                <c:pt idx="6608">
                  <c:v>n6609</c:v>
                </c:pt>
                <c:pt idx="6609">
                  <c:v>n6610</c:v>
                </c:pt>
                <c:pt idx="6610">
                  <c:v>n6611</c:v>
                </c:pt>
                <c:pt idx="6611">
                  <c:v>n6612</c:v>
                </c:pt>
                <c:pt idx="6612">
                  <c:v>n6613</c:v>
                </c:pt>
                <c:pt idx="6613">
                  <c:v>n6614</c:v>
                </c:pt>
                <c:pt idx="6614">
                  <c:v>n6615</c:v>
                </c:pt>
                <c:pt idx="6615">
                  <c:v>n6616</c:v>
                </c:pt>
                <c:pt idx="6616">
                  <c:v>n6617</c:v>
                </c:pt>
                <c:pt idx="6617">
                  <c:v>n6618</c:v>
                </c:pt>
                <c:pt idx="6618">
                  <c:v>n6619</c:v>
                </c:pt>
                <c:pt idx="6619">
                  <c:v>n6620</c:v>
                </c:pt>
                <c:pt idx="6620">
                  <c:v>n6621</c:v>
                </c:pt>
                <c:pt idx="6621">
                  <c:v>n6622</c:v>
                </c:pt>
                <c:pt idx="6622">
                  <c:v>n6623</c:v>
                </c:pt>
                <c:pt idx="6623">
                  <c:v>n6624</c:v>
                </c:pt>
                <c:pt idx="6624">
                  <c:v>n6625</c:v>
                </c:pt>
                <c:pt idx="6625">
                  <c:v>n6626</c:v>
                </c:pt>
                <c:pt idx="6626">
                  <c:v>n6627</c:v>
                </c:pt>
                <c:pt idx="6627">
                  <c:v>n6628</c:v>
                </c:pt>
                <c:pt idx="6628">
                  <c:v>n6629</c:v>
                </c:pt>
                <c:pt idx="6629">
                  <c:v>n6630</c:v>
                </c:pt>
                <c:pt idx="6630">
                  <c:v>n6631</c:v>
                </c:pt>
                <c:pt idx="6631">
                  <c:v>n6632</c:v>
                </c:pt>
                <c:pt idx="6632">
                  <c:v>n6633</c:v>
                </c:pt>
                <c:pt idx="6633">
                  <c:v>n6634</c:v>
                </c:pt>
                <c:pt idx="6634">
                  <c:v>n6635</c:v>
                </c:pt>
                <c:pt idx="6635">
                  <c:v>n6636</c:v>
                </c:pt>
                <c:pt idx="6636">
                  <c:v>n6637</c:v>
                </c:pt>
                <c:pt idx="6637">
                  <c:v>n6638</c:v>
                </c:pt>
                <c:pt idx="6638">
                  <c:v>n6639</c:v>
                </c:pt>
                <c:pt idx="6639">
                  <c:v>n6640</c:v>
                </c:pt>
                <c:pt idx="6640">
                  <c:v>n6641</c:v>
                </c:pt>
                <c:pt idx="6641">
                  <c:v>n6642</c:v>
                </c:pt>
                <c:pt idx="6642">
                  <c:v>n6643</c:v>
                </c:pt>
                <c:pt idx="6643">
                  <c:v>n6644</c:v>
                </c:pt>
                <c:pt idx="6644">
                  <c:v>n6645</c:v>
                </c:pt>
                <c:pt idx="6645">
                  <c:v>n6646</c:v>
                </c:pt>
                <c:pt idx="6646">
                  <c:v>n6647</c:v>
                </c:pt>
                <c:pt idx="6647">
                  <c:v>n6648</c:v>
                </c:pt>
                <c:pt idx="6648">
                  <c:v>n6649</c:v>
                </c:pt>
                <c:pt idx="6649">
                  <c:v>n6650</c:v>
                </c:pt>
                <c:pt idx="6650">
                  <c:v>n6651</c:v>
                </c:pt>
                <c:pt idx="6651">
                  <c:v>n6652</c:v>
                </c:pt>
                <c:pt idx="6652">
                  <c:v>n6653</c:v>
                </c:pt>
                <c:pt idx="6653">
                  <c:v>n6654</c:v>
                </c:pt>
                <c:pt idx="6654">
                  <c:v>n6655</c:v>
                </c:pt>
                <c:pt idx="6655">
                  <c:v>n6656</c:v>
                </c:pt>
                <c:pt idx="6656">
                  <c:v>n6657</c:v>
                </c:pt>
                <c:pt idx="6657">
                  <c:v>n6658</c:v>
                </c:pt>
                <c:pt idx="6658">
                  <c:v>n6659</c:v>
                </c:pt>
                <c:pt idx="6659">
                  <c:v>n6660</c:v>
                </c:pt>
                <c:pt idx="6660">
                  <c:v>n6661</c:v>
                </c:pt>
                <c:pt idx="6661">
                  <c:v>n6662</c:v>
                </c:pt>
                <c:pt idx="6662">
                  <c:v>n6663</c:v>
                </c:pt>
                <c:pt idx="6663">
                  <c:v>n6664</c:v>
                </c:pt>
                <c:pt idx="6664">
                  <c:v>n6665</c:v>
                </c:pt>
                <c:pt idx="6665">
                  <c:v>n6666</c:v>
                </c:pt>
                <c:pt idx="6666">
                  <c:v>n6667</c:v>
                </c:pt>
                <c:pt idx="6667">
                  <c:v>n6668</c:v>
                </c:pt>
                <c:pt idx="6668">
                  <c:v>n6669</c:v>
                </c:pt>
                <c:pt idx="6669">
                  <c:v>n6670</c:v>
                </c:pt>
                <c:pt idx="6670">
                  <c:v>n6671</c:v>
                </c:pt>
                <c:pt idx="6671">
                  <c:v>n6672</c:v>
                </c:pt>
                <c:pt idx="6672">
                  <c:v>n6673</c:v>
                </c:pt>
                <c:pt idx="6673">
                  <c:v>n6674</c:v>
                </c:pt>
                <c:pt idx="6674">
                  <c:v>n6675</c:v>
                </c:pt>
                <c:pt idx="6675">
                  <c:v>n6676</c:v>
                </c:pt>
                <c:pt idx="6676">
                  <c:v>n6677</c:v>
                </c:pt>
                <c:pt idx="6677">
                  <c:v>n6678</c:v>
                </c:pt>
                <c:pt idx="6678">
                  <c:v>n6679</c:v>
                </c:pt>
                <c:pt idx="6679">
                  <c:v>n6680</c:v>
                </c:pt>
                <c:pt idx="6680">
                  <c:v>n6681</c:v>
                </c:pt>
                <c:pt idx="6681">
                  <c:v>n6682</c:v>
                </c:pt>
                <c:pt idx="6682">
                  <c:v>n6683</c:v>
                </c:pt>
                <c:pt idx="6683">
                  <c:v>n6684</c:v>
                </c:pt>
                <c:pt idx="6684">
                  <c:v>n6685</c:v>
                </c:pt>
                <c:pt idx="6685">
                  <c:v>n6686</c:v>
                </c:pt>
                <c:pt idx="6686">
                  <c:v>n6687</c:v>
                </c:pt>
                <c:pt idx="6687">
                  <c:v>n6688</c:v>
                </c:pt>
                <c:pt idx="6688">
                  <c:v>n6689</c:v>
                </c:pt>
                <c:pt idx="6689">
                  <c:v>n6690</c:v>
                </c:pt>
                <c:pt idx="6690">
                  <c:v>n6691</c:v>
                </c:pt>
                <c:pt idx="6691">
                  <c:v>n6692</c:v>
                </c:pt>
                <c:pt idx="6692">
                  <c:v>n6693</c:v>
                </c:pt>
                <c:pt idx="6693">
                  <c:v>n6694</c:v>
                </c:pt>
                <c:pt idx="6694">
                  <c:v>n6695</c:v>
                </c:pt>
                <c:pt idx="6695">
                  <c:v>n6696</c:v>
                </c:pt>
                <c:pt idx="6696">
                  <c:v>n6697</c:v>
                </c:pt>
                <c:pt idx="6697">
                  <c:v>n6698</c:v>
                </c:pt>
                <c:pt idx="6698">
                  <c:v>n6699</c:v>
                </c:pt>
                <c:pt idx="6699">
                  <c:v>n6700</c:v>
                </c:pt>
                <c:pt idx="6700">
                  <c:v>n6701</c:v>
                </c:pt>
                <c:pt idx="6701">
                  <c:v>n6702</c:v>
                </c:pt>
                <c:pt idx="6702">
                  <c:v>n6703</c:v>
                </c:pt>
                <c:pt idx="6703">
                  <c:v>n6704</c:v>
                </c:pt>
                <c:pt idx="6704">
                  <c:v>n6705</c:v>
                </c:pt>
                <c:pt idx="6705">
                  <c:v>n6706</c:v>
                </c:pt>
                <c:pt idx="6706">
                  <c:v>n6707</c:v>
                </c:pt>
                <c:pt idx="6707">
                  <c:v>n6708</c:v>
                </c:pt>
                <c:pt idx="6708">
                  <c:v>n6709</c:v>
                </c:pt>
                <c:pt idx="6709">
                  <c:v>n6710</c:v>
                </c:pt>
                <c:pt idx="6710">
                  <c:v>n6711</c:v>
                </c:pt>
                <c:pt idx="6711">
                  <c:v>n6712</c:v>
                </c:pt>
                <c:pt idx="6712">
                  <c:v>n6713</c:v>
                </c:pt>
                <c:pt idx="6713">
                  <c:v>n6714</c:v>
                </c:pt>
                <c:pt idx="6714">
                  <c:v>n6715</c:v>
                </c:pt>
                <c:pt idx="6715">
                  <c:v>n6716</c:v>
                </c:pt>
                <c:pt idx="6716">
                  <c:v>n6717</c:v>
                </c:pt>
                <c:pt idx="6717">
                  <c:v>n6718</c:v>
                </c:pt>
                <c:pt idx="6718">
                  <c:v>n6719</c:v>
                </c:pt>
                <c:pt idx="6719">
                  <c:v>n6720</c:v>
                </c:pt>
                <c:pt idx="6720">
                  <c:v>n6721</c:v>
                </c:pt>
                <c:pt idx="6721">
                  <c:v>n6722</c:v>
                </c:pt>
                <c:pt idx="6722">
                  <c:v>n6723</c:v>
                </c:pt>
                <c:pt idx="6723">
                  <c:v>n6724</c:v>
                </c:pt>
                <c:pt idx="6724">
                  <c:v>n6725</c:v>
                </c:pt>
                <c:pt idx="6725">
                  <c:v>n6726</c:v>
                </c:pt>
                <c:pt idx="6726">
                  <c:v>n6727</c:v>
                </c:pt>
                <c:pt idx="6727">
                  <c:v>n6728</c:v>
                </c:pt>
                <c:pt idx="6728">
                  <c:v>n6729</c:v>
                </c:pt>
                <c:pt idx="6729">
                  <c:v>n6730</c:v>
                </c:pt>
                <c:pt idx="6730">
                  <c:v>n6731</c:v>
                </c:pt>
                <c:pt idx="6731">
                  <c:v>n6732</c:v>
                </c:pt>
                <c:pt idx="6732">
                  <c:v>n6733</c:v>
                </c:pt>
                <c:pt idx="6733">
                  <c:v>n6734</c:v>
                </c:pt>
                <c:pt idx="6734">
                  <c:v>n6735</c:v>
                </c:pt>
                <c:pt idx="6735">
                  <c:v>n6736</c:v>
                </c:pt>
                <c:pt idx="6736">
                  <c:v>n6737</c:v>
                </c:pt>
                <c:pt idx="6737">
                  <c:v>n6738</c:v>
                </c:pt>
                <c:pt idx="6738">
                  <c:v>n6739</c:v>
                </c:pt>
                <c:pt idx="6739">
                  <c:v>n6740</c:v>
                </c:pt>
                <c:pt idx="6740">
                  <c:v>n6741</c:v>
                </c:pt>
                <c:pt idx="6741">
                  <c:v>n6742</c:v>
                </c:pt>
                <c:pt idx="6742">
                  <c:v>n6743</c:v>
                </c:pt>
                <c:pt idx="6743">
                  <c:v>n6744</c:v>
                </c:pt>
                <c:pt idx="6744">
                  <c:v>n6745</c:v>
                </c:pt>
                <c:pt idx="6745">
                  <c:v>n6746</c:v>
                </c:pt>
                <c:pt idx="6746">
                  <c:v>n6747</c:v>
                </c:pt>
                <c:pt idx="6747">
                  <c:v>n6748</c:v>
                </c:pt>
                <c:pt idx="6748">
                  <c:v>n6749</c:v>
                </c:pt>
                <c:pt idx="6749">
                  <c:v>n6750</c:v>
                </c:pt>
                <c:pt idx="6750">
                  <c:v>n6751</c:v>
                </c:pt>
                <c:pt idx="6751">
                  <c:v>n6752</c:v>
                </c:pt>
                <c:pt idx="6752">
                  <c:v>n6753</c:v>
                </c:pt>
                <c:pt idx="6753">
                  <c:v>n6754</c:v>
                </c:pt>
                <c:pt idx="6754">
                  <c:v>n6755</c:v>
                </c:pt>
                <c:pt idx="6755">
                  <c:v>n6756</c:v>
                </c:pt>
                <c:pt idx="6756">
                  <c:v>n6757</c:v>
                </c:pt>
                <c:pt idx="6757">
                  <c:v>n6758</c:v>
                </c:pt>
                <c:pt idx="6758">
                  <c:v>n6759</c:v>
                </c:pt>
                <c:pt idx="6759">
                  <c:v>n6760</c:v>
                </c:pt>
                <c:pt idx="6760">
                  <c:v>n6761</c:v>
                </c:pt>
                <c:pt idx="6761">
                  <c:v>n6762</c:v>
                </c:pt>
                <c:pt idx="6762">
                  <c:v>n6763</c:v>
                </c:pt>
                <c:pt idx="6763">
                  <c:v>n6764</c:v>
                </c:pt>
                <c:pt idx="6764">
                  <c:v>n6765</c:v>
                </c:pt>
                <c:pt idx="6765">
                  <c:v>n6766</c:v>
                </c:pt>
                <c:pt idx="6766">
                  <c:v>n6767</c:v>
                </c:pt>
                <c:pt idx="6767">
                  <c:v>n6768</c:v>
                </c:pt>
                <c:pt idx="6768">
                  <c:v>n6769</c:v>
                </c:pt>
                <c:pt idx="6769">
                  <c:v>n6770</c:v>
                </c:pt>
                <c:pt idx="6770">
                  <c:v>n6771</c:v>
                </c:pt>
                <c:pt idx="6771">
                  <c:v>n6772</c:v>
                </c:pt>
                <c:pt idx="6772">
                  <c:v>n6773</c:v>
                </c:pt>
                <c:pt idx="6773">
                  <c:v>n6774</c:v>
                </c:pt>
                <c:pt idx="6774">
                  <c:v>n6775</c:v>
                </c:pt>
                <c:pt idx="6775">
                  <c:v>n6776</c:v>
                </c:pt>
                <c:pt idx="6776">
                  <c:v>n6777</c:v>
                </c:pt>
                <c:pt idx="6777">
                  <c:v>n6778</c:v>
                </c:pt>
                <c:pt idx="6778">
                  <c:v>n6779</c:v>
                </c:pt>
                <c:pt idx="6779">
                  <c:v>n6780</c:v>
                </c:pt>
                <c:pt idx="6780">
                  <c:v>n6781</c:v>
                </c:pt>
                <c:pt idx="6781">
                  <c:v>n6782</c:v>
                </c:pt>
                <c:pt idx="6782">
                  <c:v>n6783</c:v>
                </c:pt>
                <c:pt idx="6783">
                  <c:v>n6784</c:v>
                </c:pt>
                <c:pt idx="6784">
                  <c:v>n6785</c:v>
                </c:pt>
                <c:pt idx="6785">
                  <c:v>n6786</c:v>
                </c:pt>
                <c:pt idx="6786">
                  <c:v>n6787</c:v>
                </c:pt>
                <c:pt idx="6787">
                  <c:v>n6788</c:v>
                </c:pt>
                <c:pt idx="6788">
                  <c:v>n6789</c:v>
                </c:pt>
                <c:pt idx="6789">
                  <c:v>n6790</c:v>
                </c:pt>
                <c:pt idx="6790">
                  <c:v>n6791</c:v>
                </c:pt>
                <c:pt idx="6791">
                  <c:v>n6792</c:v>
                </c:pt>
                <c:pt idx="6792">
                  <c:v>n6793</c:v>
                </c:pt>
                <c:pt idx="6793">
                  <c:v>n6794</c:v>
                </c:pt>
                <c:pt idx="6794">
                  <c:v>n6795</c:v>
                </c:pt>
                <c:pt idx="6795">
                  <c:v>n6796</c:v>
                </c:pt>
                <c:pt idx="6796">
                  <c:v>n6797</c:v>
                </c:pt>
                <c:pt idx="6797">
                  <c:v>n6798</c:v>
                </c:pt>
                <c:pt idx="6798">
                  <c:v>n6799</c:v>
                </c:pt>
                <c:pt idx="6799">
                  <c:v>n6800</c:v>
                </c:pt>
                <c:pt idx="6800">
                  <c:v>n6801</c:v>
                </c:pt>
                <c:pt idx="6801">
                  <c:v>n6802</c:v>
                </c:pt>
                <c:pt idx="6802">
                  <c:v>n6803</c:v>
                </c:pt>
                <c:pt idx="6803">
                  <c:v>n6804</c:v>
                </c:pt>
                <c:pt idx="6804">
                  <c:v>n6805</c:v>
                </c:pt>
                <c:pt idx="6805">
                  <c:v>n6806</c:v>
                </c:pt>
                <c:pt idx="6806">
                  <c:v>n6807</c:v>
                </c:pt>
                <c:pt idx="6807">
                  <c:v>n6808</c:v>
                </c:pt>
                <c:pt idx="6808">
                  <c:v>n6809</c:v>
                </c:pt>
                <c:pt idx="6809">
                  <c:v>n6810</c:v>
                </c:pt>
                <c:pt idx="6810">
                  <c:v>n6811</c:v>
                </c:pt>
                <c:pt idx="6811">
                  <c:v>n6812</c:v>
                </c:pt>
                <c:pt idx="6812">
                  <c:v>n6813</c:v>
                </c:pt>
                <c:pt idx="6813">
                  <c:v>n6814</c:v>
                </c:pt>
                <c:pt idx="6814">
                  <c:v>n6815</c:v>
                </c:pt>
                <c:pt idx="6815">
                  <c:v>n6816</c:v>
                </c:pt>
                <c:pt idx="6816">
                  <c:v>n6817</c:v>
                </c:pt>
                <c:pt idx="6817">
                  <c:v>n6818</c:v>
                </c:pt>
                <c:pt idx="6818">
                  <c:v>n6819</c:v>
                </c:pt>
                <c:pt idx="6819">
                  <c:v>n6820</c:v>
                </c:pt>
                <c:pt idx="6820">
                  <c:v>n6821</c:v>
                </c:pt>
                <c:pt idx="6821">
                  <c:v>n6822</c:v>
                </c:pt>
                <c:pt idx="6822">
                  <c:v>n6823</c:v>
                </c:pt>
                <c:pt idx="6823">
                  <c:v>n6824</c:v>
                </c:pt>
                <c:pt idx="6824">
                  <c:v>n6825</c:v>
                </c:pt>
                <c:pt idx="6825">
                  <c:v>n6826</c:v>
                </c:pt>
                <c:pt idx="6826">
                  <c:v>n6827</c:v>
                </c:pt>
                <c:pt idx="6827">
                  <c:v>n6828</c:v>
                </c:pt>
                <c:pt idx="6828">
                  <c:v>n6829</c:v>
                </c:pt>
                <c:pt idx="6829">
                  <c:v>n6830</c:v>
                </c:pt>
                <c:pt idx="6830">
                  <c:v>n6831</c:v>
                </c:pt>
                <c:pt idx="6831">
                  <c:v>n6832</c:v>
                </c:pt>
                <c:pt idx="6832">
                  <c:v>n6833</c:v>
                </c:pt>
                <c:pt idx="6833">
                  <c:v>n6834</c:v>
                </c:pt>
                <c:pt idx="6834">
                  <c:v>n6835</c:v>
                </c:pt>
                <c:pt idx="6835">
                  <c:v>n6836</c:v>
                </c:pt>
                <c:pt idx="6836">
                  <c:v>n6837</c:v>
                </c:pt>
                <c:pt idx="6837">
                  <c:v>n6838</c:v>
                </c:pt>
                <c:pt idx="6838">
                  <c:v>n6839</c:v>
                </c:pt>
                <c:pt idx="6839">
                  <c:v>n6840</c:v>
                </c:pt>
                <c:pt idx="6840">
                  <c:v>n6841</c:v>
                </c:pt>
                <c:pt idx="6841">
                  <c:v>n6842</c:v>
                </c:pt>
                <c:pt idx="6842">
                  <c:v>n6843</c:v>
                </c:pt>
                <c:pt idx="6843">
                  <c:v>n6844</c:v>
                </c:pt>
                <c:pt idx="6844">
                  <c:v>n6845</c:v>
                </c:pt>
                <c:pt idx="6845">
                  <c:v>n6846</c:v>
                </c:pt>
                <c:pt idx="6846">
                  <c:v>n6847</c:v>
                </c:pt>
                <c:pt idx="6847">
                  <c:v>n6848</c:v>
                </c:pt>
                <c:pt idx="6848">
                  <c:v>n6849</c:v>
                </c:pt>
                <c:pt idx="6849">
                  <c:v>n6850</c:v>
                </c:pt>
                <c:pt idx="6850">
                  <c:v>n6851</c:v>
                </c:pt>
                <c:pt idx="6851">
                  <c:v>n6852</c:v>
                </c:pt>
                <c:pt idx="6852">
                  <c:v>n6853</c:v>
                </c:pt>
                <c:pt idx="6853">
                  <c:v>n6854</c:v>
                </c:pt>
                <c:pt idx="6854">
                  <c:v>n6855</c:v>
                </c:pt>
                <c:pt idx="6855">
                  <c:v>n6856</c:v>
                </c:pt>
                <c:pt idx="6856">
                  <c:v>n6857</c:v>
                </c:pt>
                <c:pt idx="6857">
                  <c:v>n6858</c:v>
                </c:pt>
                <c:pt idx="6858">
                  <c:v>n6859</c:v>
                </c:pt>
                <c:pt idx="6859">
                  <c:v>n6860</c:v>
                </c:pt>
                <c:pt idx="6860">
                  <c:v>n6861</c:v>
                </c:pt>
                <c:pt idx="6861">
                  <c:v>n6862</c:v>
                </c:pt>
                <c:pt idx="6862">
                  <c:v>n6863</c:v>
                </c:pt>
                <c:pt idx="6863">
                  <c:v>n6864</c:v>
                </c:pt>
                <c:pt idx="6864">
                  <c:v>n6865</c:v>
                </c:pt>
                <c:pt idx="6865">
                  <c:v>n6866</c:v>
                </c:pt>
                <c:pt idx="6866">
                  <c:v>n6867</c:v>
                </c:pt>
                <c:pt idx="6867">
                  <c:v>n6868</c:v>
                </c:pt>
                <c:pt idx="6868">
                  <c:v>n6869</c:v>
                </c:pt>
                <c:pt idx="6869">
                  <c:v>n6870</c:v>
                </c:pt>
                <c:pt idx="6870">
                  <c:v>n6871</c:v>
                </c:pt>
                <c:pt idx="6871">
                  <c:v>n6872</c:v>
                </c:pt>
                <c:pt idx="6872">
                  <c:v>n6873</c:v>
                </c:pt>
                <c:pt idx="6873">
                  <c:v>n6874</c:v>
                </c:pt>
                <c:pt idx="6874">
                  <c:v>n6875</c:v>
                </c:pt>
                <c:pt idx="6875">
                  <c:v>n6876</c:v>
                </c:pt>
                <c:pt idx="6876">
                  <c:v>n6877</c:v>
                </c:pt>
                <c:pt idx="6877">
                  <c:v>n6878</c:v>
                </c:pt>
                <c:pt idx="6878">
                  <c:v>n6879</c:v>
                </c:pt>
                <c:pt idx="6879">
                  <c:v>n6880</c:v>
                </c:pt>
                <c:pt idx="6880">
                  <c:v>n6881</c:v>
                </c:pt>
                <c:pt idx="6881">
                  <c:v>n6882</c:v>
                </c:pt>
                <c:pt idx="6882">
                  <c:v>n6883</c:v>
                </c:pt>
                <c:pt idx="6883">
                  <c:v>n6884</c:v>
                </c:pt>
                <c:pt idx="6884">
                  <c:v>n6885</c:v>
                </c:pt>
                <c:pt idx="6885">
                  <c:v>n6886</c:v>
                </c:pt>
                <c:pt idx="6886">
                  <c:v>n6887</c:v>
                </c:pt>
                <c:pt idx="6887">
                  <c:v>n6888</c:v>
                </c:pt>
                <c:pt idx="6888">
                  <c:v>n6889</c:v>
                </c:pt>
                <c:pt idx="6889">
                  <c:v>n6890</c:v>
                </c:pt>
                <c:pt idx="6890">
                  <c:v>n6891</c:v>
                </c:pt>
                <c:pt idx="6891">
                  <c:v>n6892</c:v>
                </c:pt>
                <c:pt idx="6892">
                  <c:v>n6893</c:v>
                </c:pt>
                <c:pt idx="6893">
                  <c:v>n6894</c:v>
                </c:pt>
                <c:pt idx="6894">
                  <c:v>n6895</c:v>
                </c:pt>
                <c:pt idx="6895">
                  <c:v>n6896</c:v>
                </c:pt>
                <c:pt idx="6896">
                  <c:v>n6897</c:v>
                </c:pt>
                <c:pt idx="6897">
                  <c:v>n6898</c:v>
                </c:pt>
                <c:pt idx="6898">
                  <c:v>n6899</c:v>
                </c:pt>
                <c:pt idx="6899">
                  <c:v>n6900</c:v>
                </c:pt>
                <c:pt idx="6900">
                  <c:v>n6901</c:v>
                </c:pt>
                <c:pt idx="6901">
                  <c:v>n6902</c:v>
                </c:pt>
                <c:pt idx="6902">
                  <c:v>n6903</c:v>
                </c:pt>
                <c:pt idx="6903">
                  <c:v>n6904</c:v>
                </c:pt>
                <c:pt idx="6904">
                  <c:v>n6905</c:v>
                </c:pt>
                <c:pt idx="6905">
                  <c:v>n6906</c:v>
                </c:pt>
                <c:pt idx="6906">
                  <c:v>n6907</c:v>
                </c:pt>
                <c:pt idx="6907">
                  <c:v>n6908</c:v>
                </c:pt>
                <c:pt idx="6908">
                  <c:v>n6909</c:v>
                </c:pt>
                <c:pt idx="6909">
                  <c:v>n6910</c:v>
                </c:pt>
                <c:pt idx="6910">
                  <c:v>n6911</c:v>
                </c:pt>
                <c:pt idx="6911">
                  <c:v>n6912</c:v>
                </c:pt>
                <c:pt idx="6912">
                  <c:v>n6913</c:v>
                </c:pt>
                <c:pt idx="6913">
                  <c:v>n6914</c:v>
                </c:pt>
                <c:pt idx="6914">
                  <c:v>n6915</c:v>
                </c:pt>
                <c:pt idx="6915">
                  <c:v>n6916</c:v>
                </c:pt>
                <c:pt idx="6916">
                  <c:v>n6917</c:v>
                </c:pt>
                <c:pt idx="6917">
                  <c:v>n6918</c:v>
                </c:pt>
                <c:pt idx="6918">
                  <c:v>n6919</c:v>
                </c:pt>
                <c:pt idx="6919">
                  <c:v>n6920</c:v>
                </c:pt>
                <c:pt idx="6920">
                  <c:v>n6921</c:v>
                </c:pt>
                <c:pt idx="6921">
                  <c:v>n6922</c:v>
                </c:pt>
                <c:pt idx="6922">
                  <c:v>n6923</c:v>
                </c:pt>
                <c:pt idx="6923">
                  <c:v>n6924</c:v>
                </c:pt>
                <c:pt idx="6924">
                  <c:v>n6925</c:v>
                </c:pt>
                <c:pt idx="6925">
                  <c:v>n6926</c:v>
                </c:pt>
                <c:pt idx="6926">
                  <c:v>n6927</c:v>
                </c:pt>
                <c:pt idx="6927">
                  <c:v>n6928</c:v>
                </c:pt>
                <c:pt idx="6928">
                  <c:v>n6929</c:v>
                </c:pt>
                <c:pt idx="6929">
                  <c:v>n6930</c:v>
                </c:pt>
                <c:pt idx="6930">
                  <c:v>n6931</c:v>
                </c:pt>
                <c:pt idx="6931">
                  <c:v>n6932</c:v>
                </c:pt>
                <c:pt idx="6932">
                  <c:v>n6933</c:v>
                </c:pt>
                <c:pt idx="6933">
                  <c:v>n6934</c:v>
                </c:pt>
                <c:pt idx="6934">
                  <c:v>n6935</c:v>
                </c:pt>
                <c:pt idx="6935">
                  <c:v>n6936</c:v>
                </c:pt>
                <c:pt idx="6936">
                  <c:v>n6937</c:v>
                </c:pt>
                <c:pt idx="6937">
                  <c:v>n6938</c:v>
                </c:pt>
                <c:pt idx="6938">
                  <c:v>n6939</c:v>
                </c:pt>
                <c:pt idx="6939">
                  <c:v>n6940</c:v>
                </c:pt>
                <c:pt idx="6940">
                  <c:v>n6941</c:v>
                </c:pt>
                <c:pt idx="6941">
                  <c:v>n6942</c:v>
                </c:pt>
                <c:pt idx="6942">
                  <c:v>n6943</c:v>
                </c:pt>
                <c:pt idx="6943">
                  <c:v>n6944</c:v>
                </c:pt>
                <c:pt idx="6944">
                  <c:v>n6945</c:v>
                </c:pt>
                <c:pt idx="6945">
                  <c:v>n6946</c:v>
                </c:pt>
                <c:pt idx="6946">
                  <c:v>n6947</c:v>
                </c:pt>
                <c:pt idx="6947">
                  <c:v>n6948</c:v>
                </c:pt>
                <c:pt idx="6948">
                  <c:v>n6949</c:v>
                </c:pt>
                <c:pt idx="6949">
                  <c:v>n6950</c:v>
                </c:pt>
                <c:pt idx="6950">
                  <c:v>n6951</c:v>
                </c:pt>
                <c:pt idx="6951">
                  <c:v>n6952</c:v>
                </c:pt>
                <c:pt idx="6952">
                  <c:v>n6953</c:v>
                </c:pt>
                <c:pt idx="6953">
                  <c:v>n6954</c:v>
                </c:pt>
                <c:pt idx="6954">
                  <c:v>n6955</c:v>
                </c:pt>
                <c:pt idx="6955">
                  <c:v>n6956</c:v>
                </c:pt>
                <c:pt idx="6956">
                  <c:v>n6957</c:v>
                </c:pt>
                <c:pt idx="6957">
                  <c:v>n6958</c:v>
                </c:pt>
                <c:pt idx="6958">
                  <c:v>n6959</c:v>
                </c:pt>
                <c:pt idx="6959">
                  <c:v>n6960</c:v>
                </c:pt>
                <c:pt idx="6960">
                  <c:v>n6961</c:v>
                </c:pt>
                <c:pt idx="6961">
                  <c:v>n6962</c:v>
                </c:pt>
                <c:pt idx="6962">
                  <c:v>n6963</c:v>
                </c:pt>
                <c:pt idx="6963">
                  <c:v>n6964</c:v>
                </c:pt>
                <c:pt idx="6964">
                  <c:v>n6965</c:v>
                </c:pt>
                <c:pt idx="6965">
                  <c:v>n6966</c:v>
                </c:pt>
                <c:pt idx="6966">
                  <c:v>n6967</c:v>
                </c:pt>
                <c:pt idx="6967">
                  <c:v>n6968</c:v>
                </c:pt>
                <c:pt idx="6968">
                  <c:v>n6969</c:v>
                </c:pt>
                <c:pt idx="6969">
                  <c:v>n6970</c:v>
                </c:pt>
                <c:pt idx="6970">
                  <c:v>n6971</c:v>
                </c:pt>
                <c:pt idx="6971">
                  <c:v>n6972</c:v>
                </c:pt>
                <c:pt idx="6972">
                  <c:v>n6973</c:v>
                </c:pt>
                <c:pt idx="6973">
                  <c:v>n6974</c:v>
                </c:pt>
                <c:pt idx="6974">
                  <c:v>n6975</c:v>
                </c:pt>
                <c:pt idx="6975">
                  <c:v>n6976</c:v>
                </c:pt>
                <c:pt idx="6976">
                  <c:v>n6977</c:v>
                </c:pt>
                <c:pt idx="6977">
                  <c:v>n6978</c:v>
                </c:pt>
                <c:pt idx="6978">
                  <c:v>n6979</c:v>
                </c:pt>
                <c:pt idx="6979">
                  <c:v>n6980</c:v>
                </c:pt>
                <c:pt idx="6980">
                  <c:v>n6981</c:v>
                </c:pt>
                <c:pt idx="6981">
                  <c:v>n6982</c:v>
                </c:pt>
                <c:pt idx="6982">
                  <c:v>n6983</c:v>
                </c:pt>
                <c:pt idx="6983">
                  <c:v>n6984</c:v>
                </c:pt>
                <c:pt idx="6984">
                  <c:v>n6985</c:v>
                </c:pt>
                <c:pt idx="6985">
                  <c:v>n6986</c:v>
                </c:pt>
                <c:pt idx="6986">
                  <c:v>n6987</c:v>
                </c:pt>
                <c:pt idx="6987">
                  <c:v>n6988</c:v>
                </c:pt>
                <c:pt idx="6988">
                  <c:v>n6989</c:v>
                </c:pt>
                <c:pt idx="6989">
                  <c:v>n6990</c:v>
                </c:pt>
                <c:pt idx="6990">
                  <c:v>n6991</c:v>
                </c:pt>
                <c:pt idx="6991">
                  <c:v>n6992</c:v>
                </c:pt>
                <c:pt idx="6992">
                  <c:v>n6993</c:v>
                </c:pt>
                <c:pt idx="6993">
                  <c:v>n6994</c:v>
                </c:pt>
                <c:pt idx="6994">
                  <c:v>n6995</c:v>
                </c:pt>
                <c:pt idx="6995">
                  <c:v>n6996</c:v>
                </c:pt>
                <c:pt idx="6996">
                  <c:v>n6997</c:v>
                </c:pt>
                <c:pt idx="6997">
                  <c:v>n6998</c:v>
                </c:pt>
                <c:pt idx="6998">
                  <c:v>n6999</c:v>
                </c:pt>
                <c:pt idx="6999">
                  <c:v>n7000</c:v>
                </c:pt>
                <c:pt idx="7000">
                  <c:v>n7001</c:v>
                </c:pt>
                <c:pt idx="7001">
                  <c:v>n7002</c:v>
                </c:pt>
                <c:pt idx="7002">
                  <c:v>n7003</c:v>
                </c:pt>
                <c:pt idx="7003">
                  <c:v>n7004</c:v>
                </c:pt>
                <c:pt idx="7004">
                  <c:v>n7005</c:v>
                </c:pt>
                <c:pt idx="7005">
                  <c:v>n7006</c:v>
                </c:pt>
                <c:pt idx="7006">
                  <c:v>n7007</c:v>
                </c:pt>
                <c:pt idx="7007">
                  <c:v>n7008</c:v>
                </c:pt>
                <c:pt idx="7008">
                  <c:v>n7009</c:v>
                </c:pt>
                <c:pt idx="7009">
                  <c:v>n7010</c:v>
                </c:pt>
                <c:pt idx="7010">
                  <c:v>n7011</c:v>
                </c:pt>
                <c:pt idx="7011">
                  <c:v>n7012</c:v>
                </c:pt>
                <c:pt idx="7012">
                  <c:v>n7013</c:v>
                </c:pt>
                <c:pt idx="7013">
                  <c:v>n7014</c:v>
                </c:pt>
                <c:pt idx="7014">
                  <c:v>n7015</c:v>
                </c:pt>
                <c:pt idx="7015">
                  <c:v>n7016</c:v>
                </c:pt>
                <c:pt idx="7016">
                  <c:v>n7017</c:v>
                </c:pt>
                <c:pt idx="7017">
                  <c:v>n7018</c:v>
                </c:pt>
                <c:pt idx="7018">
                  <c:v>n7019</c:v>
                </c:pt>
                <c:pt idx="7019">
                  <c:v>n7020</c:v>
                </c:pt>
                <c:pt idx="7020">
                  <c:v>n7021</c:v>
                </c:pt>
                <c:pt idx="7021">
                  <c:v>n7022</c:v>
                </c:pt>
                <c:pt idx="7022">
                  <c:v>n7023</c:v>
                </c:pt>
                <c:pt idx="7023">
                  <c:v>n7024</c:v>
                </c:pt>
                <c:pt idx="7024">
                  <c:v>n7025</c:v>
                </c:pt>
                <c:pt idx="7025">
                  <c:v>n7026</c:v>
                </c:pt>
                <c:pt idx="7026">
                  <c:v>n7027</c:v>
                </c:pt>
                <c:pt idx="7027">
                  <c:v>n7028</c:v>
                </c:pt>
                <c:pt idx="7028">
                  <c:v>n7029</c:v>
                </c:pt>
                <c:pt idx="7029">
                  <c:v>n7030</c:v>
                </c:pt>
                <c:pt idx="7030">
                  <c:v>n7031</c:v>
                </c:pt>
                <c:pt idx="7031">
                  <c:v>n7032</c:v>
                </c:pt>
                <c:pt idx="7032">
                  <c:v>n7033</c:v>
                </c:pt>
                <c:pt idx="7033">
                  <c:v>n7034</c:v>
                </c:pt>
                <c:pt idx="7034">
                  <c:v>n7035</c:v>
                </c:pt>
                <c:pt idx="7035">
                  <c:v>n7036</c:v>
                </c:pt>
                <c:pt idx="7036">
                  <c:v>n7037</c:v>
                </c:pt>
                <c:pt idx="7037">
                  <c:v>n7038</c:v>
                </c:pt>
                <c:pt idx="7038">
                  <c:v>n7039</c:v>
                </c:pt>
                <c:pt idx="7039">
                  <c:v>n7040</c:v>
                </c:pt>
                <c:pt idx="7040">
                  <c:v>n7041</c:v>
                </c:pt>
                <c:pt idx="7041">
                  <c:v>n7042</c:v>
                </c:pt>
                <c:pt idx="7042">
                  <c:v>n7043</c:v>
                </c:pt>
                <c:pt idx="7043">
                  <c:v>n7044</c:v>
                </c:pt>
                <c:pt idx="7044">
                  <c:v>n7045</c:v>
                </c:pt>
                <c:pt idx="7045">
                  <c:v>n7046</c:v>
                </c:pt>
                <c:pt idx="7046">
                  <c:v>n7047</c:v>
                </c:pt>
                <c:pt idx="7047">
                  <c:v>n7048</c:v>
                </c:pt>
                <c:pt idx="7048">
                  <c:v>n7049</c:v>
                </c:pt>
                <c:pt idx="7049">
                  <c:v>n7050</c:v>
                </c:pt>
                <c:pt idx="7050">
                  <c:v>n7051</c:v>
                </c:pt>
                <c:pt idx="7051">
                  <c:v>n7052</c:v>
                </c:pt>
                <c:pt idx="7052">
                  <c:v>n7053</c:v>
                </c:pt>
                <c:pt idx="7053">
                  <c:v>n7054</c:v>
                </c:pt>
                <c:pt idx="7054">
                  <c:v>n7055</c:v>
                </c:pt>
                <c:pt idx="7055">
                  <c:v>n7056</c:v>
                </c:pt>
                <c:pt idx="7056">
                  <c:v>n7057</c:v>
                </c:pt>
                <c:pt idx="7057">
                  <c:v>n7058</c:v>
                </c:pt>
                <c:pt idx="7058">
                  <c:v>n7059</c:v>
                </c:pt>
                <c:pt idx="7059">
                  <c:v>n7060</c:v>
                </c:pt>
                <c:pt idx="7060">
                  <c:v>n7061</c:v>
                </c:pt>
                <c:pt idx="7061">
                  <c:v>n7062</c:v>
                </c:pt>
                <c:pt idx="7062">
                  <c:v>n7063</c:v>
                </c:pt>
                <c:pt idx="7063">
                  <c:v>n7064</c:v>
                </c:pt>
                <c:pt idx="7064">
                  <c:v>n7065</c:v>
                </c:pt>
                <c:pt idx="7065">
                  <c:v>n7066</c:v>
                </c:pt>
                <c:pt idx="7066">
                  <c:v>n7067</c:v>
                </c:pt>
                <c:pt idx="7067">
                  <c:v>n7068</c:v>
                </c:pt>
                <c:pt idx="7068">
                  <c:v>n7069</c:v>
                </c:pt>
                <c:pt idx="7069">
                  <c:v>n7070</c:v>
                </c:pt>
                <c:pt idx="7070">
                  <c:v>n7071</c:v>
                </c:pt>
                <c:pt idx="7071">
                  <c:v>n7072</c:v>
                </c:pt>
                <c:pt idx="7072">
                  <c:v>n7073</c:v>
                </c:pt>
                <c:pt idx="7073">
                  <c:v>n7074</c:v>
                </c:pt>
                <c:pt idx="7074">
                  <c:v>n7075</c:v>
                </c:pt>
                <c:pt idx="7075">
                  <c:v>n7076</c:v>
                </c:pt>
                <c:pt idx="7076">
                  <c:v>n7077</c:v>
                </c:pt>
                <c:pt idx="7077">
                  <c:v>n7078</c:v>
                </c:pt>
                <c:pt idx="7078">
                  <c:v>n7079</c:v>
                </c:pt>
                <c:pt idx="7079">
                  <c:v>n7080</c:v>
                </c:pt>
                <c:pt idx="7080">
                  <c:v>n7081</c:v>
                </c:pt>
                <c:pt idx="7081">
                  <c:v>n7082</c:v>
                </c:pt>
                <c:pt idx="7082">
                  <c:v>n7083</c:v>
                </c:pt>
                <c:pt idx="7083">
                  <c:v>n7084</c:v>
                </c:pt>
                <c:pt idx="7084">
                  <c:v>n7085</c:v>
                </c:pt>
                <c:pt idx="7085">
                  <c:v>n7086</c:v>
                </c:pt>
                <c:pt idx="7086">
                  <c:v>n7087</c:v>
                </c:pt>
                <c:pt idx="7087">
                  <c:v>n7088</c:v>
                </c:pt>
                <c:pt idx="7088">
                  <c:v>n7089</c:v>
                </c:pt>
                <c:pt idx="7089">
                  <c:v>n7090</c:v>
                </c:pt>
                <c:pt idx="7090">
                  <c:v>n7091</c:v>
                </c:pt>
                <c:pt idx="7091">
                  <c:v>n7092</c:v>
                </c:pt>
                <c:pt idx="7092">
                  <c:v>n7093</c:v>
                </c:pt>
                <c:pt idx="7093">
                  <c:v>n7094</c:v>
                </c:pt>
                <c:pt idx="7094">
                  <c:v>n7095</c:v>
                </c:pt>
                <c:pt idx="7095">
                  <c:v>n7096</c:v>
                </c:pt>
                <c:pt idx="7096">
                  <c:v>n7097</c:v>
                </c:pt>
                <c:pt idx="7097">
                  <c:v>n7098</c:v>
                </c:pt>
                <c:pt idx="7098">
                  <c:v>n7099</c:v>
                </c:pt>
                <c:pt idx="7099">
                  <c:v>n7100</c:v>
                </c:pt>
                <c:pt idx="7100">
                  <c:v>n7101</c:v>
                </c:pt>
                <c:pt idx="7101">
                  <c:v>n7102</c:v>
                </c:pt>
                <c:pt idx="7102">
                  <c:v>n7103</c:v>
                </c:pt>
                <c:pt idx="7103">
                  <c:v>n7104</c:v>
                </c:pt>
                <c:pt idx="7104">
                  <c:v>n7105</c:v>
                </c:pt>
                <c:pt idx="7105">
                  <c:v>n7106</c:v>
                </c:pt>
                <c:pt idx="7106">
                  <c:v>n7107</c:v>
                </c:pt>
                <c:pt idx="7107">
                  <c:v>n7108</c:v>
                </c:pt>
                <c:pt idx="7108">
                  <c:v>n7109</c:v>
                </c:pt>
                <c:pt idx="7109">
                  <c:v>n7110</c:v>
                </c:pt>
                <c:pt idx="7110">
                  <c:v>n7111</c:v>
                </c:pt>
                <c:pt idx="7111">
                  <c:v>n7112</c:v>
                </c:pt>
                <c:pt idx="7112">
                  <c:v>n7113</c:v>
                </c:pt>
                <c:pt idx="7113">
                  <c:v>n7114</c:v>
                </c:pt>
                <c:pt idx="7114">
                  <c:v>n7115</c:v>
                </c:pt>
                <c:pt idx="7115">
                  <c:v>n7116</c:v>
                </c:pt>
                <c:pt idx="7116">
                  <c:v>n7117</c:v>
                </c:pt>
                <c:pt idx="7117">
                  <c:v>n7118</c:v>
                </c:pt>
                <c:pt idx="7118">
                  <c:v>n7119</c:v>
                </c:pt>
                <c:pt idx="7119">
                  <c:v>n7120</c:v>
                </c:pt>
                <c:pt idx="7120">
                  <c:v>n7121</c:v>
                </c:pt>
                <c:pt idx="7121">
                  <c:v>n7122</c:v>
                </c:pt>
                <c:pt idx="7122">
                  <c:v>n7123</c:v>
                </c:pt>
                <c:pt idx="7123">
                  <c:v>n7124</c:v>
                </c:pt>
                <c:pt idx="7124">
                  <c:v>n7125</c:v>
                </c:pt>
                <c:pt idx="7125">
                  <c:v>n7126</c:v>
                </c:pt>
                <c:pt idx="7126">
                  <c:v>n7127</c:v>
                </c:pt>
                <c:pt idx="7127">
                  <c:v>n7128</c:v>
                </c:pt>
                <c:pt idx="7128">
                  <c:v>n7129</c:v>
                </c:pt>
                <c:pt idx="7129">
                  <c:v>n7130</c:v>
                </c:pt>
                <c:pt idx="7130">
                  <c:v>n7131</c:v>
                </c:pt>
                <c:pt idx="7131">
                  <c:v>n7132</c:v>
                </c:pt>
                <c:pt idx="7132">
                  <c:v>n7133</c:v>
                </c:pt>
                <c:pt idx="7133">
                  <c:v>n7134</c:v>
                </c:pt>
                <c:pt idx="7134">
                  <c:v>n7135</c:v>
                </c:pt>
                <c:pt idx="7135">
                  <c:v>n7136</c:v>
                </c:pt>
                <c:pt idx="7136">
                  <c:v>n7137</c:v>
                </c:pt>
                <c:pt idx="7137">
                  <c:v>n7138</c:v>
                </c:pt>
                <c:pt idx="7138">
                  <c:v>n7139</c:v>
                </c:pt>
                <c:pt idx="7139">
                  <c:v>n7140</c:v>
                </c:pt>
                <c:pt idx="7140">
                  <c:v>n7141</c:v>
                </c:pt>
                <c:pt idx="7141">
                  <c:v>n7142</c:v>
                </c:pt>
                <c:pt idx="7142">
                  <c:v>n7143</c:v>
                </c:pt>
                <c:pt idx="7143">
                  <c:v>n7144</c:v>
                </c:pt>
                <c:pt idx="7144">
                  <c:v>n7145</c:v>
                </c:pt>
                <c:pt idx="7145">
                  <c:v>n7146</c:v>
                </c:pt>
                <c:pt idx="7146">
                  <c:v>n7147</c:v>
                </c:pt>
                <c:pt idx="7147">
                  <c:v>n7148</c:v>
                </c:pt>
                <c:pt idx="7148">
                  <c:v>n7149</c:v>
                </c:pt>
                <c:pt idx="7149">
                  <c:v>n7150</c:v>
                </c:pt>
                <c:pt idx="7150">
                  <c:v>n7151</c:v>
                </c:pt>
                <c:pt idx="7151">
                  <c:v>n7152</c:v>
                </c:pt>
                <c:pt idx="7152">
                  <c:v>n7153</c:v>
                </c:pt>
                <c:pt idx="7153">
                  <c:v>n7154</c:v>
                </c:pt>
                <c:pt idx="7154">
                  <c:v>n7155</c:v>
                </c:pt>
                <c:pt idx="7155">
                  <c:v>n7156</c:v>
                </c:pt>
                <c:pt idx="7156">
                  <c:v>n7157</c:v>
                </c:pt>
                <c:pt idx="7157">
                  <c:v>n7158</c:v>
                </c:pt>
                <c:pt idx="7158">
                  <c:v>n7159</c:v>
                </c:pt>
                <c:pt idx="7159">
                  <c:v>n7160</c:v>
                </c:pt>
                <c:pt idx="7160">
                  <c:v>n7161</c:v>
                </c:pt>
                <c:pt idx="7161">
                  <c:v>n7162</c:v>
                </c:pt>
                <c:pt idx="7162">
                  <c:v>n7163</c:v>
                </c:pt>
                <c:pt idx="7163">
                  <c:v>n7164</c:v>
                </c:pt>
                <c:pt idx="7164">
                  <c:v>n7165</c:v>
                </c:pt>
                <c:pt idx="7165">
                  <c:v>n7166</c:v>
                </c:pt>
                <c:pt idx="7166">
                  <c:v>n7167</c:v>
                </c:pt>
                <c:pt idx="7167">
                  <c:v>n7168</c:v>
                </c:pt>
                <c:pt idx="7168">
                  <c:v>n7169</c:v>
                </c:pt>
                <c:pt idx="7169">
                  <c:v>n7170</c:v>
                </c:pt>
                <c:pt idx="7170">
                  <c:v>n7171</c:v>
                </c:pt>
                <c:pt idx="7171">
                  <c:v>n7172</c:v>
                </c:pt>
                <c:pt idx="7172">
                  <c:v>n7173</c:v>
                </c:pt>
                <c:pt idx="7173">
                  <c:v>n7174</c:v>
                </c:pt>
                <c:pt idx="7174">
                  <c:v>n7175</c:v>
                </c:pt>
                <c:pt idx="7175">
                  <c:v>n7176</c:v>
                </c:pt>
                <c:pt idx="7176">
                  <c:v>n7177</c:v>
                </c:pt>
                <c:pt idx="7177">
                  <c:v>n7178</c:v>
                </c:pt>
                <c:pt idx="7178">
                  <c:v>n7179</c:v>
                </c:pt>
                <c:pt idx="7179">
                  <c:v>n7180</c:v>
                </c:pt>
                <c:pt idx="7180">
                  <c:v>n7181</c:v>
                </c:pt>
                <c:pt idx="7181">
                  <c:v>n7182</c:v>
                </c:pt>
                <c:pt idx="7182">
                  <c:v>n7183</c:v>
                </c:pt>
                <c:pt idx="7183">
                  <c:v>n7184</c:v>
                </c:pt>
                <c:pt idx="7184">
                  <c:v>n7185</c:v>
                </c:pt>
                <c:pt idx="7185">
                  <c:v>n7186</c:v>
                </c:pt>
                <c:pt idx="7186">
                  <c:v>n7187</c:v>
                </c:pt>
                <c:pt idx="7187">
                  <c:v>n7188</c:v>
                </c:pt>
                <c:pt idx="7188">
                  <c:v>n7189</c:v>
                </c:pt>
                <c:pt idx="7189">
                  <c:v>n7190</c:v>
                </c:pt>
                <c:pt idx="7190">
                  <c:v>n7191</c:v>
                </c:pt>
                <c:pt idx="7191">
                  <c:v>n7192</c:v>
                </c:pt>
                <c:pt idx="7192">
                  <c:v>n7193</c:v>
                </c:pt>
                <c:pt idx="7193">
                  <c:v>n7194</c:v>
                </c:pt>
                <c:pt idx="7194">
                  <c:v>n7195</c:v>
                </c:pt>
                <c:pt idx="7195">
                  <c:v>n7196</c:v>
                </c:pt>
                <c:pt idx="7196">
                  <c:v>n7197</c:v>
                </c:pt>
                <c:pt idx="7197">
                  <c:v>n7198</c:v>
                </c:pt>
                <c:pt idx="7198">
                  <c:v>n7199</c:v>
                </c:pt>
                <c:pt idx="7199">
                  <c:v>n7200</c:v>
                </c:pt>
                <c:pt idx="7200">
                  <c:v>n7201</c:v>
                </c:pt>
                <c:pt idx="7201">
                  <c:v>n7202</c:v>
                </c:pt>
                <c:pt idx="7202">
                  <c:v>n7203</c:v>
                </c:pt>
                <c:pt idx="7203">
                  <c:v>n7204</c:v>
                </c:pt>
                <c:pt idx="7204">
                  <c:v>n7205</c:v>
                </c:pt>
                <c:pt idx="7205">
                  <c:v>n7206</c:v>
                </c:pt>
                <c:pt idx="7206">
                  <c:v>n7207</c:v>
                </c:pt>
                <c:pt idx="7207">
                  <c:v>n7208</c:v>
                </c:pt>
                <c:pt idx="7208">
                  <c:v>n7209</c:v>
                </c:pt>
                <c:pt idx="7209">
                  <c:v>n7210</c:v>
                </c:pt>
                <c:pt idx="7210">
                  <c:v>n7211</c:v>
                </c:pt>
                <c:pt idx="7211">
                  <c:v>n7212</c:v>
                </c:pt>
                <c:pt idx="7212">
                  <c:v>n7213</c:v>
                </c:pt>
                <c:pt idx="7213">
                  <c:v>n7214</c:v>
                </c:pt>
                <c:pt idx="7214">
                  <c:v>n7215</c:v>
                </c:pt>
                <c:pt idx="7215">
                  <c:v>n7216</c:v>
                </c:pt>
                <c:pt idx="7216">
                  <c:v>n7217</c:v>
                </c:pt>
                <c:pt idx="7217">
                  <c:v>n7218</c:v>
                </c:pt>
                <c:pt idx="7218">
                  <c:v>n7219</c:v>
                </c:pt>
                <c:pt idx="7219">
                  <c:v>n7220</c:v>
                </c:pt>
                <c:pt idx="7220">
                  <c:v>n7221</c:v>
                </c:pt>
                <c:pt idx="7221">
                  <c:v>n7222</c:v>
                </c:pt>
                <c:pt idx="7222">
                  <c:v>n7223</c:v>
                </c:pt>
                <c:pt idx="7223">
                  <c:v>n7224</c:v>
                </c:pt>
                <c:pt idx="7224">
                  <c:v>n7225</c:v>
                </c:pt>
                <c:pt idx="7225">
                  <c:v>n7226</c:v>
                </c:pt>
                <c:pt idx="7226">
                  <c:v>n7227</c:v>
                </c:pt>
                <c:pt idx="7227">
                  <c:v>n7228</c:v>
                </c:pt>
                <c:pt idx="7228">
                  <c:v>n7229</c:v>
                </c:pt>
                <c:pt idx="7229">
                  <c:v>n7230</c:v>
                </c:pt>
                <c:pt idx="7230">
                  <c:v>n7231</c:v>
                </c:pt>
                <c:pt idx="7231">
                  <c:v>n7232</c:v>
                </c:pt>
                <c:pt idx="7232">
                  <c:v>n7233</c:v>
                </c:pt>
                <c:pt idx="7233">
                  <c:v>n7234</c:v>
                </c:pt>
                <c:pt idx="7234">
                  <c:v>n7235</c:v>
                </c:pt>
                <c:pt idx="7235">
                  <c:v>n7236</c:v>
                </c:pt>
                <c:pt idx="7236">
                  <c:v>n7237</c:v>
                </c:pt>
                <c:pt idx="7237">
                  <c:v>n7238</c:v>
                </c:pt>
                <c:pt idx="7238">
                  <c:v>n7239</c:v>
                </c:pt>
                <c:pt idx="7239">
                  <c:v>n7240</c:v>
                </c:pt>
                <c:pt idx="7240">
                  <c:v>n7241</c:v>
                </c:pt>
                <c:pt idx="7241">
                  <c:v>n7242</c:v>
                </c:pt>
                <c:pt idx="7242">
                  <c:v>n7243</c:v>
                </c:pt>
                <c:pt idx="7243">
                  <c:v>n7244</c:v>
                </c:pt>
                <c:pt idx="7244">
                  <c:v>n7245</c:v>
                </c:pt>
                <c:pt idx="7245">
                  <c:v>n7246</c:v>
                </c:pt>
                <c:pt idx="7246">
                  <c:v>n7247</c:v>
                </c:pt>
                <c:pt idx="7247">
                  <c:v>n7248</c:v>
                </c:pt>
                <c:pt idx="7248">
                  <c:v>n7249</c:v>
                </c:pt>
                <c:pt idx="7249">
                  <c:v>n7250</c:v>
                </c:pt>
                <c:pt idx="7250">
                  <c:v>n7251</c:v>
                </c:pt>
                <c:pt idx="7251">
                  <c:v>n7252</c:v>
                </c:pt>
                <c:pt idx="7252">
                  <c:v>n7253</c:v>
                </c:pt>
                <c:pt idx="7253">
                  <c:v>n7254</c:v>
                </c:pt>
                <c:pt idx="7254">
                  <c:v>n7255</c:v>
                </c:pt>
                <c:pt idx="7255">
                  <c:v>n7256</c:v>
                </c:pt>
                <c:pt idx="7256">
                  <c:v>n7257</c:v>
                </c:pt>
                <c:pt idx="7257">
                  <c:v>n7258</c:v>
                </c:pt>
                <c:pt idx="7258">
                  <c:v>n7259</c:v>
                </c:pt>
                <c:pt idx="7259">
                  <c:v>n7260</c:v>
                </c:pt>
                <c:pt idx="7260">
                  <c:v>n7261</c:v>
                </c:pt>
                <c:pt idx="7261">
                  <c:v>n7262</c:v>
                </c:pt>
                <c:pt idx="7262">
                  <c:v>n7263</c:v>
                </c:pt>
                <c:pt idx="7263">
                  <c:v>n7264</c:v>
                </c:pt>
                <c:pt idx="7264">
                  <c:v>n7265</c:v>
                </c:pt>
                <c:pt idx="7265">
                  <c:v>n7266</c:v>
                </c:pt>
                <c:pt idx="7266">
                  <c:v>n7267</c:v>
                </c:pt>
                <c:pt idx="7267">
                  <c:v>n7268</c:v>
                </c:pt>
                <c:pt idx="7268">
                  <c:v>n7269</c:v>
                </c:pt>
                <c:pt idx="7269">
                  <c:v>n7270</c:v>
                </c:pt>
                <c:pt idx="7270">
                  <c:v>n7271</c:v>
                </c:pt>
                <c:pt idx="7271">
                  <c:v>n7272</c:v>
                </c:pt>
                <c:pt idx="7272">
                  <c:v>n7273</c:v>
                </c:pt>
                <c:pt idx="7273">
                  <c:v>n7274</c:v>
                </c:pt>
                <c:pt idx="7274">
                  <c:v>n7275</c:v>
                </c:pt>
                <c:pt idx="7275">
                  <c:v>n7276</c:v>
                </c:pt>
                <c:pt idx="7276">
                  <c:v>n7277</c:v>
                </c:pt>
                <c:pt idx="7277">
                  <c:v>n7278</c:v>
                </c:pt>
                <c:pt idx="7278">
                  <c:v>n7279</c:v>
                </c:pt>
                <c:pt idx="7279">
                  <c:v>n7280</c:v>
                </c:pt>
                <c:pt idx="7280">
                  <c:v>n7281</c:v>
                </c:pt>
                <c:pt idx="7281">
                  <c:v>n7282</c:v>
                </c:pt>
                <c:pt idx="7282">
                  <c:v>n7283</c:v>
                </c:pt>
                <c:pt idx="7283">
                  <c:v>n7284</c:v>
                </c:pt>
                <c:pt idx="7284">
                  <c:v>n7285</c:v>
                </c:pt>
                <c:pt idx="7285">
                  <c:v>n7286</c:v>
                </c:pt>
                <c:pt idx="7286">
                  <c:v>n7287</c:v>
                </c:pt>
                <c:pt idx="7287">
                  <c:v>n7288</c:v>
                </c:pt>
                <c:pt idx="7288">
                  <c:v>n7289</c:v>
                </c:pt>
                <c:pt idx="7289">
                  <c:v>n7290</c:v>
                </c:pt>
                <c:pt idx="7290">
                  <c:v>n7291</c:v>
                </c:pt>
                <c:pt idx="7291">
                  <c:v>n7292</c:v>
                </c:pt>
                <c:pt idx="7292">
                  <c:v>n7293</c:v>
                </c:pt>
                <c:pt idx="7293">
                  <c:v>n7294</c:v>
                </c:pt>
                <c:pt idx="7294">
                  <c:v>n7295</c:v>
                </c:pt>
                <c:pt idx="7295">
                  <c:v>n7296</c:v>
                </c:pt>
                <c:pt idx="7296">
                  <c:v>n7297</c:v>
                </c:pt>
                <c:pt idx="7297">
                  <c:v>n7298</c:v>
                </c:pt>
                <c:pt idx="7298">
                  <c:v>n7299</c:v>
                </c:pt>
                <c:pt idx="7299">
                  <c:v>n7300</c:v>
                </c:pt>
                <c:pt idx="7300">
                  <c:v>n7301</c:v>
                </c:pt>
                <c:pt idx="7301">
                  <c:v>n7302</c:v>
                </c:pt>
                <c:pt idx="7302">
                  <c:v>n7303</c:v>
                </c:pt>
                <c:pt idx="7303">
                  <c:v>n7304</c:v>
                </c:pt>
                <c:pt idx="7304">
                  <c:v>n7305</c:v>
                </c:pt>
                <c:pt idx="7305">
                  <c:v>n7306</c:v>
                </c:pt>
                <c:pt idx="7306">
                  <c:v>n7307</c:v>
                </c:pt>
                <c:pt idx="7307">
                  <c:v>n7308</c:v>
                </c:pt>
                <c:pt idx="7308">
                  <c:v>n7309</c:v>
                </c:pt>
                <c:pt idx="7309">
                  <c:v>n7310</c:v>
                </c:pt>
                <c:pt idx="7310">
                  <c:v>n7311</c:v>
                </c:pt>
                <c:pt idx="7311">
                  <c:v>n7312</c:v>
                </c:pt>
                <c:pt idx="7312">
                  <c:v>n7313</c:v>
                </c:pt>
                <c:pt idx="7313">
                  <c:v>n7314</c:v>
                </c:pt>
                <c:pt idx="7314">
                  <c:v>n7315</c:v>
                </c:pt>
                <c:pt idx="7315">
                  <c:v>n7316</c:v>
                </c:pt>
                <c:pt idx="7316">
                  <c:v>n7317</c:v>
                </c:pt>
                <c:pt idx="7317">
                  <c:v>n7318</c:v>
                </c:pt>
                <c:pt idx="7318">
                  <c:v>n7319</c:v>
                </c:pt>
                <c:pt idx="7319">
                  <c:v>n7320</c:v>
                </c:pt>
                <c:pt idx="7320">
                  <c:v>n7321</c:v>
                </c:pt>
                <c:pt idx="7321">
                  <c:v>n7322</c:v>
                </c:pt>
                <c:pt idx="7322">
                  <c:v>n7323</c:v>
                </c:pt>
                <c:pt idx="7323">
                  <c:v>n7324</c:v>
                </c:pt>
                <c:pt idx="7324">
                  <c:v>n7325</c:v>
                </c:pt>
                <c:pt idx="7325">
                  <c:v>n7326</c:v>
                </c:pt>
                <c:pt idx="7326">
                  <c:v>n7327</c:v>
                </c:pt>
                <c:pt idx="7327">
                  <c:v>n7328</c:v>
                </c:pt>
                <c:pt idx="7328">
                  <c:v>n7329</c:v>
                </c:pt>
                <c:pt idx="7329">
                  <c:v>n7330</c:v>
                </c:pt>
                <c:pt idx="7330">
                  <c:v>n7331</c:v>
                </c:pt>
                <c:pt idx="7331">
                  <c:v>n7332</c:v>
                </c:pt>
                <c:pt idx="7332">
                  <c:v>n7333</c:v>
                </c:pt>
                <c:pt idx="7333">
                  <c:v>n7334</c:v>
                </c:pt>
                <c:pt idx="7334">
                  <c:v>n7335</c:v>
                </c:pt>
                <c:pt idx="7335">
                  <c:v>n7336</c:v>
                </c:pt>
                <c:pt idx="7336">
                  <c:v>n7337</c:v>
                </c:pt>
                <c:pt idx="7337">
                  <c:v>n7338</c:v>
                </c:pt>
                <c:pt idx="7338">
                  <c:v>n7339</c:v>
                </c:pt>
                <c:pt idx="7339">
                  <c:v>n7340</c:v>
                </c:pt>
                <c:pt idx="7340">
                  <c:v>n7341</c:v>
                </c:pt>
                <c:pt idx="7341">
                  <c:v>n7342</c:v>
                </c:pt>
                <c:pt idx="7342">
                  <c:v>n7343</c:v>
                </c:pt>
                <c:pt idx="7343">
                  <c:v>n7344</c:v>
                </c:pt>
                <c:pt idx="7344">
                  <c:v>n7345</c:v>
                </c:pt>
                <c:pt idx="7345">
                  <c:v>n7346</c:v>
                </c:pt>
                <c:pt idx="7346">
                  <c:v>n7347</c:v>
                </c:pt>
                <c:pt idx="7347">
                  <c:v>n7348</c:v>
                </c:pt>
                <c:pt idx="7348">
                  <c:v>n7349</c:v>
                </c:pt>
                <c:pt idx="7349">
                  <c:v>n7350</c:v>
                </c:pt>
                <c:pt idx="7350">
                  <c:v>n7351</c:v>
                </c:pt>
                <c:pt idx="7351">
                  <c:v>n7352</c:v>
                </c:pt>
                <c:pt idx="7352">
                  <c:v>n7353</c:v>
                </c:pt>
                <c:pt idx="7353">
                  <c:v>n7354</c:v>
                </c:pt>
                <c:pt idx="7354">
                  <c:v>n7355</c:v>
                </c:pt>
                <c:pt idx="7355">
                  <c:v>n7356</c:v>
                </c:pt>
                <c:pt idx="7356">
                  <c:v>n7357</c:v>
                </c:pt>
                <c:pt idx="7357">
                  <c:v>n7358</c:v>
                </c:pt>
                <c:pt idx="7358">
                  <c:v>n7359</c:v>
                </c:pt>
                <c:pt idx="7359">
                  <c:v>n7360</c:v>
                </c:pt>
                <c:pt idx="7360">
                  <c:v>n7361</c:v>
                </c:pt>
                <c:pt idx="7361">
                  <c:v>n7362</c:v>
                </c:pt>
                <c:pt idx="7362">
                  <c:v>n7363</c:v>
                </c:pt>
                <c:pt idx="7363">
                  <c:v>n7364</c:v>
                </c:pt>
                <c:pt idx="7364">
                  <c:v>n7365</c:v>
                </c:pt>
                <c:pt idx="7365">
                  <c:v>n7366</c:v>
                </c:pt>
                <c:pt idx="7366">
                  <c:v>n7367</c:v>
                </c:pt>
                <c:pt idx="7367">
                  <c:v>n7368</c:v>
                </c:pt>
                <c:pt idx="7368">
                  <c:v>n7369</c:v>
                </c:pt>
                <c:pt idx="7369">
                  <c:v>n7370</c:v>
                </c:pt>
                <c:pt idx="7370">
                  <c:v>n7371</c:v>
                </c:pt>
                <c:pt idx="7371">
                  <c:v>n7372</c:v>
                </c:pt>
                <c:pt idx="7372">
                  <c:v>n7373</c:v>
                </c:pt>
                <c:pt idx="7373">
                  <c:v>n7374</c:v>
                </c:pt>
                <c:pt idx="7374">
                  <c:v>n7375</c:v>
                </c:pt>
                <c:pt idx="7375">
                  <c:v>n7376</c:v>
                </c:pt>
                <c:pt idx="7376">
                  <c:v>n7377</c:v>
                </c:pt>
                <c:pt idx="7377">
                  <c:v>n7378</c:v>
                </c:pt>
                <c:pt idx="7378">
                  <c:v>n7379</c:v>
                </c:pt>
                <c:pt idx="7379">
                  <c:v>n7380</c:v>
                </c:pt>
                <c:pt idx="7380">
                  <c:v>n7381</c:v>
                </c:pt>
                <c:pt idx="7381">
                  <c:v>n7382</c:v>
                </c:pt>
                <c:pt idx="7382">
                  <c:v>n7383</c:v>
                </c:pt>
                <c:pt idx="7383">
                  <c:v>n7384</c:v>
                </c:pt>
                <c:pt idx="7384">
                  <c:v>n7385</c:v>
                </c:pt>
                <c:pt idx="7385">
                  <c:v>n7386</c:v>
                </c:pt>
                <c:pt idx="7386">
                  <c:v>n7387</c:v>
                </c:pt>
                <c:pt idx="7387">
                  <c:v>n7388</c:v>
                </c:pt>
                <c:pt idx="7388">
                  <c:v>n7389</c:v>
                </c:pt>
                <c:pt idx="7389">
                  <c:v>n7390</c:v>
                </c:pt>
                <c:pt idx="7390">
                  <c:v>n7391</c:v>
                </c:pt>
                <c:pt idx="7391">
                  <c:v>n7392</c:v>
                </c:pt>
                <c:pt idx="7392">
                  <c:v>n7393</c:v>
                </c:pt>
                <c:pt idx="7393">
                  <c:v>n7394</c:v>
                </c:pt>
                <c:pt idx="7394">
                  <c:v>n7395</c:v>
                </c:pt>
                <c:pt idx="7395">
                  <c:v>n7396</c:v>
                </c:pt>
                <c:pt idx="7396">
                  <c:v>n7397</c:v>
                </c:pt>
                <c:pt idx="7397">
                  <c:v>n7398</c:v>
                </c:pt>
                <c:pt idx="7398">
                  <c:v>n7399</c:v>
                </c:pt>
                <c:pt idx="7399">
                  <c:v>n7400</c:v>
                </c:pt>
                <c:pt idx="7400">
                  <c:v>n7401</c:v>
                </c:pt>
                <c:pt idx="7401">
                  <c:v>n7402</c:v>
                </c:pt>
                <c:pt idx="7402">
                  <c:v>n7403</c:v>
                </c:pt>
                <c:pt idx="7403">
                  <c:v>n7404</c:v>
                </c:pt>
                <c:pt idx="7404">
                  <c:v>n7405</c:v>
                </c:pt>
                <c:pt idx="7405">
                  <c:v>n7406</c:v>
                </c:pt>
                <c:pt idx="7406">
                  <c:v>n7407</c:v>
                </c:pt>
                <c:pt idx="7407">
                  <c:v>n7408</c:v>
                </c:pt>
                <c:pt idx="7408">
                  <c:v>n7409</c:v>
                </c:pt>
                <c:pt idx="7409">
                  <c:v>n7410</c:v>
                </c:pt>
                <c:pt idx="7410">
                  <c:v>n7411</c:v>
                </c:pt>
                <c:pt idx="7411">
                  <c:v>n7412</c:v>
                </c:pt>
                <c:pt idx="7412">
                  <c:v>n7413</c:v>
                </c:pt>
                <c:pt idx="7413">
                  <c:v>n7414</c:v>
                </c:pt>
                <c:pt idx="7414">
                  <c:v>n7415</c:v>
                </c:pt>
                <c:pt idx="7415">
                  <c:v>n7416</c:v>
                </c:pt>
                <c:pt idx="7416">
                  <c:v>n7417</c:v>
                </c:pt>
                <c:pt idx="7417">
                  <c:v>n7418</c:v>
                </c:pt>
                <c:pt idx="7418">
                  <c:v>n7419</c:v>
                </c:pt>
                <c:pt idx="7419">
                  <c:v>n7420</c:v>
                </c:pt>
                <c:pt idx="7420">
                  <c:v>n7421</c:v>
                </c:pt>
                <c:pt idx="7421">
                  <c:v>n7422</c:v>
                </c:pt>
                <c:pt idx="7422">
                  <c:v>n7423</c:v>
                </c:pt>
                <c:pt idx="7423">
                  <c:v>n7424</c:v>
                </c:pt>
                <c:pt idx="7424">
                  <c:v>n7425</c:v>
                </c:pt>
                <c:pt idx="7425">
                  <c:v>n7426</c:v>
                </c:pt>
                <c:pt idx="7426">
                  <c:v>n7427</c:v>
                </c:pt>
                <c:pt idx="7427">
                  <c:v>n7428</c:v>
                </c:pt>
                <c:pt idx="7428">
                  <c:v>n7429</c:v>
                </c:pt>
                <c:pt idx="7429">
                  <c:v>n7430</c:v>
                </c:pt>
                <c:pt idx="7430">
                  <c:v>n7431</c:v>
                </c:pt>
                <c:pt idx="7431">
                  <c:v>n7432</c:v>
                </c:pt>
                <c:pt idx="7432">
                  <c:v>n7433</c:v>
                </c:pt>
                <c:pt idx="7433">
                  <c:v>n7434</c:v>
                </c:pt>
                <c:pt idx="7434">
                  <c:v>n7435</c:v>
                </c:pt>
                <c:pt idx="7435">
                  <c:v>n7436</c:v>
                </c:pt>
                <c:pt idx="7436">
                  <c:v>n7437</c:v>
                </c:pt>
                <c:pt idx="7437">
                  <c:v>n7438</c:v>
                </c:pt>
                <c:pt idx="7438">
                  <c:v>n7439</c:v>
                </c:pt>
                <c:pt idx="7439">
                  <c:v>n7440</c:v>
                </c:pt>
                <c:pt idx="7440">
                  <c:v>n7441</c:v>
                </c:pt>
                <c:pt idx="7441">
                  <c:v>n7442</c:v>
                </c:pt>
                <c:pt idx="7442">
                  <c:v>n7443</c:v>
                </c:pt>
                <c:pt idx="7443">
                  <c:v>n7444</c:v>
                </c:pt>
                <c:pt idx="7444">
                  <c:v>n7445</c:v>
                </c:pt>
                <c:pt idx="7445">
                  <c:v>n7446</c:v>
                </c:pt>
                <c:pt idx="7446">
                  <c:v>n7447</c:v>
                </c:pt>
                <c:pt idx="7447">
                  <c:v>n7448</c:v>
                </c:pt>
                <c:pt idx="7448">
                  <c:v>n7449</c:v>
                </c:pt>
                <c:pt idx="7449">
                  <c:v>n7450</c:v>
                </c:pt>
                <c:pt idx="7450">
                  <c:v>n7451</c:v>
                </c:pt>
                <c:pt idx="7451">
                  <c:v>n7452</c:v>
                </c:pt>
                <c:pt idx="7452">
                  <c:v>n7453</c:v>
                </c:pt>
                <c:pt idx="7453">
                  <c:v>n7454</c:v>
                </c:pt>
                <c:pt idx="7454">
                  <c:v>n7455</c:v>
                </c:pt>
                <c:pt idx="7455">
                  <c:v>n7456</c:v>
                </c:pt>
                <c:pt idx="7456">
                  <c:v>n7457</c:v>
                </c:pt>
                <c:pt idx="7457">
                  <c:v>n7458</c:v>
                </c:pt>
                <c:pt idx="7458">
                  <c:v>n7459</c:v>
                </c:pt>
                <c:pt idx="7459">
                  <c:v>n7460</c:v>
                </c:pt>
                <c:pt idx="7460">
                  <c:v>n7461</c:v>
                </c:pt>
                <c:pt idx="7461">
                  <c:v>n7462</c:v>
                </c:pt>
                <c:pt idx="7462">
                  <c:v>n7463</c:v>
                </c:pt>
                <c:pt idx="7463">
                  <c:v>n7464</c:v>
                </c:pt>
                <c:pt idx="7464">
                  <c:v>n7465</c:v>
                </c:pt>
                <c:pt idx="7465">
                  <c:v>n7466</c:v>
                </c:pt>
                <c:pt idx="7466">
                  <c:v>n7467</c:v>
                </c:pt>
                <c:pt idx="7467">
                  <c:v>n7468</c:v>
                </c:pt>
                <c:pt idx="7468">
                  <c:v>n7469</c:v>
                </c:pt>
                <c:pt idx="7469">
                  <c:v>n7470</c:v>
                </c:pt>
                <c:pt idx="7470">
                  <c:v>n7471</c:v>
                </c:pt>
                <c:pt idx="7471">
                  <c:v>n7472</c:v>
                </c:pt>
                <c:pt idx="7472">
                  <c:v>n7473</c:v>
                </c:pt>
                <c:pt idx="7473">
                  <c:v>n7474</c:v>
                </c:pt>
                <c:pt idx="7474">
                  <c:v>n7475</c:v>
                </c:pt>
                <c:pt idx="7475">
                  <c:v>n7476</c:v>
                </c:pt>
                <c:pt idx="7476">
                  <c:v>n7477</c:v>
                </c:pt>
                <c:pt idx="7477">
                  <c:v>n7478</c:v>
                </c:pt>
                <c:pt idx="7478">
                  <c:v>n7479</c:v>
                </c:pt>
                <c:pt idx="7479">
                  <c:v>n7480</c:v>
                </c:pt>
                <c:pt idx="7480">
                  <c:v>n7481</c:v>
                </c:pt>
                <c:pt idx="7481">
                  <c:v>n7482</c:v>
                </c:pt>
                <c:pt idx="7482">
                  <c:v>n7483</c:v>
                </c:pt>
                <c:pt idx="7483">
                  <c:v>n7484</c:v>
                </c:pt>
                <c:pt idx="7484">
                  <c:v>n7485</c:v>
                </c:pt>
                <c:pt idx="7485">
                  <c:v>n7486</c:v>
                </c:pt>
                <c:pt idx="7486">
                  <c:v>n7487</c:v>
                </c:pt>
                <c:pt idx="7487">
                  <c:v>n7488</c:v>
                </c:pt>
                <c:pt idx="7488">
                  <c:v>n7489</c:v>
                </c:pt>
                <c:pt idx="7489">
                  <c:v>n7490</c:v>
                </c:pt>
                <c:pt idx="7490">
                  <c:v>n7491</c:v>
                </c:pt>
                <c:pt idx="7491">
                  <c:v>n7492</c:v>
                </c:pt>
                <c:pt idx="7492">
                  <c:v>n7493</c:v>
                </c:pt>
                <c:pt idx="7493">
                  <c:v>n7494</c:v>
                </c:pt>
                <c:pt idx="7494">
                  <c:v>n7495</c:v>
                </c:pt>
                <c:pt idx="7495">
                  <c:v>n7496</c:v>
                </c:pt>
                <c:pt idx="7496">
                  <c:v>n7497</c:v>
                </c:pt>
                <c:pt idx="7497">
                  <c:v>n7498</c:v>
                </c:pt>
                <c:pt idx="7498">
                  <c:v>n7499</c:v>
                </c:pt>
                <c:pt idx="7499">
                  <c:v>n7500</c:v>
                </c:pt>
                <c:pt idx="7500">
                  <c:v>n7501</c:v>
                </c:pt>
                <c:pt idx="7501">
                  <c:v>n7502</c:v>
                </c:pt>
                <c:pt idx="7502">
                  <c:v>n7503</c:v>
                </c:pt>
                <c:pt idx="7503">
                  <c:v>n7504</c:v>
                </c:pt>
                <c:pt idx="7504">
                  <c:v>n7505</c:v>
                </c:pt>
                <c:pt idx="7505">
                  <c:v>n7506</c:v>
                </c:pt>
                <c:pt idx="7506">
                  <c:v>n7507</c:v>
                </c:pt>
                <c:pt idx="7507">
                  <c:v>n7508</c:v>
                </c:pt>
                <c:pt idx="7508">
                  <c:v>n7509</c:v>
                </c:pt>
                <c:pt idx="7509">
                  <c:v>n7510</c:v>
                </c:pt>
                <c:pt idx="7510">
                  <c:v>n7511</c:v>
                </c:pt>
                <c:pt idx="7511">
                  <c:v>n7512</c:v>
                </c:pt>
                <c:pt idx="7512">
                  <c:v>n7513</c:v>
                </c:pt>
                <c:pt idx="7513">
                  <c:v>n7514</c:v>
                </c:pt>
                <c:pt idx="7514">
                  <c:v>n7515</c:v>
                </c:pt>
                <c:pt idx="7515">
                  <c:v>n7516</c:v>
                </c:pt>
                <c:pt idx="7516">
                  <c:v>n7517</c:v>
                </c:pt>
                <c:pt idx="7517">
                  <c:v>n7518</c:v>
                </c:pt>
                <c:pt idx="7518">
                  <c:v>n7519</c:v>
                </c:pt>
                <c:pt idx="7519">
                  <c:v>n7520</c:v>
                </c:pt>
                <c:pt idx="7520">
                  <c:v>n7521</c:v>
                </c:pt>
                <c:pt idx="7521">
                  <c:v>n7522</c:v>
                </c:pt>
                <c:pt idx="7522">
                  <c:v>n7523</c:v>
                </c:pt>
                <c:pt idx="7523">
                  <c:v>n7524</c:v>
                </c:pt>
                <c:pt idx="7524">
                  <c:v>n7525</c:v>
                </c:pt>
                <c:pt idx="7525">
                  <c:v>n7526</c:v>
                </c:pt>
                <c:pt idx="7526">
                  <c:v>n7527</c:v>
                </c:pt>
                <c:pt idx="7527">
                  <c:v>n7528</c:v>
                </c:pt>
                <c:pt idx="7528">
                  <c:v>n7529</c:v>
                </c:pt>
                <c:pt idx="7529">
                  <c:v>n7530</c:v>
                </c:pt>
                <c:pt idx="7530">
                  <c:v>n7531</c:v>
                </c:pt>
                <c:pt idx="7531">
                  <c:v>n7532</c:v>
                </c:pt>
                <c:pt idx="7532">
                  <c:v>n7533</c:v>
                </c:pt>
                <c:pt idx="7533">
                  <c:v>n7534</c:v>
                </c:pt>
                <c:pt idx="7534">
                  <c:v>n7535</c:v>
                </c:pt>
                <c:pt idx="7535">
                  <c:v>n7536</c:v>
                </c:pt>
                <c:pt idx="7536">
                  <c:v>n7537</c:v>
                </c:pt>
                <c:pt idx="7537">
                  <c:v>n7538</c:v>
                </c:pt>
                <c:pt idx="7538">
                  <c:v>n7539</c:v>
                </c:pt>
                <c:pt idx="7539">
                  <c:v>n7540</c:v>
                </c:pt>
                <c:pt idx="7540">
                  <c:v>n7541</c:v>
                </c:pt>
                <c:pt idx="7541">
                  <c:v>n7542</c:v>
                </c:pt>
                <c:pt idx="7542">
                  <c:v>n7543</c:v>
                </c:pt>
                <c:pt idx="7543">
                  <c:v>n7544</c:v>
                </c:pt>
                <c:pt idx="7544">
                  <c:v>n7545</c:v>
                </c:pt>
                <c:pt idx="7545">
                  <c:v>n7546</c:v>
                </c:pt>
                <c:pt idx="7546">
                  <c:v>n7547</c:v>
                </c:pt>
                <c:pt idx="7547">
                  <c:v>n7548</c:v>
                </c:pt>
                <c:pt idx="7548">
                  <c:v>n7549</c:v>
                </c:pt>
                <c:pt idx="7549">
                  <c:v>n7550</c:v>
                </c:pt>
                <c:pt idx="7550">
                  <c:v>n7551</c:v>
                </c:pt>
                <c:pt idx="7551">
                  <c:v>n7552</c:v>
                </c:pt>
                <c:pt idx="7552">
                  <c:v>n7553</c:v>
                </c:pt>
                <c:pt idx="7553">
                  <c:v>n7554</c:v>
                </c:pt>
                <c:pt idx="7554">
                  <c:v>n7555</c:v>
                </c:pt>
                <c:pt idx="7555">
                  <c:v>n7556</c:v>
                </c:pt>
                <c:pt idx="7556">
                  <c:v>n7557</c:v>
                </c:pt>
                <c:pt idx="7557">
                  <c:v>n7558</c:v>
                </c:pt>
                <c:pt idx="7558">
                  <c:v>n7559</c:v>
                </c:pt>
                <c:pt idx="7559">
                  <c:v>n7560</c:v>
                </c:pt>
                <c:pt idx="7560">
                  <c:v>n7561</c:v>
                </c:pt>
                <c:pt idx="7561">
                  <c:v>n7562</c:v>
                </c:pt>
                <c:pt idx="7562">
                  <c:v>n7563</c:v>
                </c:pt>
                <c:pt idx="7563">
                  <c:v>n7564</c:v>
                </c:pt>
                <c:pt idx="7564">
                  <c:v>n7565</c:v>
                </c:pt>
                <c:pt idx="7565">
                  <c:v>n7566</c:v>
                </c:pt>
                <c:pt idx="7566">
                  <c:v>n7567</c:v>
                </c:pt>
                <c:pt idx="7567">
                  <c:v>n7568</c:v>
                </c:pt>
                <c:pt idx="7568">
                  <c:v>n7569</c:v>
                </c:pt>
                <c:pt idx="7569">
                  <c:v>n7570</c:v>
                </c:pt>
                <c:pt idx="7570">
                  <c:v>n7571</c:v>
                </c:pt>
                <c:pt idx="7571">
                  <c:v>n7572</c:v>
                </c:pt>
                <c:pt idx="7572">
                  <c:v>n7573</c:v>
                </c:pt>
                <c:pt idx="7573">
                  <c:v>n7574</c:v>
                </c:pt>
                <c:pt idx="7574">
                  <c:v>n7575</c:v>
                </c:pt>
                <c:pt idx="7575">
                  <c:v>n7576</c:v>
                </c:pt>
                <c:pt idx="7576">
                  <c:v>n7577</c:v>
                </c:pt>
                <c:pt idx="7577">
                  <c:v>n7578</c:v>
                </c:pt>
                <c:pt idx="7578">
                  <c:v>n7579</c:v>
                </c:pt>
                <c:pt idx="7579">
                  <c:v>n7580</c:v>
                </c:pt>
                <c:pt idx="7580">
                  <c:v>n7581</c:v>
                </c:pt>
                <c:pt idx="7581">
                  <c:v>n7582</c:v>
                </c:pt>
                <c:pt idx="7582">
                  <c:v>n7583</c:v>
                </c:pt>
                <c:pt idx="7583">
                  <c:v>n7584</c:v>
                </c:pt>
                <c:pt idx="7584">
                  <c:v>n7585</c:v>
                </c:pt>
                <c:pt idx="7585">
                  <c:v>n7586</c:v>
                </c:pt>
                <c:pt idx="7586">
                  <c:v>n7587</c:v>
                </c:pt>
                <c:pt idx="7587">
                  <c:v>n7588</c:v>
                </c:pt>
                <c:pt idx="7588">
                  <c:v>n7589</c:v>
                </c:pt>
                <c:pt idx="7589">
                  <c:v>n7590</c:v>
                </c:pt>
                <c:pt idx="7590">
                  <c:v>n7591</c:v>
                </c:pt>
                <c:pt idx="7591">
                  <c:v>n7592</c:v>
                </c:pt>
                <c:pt idx="7592">
                  <c:v>n7593</c:v>
                </c:pt>
                <c:pt idx="7593">
                  <c:v>n7594</c:v>
                </c:pt>
                <c:pt idx="7594">
                  <c:v>n7595</c:v>
                </c:pt>
                <c:pt idx="7595">
                  <c:v>n7596</c:v>
                </c:pt>
                <c:pt idx="7596">
                  <c:v>n7597</c:v>
                </c:pt>
                <c:pt idx="7597">
                  <c:v>n7598</c:v>
                </c:pt>
                <c:pt idx="7598">
                  <c:v>n7599</c:v>
                </c:pt>
                <c:pt idx="7599">
                  <c:v>n7600</c:v>
                </c:pt>
                <c:pt idx="7600">
                  <c:v>n7601</c:v>
                </c:pt>
                <c:pt idx="7601">
                  <c:v>n7602</c:v>
                </c:pt>
                <c:pt idx="7602">
                  <c:v>n7603</c:v>
                </c:pt>
                <c:pt idx="7603">
                  <c:v>n7604</c:v>
                </c:pt>
                <c:pt idx="7604">
                  <c:v>n7605</c:v>
                </c:pt>
                <c:pt idx="7605">
                  <c:v>n7606</c:v>
                </c:pt>
                <c:pt idx="7606">
                  <c:v>n7607</c:v>
                </c:pt>
                <c:pt idx="7607">
                  <c:v>n7608</c:v>
                </c:pt>
                <c:pt idx="7608">
                  <c:v>n7609</c:v>
                </c:pt>
                <c:pt idx="7609">
                  <c:v>n7610</c:v>
                </c:pt>
                <c:pt idx="7610">
                  <c:v>n7611</c:v>
                </c:pt>
                <c:pt idx="7611">
                  <c:v>n7612</c:v>
                </c:pt>
                <c:pt idx="7612">
                  <c:v>n7613</c:v>
                </c:pt>
                <c:pt idx="7613">
                  <c:v>n7614</c:v>
                </c:pt>
                <c:pt idx="7614">
                  <c:v>n7615</c:v>
                </c:pt>
                <c:pt idx="7615">
                  <c:v>n7616</c:v>
                </c:pt>
                <c:pt idx="7616">
                  <c:v>n7617</c:v>
                </c:pt>
                <c:pt idx="7617">
                  <c:v>n7618</c:v>
                </c:pt>
                <c:pt idx="7618">
                  <c:v>n7619</c:v>
                </c:pt>
                <c:pt idx="7619">
                  <c:v>n7620</c:v>
                </c:pt>
                <c:pt idx="7620">
                  <c:v>n7621</c:v>
                </c:pt>
                <c:pt idx="7621">
                  <c:v>n7622</c:v>
                </c:pt>
                <c:pt idx="7622">
                  <c:v>n7623</c:v>
                </c:pt>
                <c:pt idx="7623">
                  <c:v>n7624</c:v>
                </c:pt>
                <c:pt idx="7624">
                  <c:v>n7625</c:v>
                </c:pt>
                <c:pt idx="7625">
                  <c:v>n7626</c:v>
                </c:pt>
                <c:pt idx="7626">
                  <c:v>n7627</c:v>
                </c:pt>
                <c:pt idx="7627">
                  <c:v>n7628</c:v>
                </c:pt>
                <c:pt idx="7628">
                  <c:v>n7629</c:v>
                </c:pt>
                <c:pt idx="7629">
                  <c:v>n7630</c:v>
                </c:pt>
                <c:pt idx="7630">
                  <c:v>n7631</c:v>
                </c:pt>
                <c:pt idx="7631">
                  <c:v>n7632</c:v>
                </c:pt>
                <c:pt idx="7632">
                  <c:v>n7633</c:v>
                </c:pt>
                <c:pt idx="7633">
                  <c:v>n7634</c:v>
                </c:pt>
                <c:pt idx="7634">
                  <c:v>n7635</c:v>
                </c:pt>
                <c:pt idx="7635">
                  <c:v>n7636</c:v>
                </c:pt>
                <c:pt idx="7636">
                  <c:v>n7637</c:v>
                </c:pt>
                <c:pt idx="7637">
                  <c:v>n7638</c:v>
                </c:pt>
                <c:pt idx="7638">
                  <c:v>n7639</c:v>
                </c:pt>
                <c:pt idx="7639">
                  <c:v>n7640</c:v>
                </c:pt>
                <c:pt idx="7640">
                  <c:v>n7641</c:v>
                </c:pt>
                <c:pt idx="7641">
                  <c:v>n7642</c:v>
                </c:pt>
                <c:pt idx="7642">
                  <c:v>n7643</c:v>
                </c:pt>
                <c:pt idx="7643">
                  <c:v>n7644</c:v>
                </c:pt>
                <c:pt idx="7644">
                  <c:v>n7645</c:v>
                </c:pt>
                <c:pt idx="7645">
                  <c:v>n7646</c:v>
                </c:pt>
                <c:pt idx="7646">
                  <c:v>n7647</c:v>
                </c:pt>
                <c:pt idx="7647">
                  <c:v>n7648</c:v>
                </c:pt>
                <c:pt idx="7648">
                  <c:v>n7649</c:v>
                </c:pt>
                <c:pt idx="7649">
                  <c:v>n7650</c:v>
                </c:pt>
                <c:pt idx="7650">
                  <c:v>n7651</c:v>
                </c:pt>
                <c:pt idx="7651">
                  <c:v>n7652</c:v>
                </c:pt>
                <c:pt idx="7652">
                  <c:v>n7653</c:v>
                </c:pt>
                <c:pt idx="7653">
                  <c:v>n7654</c:v>
                </c:pt>
                <c:pt idx="7654">
                  <c:v>n7655</c:v>
                </c:pt>
                <c:pt idx="7655">
                  <c:v>n7656</c:v>
                </c:pt>
                <c:pt idx="7656">
                  <c:v>n7657</c:v>
                </c:pt>
                <c:pt idx="7657">
                  <c:v>n7658</c:v>
                </c:pt>
                <c:pt idx="7658">
                  <c:v>n7659</c:v>
                </c:pt>
                <c:pt idx="7659">
                  <c:v>n7660</c:v>
                </c:pt>
                <c:pt idx="7660">
                  <c:v>n7661</c:v>
                </c:pt>
                <c:pt idx="7661">
                  <c:v>n7662</c:v>
                </c:pt>
                <c:pt idx="7662">
                  <c:v>n7663</c:v>
                </c:pt>
                <c:pt idx="7663">
                  <c:v>n7664</c:v>
                </c:pt>
                <c:pt idx="7664">
                  <c:v>n7665</c:v>
                </c:pt>
                <c:pt idx="7665">
                  <c:v>n7666</c:v>
                </c:pt>
                <c:pt idx="7666">
                  <c:v>n7667</c:v>
                </c:pt>
                <c:pt idx="7667">
                  <c:v>n7668</c:v>
                </c:pt>
                <c:pt idx="7668">
                  <c:v>n7669</c:v>
                </c:pt>
                <c:pt idx="7669">
                  <c:v>n7670</c:v>
                </c:pt>
                <c:pt idx="7670">
                  <c:v>n7671</c:v>
                </c:pt>
                <c:pt idx="7671">
                  <c:v>n7672</c:v>
                </c:pt>
                <c:pt idx="7672">
                  <c:v>n7673</c:v>
                </c:pt>
                <c:pt idx="7673">
                  <c:v>n7674</c:v>
                </c:pt>
                <c:pt idx="7674">
                  <c:v>n7675</c:v>
                </c:pt>
                <c:pt idx="7675">
                  <c:v>n7676</c:v>
                </c:pt>
                <c:pt idx="7676">
                  <c:v>n7677</c:v>
                </c:pt>
                <c:pt idx="7677">
                  <c:v>n7678</c:v>
                </c:pt>
                <c:pt idx="7678">
                  <c:v>n7679</c:v>
                </c:pt>
                <c:pt idx="7679">
                  <c:v>n7680</c:v>
                </c:pt>
                <c:pt idx="7680">
                  <c:v>n7681</c:v>
                </c:pt>
                <c:pt idx="7681">
                  <c:v>n7682</c:v>
                </c:pt>
                <c:pt idx="7682">
                  <c:v>n7683</c:v>
                </c:pt>
                <c:pt idx="7683">
                  <c:v>n7684</c:v>
                </c:pt>
                <c:pt idx="7684">
                  <c:v>n7685</c:v>
                </c:pt>
                <c:pt idx="7685">
                  <c:v>n7686</c:v>
                </c:pt>
                <c:pt idx="7686">
                  <c:v>n7687</c:v>
                </c:pt>
                <c:pt idx="7687">
                  <c:v>n7688</c:v>
                </c:pt>
                <c:pt idx="7688">
                  <c:v>n7689</c:v>
                </c:pt>
                <c:pt idx="7689">
                  <c:v>n7690</c:v>
                </c:pt>
                <c:pt idx="7690">
                  <c:v>n7691</c:v>
                </c:pt>
                <c:pt idx="7691">
                  <c:v>n7692</c:v>
                </c:pt>
                <c:pt idx="7692">
                  <c:v>n7693</c:v>
                </c:pt>
                <c:pt idx="7693">
                  <c:v>n7694</c:v>
                </c:pt>
                <c:pt idx="7694">
                  <c:v>n7695</c:v>
                </c:pt>
                <c:pt idx="7695">
                  <c:v>n7696</c:v>
                </c:pt>
                <c:pt idx="7696">
                  <c:v>n7697</c:v>
                </c:pt>
                <c:pt idx="7697">
                  <c:v>n7698</c:v>
                </c:pt>
                <c:pt idx="7698">
                  <c:v>n7699</c:v>
                </c:pt>
                <c:pt idx="7699">
                  <c:v>n7700</c:v>
                </c:pt>
                <c:pt idx="7700">
                  <c:v>n7701</c:v>
                </c:pt>
                <c:pt idx="7701">
                  <c:v>n7702</c:v>
                </c:pt>
                <c:pt idx="7702">
                  <c:v>n7703</c:v>
                </c:pt>
                <c:pt idx="7703">
                  <c:v>n7704</c:v>
                </c:pt>
                <c:pt idx="7704">
                  <c:v>n7705</c:v>
                </c:pt>
                <c:pt idx="7705">
                  <c:v>n7706</c:v>
                </c:pt>
                <c:pt idx="7706">
                  <c:v>n7707</c:v>
                </c:pt>
                <c:pt idx="7707">
                  <c:v>n7708</c:v>
                </c:pt>
                <c:pt idx="7708">
                  <c:v>n7709</c:v>
                </c:pt>
                <c:pt idx="7709">
                  <c:v>n7710</c:v>
                </c:pt>
                <c:pt idx="7710">
                  <c:v>n7711</c:v>
                </c:pt>
                <c:pt idx="7711">
                  <c:v>n7712</c:v>
                </c:pt>
                <c:pt idx="7712">
                  <c:v>n7713</c:v>
                </c:pt>
                <c:pt idx="7713">
                  <c:v>n7714</c:v>
                </c:pt>
                <c:pt idx="7714">
                  <c:v>n7715</c:v>
                </c:pt>
                <c:pt idx="7715">
                  <c:v>n7716</c:v>
                </c:pt>
                <c:pt idx="7716">
                  <c:v>n7717</c:v>
                </c:pt>
                <c:pt idx="7717">
                  <c:v>n7718</c:v>
                </c:pt>
                <c:pt idx="7718">
                  <c:v>n7719</c:v>
                </c:pt>
                <c:pt idx="7719">
                  <c:v>n7720</c:v>
                </c:pt>
                <c:pt idx="7720">
                  <c:v>n7721</c:v>
                </c:pt>
                <c:pt idx="7721">
                  <c:v>n7722</c:v>
                </c:pt>
                <c:pt idx="7722">
                  <c:v>n7723</c:v>
                </c:pt>
                <c:pt idx="7723">
                  <c:v>n7724</c:v>
                </c:pt>
                <c:pt idx="7724">
                  <c:v>n7725</c:v>
                </c:pt>
                <c:pt idx="7725">
                  <c:v>n7726</c:v>
                </c:pt>
                <c:pt idx="7726">
                  <c:v>n7727</c:v>
                </c:pt>
                <c:pt idx="7727">
                  <c:v>n7728</c:v>
                </c:pt>
                <c:pt idx="7728">
                  <c:v>n7729</c:v>
                </c:pt>
                <c:pt idx="7729">
                  <c:v>n7730</c:v>
                </c:pt>
                <c:pt idx="7730">
                  <c:v>n7731</c:v>
                </c:pt>
                <c:pt idx="7731">
                  <c:v>n7732</c:v>
                </c:pt>
                <c:pt idx="7732">
                  <c:v>n7733</c:v>
                </c:pt>
                <c:pt idx="7733">
                  <c:v>n7734</c:v>
                </c:pt>
                <c:pt idx="7734">
                  <c:v>n7735</c:v>
                </c:pt>
                <c:pt idx="7735">
                  <c:v>n7736</c:v>
                </c:pt>
                <c:pt idx="7736">
                  <c:v>n7737</c:v>
                </c:pt>
                <c:pt idx="7737">
                  <c:v>n7738</c:v>
                </c:pt>
                <c:pt idx="7738">
                  <c:v>n7739</c:v>
                </c:pt>
                <c:pt idx="7739">
                  <c:v>n7740</c:v>
                </c:pt>
                <c:pt idx="7740">
                  <c:v>n7741</c:v>
                </c:pt>
                <c:pt idx="7741">
                  <c:v>n7742</c:v>
                </c:pt>
                <c:pt idx="7742">
                  <c:v>n7743</c:v>
                </c:pt>
                <c:pt idx="7743">
                  <c:v>n7744</c:v>
                </c:pt>
                <c:pt idx="7744">
                  <c:v>n7745</c:v>
                </c:pt>
                <c:pt idx="7745">
                  <c:v>n7746</c:v>
                </c:pt>
                <c:pt idx="7746">
                  <c:v>n7747</c:v>
                </c:pt>
                <c:pt idx="7747">
                  <c:v>n7748</c:v>
                </c:pt>
                <c:pt idx="7748">
                  <c:v>n7749</c:v>
                </c:pt>
                <c:pt idx="7749">
                  <c:v>n7750</c:v>
                </c:pt>
                <c:pt idx="7750">
                  <c:v>n7751</c:v>
                </c:pt>
                <c:pt idx="7751">
                  <c:v>n7752</c:v>
                </c:pt>
                <c:pt idx="7752">
                  <c:v>n7753</c:v>
                </c:pt>
                <c:pt idx="7753">
                  <c:v>n7754</c:v>
                </c:pt>
                <c:pt idx="7754">
                  <c:v>n7755</c:v>
                </c:pt>
                <c:pt idx="7755">
                  <c:v>n7756</c:v>
                </c:pt>
                <c:pt idx="7756">
                  <c:v>n7757</c:v>
                </c:pt>
                <c:pt idx="7757">
                  <c:v>n7758</c:v>
                </c:pt>
                <c:pt idx="7758">
                  <c:v>n7759</c:v>
                </c:pt>
                <c:pt idx="7759">
                  <c:v>n7760</c:v>
                </c:pt>
                <c:pt idx="7760">
                  <c:v>n7761</c:v>
                </c:pt>
                <c:pt idx="7761">
                  <c:v>n7762</c:v>
                </c:pt>
                <c:pt idx="7762">
                  <c:v>n7763</c:v>
                </c:pt>
                <c:pt idx="7763">
                  <c:v>n7764</c:v>
                </c:pt>
                <c:pt idx="7764">
                  <c:v>n7765</c:v>
                </c:pt>
                <c:pt idx="7765">
                  <c:v>n7766</c:v>
                </c:pt>
                <c:pt idx="7766">
                  <c:v>n7767</c:v>
                </c:pt>
                <c:pt idx="7767">
                  <c:v>n7768</c:v>
                </c:pt>
                <c:pt idx="7768">
                  <c:v>n7769</c:v>
                </c:pt>
                <c:pt idx="7769">
                  <c:v>n7770</c:v>
                </c:pt>
                <c:pt idx="7770">
                  <c:v>n7771</c:v>
                </c:pt>
                <c:pt idx="7771">
                  <c:v>n7772</c:v>
                </c:pt>
                <c:pt idx="7772">
                  <c:v>n7773</c:v>
                </c:pt>
                <c:pt idx="7773">
                  <c:v>n7774</c:v>
                </c:pt>
                <c:pt idx="7774">
                  <c:v>n7775</c:v>
                </c:pt>
                <c:pt idx="7775">
                  <c:v>n7776</c:v>
                </c:pt>
                <c:pt idx="7776">
                  <c:v>n7777</c:v>
                </c:pt>
                <c:pt idx="7777">
                  <c:v>n7778</c:v>
                </c:pt>
                <c:pt idx="7778">
                  <c:v>n7779</c:v>
                </c:pt>
                <c:pt idx="7779">
                  <c:v>n7780</c:v>
                </c:pt>
                <c:pt idx="7780">
                  <c:v>n7781</c:v>
                </c:pt>
                <c:pt idx="7781">
                  <c:v>n7782</c:v>
                </c:pt>
                <c:pt idx="7782">
                  <c:v>n7783</c:v>
                </c:pt>
                <c:pt idx="7783">
                  <c:v>n7784</c:v>
                </c:pt>
                <c:pt idx="7784">
                  <c:v>n7785</c:v>
                </c:pt>
                <c:pt idx="7785">
                  <c:v>n7786</c:v>
                </c:pt>
                <c:pt idx="7786">
                  <c:v>n7787</c:v>
                </c:pt>
                <c:pt idx="7787">
                  <c:v>n7788</c:v>
                </c:pt>
                <c:pt idx="7788">
                  <c:v>n7789</c:v>
                </c:pt>
                <c:pt idx="7789">
                  <c:v>n7790</c:v>
                </c:pt>
                <c:pt idx="7790">
                  <c:v>n7791</c:v>
                </c:pt>
                <c:pt idx="7791">
                  <c:v>n7792</c:v>
                </c:pt>
                <c:pt idx="7792">
                  <c:v>n7793</c:v>
                </c:pt>
                <c:pt idx="7793">
                  <c:v>n7794</c:v>
                </c:pt>
                <c:pt idx="7794">
                  <c:v>n7795</c:v>
                </c:pt>
                <c:pt idx="7795">
                  <c:v>n7796</c:v>
                </c:pt>
                <c:pt idx="7796">
                  <c:v>n7797</c:v>
                </c:pt>
                <c:pt idx="7797">
                  <c:v>n7798</c:v>
                </c:pt>
                <c:pt idx="7798">
                  <c:v>n7799</c:v>
                </c:pt>
                <c:pt idx="7799">
                  <c:v>n7800</c:v>
                </c:pt>
                <c:pt idx="7800">
                  <c:v>n7801</c:v>
                </c:pt>
                <c:pt idx="7801">
                  <c:v>n7802</c:v>
                </c:pt>
                <c:pt idx="7802">
                  <c:v>n7803</c:v>
                </c:pt>
                <c:pt idx="7803">
                  <c:v>n7804</c:v>
                </c:pt>
                <c:pt idx="7804">
                  <c:v>n7805</c:v>
                </c:pt>
                <c:pt idx="7805">
                  <c:v>n7806</c:v>
                </c:pt>
                <c:pt idx="7806">
                  <c:v>n7807</c:v>
                </c:pt>
                <c:pt idx="7807">
                  <c:v>n7808</c:v>
                </c:pt>
                <c:pt idx="7808">
                  <c:v>n7809</c:v>
                </c:pt>
                <c:pt idx="7809">
                  <c:v>n7810</c:v>
                </c:pt>
                <c:pt idx="7810">
                  <c:v>n7811</c:v>
                </c:pt>
                <c:pt idx="7811">
                  <c:v>n7812</c:v>
                </c:pt>
                <c:pt idx="7812">
                  <c:v>n7813</c:v>
                </c:pt>
                <c:pt idx="7813">
                  <c:v>n7814</c:v>
                </c:pt>
                <c:pt idx="7814">
                  <c:v>n7815</c:v>
                </c:pt>
                <c:pt idx="7815">
                  <c:v>n7816</c:v>
                </c:pt>
                <c:pt idx="7816">
                  <c:v>n7817</c:v>
                </c:pt>
                <c:pt idx="7817">
                  <c:v>n7818</c:v>
                </c:pt>
                <c:pt idx="7818">
                  <c:v>n7819</c:v>
                </c:pt>
                <c:pt idx="7819">
                  <c:v>n7820</c:v>
                </c:pt>
                <c:pt idx="7820">
                  <c:v>n7821</c:v>
                </c:pt>
                <c:pt idx="7821">
                  <c:v>n7822</c:v>
                </c:pt>
                <c:pt idx="7822">
                  <c:v>n7823</c:v>
                </c:pt>
                <c:pt idx="7823">
                  <c:v>n7824</c:v>
                </c:pt>
                <c:pt idx="7824">
                  <c:v>n7825</c:v>
                </c:pt>
                <c:pt idx="7825">
                  <c:v>n7826</c:v>
                </c:pt>
                <c:pt idx="7826">
                  <c:v>n7827</c:v>
                </c:pt>
                <c:pt idx="7827">
                  <c:v>n7828</c:v>
                </c:pt>
                <c:pt idx="7828">
                  <c:v>n7829</c:v>
                </c:pt>
                <c:pt idx="7829">
                  <c:v>n7830</c:v>
                </c:pt>
                <c:pt idx="7830">
                  <c:v>n7831</c:v>
                </c:pt>
                <c:pt idx="7831">
                  <c:v>n7832</c:v>
                </c:pt>
                <c:pt idx="7832">
                  <c:v>n7833</c:v>
                </c:pt>
                <c:pt idx="7833">
                  <c:v>n7834</c:v>
                </c:pt>
                <c:pt idx="7834">
                  <c:v>n7835</c:v>
                </c:pt>
                <c:pt idx="7835">
                  <c:v>n7836</c:v>
                </c:pt>
                <c:pt idx="7836">
                  <c:v>n7837</c:v>
                </c:pt>
                <c:pt idx="7837">
                  <c:v>n7838</c:v>
                </c:pt>
                <c:pt idx="7838">
                  <c:v>n7839</c:v>
                </c:pt>
                <c:pt idx="7839">
                  <c:v>n7840</c:v>
                </c:pt>
                <c:pt idx="7840">
                  <c:v>n7841</c:v>
                </c:pt>
                <c:pt idx="7841">
                  <c:v>n7842</c:v>
                </c:pt>
                <c:pt idx="7842">
                  <c:v>n7843</c:v>
                </c:pt>
                <c:pt idx="7843">
                  <c:v>n7844</c:v>
                </c:pt>
                <c:pt idx="7844">
                  <c:v>n7845</c:v>
                </c:pt>
                <c:pt idx="7845">
                  <c:v>n7846</c:v>
                </c:pt>
                <c:pt idx="7846">
                  <c:v>n7847</c:v>
                </c:pt>
                <c:pt idx="7847">
                  <c:v>n7848</c:v>
                </c:pt>
                <c:pt idx="7848">
                  <c:v>n7849</c:v>
                </c:pt>
                <c:pt idx="7849">
                  <c:v>n7850</c:v>
                </c:pt>
                <c:pt idx="7850">
                  <c:v>n7851</c:v>
                </c:pt>
                <c:pt idx="7851">
                  <c:v>n7852</c:v>
                </c:pt>
                <c:pt idx="7852">
                  <c:v>n7853</c:v>
                </c:pt>
                <c:pt idx="7853">
                  <c:v>n7854</c:v>
                </c:pt>
                <c:pt idx="7854">
                  <c:v>n7855</c:v>
                </c:pt>
                <c:pt idx="7855">
                  <c:v>n7856</c:v>
                </c:pt>
                <c:pt idx="7856">
                  <c:v>n7857</c:v>
                </c:pt>
                <c:pt idx="7857">
                  <c:v>n7858</c:v>
                </c:pt>
                <c:pt idx="7858">
                  <c:v>n7859</c:v>
                </c:pt>
                <c:pt idx="7859">
                  <c:v>n7860</c:v>
                </c:pt>
                <c:pt idx="7860">
                  <c:v>n7861</c:v>
                </c:pt>
                <c:pt idx="7861">
                  <c:v>n7862</c:v>
                </c:pt>
                <c:pt idx="7862">
                  <c:v>n7863</c:v>
                </c:pt>
                <c:pt idx="7863">
                  <c:v>n7864</c:v>
                </c:pt>
                <c:pt idx="7864">
                  <c:v>n7865</c:v>
                </c:pt>
                <c:pt idx="7865">
                  <c:v>n7866</c:v>
                </c:pt>
                <c:pt idx="7866">
                  <c:v>n7867</c:v>
                </c:pt>
                <c:pt idx="7867">
                  <c:v>n7868</c:v>
                </c:pt>
                <c:pt idx="7868">
                  <c:v>n7869</c:v>
                </c:pt>
                <c:pt idx="7869">
                  <c:v>n7870</c:v>
                </c:pt>
                <c:pt idx="7870">
                  <c:v>n7871</c:v>
                </c:pt>
                <c:pt idx="7871">
                  <c:v>n7872</c:v>
                </c:pt>
                <c:pt idx="7872">
                  <c:v>n7873</c:v>
                </c:pt>
                <c:pt idx="7873">
                  <c:v>n7874</c:v>
                </c:pt>
                <c:pt idx="7874">
                  <c:v>n7875</c:v>
                </c:pt>
                <c:pt idx="7875">
                  <c:v>n7876</c:v>
                </c:pt>
                <c:pt idx="7876">
                  <c:v>n7877</c:v>
                </c:pt>
                <c:pt idx="7877">
                  <c:v>n7878</c:v>
                </c:pt>
                <c:pt idx="7878">
                  <c:v>n7879</c:v>
                </c:pt>
                <c:pt idx="7879">
                  <c:v>n7880</c:v>
                </c:pt>
                <c:pt idx="7880">
                  <c:v>n7881</c:v>
                </c:pt>
                <c:pt idx="7881">
                  <c:v>n7882</c:v>
                </c:pt>
                <c:pt idx="7882">
                  <c:v>n7883</c:v>
                </c:pt>
                <c:pt idx="7883">
                  <c:v>n7884</c:v>
                </c:pt>
                <c:pt idx="7884">
                  <c:v>n7885</c:v>
                </c:pt>
                <c:pt idx="7885">
                  <c:v>n7886</c:v>
                </c:pt>
                <c:pt idx="7886">
                  <c:v>n7887</c:v>
                </c:pt>
                <c:pt idx="7887">
                  <c:v>n7888</c:v>
                </c:pt>
                <c:pt idx="7888">
                  <c:v>n7889</c:v>
                </c:pt>
                <c:pt idx="7889">
                  <c:v>n7890</c:v>
                </c:pt>
                <c:pt idx="7890">
                  <c:v>n7891</c:v>
                </c:pt>
                <c:pt idx="7891">
                  <c:v>n7892</c:v>
                </c:pt>
                <c:pt idx="7892">
                  <c:v>n7893</c:v>
                </c:pt>
                <c:pt idx="7893">
                  <c:v>n7894</c:v>
                </c:pt>
                <c:pt idx="7894">
                  <c:v>n7895</c:v>
                </c:pt>
                <c:pt idx="7895">
                  <c:v>n7896</c:v>
                </c:pt>
                <c:pt idx="7896">
                  <c:v>n7897</c:v>
                </c:pt>
                <c:pt idx="7897">
                  <c:v>n7898</c:v>
                </c:pt>
                <c:pt idx="7898">
                  <c:v>n7899</c:v>
                </c:pt>
                <c:pt idx="7899">
                  <c:v>n7900</c:v>
                </c:pt>
                <c:pt idx="7900">
                  <c:v>n7901</c:v>
                </c:pt>
                <c:pt idx="7901">
                  <c:v>n7902</c:v>
                </c:pt>
                <c:pt idx="7902">
                  <c:v>n7903</c:v>
                </c:pt>
                <c:pt idx="7903">
                  <c:v>n7904</c:v>
                </c:pt>
                <c:pt idx="7904">
                  <c:v>n7905</c:v>
                </c:pt>
                <c:pt idx="7905">
                  <c:v>n7906</c:v>
                </c:pt>
                <c:pt idx="7906">
                  <c:v>n7907</c:v>
                </c:pt>
                <c:pt idx="7907">
                  <c:v>n7908</c:v>
                </c:pt>
                <c:pt idx="7908">
                  <c:v>n7909</c:v>
                </c:pt>
                <c:pt idx="7909">
                  <c:v>n7910</c:v>
                </c:pt>
                <c:pt idx="7910">
                  <c:v>n7911</c:v>
                </c:pt>
                <c:pt idx="7911">
                  <c:v>n7912</c:v>
                </c:pt>
                <c:pt idx="7912">
                  <c:v>n7913</c:v>
                </c:pt>
                <c:pt idx="7913">
                  <c:v>n7914</c:v>
                </c:pt>
                <c:pt idx="7914">
                  <c:v>n7915</c:v>
                </c:pt>
                <c:pt idx="7915">
                  <c:v>n7916</c:v>
                </c:pt>
                <c:pt idx="7916">
                  <c:v>n7917</c:v>
                </c:pt>
                <c:pt idx="7917">
                  <c:v>n7918</c:v>
                </c:pt>
                <c:pt idx="7918">
                  <c:v>n7919</c:v>
                </c:pt>
                <c:pt idx="7919">
                  <c:v>n7920</c:v>
                </c:pt>
                <c:pt idx="7920">
                  <c:v>n7921</c:v>
                </c:pt>
                <c:pt idx="7921">
                  <c:v>n7922</c:v>
                </c:pt>
                <c:pt idx="7922">
                  <c:v>n7923</c:v>
                </c:pt>
                <c:pt idx="7923">
                  <c:v>n7924</c:v>
                </c:pt>
                <c:pt idx="7924">
                  <c:v>n7925</c:v>
                </c:pt>
                <c:pt idx="7925">
                  <c:v>n7926</c:v>
                </c:pt>
                <c:pt idx="7926">
                  <c:v>n7927</c:v>
                </c:pt>
                <c:pt idx="7927">
                  <c:v>n7928</c:v>
                </c:pt>
                <c:pt idx="7928">
                  <c:v>n7929</c:v>
                </c:pt>
                <c:pt idx="7929">
                  <c:v>n7930</c:v>
                </c:pt>
                <c:pt idx="7930">
                  <c:v>n7931</c:v>
                </c:pt>
                <c:pt idx="7931">
                  <c:v>n7932</c:v>
                </c:pt>
                <c:pt idx="7932">
                  <c:v>n7933</c:v>
                </c:pt>
                <c:pt idx="7933">
                  <c:v>n7934</c:v>
                </c:pt>
                <c:pt idx="7934">
                  <c:v>n7935</c:v>
                </c:pt>
                <c:pt idx="7935">
                  <c:v>n7936</c:v>
                </c:pt>
                <c:pt idx="7936">
                  <c:v>n7937</c:v>
                </c:pt>
                <c:pt idx="7937">
                  <c:v>n7938</c:v>
                </c:pt>
                <c:pt idx="7938">
                  <c:v>n7939</c:v>
                </c:pt>
                <c:pt idx="7939">
                  <c:v>n7940</c:v>
                </c:pt>
                <c:pt idx="7940">
                  <c:v>n7941</c:v>
                </c:pt>
                <c:pt idx="7941">
                  <c:v>n7942</c:v>
                </c:pt>
                <c:pt idx="7942">
                  <c:v>n7943</c:v>
                </c:pt>
                <c:pt idx="7943">
                  <c:v>n7944</c:v>
                </c:pt>
                <c:pt idx="7944">
                  <c:v>n7945</c:v>
                </c:pt>
                <c:pt idx="7945">
                  <c:v>n7946</c:v>
                </c:pt>
                <c:pt idx="7946">
                  <c:v>n7947</c:v>
                </c:pt>
                <c:pt idx="7947">
                  <c:v>n7948</c:v>
                </c:pt>
                <c:pt idx="7948">
                  <c:v>n7949</c:v>
                </c:pt>
                <c:pt idx="7949">
                  <c:v>n7950</c:v>
                </c:pt>
                <c:pt idx="7950">
                  <c:v>n7951</c:v>
                </c:pt>
                <c:pt idx="7951">
                  <c:v>n7952</c:v>
                </c:pt>
                <c:pt idx="7952">
                  <c:v>n7953</c:v>
                </c:pt>
                <c:pt idx="7953">
                  <c:v>n7954</c:v>
                </c:pt>
                <c:pt idx="7954">
                  <c:v>n7955</c:v>
                </c:pt>
                <c:pt idx="7955">
                  <c:v>n7956</c:v>
                </c:pt>
                <c:pt idx="7956">
                  <c:v>n7957</c:v>
                </c:pt>
                <c:pt idx="7957">
                  <c:v>n7958</c:v>
                </c:pt>
                <c:pt idx="7958">
                  <c:v>n7959</c:v>
                </c:pt>
                <c:pt idx="7959">
                  <c:v>n7960</c:v>
                </c:pt>
                <c:pt idx="7960">
                  <c:v>n7961</c:v>
                </c:pt>
                <c:pt idx="7961">
                  <c:v>n7962</c:v>
                </c:pt>
                <c:pt idx="7962">
                  <c:v>n7963</c:v>
                </c:pt>
                <c:pt idx="7963">
                  <c:v>n7964</c:v>
                </c:pt>
                <c:pt idx="7964">
                  <c:v>n7965</c:v>
                </c:pt>
                <c:pt idx="7965">
                  <c:v>n7966</c:v>
                </c:pt>
                <c:pt idx="7966">
                  <c:v>n7967</c:v>
                </c:pt>
                <c:pt idx="7967">
                  <c:v>n7968</c:v>
                </c:pt>
                <c:pt idx="7968">
                  <c:v>n7969</c:v>
                </c:pt>
                <c:pt idx="7969">
                  <c:v>n7970</c:v>
                </c:pt>
                <c:pt idx="7970">
                  <c:v>n7971</c:v>
                </c:pt>
                <c:pt idx="7971">
                  <c:v>n7972</c:v>
                </c:pt>
                <c:pt idx="7972">
                  <c:v>n7973</c:v>
                </c:pt>
                <c:pt idx="7973">
                  <c:v>n7974</c:v>
                </c:pt>
                <c:pt idx="7974">
                  <c:v>n7975</c:v>
                </c:pt>
                <c:pt idx="7975">
                  <c:v>n7976</c:v>
                </c:pt>
                <c:pt idx="7976">
                  <c:v>n7977</c:v>
                </c:pt>
                <c:pt idx="7977">
                  <c:v>n7978</c:v>
                </c:pt>
                <c:pt idx="7978">
                  <c:v>n7979</c:v>
                </c:pt>
                <c:pt idx="7979">
                  <c:v>n7980</c:v>
                </c:pt>
                <c:pt idx="7980">
                  <c:v>n7981</c:v>
                </c:pt>
                <c:pt idx="7981">
                  <c:v>n7982</c:v>
                </c:pt>
                <c:pt idx="7982">
                  <c:v>n7983</c:v>
                </c:pt>
                <c:pt idx="7983">
                  <c:v>n7984</c:v>
                </c:pt>
                <c:pt idx="7984">
                  <c:v>n7985</c:v>
                </c:pt>
                <c:pt idx="7985">
                  <c:v>n7986</c:v>
                </c:pt>
                <c:pt idx="7986">
                  <c:v>n7987</c:v>
                </c:pt>
                <c:pt idx="7987">
                  <c:v>n7988</c:v>
                </c:pt>
                <c:pt idx="7988">
                  <c:v>n7989</c:v>
                </c:pt>
                <c:pt idx="7989">
                  <c:v>n7990</c:v>
                </c:pt>
                <c:pt idx="7990">
                  <c:v>n7991</c:v>
                </c:pt>
                <c:pt idx="7991">
                  <c:v>n7992</c:v>
                </c:pt>
                <c:pt idx="7992">
                  <c:v>n7993</c:v>
                </c:pt>
                <c:pt idx="7993">
                  <c:v>n7994</c:v>
                </c:pt>
                <c:pt idx="7994">
                  <c:v>n7995</c:v>
                </c:pt>
                <c:pt idx="7995">
                  <c:v>n7996</c:v>
                </c:pt>
                <c:pt idx="7996">
                  <c:v>n7997</c:v>
                </c:pt>
                <c:pt idx="7997">
                  <c:v>n7998</c:v>
                </c:pt>
                <c:pt idx="7998">
                  <c:v>n7999</c:v>
                </c:pt>
                <c:pt idx="7999">
                  <c:v>n8000</c:v>
                </c:pt>
                <c:pt idx="8000">
                  <c:v>n8001</c:v>
                </c:pt>
                <c:pt idx="8001">
                  <c:v>n8002</c:v>
                </c:pt>
                <c:pt idx="8002">
                  <c:v>n8003</c:v>
                </c:pt>
                <c:pt idx="8003">
                  <c:v>n8004</c:v>
                </c:pt>
                <c:pt idx="8004">
                  <c:v>n8005</c:v>
                </c:pt>
                <c:pt idx="8005">
                  <c:v>n8006</c:v>
                </c:pt>
                <c:pt idx="8006">
                  <c:v>n8007</c:v>
                </c:pt>
                <c:pt idx="8007">
                  <c:v>n8008</c:v>
                </c:pt>
                <c:pt idx="8008">
                  <c:v>n8009</c:v>
                </c:pt>
                <c:pt idx="8009">
                  <c:v>n8010</c:v>
                </c:pt>
                <c:pt idx="8010">
                  <c:v>n8011</c:v>
                </c:pt>
                <c:pt idx="8011">
                  <c:v>n8012</c:v>
                </c:pt>
                <c:pt idx="8012">
                  <c:v>n8013</c:v>
                </c:pt>
                <c:pt idx="8013">
                  <c:v>n8014</c:v>
                </c:pt>
                <c:pt idx="8014">
                  <c:v>n8015</c:v>
                </c:pt>
                <c:pt idx="8015">
                  <c:v>n8016</c:v>
                </c:pt>
                <c:pt idx="8016">
                  <c:v>n8017</c:v>
                </c:pt>
                <c:pt idx="8017">
                  <c:v>n8018</c:v>
                </c:pt>
                <c:pt idx="8018">
                  <c:v>n8019</c:v>
                </c:pt>
                <c:pt idx="8019">
                  <c:v>n8020</c:v>
                </c:pt>
                <c:pt idx="8020">
                  <c:v>n8021</c:v>
                </c:pt>
                <c:pt idx="8021">
                  <c:v>n8022</c:v>
                </c:pt>
                <c:pt idx="8022">
                  <c:v>n8023</c:v>
                </c:pt>
                <c:pt idx="8023">
                  <c:v>n8024</c:v>
                </c:pt>
                <c:pt idx="8024">
                  <c:v>n8025</c:v>
                </c:pt>
                <c:pt idx="8025">
                  <c:v>n8026</c:v>
                </c:pt>
                <c:pt idx="8026">
                  <c:v>n8027</c:v>
                </c:pt>
                <c:pt idx="8027">
                  <c:v>n8028</c:v>
                </c:pt>
                <c:pt idx="8028">
                  <c:v>n8029</c:v>
                </c:pt>
                <c:pt idx="8029">
                  <c:v>n8030</c:v>
                </c:pt>
                <c:pt idx="8030">
                  <c:v>n8031</c:v>
                </c:pt>
                <c:pt idx="8031">
                  <c:v>n8032</c:v>
                </c:pt>
                <c:pt idx="8032">
                  <c:v>n8033</c:v>
                </c:pt>
                <c:pt idx="8033">
                  <c:v>n8034</c:v>
                </c:pt>
                <c:pt idx="8034">
                  <c:v>n8035</c:v>
                </c:pt>
                <c:pt idx="8035">
                  <c:v>n8036</c:v>
                </c:pt>
                <c:pt idx="8036">
                  <c:v>n8037</c:v>
                </c:pt>
                <c:pt idx="8037">
                  <c:v>n8038</c:v>
                </c:pt>
                <c:pt idx="8038">
                  <c:v>n8039</c:v>
                </c:pt>
                <c:pt idx="8039">
                  <c:v>n8040</c:v>
                </c:pt>
                <c:pt idx="8040">
                  <c:v>n8041</c:v>
                </c:pt>
                <c:pt idx="8041">
                  <c:v>n8042</c:v>
                </c:pt>
                <c:pt idx="8042">
                  <c:v>n8043</c:v>
                </c:pt>
                <c:pt idx="8043">
                  <c:v>n8044</c:v>
                </c:pt>
                <c:pt idx="8044">
                  <c:v>n8045</c:v>
                </c:pt>
                <c:pt idx="8045">
                  <c:v>n8046</c:v>
                </c:pt>
                <c:pt idx="8046">
                  <c:v>n8047</c:v>
                </c:pt>
                <c:pt idx="8047">
                  <c:v>n8048</c:v>
                </c:pt>
                <c:pt idx="8048">
                  <c:v>n8049</c:v>
                </c:pt>
                <c:pt idx="8049">
                  <c:v>n8050</c:v>
                </c:pt>
                <c:pt idx="8050">
                  <c:v>n8051</c:v>
                </c:pt>
                <c:pt idx="8051">
                  <c:v>n8052</c:v>
                </c:pt>
                <c:pt idx="8052">
                  <c:v>n8053</c:v>
                </c:pt>
                <c:pt idx="8053">
                  <c:v>n8054</c:v>
                </c:pt>
                <c:pt idx="8054">
                  <c:v>n8055</c:v>
                </c:pt>
                <c:pt idx="8055">
                  <c:v>n8056</c:v>
                </c:pt>
                <c:pt idx="8056">
                  <c:v>n8057</c:v>
                </c:pt>
                <c:pt idx="8057">
                  <c:v>n8058</c:v>
                </c:pt>
                <c:pt idx="8058">
                  <c:v>n8059</c:v>
                </c:pt>
                <c:pt idx="8059">
                  <c:v>n8060</c:v>
                </c:pt>
                <c:pt idx="8060">
                  <c:v>n8061</c:v>
                </c:pt>
                <c:pt idx="8061">
                  <c:v>n8062</c:v>
                </c:pt>
                <c:pt idx="8062">
                  <c:v>n8063</c:v>
                </c:pt>
                <c:pt idx="8063">
                  <c:v>n8064</c:v>
                </c:pt>
                <c:pt idx="8064">
                  <c:v>n8065</c:v>
                </c:pt>
                <c:pt idx="8065">
                  <c:v>n8066</c:v>
                </c:pt>
                <c:pt idx="8066">
                  <c:v>n8067</c:v>
                </c:pt>
                <c:pt idx="8067">
                  <c:v>n8068</c:v>
                </c:pt>
                <c:pt idx="8068">
                  <c:v>n8069</c:v>
                </c:pt>
                <c:pt idx="8069">
                  <c:v>n8070</c:v>
                </c:pt>
                <c:pt idx="8070">
                  <c:v>n8071</c:v>
                </c:pt>
                <c:pt idx="8071">
                  <c:v>n8072</c:v>
                </c:pt>
                <c:pt idx="8072">
                  <c:v>n8073</c:v>
                </c:pt>
                <c:pt idx="8073">
                  <c:v>n8074</c:v>
                </c:pt>
                <c:pt idx="8074">
                  <c:v>n8075</c:v>
                </c:pt>
                <c:pt idx="8075">
                  <c:v>n8076</c:v>
                </c:pt>
                <c:pt idx="8076">
                  <c:v>n8077</c:v>
                </c:pt>
                <c:pt idx="8077">
                  <c:v>n8078</c:v>
                </c:pt>
                <c:pt idx="8078">
                  <c:v>n8079</c:v>
                </c:pt>
                <c:pt idx="8079">
                  <c:v>n8080</c:v>
                </c:pt>
                <c:pt idx="8080">
                  <c:v>n8081</c:v>
                </c:pt>
                <c:pt idx="8081">
                  <c:v>n8082</c:v>
                </c:pt>
                <c:pt idx="8082">
                  <c:v>n8083</c:v>
                </c:pt>
                <c:pt idx="8083">
                  <c:v>n8084</c:v>
                </c:pt>
                <c:pt idx="8084">
                  <c:v>n8085</c:v>
                </c:pt>
                <c:pt idx="8085">
                  <c:v>n8086</c:v>
                </c:pt>
                <c:pt idx="8086">
                  <c:v>n8087</c:v>
                </c:pt>
                <c:pt idx="8087">
                  <c:v>n8088</c:v>
                </c:pt>
                <c:pt idx="8088">
                  <c:v>n8089</c:v>
                </c:pt>
                <c:pt idx="8089">
                  <c:v>n8090</c:v>
                </c:pt>
                <c:pt idx="8090">
                  <c:v>n8091</c:v>
                </c:pt>
                <c:pt idx="8091">
                  <c:v>n8092</c:v>
                </c:pt>
                <c:pt idx="8092">
                  <c:v>n8093</c:v>
                </c:pt>
                <c:pt idx="8093">
                  <c:v>n8094</c:v>
                </c:pt>
                <c:pt idx="8094">
                  <c:v>n8095</c:v>
                </c:pt>
                <c:pt idx="8095">
                  <c:v>n8096</c:v>
                </c:pt>
                <c:pt idx="8096">
                  <c:v>n8097</c:v>
                </c:pt>
                <c:pt idx="8097">
                  <c:v>n8098</c:v>
                </c:pt>
                <c:pt idx="8098">
                  <c:v>n8099</c:v>
                </c:pt>
                <c:pt idx="8099">
                  <c:v>n8100</c:v>
                </c:pt>
                <c:pt idx="8100">
                  <c:v>n8101</c:v>
                </c:pt>
                <c:pt idx="8101">
                  <c:v>n8102</c:v>
                </c:pt>
                <c:pt idx="8102">
                  <c:v>n8103</c:v>
                </c:pt>
                <c:pt idx="8103">
                  <c:v>n8104</c:v>
                </c:pt>
                <c:pt idx="8104">
                  <c:v>n8105</c:v>
                </c:pt>
                <c:pt idx="8105">
                  <c:v>n8106</c:v>
                </c:pt>
                <c:pt idx="8106">
                  <c:v>n8107</c:v>
                </c:pt>
                <c:pt idx="8107">
                  <c:v>n8108</c:v>
                </c:pt>
                <c:pt idx="8108">
                  <c:v>n8109</c:v>
                </c:pt>
                <c:pt idx="8109">
                  <c:v>n8110</c:v>
                </c:pt>
                <c:pt idx="8110">
                  <c:v>n8111</c:v>
                </c:pt>
                <c:pt idx="8111">
                  <c:v>n8112</c:v>
                </c:pt>
                <c:pt idx="8112">
                  <c:v>n8113</c:v>
                </c:pt>
                <c:pt idx="8113">
                  <c:v>n8114</c:v>
                </c:pt>
                <c:pt idx="8114">
                  <c:v>n8115</c:v>
                </c:pt>
                <c:pt idx="8115">
                  <c:v>n8116</c:v>
                </c:pt>
                <c:pt idx="8116">
                  <c:v>n8117</c:v>
                </c:pt>
                <c:pt idx="8117">
                  <c:v>n8118</c:v>
                </c:pt>
                <c:pt idx="8118">
                  <c:v>n8119</c:v>
                </c:pt>
                <c:pt idx="8119">
                  <c:v>n8120</c:v>
                </c:pt>
                <c:pt idx="8120">
                  <c:v>n8121</c:v>
                </c:pt>
                <c:pt idx="8121">
                  <c:v>n8122</c:v>
                </c:pt>
                <c:pt idx="8122">
                  <c:v>n8123</c:v>
                </c:pt>
                <c:pt idx="8123">
                  <c:v>n8124</c:v>
                </c:pt>
                <c:pt idx="8124">
                  <c:v>n8125</c:v>
                </c:pt>
                <c:pt idx="8125">
                  <c:v>n8126</c:v>
                </c:pt>
                <c:pt idx="8126">
                  <c:v>n8127</c:v>
                </c:pt>
                <c:pt idx="8127">
                  <c:v>n8128</c:v>
                </c:pt>
                <c:pt idx="8128">
                  <c:v>n8129</c:v>
                </c:pt>
                <c:pt idx="8129">
                  <c:v>n8130</c:v>
                </c:pt>
                <c:pt idx="8130">
                  <c:v>n8131</c:v>
                </c:pt>
                <c:pt idx="8131">
                  <c:v>n8132</c:v>
                </c:pt>
                <c:pt idx="8132">
                  <c:v>n8133</c:v>
                </c:pt>
                <c:pt idx="8133">
                  <c:v>n8134</c:v>
                </c:pt>
                <c:pt idx="8134">
                  <c:v>n8135</c:v>
                </c:pt>
                <c:pt idx="8135">
                  <c:v>n8136</c:v>
                </c:pt>
                <c:pt idx="8136">
                  <c:v>n8137</c:v>
                </c:pt>
                <c:pt idx="8137">
                  <c:v>n8138</c:v>
                </c:pt>
                <c:pt idx="8138">
                  <c:v>n8139</c:v>
                </c:pt>
                <c:pt idx="8139">
                  <c:v>n8140</c:v>
                </c:pt>
                <c:pt idx="8140">
                  <c:v>n8141</c:v>
                </c:pt>
                <c:pt idx="8141">
                  <c:v>n8142</c:v>
                </c:pt>
                <c:pt idx="8142">
                  <c:v>n8143</c:v>
                </c:pt>
                <c:pt idx="8143">
                  <c:v>n8144</c:v>
                </c:pt>
                <c:pt idx="8144">
                  <c:v>n8145</c:v>
                </c:pt>
                <c:pt idx="8145">
                  <c:v>n8146</c:v>
                </c:pt>
                <c:pt idx="8146">
                  <c:v>n8147</c:v>
                </c:pt>
                <c:pt idx="8147">
                  <c:v>n8148</c:v>
                </c:pt>
                <c:pt idx="8148">
                  <c:v>n8149</c:v>
                </c:pt>
                <c:pt idx="8149">
                  <c:v>n8150</c:v>
                </c:pt>
                <c:pt idx="8150">
                  <c:v>n8151</c:v>
                </c:pt>
                <c:pt idx="8151">
                  <c:v>n8152</c:v>
                </c:pt>
                <c:pt idx="8152">
                  <c:v>n8153</c:v>
                </c:pt>
                <c:pt idx="8153">
                  <c:v>n8154</c:v>
                </c:pt>
                <c:pt idx="8154">
                  <c:v>n8155</c:v>
                </c:pt>
                <c:pt idx="8155">
                  <c:v>n8156</c:v>
                </c:pt>
                <c:pt idx="8156">
                  <c:v>n8157</c:v>
                </c:pt>
                <c:pt idx="8157">
                  <c:v>n8158</c:v>
                </c:pt>
                <c:pt idx="8158">
                  <c:v>n8159</c:v>
                </c:pt>
                <c:pt idx="8159">
                  <c:v>n8160</c:v>
                </c:pt>
                <c:pt idx="8160">
                  <c:v>n8161</c:v>
                </c:pt>
                <c:pt idx="8161">
                  <c:v>n8162</c:v>
                </c:pt>
                <c:pt idx="8162">
                  <c:v>n8163</c:v>
                </c:pt>
                <c:pt idx="8163">
                  <c:v>n8164</c:v>
                </c:pt>
                <c:pt idx="8164">
                  <c:v>n8165</c:v>
                </c:pt>
                <c:pt idx="8165">
                  <c:v>n8166</c:v>
                </c:pt>
                <c:pt idx="8166">
                  <c:v>n8167</c:v>
                </c:pt>
                <c:pt idx="8167">
                  <c:v>n8168</c:v>
                </c:pt>
                <c:pt idx="8168">
                  <c:v>n8169</c:v>
                </c:pt>
                <c:pt idx="8169">
                  <c:v>n8170</c:v>
                </c:pt>
                <c:pt idx="8170">
                  <c:v>n8171</c:v>
                </c:pt>
                <c:pt idx="8171">
                  <c:v>n8172</c:v>
                </c:pt>
                <c:pt idx="8172">
                  <c:v>n8173</c:v>
                </c:pt>
                <c:pt idx="8173">
                  <c:v>n8174</c:v>
                </c:pt>
                <c:pt idx="8174">
                  <c:v>n8175</c:v>
                </c:pt>
                <c:pt idx="8175">
                  <c:v>n8176</c:v>
                </c:pt>
                <c:pt idx="8176">
                  <c:v>n8177</c:v>
                </c:pt>
                <c:pt idx="8177">
                  <c:v>n8178</c:v>
                </c:pt>
                <c:pt idx="8178">
                  <c:v>n8179</c:v>
                </c:pt>
                <c:pt idx="8179">
                  <c:v>n8180</c:v>
                </c:pt>
                <c:pt idx="8180">
                  <c:v>n8181</c:v>
                </c:pt>
                <c:pt idx="8181">
                  <c:v>n8182</c:v>
                </c:pt>
                <c:pt idx="8182">
                  <c:v>n8183</c:v>
                </c:pt>
                <c:pt idx="8183">
                  <c:v>n8184</c:v>
                </c:pt>
                <c:pt idx="8184">
                  <c:v>n8185</c:v>
                </c:pt>
                <c:pt idx="8185">
                  <c:v>n8186</c:v>
                </c:pt>
                <c:pt idx="8186">
                  <c:v>n8187</c:v>
                </c:pt>
                <c:pt idx="8187">
                  <c:v>n8188</c:v>
                </c:pt>
                <c:pt idx="8188">
                  <c:v>n8189</c:v>
                </c:pt>
                <c:pt idx="8189">
                  <c:v>n8190</c:v>
                </c:pt>
                <c:pt idx="8190">
                  <c:v>n8191</c:v>
                </c:pt>
                <c:pt idx="8191">
                  <c:v>n8192</c:v>
                </c:pt>
                <c:pt idx="8192">
                  <c:v>n8193</c:v>
                </c:pt>
                <c:pt idx="8193">
                  <c:v>n8194</c:v>
                </c:pt>
                <c:pt idx="8194">
                  <c:v>n8195</c:v>
                </c:pt>
                <c:pt idx="8195">
                  <c:v>n8196</c:v>
                </c:pt>
                <c:pt idx="8196">
                  <c:v>n8197</c:v>
                </c:pt>
                <c:pt idx="8197">
                  <c:v>n8198</c:v>
                </c:pt>
                <c:pt idx="8198">
                  <c:v>n8199</c:v>
                </c:pt>
                <c:pt idx="8199">
                  <c:v>n8200</c:v>
                </c:pt>
                <c:pt idx="8200">
                  <c:v>n8201</c:v>
                </c:pt>
                <c:pt idx="8201">
                  <c:v>n8202</c:v>
                </c:pt>
                <c:pt idx="8202">
                  <c:v>n8203</c:v>
                </c:pt>
                <c:pt idx="8203">
                  <c:v>n8204</c:v>
                </c:pt>
                <c:pt idx="8204">
                  <c:v>n8205</c:v>
                </c:pt>
                <c:pt idx="8205">
                  <c:v>n8206</c:v>
                </c:pt>
                <c:pt idx="8206">
                  <c:v>n8207</c:v>
                </c:pt>
                <c:pt idx="8207">
                  <c:v>n8208</c:v>
                </c:pt>
                <c:pt idx="8208">
                  <c:v>n8209</c:v>
                </c:pt>
                <c:pt idx="8209">
                  <c:v>n8210</c:v>
                </c:pt>
                <c:pt idx="8210">
                  <c:v>n8211</c:v>
                </c:pt>
                <c:pt idx="8211">
                  <c:v>n8212</c:v>
                </c:pt>
                <c:pt idx="8212">
                  <c:v>n8213</c:v>
                </c:pt>
                <c:pt idx="8213">
                  <c:v>n8214</c:v>
                </c:pt>
                <c:pt idx="8214">
                  <c:v>n8215</c:v>
                </c:pt>
                <c:pt idx="8215">
                  <c:v>n8216</c:v>
                </c:pt>
                <c:pt idx="8216">
                  <c:v>n8217</c:v>
                </c:pt>
                <c:pt idx="8217">
                  <c:v>n8218</c:v>
                </c:pt>
                <c:pt idx="8218">
                  <c:v>n8219</c:v>
                </c:pt>
                <c:pt idx="8219">
                  <c:v>n8220</c:v>
                </c:pt>
                <c:pt idx="8220">
                  <c:v>n8221</c:v>
                </c:pt>
                <c:pt idx="8221">
                  <c:v>n8222</c:v>
                </c:pt>
                <c:pt idx="8222">
                  <c:v>n8223</c:v>
                </c:pt>
                <c:pt idx="8223">
                  <c:v>n8224</c:v>
                </c:pt>
                <c:pt idx="8224">
                  <c:v>n8225</c:v>
                </c:pt>
                <c:pt idx="8225">
                  <c:v>n8226</c:v>
                </c:pt>
                <c:pt idx="8226">
                  <c:v>n8227</c:v>
                </c:pt>
                <c:pt idx="8227">
                  <c:v>n8228</c:v>
                </c:pt>
                <c:pt idx="8228">
                  <c:v>n8229</c:v>
                </c:pt>
                <c:pt idx="8229">
                  <c:v>n8230</c:v>
                </c:pt>
                <c:pt idx="8230">
                  <c:v>n8231</c:v>
                </c:pt>
                <c:pt idx="8231">
                  <c:v>n8232</c:v>
                </c:pt>
                <c:pt idx="8232">
                  <c:v>n8233</c:v>
                </c:pt>
                <c:pt idx="8233">
                  <c:v>n8234</c:v>
                </c:pt>
                <c:pt idx="8234">
                  <c:v>n8235</c:v>
                </c:pt>
                <c:pt idx="8235">
                  <c:v>n8236</c:v>
                </c:pt>
                <c:pt idx="8236">
                  <c:v>n8237</c:v>
                </c:pt>
                <c:pt idx="8237">
                  <c:v>n8238</c:v>
                </c:pt>
                <c:pt idx="8238">
                  <c:v>n8239</c:v>
                </c:pt>
                <c:pt idx="8239">
                  <c:v>n8240</c:v>
                </c:pt>
                <c:pt idx="8240">
                  <c:v>n8241</c:v>
                </c:pt>
                <c:pt idx="8241">
                  <c:v>n8242</c:v>
                </c:pt>
                <c:pt idx="8242">
                  <c:v>n8243</c:v>
                </c:pt>
                <c:pt idx="8243">
                  <c:v>n8244</c:v>
                </c:pt>
                <c:pt idx="8244">
                  <c:v>n8245</c:v>
                </c:pt>
                <c:pt idx="8245">
                  <c:v>n8246</c:v>
                </c:pt>
                <c:pt idx="8246">
                  <c:v>n8247</c:v>
                </c:pt>
                <c:pt idx="8247">
                  <c:v>n8248</c:v>
                </c:pt>
                <c:pt idx="8248">
                  <c:v>n8249</c:v>
                </c:pt>
                <c:pt idx="8249">
                  <c:v>n8250</c:v>
                </c:pt>
                <c:pt idx="8250">
                  <c:v>n8251</c:v>
                </c:pt>
                <c:pt idx="8251">
                  <c:v>n8252</c:v>
                </c:pt>
                <c:pt idx="8252">
                  <c:v>n8253</c:v>
                </c:pt>
                <c:pt idx="8253">
                  <c:v>n8254</c:v>
                </c:pt>
                <c:pt idx="8254">
                  <c:v>n8255</c:v>
                </c:pt>
                <c:pt idx="8255">
                  <c:v>n8256</c:v>
                </c:pt>
                <c:pt idx="8256">
                  <c:v>n8257</c:v>
                </c:pt>
                <c:pt idx="8257">
                  <c:v>n8258</c:v>
                </c:pt>
                <c:pt idx="8258">
                  <c:v>n8259</c:v>
                </c:pt>
                <c:pt idx="8259">
                  <c:v>n8260</c:v>
                </c:pt>
                <c:pt idx="8260">
                  <c:v>n8261</c:v>
                </c:pt>
                <c:pt idx="8261">
                  <c:v>n8262</c:v>
                </c:pt>
                <c:pt idx="8262">
                  <c:v>n8263</c:v>
                </c:pt>
                <c:pt idx="8263">
                  <c:v>n8264</c:v>
                </c:pt>
                <c:pt idx="8264">
                  <c:v>n8265</c:v>
                </c:pt>
                <c:pt idx="8265">
                  <c:v>n8266</c:v>
                </c:pt>
                <c:pt idx="8266">
                  <c:v>n8267</c:v>
                </c:pt>
                <c:pt idx="8267">
                  <c:v>n8268</c:v>
                </c:pt>
                <c:pt idx="8268">
                  <c:v>n8269</c:v>
                </c:pt>
                <c:pt idx="8269">
                  <c:v>n8270</c:v>
                </c:pt>
                <c:pt idx="8270">
                  <c:v>n8271</c:v>
                </c:pt>
                <c:pt idx="8271">
                  <c:v>n8272</c:v>
                </c:pt>
                <c:pt idx="8272">
                  <c:v>n8273</c:v>
                </c:pt>
                <c:pt idx="8273">
                  <c:v>n8274</c:v>
                </c:pt>
                <c:pt idx="8274">
                  <c:v>n8275</c:v>
                </c:pt>
                <c:pt idx="8275">
                  <c:v>n8276</c:v>
                </c:pt>
                <c:pt idx="8276">
                  <c:v>n8277</c:v>
                </c:pt>
                <c:pt idx="8277">
                  <c:v>n8278</c:v>
                </c:pt>
                <c:pt idx="8278">
                  <c:v>n8279</c:v>
                </c:pt>
                <c:pt idx="8279">
                  <c:v>n8280</c:v>
                </c:pt>
                <c:pt idx="8280">
                  <c:v>n8281</c:v>
                </c:pt>
                <c:pt idx="8281">
                  <c:v>n8282</c:v>
                </c:pt>
                <c:pt idx="8282">
                  <c:v>n8283</c:v>
                </c:pt>
                <c:pt idx="8283">
                  <c:v>n8284</c:v>
                </c:pt>
                <c:pt idx="8284">
                  <c:v>n8285</c:v>
                </c:pt>
                <c:pt idx="8285">
                  <c:v>n8286</c:v>
                </c:pt>
                <c:pt idx="8286">
                  <c:v>n8287</c:v>
                </c:pt>
                <c:pt idx="8287">
                  <c:v>n8288</c:v>
                </c:pt>
                <c:pt idx="8288">
                  <c:v>n8289</c:v>
                </c:pt>
                <c:pt idx="8289">
                  <c:v>n8290</c:v>
                </c:pt>
                <c:pt idx="8290">
                  <c:v>n8291</c:v>
                </c:pt>
                <c:pt idx="8291">
                  <c:v>n8292</c:v>
                </c:pt>
                <c:pt idx="8292">
                  <c:v>n8293</c:v>
                </c:pt>
                <c:pt idx="8293">
                  <c:v>n8294</c:v>
                </c:pt>
                <c:pt idx="8294">
                  <c:v>n8295</c:v>
                </c:pt>
                <c:pt idx="8295">
                  <c:v>n8296</c:v>
                </c:pt>
                <c:pt idx="8296">
                  <c:v>n8297</c:v>
                </c:pt>
                <c:pt idx="8297">
                  <c:v>n8298</c:v>
                </c:pt>
                <c:pt idx="8298">
                  <c:v>n8299</c:v>
                </c:pt>
                <c:pt idx="8299">
                  <c:v>n8300</c:v>
                </c:pt>
                <c:pt idx="8300">
                  <c:v>n8301</c:v>
                </c:pt>
                <c:pt idx="8301">
                  <c:v>n8302</c:v>
                </c:pt>
                <c:pt idx="8302">
                  <c:v>n8303</c:v>
                </c:pt>
                <c:pt idx="8303">
                  <c:v>n8304</c:v>
                </c:pt>
                <c:pt idx="8304">
                  <c:v>n8305</c:v>
                </c:pt>
                <c:pt idx="8305">
                  <c:v>n8306</c:v>
                </c:pt>
                <c:pt idx="8306">
                  <c:v>n8307</c:v>
                </c:pt>
                <c:pt idx="8307">
                  <c:v>n8308</c:v>
                </c:pt>
                <c:pt idx="8308">
                  <c:v>n8309</c:v>
                </c:pt>
                <c:pt idx="8309">
                  <c:v>n8310</c:v>
                </c:pt>
                <c:pt idx="8310">
                  <c:v>n8311</c:v>
                </c:pt>
                <c:pt idx="8311">
                  <c:v>n8312</c:v>
                </c:pt>
                <c:pt idx="8312">
                  <c:v>n8313</c:v>
                </c:pt>
                <c:pt idx="8313">
                  <c:v>n8314</c:v>
                </c:pt>
                <c:pt idx="8314">
                  <c:v>n8315</c:v>
                </c:pt>
                <c:pt idx="8315">
                  <c:v>n8316</c:v>
                </c:pt>
                <c:pt idx="8316">
                  <c:v>n8317</c:v>
                </c:pt>
                <c:pt idx="8317">
                  <c:v>n8318</c:v>
                </c:pt>
                <c:pt idx="8318">
                  <c:v>n8319</c:v>
                </c:pt>
                <c:pt idx="8319">
                  <c:v>n8320</c:v>
                </c:pt>
                <c:pt idx="8320">
                  <c:v>n8321</c:v>
                </c:pt>
                <c:pt idx="8321">
                  <c:v>n8322</c:v>
                </c:pt>
                <c:pt idx="8322">
                  <c:v>n8323</c:v>
                </c:pt>
                <c:pt idx="8323">
                  <c:v>n8324</c:v>
                </c:pt>
                <c:pt idx="8324">
                  <c:v>n8325</c:v>
                </c:pt>
                <c:pt idx="8325">
                  <c:v>n8326</c:v>
                </c:pt>
                <c:pt idx="8326">
                  <c:v>n8327</c:v>
                </c:pt>
                <c:pt idx="8327">
                  <c:v>n8328</c:v>
                </c:pt>
                <c:pt idx="8328">
                  <c:v>n8329</c:v>
                </c:pt>
                <c:pt idx="8329">
                  <c:v>n8330</c:v>
                </c:pt>
                <c:pt idx="8330">
                  <c:v>n8331</c:v>
                </c:pt>
                <c:pt idx="8331">
                  <c:v>n8332</c:v>
                </c:pt>
                <c:pt idx="8332">
                  <c:v>n8333</c:v>
                </c:pt>
                <c:pt idx="8333">
                  <c:v>n8334</c:v>
                </c:pt>
                <c:pt idx="8334">
                  <c:v>n8335</c:v>
                </c:pt>
                <c:pt idx="8335">
                  <c:v>n8336</c:v>
                </c:pt>
                <c:pt idx="8336">
                  <c:v>n8337</c:v>
                </c:pt>
                <c:pt idx="8337">
                  <c:v>n8338</c:v>
                </c:pt>
                <c:pt idx="8338">
                  <c:v>n8339</c:v>
                </c:pt>
                <c:pt idx="8339">
                  <c:v>n8340</c:v>
                </c:pt>
                <c:pt idx="8340">
                  <c:v>n8341</c:v>
                </c:pt>
                <c:pt idx="8341">
                  <c:v>n8342</c:v>
                </c:pt>
                <c:pt idx="8342">
                  <c:v>n8343</c:v>
                </c:pt>
                <c:pt idx="8343">
                  <c:v>n8344</c:v>
                </c:pt>
                <c:pt idx="8344">
                  <c:v>n8345</c:v>
                </c:pt>
                <c:pt idx="8345">
                  <c:v>n8346</c:v>
                </c:pt>
                <c:pt idx="8346">
                  <c:v>n8347</c:v>
                </c:pt>
                <c:pt idx="8347">
                  <c:v>n8348</c:v>
                </c:pt>
                <c:pt idx="8348">
                  <c:v>n8349</c:v>
                </c:pt>
                <c:pt idx="8349">
                  <c:v>n8350</c:v>
                </c:pt>
                <c:pt idx="8350">
                  <c:v>n8351</c:v>
                </c:pt>
                <c:pt idx="8351">
                  <c:v>n8352</c:v>
                </c:pt>
                <c:pt idx="8352">
                  <c:v>n8353</c:v>
                </c:pt>
                <c:pt idx="8353">
                  <c:v>n8354</c:v>
                </c:pt>
                <c:pt idx="8354">
                  <c:v>n8355</c:v>
                </c:pt>
                <c:pt idx="8355">
                  <c:v>n8356</c:v>
                </c:pt>
                <c:pt idx="8356">
                  <c:v>n8357</c:v>
                </c:pt>
                <c:pt idx="8357">
                  <c:v>n8358</c:v>
                </c:pt>
                <c:pt idx="8358">
                  <c:v>n8359</c:v>
                </c:pt>
                <c:pt idx="8359">
                  <c:v>n8360</c:v>
                </c:pt>
                <c:pt idx="8360">
                  <c:v>n8361</c:v>
                </c:pt>
                <c:pt idx="8361">
                  <c:v>n8362</c:v>
                </c:pt>
                <c:pt idx="8362">
                  <c:v>n8363</c:v>
                </c:pt>
                <c:pt idx="8363">
                  <c:v>n8364</c:v>
                </c:pt>
                <c:pt idx="8364">
                  <c:v>n8365</c:v>
                </c:pt>
                <c:pt idx="8365">
                  <c:v>n8366</c:v>
                </c:pt>
                <c:pt idx="8366">
                  <c:v>n8367</c:v>
                </c:pt>
                <c:pt idx="8367">
                  <c:v>n8368</c:v>
                </c:pt>
                <c:pt idx="8368">
                  <c:v>n8369</c:v>
                </c:pt>
                <c:pt idx="8369">
                  <c:v>n8370</c:v>
                </c:pt>
                <c:pt idx="8370">
                  <c:v>n8371</c:v>
                </c:pt>
                <c:pt idx="8371">
                  <c:v>n8372</c:v>
                </c:pt>
                <c:pt idx="8372">
                  <c:v>n8373</c:v>
                </c:pt>
                <c:pt idx="8373">
                  <c:v>n8374</c:v>
                </c:pt>
                <c:pt idx="8374">
                  <c:v>n8375</c:v>
                </c:pt>
                <c:pt idx="8375">
                  <c:v>n8376</c:v>
                </c:pt>
                <c:pt idx="8376">
                  <c:v>n8377</c:v>
                </c:pt>
                <c:pt idx="8377">
                  <c:v>n8378</c:v>
                </c:pt>
                <c:pt idx="8378">
                  <c:v>n8379</c:v>
                </c:pt>
                <c:pt idx="8379">
                  <c:v>n8380</c:v>
                </c:pt>
                <c:pt idx="8380">
                  <c:v>n8381</c:v>
                </c:pt>
                <c:pt idx="8381">
                  <c:v>n8382</c:v>
                </c:pt>
                <c:pt idx="8382">
                  <c:v>n8383</c:v>
                </c:pt>
                <c:pt idx="8383">
                  <c:v>n8384</c:v>
                </c:pt>
                <c:pt idx="8384">
                  <c:v>n8385</c:v>
                </c:pt>
                <c:pt idx="8385">
                  <c:v>n8386</c:v>
                </c:pt>
                <c:pt idx="8386">
                  <c:v>n8387</c:v>
                </c:pt>
                <c:pt idx="8387">
                  <c:v>n8388</c:v>
                </c:pt>
                <c:pt idx="8388">
                  <c:v>n8389</c:v>
                </c:pt>
                <c:pt idx="8389">
                  <c:v>n8390</c:v>
                </c:pt>
                <c:pt idx="8390">
                  <c:v>n8391</c:v>
                </c:pt>
                <c:pt idx="8391">
                  <c:v>n8392</c:v>
                </c:pt>
                <c:pt idx="8392">
                  <c:v>n8393</c:v>
                </c:pt>
                <c:pt idx="8393">
                  <c:v>n8394</c:v>
                </c:pt>
                <c:pt idx="8394">
                  <c:v>n8395</c:v>
                </c:pt>
                <c:pt idx="8395">
                  <c:v>n8396</c:v>
                </c:pt>
                <c:pt idx="8396">
                  <c:v>n8397</c:v>
                </c:pt>
                <c:pt idx="8397">
                  <c:v>n8398</c:v>
                </c:pt>
                <c:pt idx="8398">
                  <c:v>n8399</c:v>
                </c:pt>
                <c:pt idx="8399">
                  <c:v>n8400</c:v>
                </c:pt>
                <c:pt idx="8400">
                  <c:v>n8401</c:v>
                </c:pt>
                <c:pt idx="8401">
                  <c:v>n8402</c:v>
                </c:pt>
                <c:pt idx="8402">
                  <c:v>n8403</c:v>
                </c:pt>
                <c:pt idx="8403">
                  <c:v>n8404</c:v>
                </c:pt>
                <c:pt idx="8404">
                  <c:v>n8405</c:v>
                </c:pt>
                <c:pt idx="8405">
                  <c:v>n8406</c:v>
                </c:pt>
                <c:pt idx="8406">
                  <c:v>n8407</c:v>
                </c:pt>
                <c:pt idx="8407">
                  <c:v>n8408</c:v>
                </c:pt>
                <c:pt idx="8408">
                  <c:v>n8409</c:v>
                </c:pt>
                <c:pt idx="8409">
                  <c:v>n8410</c:v>
                </c:pt>
                <c:pt idx="8410">
                  <c:v>n8411</c:v>
                </c:pt>
                <c:pt idx="8411">
                  <c:v>n8412</c:v>
                </c:pt>
                <c:pt idx="8412">
                  <c:v>n8413</c:v>
                </c:pt>
                <c:pt idx="8413">
                  <c:v>n8414</c:v>
                </c:pt>
                <c:pt idx="8414">
                  <c:v>n8415</c:v>
                </c:pt>
                <c:pt idx="8415">
                  <c:v>n8416</c:v>
                </c:pt>
                <c:pt idx="8416">
                  <c:v>n8417</c:v>
                </c:pt>
                <c:pt idx="8417">
                  <c:v>n8418</c:v>
                </c:pt>
                <c:pt idx="8418">
                  <c:v>n8419</c:v>
                </c:pt>
                <c:pt idx="8419">
                  <c:v>n8420</c:v>
                </c:pt>
                <c:pt idx="8420">
                  <c:v>n8421</c:v>
                </c:pt>
                <c:pt idx="8421">
                  <c:v>n8422</c:v>
                </c:pt>
                <c:pt idx="8422">
                  <c:v>n8423</c:v>
                </c:pt>
                <c:pt idx="8423">
                  <c:v>n8424</c:v>
                </c:pt>
                <c:pt idx="8424">
                  <c:v>n8425</c:v>
                </c:pt>
                <c:pt idx="8425">
                  <c:v>n8426</c:v>
                </c:pt>
                <c:pt idx="8426">
                  <c:v>n8427</c:v>
                </c:pt>
                <c:pt idx="8427">
                  <c:v>n8428</c:v>
                </c:pt>
                <c:pt idx="8428">
                  <c:v>n8429</c:v>
                </c:pt>
                <c:pt idx="8429">
                  <c:v>n8430</c:v>
                </c:pt>
                <c:pt idx="8430">
                  <c:v>n8431</c:v>
                </c:pt>
                <c:pt idx="8431">
                  <c:v>n8432</c:v>
                </c:pt>
                <c:pt idx="8432">
                  <c:v>n8433</c:v>
                </c:pt>
                <c:pt idx="8433">
                  <c:v>n8434</c:v>
                </c:pt>
                <c:pt idx="8434">
                  <c:v>n8435</c:v>
                </c:pt>
                <c:pt idx="8435">
                  <c:v>n8436</c:v>
                </c:pt>
                <c:pt idx="8436">
                  <c:v>n8437</c:v>
                </c:pt>
                <c:pt idx="8437">
                  <c:v>n8438</c:v>
                </c:pt>
                <c:pt idx="8438">
                  <c:v>n8439</c:v>
                </c:pt>
                <c:pt idx="8439">
                  <c:v>n8440</c:v>
                </c:pt>
                <c:pt idx="8440">
                  <c:v>n8441</c:v>
                </c:pt>
                <c:pt idx="8441">
                  <c:v>n8442</c:v>
                </c:pt>
                <c:pt idx="8442">
                  <c:v>n8443</c:v>
                </c:pt>
                <c:pt idx="8443">
                  <c:v>n8444</c:v>
                </c:pt>
                <c:pt idx="8444">
                  <c:v>n8445</c:v>
                </c:pt>
                <c:pt idx="8445">
                  <c:v>n8446</c:v>
                </c:pt>
                <c:pt idx="8446">
                  <c:v>n8447</c:v>
                </c:pt>
                <c:pt idx="8447">
                  <c:v>n8448</c:v>
                </c:pt>
                <c:pt idx="8448">
                  <c:v>n8449</c:v>
                </c:pt>
                <c:pt idx="8449">
                  <c:v>n8450</c:v>
                </c:pt>
                <c:pt idx="8450">
                  <c:v>n8451</c:v>
                </c:pt>
                <c:pt idx="8451">
                  <c:v>n8452</c:v>
                </c:pt>
                <c:pt idx="8452">
                  <c:v>n8453</c:v>
                </c:pt>
                <c:pt idx="8453">
                  <c:v>n8454</c:v>
                </c:pt>
                <c:pt idx="8454">
                  <c:v>n8455</c:v>
                </c:pt>
                <c:pt idx="8455">
                  <c:v>n8456</c:v>
                </c:pt>
                <c:pt idx="8456">
                  <c:v>n8457</c:v>
                </c:pt>
                <c:pt idx="8457">
                  <c:v>n8458</c:v>
                </c:pt>
                <c:pt idx="8458">
                  <c:v>n8459</c:v>
                </c:pt>
                <c:pt idx="8459">
                  <c:v>n8460</c:v>
                </c:pt>
                <c:pt idx="8460">
                  <c:v>n8461</c:v>
                </c:pt>
                <c:pt idx="8461">
                  <c:v>n8462</c:v>
                </c:pt>
                <c:pt idx="8462">
                  <c:v>n8463</c:v>
                </c:pt>
                <c:pt idx="8463">
                  <c:v>n8464</c:v>
                </c:pt>
                <c:pt idx="8464">
                  <c:v>n8465</c:v>
                </c:pt>
                <c:pt idx="8465">
                  <c:v>n8466</c:v>
                </c:pt>
                <c:pt idx="8466">
                  <c:v>n8467</c:v>
                </c:pt>
                <c:pt idx="8467">
                  <c:v>n8468</c:v>
                </c:pt>
                <c:pt idx="8468">
                  <c:v>n8469</c:v>
                </c:pt>
                <c:pt idx="8469">
                  <c:v>n8470</c:v>
                </c:pt>
                <c:pt idx="8470">
                  <c:v>n8471</c:v>
                </c:pt>
                <c:pt idx="8471">
                  <c:v>n8472</c:v>
                </c:pt>
                <c:pt idx="8472">
                  <c:v>n8473</c:v>
                </c:pt>
                <c:pt idx="8473">
                  <c:v>n8474</c:v>
                </c:pt>
                <c:pt idx="8474">
                  <c:v>n8475</c:v>
                </c:pt>
                <c:pt idx="8475">
                  <c:v>n8476</c:v>
                </c:pt>
                <c:pt idx="8476">
                  <c:v>n8477</c:v>
                </c:pt>
                <c:pt idx="8477">
                  <c:v>n8478</c:v>
                </c:pt>
                <c:pt idx="8478">
                  <c:v>n8479</c:v>
                </c:pt>
                <c:pt idx="8479">
                  <c:v>n8480</c:v>
                </c:pt>
                <c:pt idx="8480">
                  <c:v>n8481</c:v>
                </c:pt>
                <c:pt idx="8481">
                  <c:v>n8482</c:v>
                </c:pt>
                <c:pt idx="8482">
                  <c:v>n8483</c:v>
                </c:pt>
                <c:pt idx="8483">
                  <c:v>n8484</c:v>
                </c:pt>
                <c:pt idx="8484">
                  <c:v>n8485</c:v>
                </c:pt>
                <c:pt idx="8485">
                  <c:v>n8486</c:v>
                </c:pt>
                <c:pt idx="8486">
                  <c:v>n8487</c:v>
                </c:pt>
                <c:pt idx="8487">
                  <c:v>n8488</c:v>
                </c:pt>
                <c:pt idx="8488">
                  <c:v>n8489</c:v>
                </c:pt>
                <c:pt idx="8489">
                  <c:v>n8490</c:v>
                </c:pt>
                <c:pt idx="8490">
                  <c:v>n8491</c:v>
                </c:pt>
                <c:pt idx="8491">
                  <c:v>n8492</c:v>
                </c:pt>
                <c:pt idx="8492">
                  <c:v>n8493</c:v>
                </c:pt>
                <c:pt idx="8493">
                  <c:v>n8494</c:v>
                </c:pt>
                <c:pt idx="8494">
                  <c:v>n8495</c:v>
                </c:pt>
                <c:pt idx="8495">
                  <c:v>n8496</c:v>
                </c:pt>
                <c:pt idx="8496">
                  <c:v>n8497</c:v>
                </c:pt>
                <c:pt idx="8497">
                  <c:v>n8498</c:v>
                </c:pt>
                <c:pt idx="8498">
                  <c:v>n8499</c:v>
                </c:pt>
                <c:pt idx="8499">
                  <c:v>n8500</c:v>
                </c:pt>
                <c:pt idx="8500">
                  <c:v>n8501</c:v>
                </c:pt>
                <c:pt idx="8501">
                  <c:v>n8502</c:v>
                </c:pt>
                <c:pt idx="8502">
                  <c:v>n8503</c:v>
                </c:pt>
                <c:pt idx="8503">
                  <c:v>n8504</c:v>
                </c:pt>
                <c:pt idx="8504">
                  <c:v>n8505</c:v>
                </c:pt>
                <c:pt idx="8505">
                  <c:v>n8506</c:v>
                </c:pt>
                <c:pt idx="8506">
                  <c:v>n8507</c:v>
                </c:pt>
                <c:pt idx="8507">
                  <c:v>n8508</c:v>
                </c:pt>
                <c:pt idx="8508">
                  <c:v>n8509</c:v>
                </c:pt>
                <c:pt idx="8509">
                  <c:v>n8510</c:v>
                </c:pt>
                <c:pt idx="8510">
                  <c:v>n8511</c:v>
                </c:pt>
                <c:pt idx="8511">
                  <c:v>n8512</c:v>
                </c:pt>
                <c:pt idx="8512">
                  <c:v>n8513</c:v>
                </c:pt>
                <c:pt idx="8513">
                  <c:v>n8514</c:v>
                </c:pt>
                <c:pt idx="8514">
                  <c:v>n8515</c:v>
                </c:pt>
                <c:pt idx="8515">
                  <c:v>n8516</c:v>
                </c:pt>
                <c:pt idx="8516">
                  <c:v>n8517</c:v>
                </c:pt>
                <c:pt idx="8517">
                  <c:v>n8518</c:v>
                </c:pt>
                <c:pt idx="8518">
                  <c:v>n8519</c:v>
                </c:pt>
                <c:pt idx="8519">
                  <c:v>n8520</c:v>
                </c:pt>
                <c:pt idx="8520">
                  <c:v>n8521</c:v>
                </c:pt>
                <c:pt idx="8521">
                  <c:v>n8522</c:v>
                </c:pt>
                <c:pt idx="8522">
                  <c:v>n8523</c:v>
                </c:pt>
                <c:pt idx="8523">
                  <c:v>n8524</c:v>
                </c:pt>
                <c:pt idx="8524">
                  <c:v>n8525</c:v>
                </c:pt>
                <c:pt idx="8525">
                  <c:v>n8526</c:v>
                </c:pt>
                <c:pt idx="8526">
                  <c:v>n8527</c:v>
                </c:pt>
                <c:pt idx="8527">
                  <c:v>n8528</c:v>
                </c:pt>
                <c:pt idx="8528">
                  <c:v>n8529</c:v>
                </c:pt>
                <c:pt idx="8529">
                  <c:v>n8530</c:v>
                </c:pt>
                <c:pt idx="8530">
                  <c:v>n8531</c:v>
                </c:pt>
                <c:pt idx="8531">
                  <c:v>n8532</c:v>
                </c:pt>
                <c:pt idx="8532">
                  <c:v>n8533</c:v>
                </c:pt>
                <c:pt idx="8533">
                  <c:v>n8534</c:v>
                </c:pt>
                <c:pt idx="8534">
                  <c:v>n8535</c:v>
                </c:pt>
                <c:pt idx="8535">
                  <c:v>n8536</c:v>
                </c:pt>
                <c:pt idx="8536">
                  <c:v>n8537</c:v>
                </c:pt>
                <c:pt idx="8537">
                  <c:v>n8538</c:v>
                </c:pt>
                <c:pt idx="8538">
                  <c:v>n8539</c:v>
                </c:pt>
                <c:pt idx="8539">
                  <c:v>n8540</c:v>
                </c:pt>
                <c:pt idx="8540">
                  <c:v>n8541</c:v>
                </c:pt>
                <c:pt idx="8541">
                  <c:v>n8542</c:v>
                </c:pt>
                <c:pt idx="8542">
                  <c:v>n8543</c:v>
                </c:pt>
                <c:pt idx="8543">
                  <c:v>n8544</c:v>
                </c:pt>
                <c:pt idx="8544">
                  <c:v>n8545</c:v>
                </c:pt>
                <c:pt idx="8545">
                  <c:v>n8546</c:v>
                </c:pt>
                <c:pt idx="8546">
                  <c:v>n8547</c:v>
                </c:pt>
                <c:pt idx="8547">
                  <c:v>n8548</c:v>
                </c:pt>
                <c:pt idx="8548">
                  <c:v>n8549</c:v>
                </c:pt>
                <c:pt idx="8549">
                  <c:v>n8550</c:v>
                </c:pt>
                <c:pt idx="8550">
                  <c:v>n8551</c:v>
                </c:pt>
                <c:pt idx="8551">
                  <c:v>n8552</c:v>
                </c:pt>
                <c:pt idx="8552">
                  <c:v>n8553</c:v>
                </c:pt>
                <c:pt idx="8553">
                  <c:v>n8554</c:v>
                </c:pt>
                <c:pt idx="8554">
                  <c:v>n8555</c:v>
                </c:pt>
                <c:pt idx="8555">
                  <c:v>n8556</c:v>
                </c:pt>
                <c:pt idx="8556">
                  <c:v>n8557</c:v>
                </c:pt>
                <c:pt idx="8557">
                  <c:v>n8558</c:v>
                </c:pt>
                <c:pt idx="8558">
                  <c:v>n8559</c:v>
                </c:pt>
                <c:pt idx="8559">
                  <c:v>n8560</c:v>
                </c:pt>
                <c:pt idx="8560">
                  <c:v>n8561</c:v>
                </c:pt>
                <c:pt idx="8561">
                  <c:v>n8562</c:v>
                </c:pt>
                <c:pt idx="8562">
                  <c:v>n8563</c:v>
                </c:pt>
                <c:pt idx="8563">
                  <c:v>n8564</c:v>
                </c:pt>
                <c:pt idx="8564">
                  <c:v>n8565</c:v>
                </c:pt>
                <c:pt idx="8565">
                  <c:v>n8566</c:v>
                </c:pt>
                <c:pt idx="8566">
                  <c:v>n8567</c:v>
                </c:pt>
                <c:pt idx="8567">
                  <c:v>n8568</c:v>
                </c:pt>
                <c:pt idx="8568">
                  <c:v>n8569</c:v>
                </c:pt>
                <c:pt idx="8569">
                  <c:v>n8570</c:v>
                </c:pt>
                <c:pt idx="8570">
                  <c:v>n8571</c:v>
                </c:pt>
                <c:pt idx="8571">
                  <c:v>n8572</c:v>
                </c:pt>
                <c:pt idx="8572">
                  <c:v>n8573</c:v>
                </c:pt>
                <c:pt idx="8573">
                  <c:v>n8574</c:v>
                </c:pt>
                <c:pt idx="8574">
                  <c:v>n8575</c:v>
                </c:pt>
                <c:pt idx="8575">
                  <c:v>n8576</c:v>
                </c:pt>
                <c:pt idx="8576">
                  <c:v>n8577</c:v>
                </c:pt>
                <c:pt idx="8577">
                  <c:v>n8578</c:v>
                </c:pt>
                <c:pt idx="8578">
                  <c:v>n8579</c:v>
                </c:pt>
                <c:pt idx="8579">
                  <c:v>n8580</c:v>
                </c:pt>
                <c:pt idx="8580">
                  <c:v>n8581</c:v>
                </c:pt>
                <c:pt idx="8581">
                  <c:v>n8582</c:v>
                </c:pt>
                <c:pt idx="8582">
                  <c:v>n8583</c:v>
                </c:pt>
                <c:pt idx="8583">
                  <c:v>n8584</c:v>
                </c:pt>
                <c:pt idx="8584">
                  <c:v>n8585</c:v>
                </c:pt>
                <c:pt idx="8585">
                  <c:v>n8586</c:v>
                </c:pt>
                <c:pt idx="8586">
                  <c:v>n8587</c:v>
                </c:pt>
                <c:pt idx="8587">
                  <c:v>n8588</c:v>
                </c:pt>
                <c:pt idx="8588">
                  <c:v>n8589</c:v>
                </c:pt>
                <c:pt idx="8589">
                  <c:v>n8590</c:v>
                </c:pt>
                <c:pt idx="8590">
                  <c:v>n8591</c:v>
                </c:pt>
                <c:pt idx="8591">
                  <c:v>n8592</c:v>
                </c:pt>
                <c:pt idx="8592">
                  <c:v>n8593</c:v>
                </c:pt>
                <c:pt idx="8593">
                  <c:v>n8594</c:v>
                </c:pt>
                <c:pt idx="8594">
                  <c:v>n8595</c:v>
                </c:pt>
                <c:pt idx="8595">
                  <c:v>n8596</c:v>
                </c:pt>
                <c:pt idx="8596">
                  <c:v>n8597</c:v>
                </c:pt>
                <c:pt idx="8597">
                  <c:v>n8598</c:v>
                </c:pt>
                <c:pt idx="8598">
                  <c:v>n8599</c:v>
                </c:pt>
                <c:pt idx="8599">
                  <c:v>n8600</c:v>
                </c:pt>
                <c:pt idx="8600">
                  <c:v>n8601</c:v>
                </c:pt>
                <c:pt idx="8601">
                  <c:v>n8602</c:v>
                </c:pt>
                <c:pt idx="8602">
                  <c:v>n8603</c:v>
                </c:pt>
                <c:pt idx="8603">
                  <c:v>n8604</c:v>
                </c:pt>
                <c:pt idx="8604">
                  <c:v>n8605</c:v>
                </c:pt>
                <c:pt idx="8605">
                  <c:v>n8606</c:v>
                </c:pt>
                <c:pt idx="8606">
                  <c:v>n8607</c:v>
                </c:pt>
                <c:pt idx="8607">
                  <c:v>n8608</c:v>
                </c:pt>
                <c:pt idx="8608">
                  <c:v>n8609</c:v>
                </c:pt>
                <c:pt idx="8609">
                  <c:v>n8610</c:v>
                </c:pt>
                <c:pt idx="8610">
                  <c:v>n8611</c:v>
                </c:pt>
                <c:pt idx="8611">
                  <c:v>n8612</c:v>
                </c:pt>
                <c:pt idx="8612">
                  <c:v>n8613</c:v>
                </c:pt>
                <c:pt idx="8613">
                  <c:v>n8614</c:v>
                </c:pt>
                <c:pt idx="8614">
                  <c:v>n8615</c:v>
                </c:pt>
                <c:pt idx="8615">
                  <c:v>n8616</c:v>
                </c:pt>
                <c:pt idx="8616">
                  <c:v>n8617</c:v>
                </c:pt>
                <c:pt idx="8617">
                  <c:v>n8618</c:v>
                </c:pt>
                <c:pt idx="8618">
                  <c:v>n8619</c:v>
                </c:pt>
                <c:pt idx="8619">
                  <c:v>n8620</c:v>
                </c:pt>
                <c:pt idx="8620">
                  <c:v>n8621</c:v>
                </c:pt>
                <c:pt idx="8621">
                  <c:v>n8622</c:v>
                </c:pt>
                <c:pt idx="8622">
                  <c:v>n8623</c:v>
                </c:pt>
                <c:pt idx="8623">
                  <c:v>n8624</c:v>
                </c:pt>
                <c:pt idx="8624">
                  <c:v>n8625</c:v>
                </c:pt>
                <c:pt idx="8625">
                  <c:v>n8626</c:v>
                </c:pt>
                <c:pt idx="8626">
                  <c:v>n8627</c:v>
                </c:pt>
                <c:pt idx="8627">
                  <c:v>n8628</c:v>
                </c:pt>
                <c:pt idx="8628">
                  <c:v>n8629</c:v>
                </c:pt>
                <c:pt idx="8629">
                  <c:v>n8630</c:v>
                </c:pt>
                <c:pt idx="8630">
                  <c:v>n8631</c:v>
                </c:pt>
                <c:pt idx="8631">
                  <c:v>n8632</c:v>
                </c:pt>
                <c:pt idx="8632">
                  <c:v>n8633</c:v>
                </c:pt>
                <c:pt idx="8633">
                  <c:v>n8634</c:v>
                </c:pt>
                <c:pt idx="8634">
                  <c:v>n8635</c:v>
                </c:pt>
                <c:pt idx="8635">
                  <c:v>n8636</c:v>
                </c:pt>
                <c:pt idx="8636">
                  <c:v>n8637</c:v>
                </c:pt>
                <c:pt idx="8637">
                  <c:v>n8638</c:v>
                </c:pt>
                <c:pt idx="8638">
                  <c:v>n8639</c:v>
                </c:pt>
                <c:pt idx="8639">
                  <c:v>n8640</c:v>
                </c:pt>
                <c:pt idx="8640">
                  <c:v>n8641</c:v>
                </c:pt>
                <c:pt idx="8641">
                  <c:v>n8642</c:v>
                </c:pt>
                <c:pt idx="8642">
                  <c:v>n8643</c:v>
                </c:pt>
                <c:pt idx="8643">
                  <c:v>n8644</c:v>
                </c:pt>
                <c:pt idx="8644">
                  <c:v>n8645</c:v>
                </c:pt>
                <c:pt idx="8645">
                  <c:v>n8646</c:v>
                </c:pt>
                <c:pt idx="8646">
                  <c:v>n8647</c:v>
                </c:pt>
                <c:pt idx="8647">
                  <c:v>n8648</c:v>
                </c:pt>
                <c:pt idx="8648">
                  <c:v>n8649</c:v>
                </c:pt>
                <c:pt idx="8649">
                  <c:v>n8650</c:v>
                </c:pt>
                <c:pt idx="8650">
                  <c:v>n8651</c:v>
                </c:pt>
                <c:pt idx="8651">
                  <c:v>n8652</c:v>
                </c:pt>
                <c:pt idx="8652">
                  <c:v>n8653</c:v>
                </c:pt>
                <c:pt idx="8653">
                  <c:v>n8654</c:v>
                </c:pt>
                <c:pt idx="8654">
                  <c:v>n8655</c:v>
                </c:pt>
                <c:pt idx="8655">
                  <c:v>n8656</c:v>
                </c:pt>
                <c:pt idx="8656">
                  <c:v>n8657</c:v>
                </c:pt>
                <c:pt idx="8657">
                  <c:v>n8658</c:v>
                </c:pt>
                <c:pt idx="8658">
                  <c:v>n8659</c:v>
                </c:pt>
                <c:pt idx="8659">
                  <c:v>n8660</c:v>
                </c:pt>
                <c:pt idx="8660">
                  <c:v>n8661</c:v>
                </c:pt>
                <c:pt idx="8661">
                  <c:v>n8662</c:v>
                </c:pt>
                <c:pt idx="8662">
                  <c:v>n8663</c:v>
                </c:pt>
                <c:pt idx="8663">
                  <c:v>n8664</c:v>
                </c:pt>
                <c:pt idx="8664">
                  <c:v>n8665</c:v>
                </c:pt>
                <c:pt idx="8665">
                  <c:v>n8666</c:v>
                </c:pt>
                <c:pt idx="8666">
                  <c:v>n8667</c:v>
                </c:pt>
                <c:pt idx="8667">
                  <c:v>n8668</c:v>
                </c:pt>
                <c:pt idx="8668">
                  <c:v>n8669</c:v>
                </c:pt>
                <c:pt idx="8669">
                  <c:v>n8670</c:v>
                </c:pt>
                <c:pt idx="8670">
                  <c:v>n8671</c:v>
                </c:pt>
                <c:pt idx="8671">
                  <c:v>n8672</c:v>
                </c:pt>
                <c:pt idx="8672">
                  <c:v>n8673</c:v>
                </c:pt>
                <c:pt idx="8673">
                  <c:v>n8674</c:v>
                </c:pt>
                <c:pt idx="8674">
                  <c:v>n8675</c:v>
                </c:pt>
                <c:pt idx="8675">
                  <c:v>n8676</c:v>
                </c:pt>
                <c:pt idx="8676">
                  <c:v>n8677</c:v>
                </c:pt>
                <c:pt idx="8677">
                  <c:v>n8678</c:v>
                </c:pt>
                <c:pt idx="8678">
                  <c:v>n8679</c:v>
                </c:pt>
                <c:pt idx="8679">
                  <c:v>n8680</c:v>
                </c:pt>
                <c:pt idx="8680">
                  <c:v>n8681</c:v>
                </c:pt>
                <c:pt idx="8681">
                  <c:v>n8682</c:v>
                </c:pt>
                <c:pt idx="8682">
                  <c:v>n8683</c:v>
                </c:pt>
                <c:pt idx="8683">
                  <c:v>n8684</c:v>
                </c:pt>
                <c:pt idx="8684">
                  <c:v>n8685</c:v>
                </c:pt>
                <c:pt idx="8685">
                  <c:v>n8686</c:v>
                </c:pt>
                <c:pt idx="8686">
                  <c:v>n8687</c:v>
                </c:pt>
                <c:pt idx="8687">
                  <c:v>n8688</c:v>
                </c:pt>
                <c:pt idx="8688">
                  <c:v>n8689</c:v>
                </c:pt>
                <c:pt idx="8689">
                  <c:v>n8690</c:v>
                </c:pt>
                <c:pt idx="8690">
                  <c:v>n8691</c:v>
                </c:pt>
                <c:pt idx="8691">
                  <c:v>n8692</c:v>
                </c:pt>
                <c:pt idx="8692">
                  <c:v>n8693</c:v>
                </c:pt>
                <c:pt idx="8693">
                  <c:v>n8694</c:v>
                </c:pt>
                <c:pt idx="8694">
                  <c:v>n8695</c:v>
                </c:pt>
                <c:pt idx="8695">
                  <c:v>n8696</c:v>
                </c:pt>
                <c:pt idx="8696">
                  <c:v>n8697</c:v>
                </c:pt>
                <c:pt idx="8697">
                  <c:v>n8698</c:v>
                </c:pt>
                <c:pt idx="8698">
                  <c:v>n8699</c:v>
                </c:pt>
                <c:pt idx="8699">
                  <c:v>n8700</c:v>
                </c:pt>
                <c:pt idx="8700">
                  <c:v>n8701</c:v>
                </c:pt>
                <c:pt idx="8701">
                  <c:v>n8702</c:v>
                </c:pt>
                <c:pt idx="8702">
                  <c:v>n8703</c:v>
                </c:pt>
                <c:pt idx="8703">
                  <c:v>n8704</c:v>
                </c:pt>
                <c:pt idx="8704">
                  <c:v>n8705</c:v>
                </c:pt>
                <c:pt idx="8705">
                  <c:v>n8706</c:v>
                </c:pt>
                <c:pt idx="8706">
                  <c:v>n8707</c:v>
                </c:pt>
                <c:pt idx="8707">
                  <c:v>n8708</c:v>
                </c:pt>
                <c:pt idx="8708">
                  <c:v>n8709</c:v>
                </c:pt>
                <c:pt idx="8709">
                  <c:v>n8710</c:v>
                </c:pt>
                <c:pt idx="8710">
                  <c:v>n8711</c:v>
                </c:pt>
                <c:pt idx="8711">
                  <c:v>n8712</c:v>
                </c:pt>
                <c:pt idx="8712">
                  <c:v>n8713</c:v>
                </c:pt>
                <c:pt idx="8713">
                  <c:v>n8714</c:v>
                </c:pt>
                <c:pt idx="8714">
                  <c:v>n8715</c:v>
                </c:pt>
                <c:pt idx="8715">
                  <c:v>n8716</c:v>
                </c:pt>
                <c:pt idx="8716">
                  <c:v>n8717</c:v>
                </c:pt>
                <c:pt idx="8717">
                  <c:v>n8718</c:v>
                </c:pt>
                <c:pt idx="8718">
                  <c:v>n8719</c:v>
                </c:pt>
                <c:pt idx="8719">
                  <c:v>n8720</c:v>
                </c:pt>
                <c:pt idx="8720">
                  <c:v>n8721</c:v>
                </c:pt>
                <c:pt idx="8721">
                  <c:v>n8722</c:v>
                </c:pt>
                <c:pt idx="8722">
                  <c:v>n8723</c:v>
                </c:pt>
                <c:pt idx="8723">
                  <c:v>n8724</c:v>
                </c:pt>
                <c:pt idx="8724">
                  <c:v>n8725</c:v>
                </c:pt>
                <c:pt idx="8725">
                  <c:v>n8726</c:v>
                </c:pt>
                <c:pt idx="8726">
                  <c:v>n8727</c:v>
                </c:pt>
                <c:pt idx="8727">
                  <c:v>n8728</c:v>
                </c:pt>
                <c:pt idx="8728">
                  <c:v>n8729</c:v>
                </c:pt>
                <c:pt idx="8729">
                  <c:v>n8730</c:v>
                </c:pt>
                <c:pt idx="8730">
                  <c:v>n8731</c:v>
                </c:pt>
                <c:pt idx="8731">
                  <c:v>n8732</c:v>
                </c:pt>
                <c:pt idx="8732">
                  <c:v>n8733</c:v>
                </c:pt>
                <c:pt idx="8733">
                  <c:v>n8734</c:v>
                </c:pt>
                <c:pt idx="8734">
                  <c:v>n8735</c:v>
                </c:pt>
                <c:pt idx="8735">
                  <c:v>n8736</c:v>
                </c:pt>
                <c:pt idx="8736">
                  <c:v>n8737</c:v>
                </c:pt>
                <c:pt idx="8737">
                  <c:v>n8738</c:v>
                </c:pt>
                <c:pt idx="8738">
                  <c:v>n8739</c:v>
                </c:pt>
                <c:pt idx="8739">
                  <c:v>n8740</c:v>
                </c:pt>
                <c:pt idx="8740">
                  <c:v>n8741</c:v>
                </c:pt>
                <c:pt idx="8741">
                  <c:v>n8742</c:v>
                </c:pt>
                <c:pt idx="8742">
                  <c:v>n8743</c:v>
                </c:pt>
                <c:pt idx="8743">
                  <c:v>n8744</c:v>
                </c:pt>
                <c:pt idx="8744">
                  <c:v>n8745</c:v>
                </c:pt>
                <c:pt idx="8745">
                  <c:v>n8746</c:v>
                </c:pt>
                <c:pt idx="8746">
                  <c:v>n8747</c:v>
                </c:pt>
                <c:pt idx="8747">
                  <c:v>n8748</c:v>
                </c:pt>
                <c:pt idx="8748">
                  <c:v>n8749</c:v>
                </c:pt>
                <c:pt idx="8749">
                  <c:v>n8750</c:v>
                </c:pt>
                <c:pt idx="8750">
                  <c:v>n8751</c:v>
                </c:pt>
                <c:pt idx="8751">
                  <c:v>n8752</c:v>
                </c:pt>
                <c:pt idx="8752">
                  <c:v>n8753</c:v>
                </c:pt>
                <c:pt idx="8753">
                  <c:v>n8754</c:v>
                </c:pt>
                <c:pt idx="8754">
                  <c:v>n8755</c:v>
                </c:pt>
                <c:pt idx="8755">
                  <c:v>n8756</c:v>
                </c:pt>
                <c:pt idx="8756">
                  <c:v>n8757</c:v>
                </c:pt>
                <c:pt idx="8757">
                  <c:v>n8758</c:v>
                </c:pt>
                <c:pt idx="8758">
                  <c:v>n8759</c:v>
                </c:pt>
                <c:pt idx="8759">
                  <c:v>n8760</c:v>
                </c:pt>
                <c:pt idx="8760">
                  <c:v>n8761</c:v>
                </c:pt>
                <c:pt idx="8761">
                  <c:v>n8762</c:v>
                </c:pt>
                <c:pt idx="8762">
                  <c:v>n8763</c:v>
                </c:pt>
                <c:pt idx="8763">
                  <c:v>n8764</c:v>
                </c:pt>
                <c:pt idx="8764">
                  <c:v>n8765</c:v>
                </c:pt>
                <c:pt idx="8765">
                  <c:v>n8766</c:v>
                </c:pt>
                <c:pt idx="8766">
                  <c:v>n8767</c:v>
                </c:pt>
                <c:pt idx="8767">
                  <c:v>n8768</c:v>
                </c:pt>
                <c:pt idx="8768">
                  <c:v>n8769</c:v>
                </c:pt>
                <c:pt idx="8769">
                  <c:v>n8770</c:v>
                </c:pt>
                <c:pt idx="8770">
                  <c:v>n8771</c:v>
                </c:pt>
                <c:pt idx="8771">
                  <c:v>n8772</c:v>
                </c:pt>
                <c:pt idx="8772">
                  <c:v>n8773</c:v>
                </c:pt>
                <c:pt idx="8773">
                  <c:v>n8774</c:v>
                </c:pt>
                <c:pt idx="8774">
                  <c:v>n8775</c:v>
                </c:pt>
                <c:pt idx="8775">
                  <c:v>n8776</c:v>
                </c:pt>
                <c:pt idx="8776">
                  <c:v>n8777</c:v>
                </c:pt>
                <c:pt idx="8777">
                  <c:v>n8778</c:v>
                </c:pt>
                <c:pt idx="8778">
                  <c:v>n8779</c:v>
                </c:pt>
                <c:pt idx="8779">
                  <c:v>n8780</c:v>
                </c:pt>
                <c:pt idx="8780">
                  <c:v>n8781</c:v>
                </c:pt>
                <c:pt idx="8781">
                  <c:v>n8782</c:v>
                </c:pt>
                <c:pt idx="8782">
                  <c:v>n8783</c:v>
                </c:pt>
                <c:pt idx="8783">
                  <c:v>n8784</c:v>
                </c:pt>
                <c:pt idx="8784">
                  <c:v>n8785</c:v>
                </c:pt>
                <c:pt idx="8785">
                  <c:v>n8786</c:v>
                </c:pt>
                <c:pt idx="8786">
                  <c:v>n8787</c:v>
                </c:pt>
                <c:pt idx="8787">
                  <c:v>n8788</c:v>
                </c:pt>
                <c:pt idx="8788">
                  <c:v>n8789</c:v>
                </c:pt>
                <c:pt idx="8789">
                  <c:v>n8790</c:v>
                </c:pt>
                <c:pt idx="8790">
                  <c:v>n8791</c:v>
                </c:pt>
                <c:pt idx="8791">
                  <c:v>n8792</c:v>
                </c:pt>
                <c:pt idx="8792">
                  <c:v>n8793</c:v>
                </c:pt>
                <c:pt idx="8793">
                  <c:v>n8794</c:v>
                </c:pt>
                <c:pt idx="8794">
                  <c:v>n8795</c:v>
                </c:pt>
                <c:pt idx="8795">
                  <c:v>n8796</c:v>
                </c:pt>
                <c:pt idx="8796">
                  <c:v>n8797</c:v>
                </c:pt>
                <c:pt idx="8797">
                  <c:v>n8798</c:v>
                </c:pt>
                <c:pt idx="8798">
                  <c:v>n8799</c:v>
                </c:pt>
                <c:pt idx="8799">
                  <c:v>n8800</c:v>
                </c:pt>
                <c:pt idx="8800">
                  <c:v>n8801</c:v>
                </c:pt>
                <c:pt idx="8801">
                  <c:v>n8802</c:v>
                </c:pt>
                <c:pt idx="8802">
                  <c:v>n8803</c:v>
                </c:pt>
                <c:pt idx="8803">
                  <c:v>n8804</c:v>
                </c:pt>
                <c:pt idx="8804">
                  <c:v>n8805</c:v>
                </c:pt>
                <c:pt idx="8805">
                  <c:v>n8806</c:v>
                </c:pt>
                <c:pt idx="8806">
                  <c:v>n8807</c:v>
                </c:pt>
                <c:pt idx="8807">
                  <c:v>n8808</c:v>
                </c:pt>
                <c:pt idx="8808">
                  <c:v>n8809</c:v>
                </c:pt>
                <c:pt idx="8809">
                  <c:v>n8810</c:v>
                </c:pt>
                <c:pt idx="8810">
                  <c:v>n8811</c:v>
                </c:pt>
                <c:pt idx="8811">
                  <c:v>n8812</c:v>
                </c:pt>
                <c:pt idx="8812">
                  <c:v>n8813</c:v>
                </c:pt>
                <c:pt idx="8813">
                  <c:v>n8814</c:v>
                </c:pt>
                <c:pt idx="8814">
                  <c:v>n8815</c:v>
                </c:pt>
                <c:pt idx="8815">
                  <c:v>n8816</c:v>
                </c:pt>
                <c:pt idx="8816">
                  <c:v>n8817</c:v>
                </c:pt>
                <c:pt idx="8817">
                  <c:v>n8818</c:v>
                </c:pt>
                <c:pt idx="8818">
                  <c:v>n8819</c:v>
                </c:pt>
                <c:pt idx="8819">
                  <c:v>n8820</c:v>
                </c:pt>
                <c:pt idx="8820">
                  <c:v>n8821</c:v>
                </c:pt>
                <c:pt idx="8821">
                  <c:v>n8822</c:v>
                </c:pt>
                <c:pt idx="8822">
                  <c:v>n8823</c:v>
                </c:pt>
                <c:pt idx="8823">
                  <c:v>n8824</c:v>
                </c:pt>
                <c:pt idx="8824">
                  <c:v>n8825</c:v>
                </c:pt>
                <c:pt idx="8825">
                  <c:v>n8826</c:v>
                </c:pt>
                <c:pt idx="8826">
                  <c:v>n8827</c:v>
                </c:pt>
                <c:pt idx="8827">
                  <c:v>n8828</c:v>
                </c:pt>
                <c:pt idx="8828">
                  <c:v>n8829</c:v>
                </c:pt>
                <c:pt idx="8829">
                  <c:v>n8830</c:v>
                </c:pt>
                <c:pt idx="8830">
                  <c:v>n8831</c:v>
                </c:pt>
                <c:pt idx="8831">
                  <c:v>n8832</c:v>
                </c:pt>
                <c:pt idx="8832">
                  <c:v>n8833</c:v>
                </c:pt>
                <c:pt idx="8833">
                  <c:v>n8834</c:v>
                </c:pt>
                <c:pt idx="8834">
                  <c:v>n8835</c:v>
                </c:pt>
                <c:pt idx="8835">
                  <c:v>n8836</c:v>
                </c:pt>
                <c:pt idx="8836">
                  <c:v>n8837</c:v>
                </c:pt>
                <c:pt idx="8837">
                  <c:v>n8838</c:v>
                </c:pt>
                <c:pt idx="8838">
                  <c:v>n8839</c:v>
                </c:pt>
                <c:pt idx="8839">
                  <c:v>n8840</c:v>
                </c:pt>
                <c:pt idx="8840">
                  <c:v>n8841</c:v>
                </c:pt>
                <c:pt idx="8841">
                  <c:v>n8842</c:v>
                </c:pt>
                <c:pt idx="8842">
                  <c:v>n8843</c:v>
                </c:pt>
                <c:pt idx="8843">
                  <c:v>n8844</c:v>
                </c:pt>
                <c:pt idx="8844">
                  <c:v>n8845</c:v>
                </c:pt>
                <c:pt idx="8845">
                  <c:v>n8846</c:v>
                </c:pt>
                <c:pt idx="8846">
                  <c:v>n8847</c:v>
                </c:pt>
                <c:pt idx="8847">
                  <c:v>n8848</c:v>
                </c:pt>
                <c:pt idx="8848">
                  <c:v>n8849</c:v>
                </c:pt>
                <c:pt idx="8849">
                  <c:v>n8850</c:v>
                </c:pt>
                <c:pt idx="8850">
                  <c:v>n8851</c:v>
                </c:pt>
                <c:pt idx="8851">
                  <c:v>n8852</c:v>
                </c:pt>
                <c:pt idx="8852">
                  <c:v>n8853</c:v>
                </c:pt>
                <c:pt idx="8853">
                  <c:v>n8854</c:v>
                </c:pt>
                <c:pt idx="8854">
                  <c:v>n8855</c:v>
                </c:pt>
                <c:pt idx="8855">
                  <c:v>n8856</c:v>
                </c:pt>
                <c:pt idx="8856">
                  <c:v>n8857</c:v>
                </c:pt>
                <c:pt idx="8857">
                  <c:v>n8858</c:v>
                </c:pt>
                <c:pt idx="8858">
                  <c:v>n8859</c:v>
                </c:pt>
                <c:pt idx="8859">
                  <c:v>n8860</c:v>
                </c:pt>
                <c:pt idx="8860">
                  <c:v>n8861</c:v>
                </c:pt>
                <c:pt idx="8861">
                  <c:v>n8862</c:v>
                </c:pt>
                <c:pt idx="8862">
                  <c:v>n8863</c:v>
                </c:pt>
                <c:pt idx="8863">
                  <c:v>n8864</c:v>
                </c:pt>
                <c:pt idx="8864">
                  <c:v>n8865</c:v>
                </c:pt>
                <c:pt idx="8865">
                  <c:v>n8866</c:v>
                </c:pt>
                <c:pt idx="8866">
                  <c:v>n8867</c:v>
                </c:pt>
                <c:pt idx="8867">
                  <c:v>n8868</c:v>
                </c:pt>
                <c:pt idx="8868">
                  <c:v>n8869</c:v>
                </c:pt>
                <c:pt idx="8869">
                  <c:v>n8870</c:v>
                </c:pt>
                <c:pt idx="8870">
                  <c:v>n8871</c:v>
                </c:pt>
                <c:pt idx="8871">
                  <c:v>n8872</c:v>
                </c:pt>
                <c:pt idx="8872">
                  <c:v>n8873</c:v>
                </c:pt>
                <c:pt idx="8873">
                  <c:v>n8874</c:v>
                </c:pt>
                <c:pt idx="8874">
                  <c:v>n8875</c:v>
                </c:pt>
                <c:pt idx="8875">
                  <c:v>n8876</c:v>
                </c:pt>
                <c:pt idx="8876">
                  <c:v>n8877</c:v>
                </c:pt>
                <c:pt idx="8877">
                  <c:v>n8878</c:v>
                </c:pt>
                <c:pt idx="8878">
                  <c:v>n8879</c:v>
                </c:pt>
                <c:pt idx="8879">
                  <c:v>n8880</c:v>
                </c:pt>
                <c:pt idx="8880">
                  <c:v>n8881</c:v>
                </c:pt>
                <c:pt idx="8881">
                  <c:v>n8882</c:v>
                </c:pt>
                <c:pt idx="8882">
                  <c:v>n8883</c:v>
                </c:pt>
                <c:pt idx="8883">
                  <c:v>n8884</c:v>
                </c:pt>
                <c:pt idx="8884">
                  <c:v>n8885</c:v>
                </c:pt>
                <c:pt idx="8885">
                  <c:v>n8886</c:v>
                </c:pt>
                <c:pt idx="8886">
                  <c:v>n8887</c:v>
                </c:pt>
                <c:pt idx="8887">
                  <c:v>n8888</c:v>
                </c:pt>
                <c:pt idx="8888">
                  <c:v>n8889</c:v>
                </c:pt>
                <c:pt idx="8889">
                  <c:v>n8890</c:v>
                </c:pt>
                <c:pt idx="8890">
                  <c:v>n8891</c:v>
                </c:pt>
                <c:pt idx="8891">
                  <c:v>n8892</c:v>
                </c:pt>
                <c:pt idx="8892">
                  <c:v>n8893</c:v>
                </c:pt>
                <c:pt idx="8893">
                  <c:v>n8894</c:v>
                </c:pt>
                <c:pt idx="8894">
                  <c:v>n8895</c:v>
                </c:pt>
                <c:pt idx="8895">
                  <c:v>n8896</c:v>
                </c:pt>
                <c:pt idx="8896">
                  <c:v>n8897</c:v>
                </c:pt>
                <c:pt idx="8897">
                  <c:v>n8898</c:v>
                </c:pt>
                <c:pt idx="8898">
                  <c:v>n8899</c:v>
                </c:pt>
                <c:pt idx="8899">
                  <c:v>n8900</c:v>
                </c:pt>
                <c:pt idx="8900">
                  <c:v>n8901</c:v>
                </c:pt>
                <c:pt idx="8901">
                  <c:v>n8902</c:v>
                </c:pt>
                <c:pt idx="8902">
                  <c:v>n8903</c:v>
                </c:pt>
                <c:pt idx="8903">
                  <c:v>n8904</c:v>
                </c:pt>
                <c:pt idx="8904">
                  <c:v>n8905</c:v>
                </c:pt>
                <c:pt idx="8905">
                  <c:v>n8906</c:v>
                </c:pt>
                <c:pt idx="8906">
                  <c:v>n8907</c:v>
                </c:pt>
                <c:pt idx="8907">
                  <c:v>n8908</c:v>
                </c:pt>
                <c:pt idx="8908">
                  <c:v>n8909</c:v>
                </c:pt>
                <c:pt idx="8909">
                  <c:v>n8910</c:v>
                </c:pt>
                <c:pt idx="8910">
                  <c:v>n8911</c:v>
                </c:pt>
                <c:pt idx="8911">
                  <c:v>n8912</c:v>
                </c:pt>
                <c:pt idx="8912">
                  <c:v>n8913</c:v>
                </c:pt>
                <c:pt idx="8913">
                  <c:v>n8914</c:v>
                </c:pt>
                <c:pt idx="8914">
                  <c:v>n8915</c:v>
                </c:pt>
                <c:pt idx="8915">
                  <c:v>n8916</c:v>
                </c:pt>
                <c:pt idx="8916">
                  <c:v>n8917</c:v>
                </c:pt>
                <c:pt idx="8917">
                  <c:v>n8918</c:v>
                </c:pt>
                <c:pt idx="8918">
                  <c:v>n8919</c:v>
                </c:pt>
                <c:pt idx="8919">
                  <c:v>n8920</c:v>
                </c:pt>
                <c:pt idx="8920">
                  <c:v>n8921</c:v>
                </c:pt>
                <c:pt idx="8921">
                  <c:v>n8922</c:v>
                </c:pt>
                <c:pt idx="8922">
                  <c:v>n8923</c:v>
                </c:pt>
                <c:pt idx="8923">
                  <c:v>n8924</c:v>
                </c:pt>
                <c:pt idx="8924">
                  <c:v>n8925</c:v>
                </c:pt>
                <c:pt idx="8925">
                  <c:v>n8926</c:v>
                </c:pt>
                <c:pt idx="8926">
                  <c:v>n8927</c:v>
                </c:pt>
                <c:pt idx="8927">
                  <c:v>n8928</c:v>
                </c:pt>
                <c:pt idx="8928">
                  <c:v>n8929</c:v>
                </c:pt>
                <c:pt idx="8929">
                  <c:v>n8930</c:v>
                </c:pt>
                <c:pt idx="8930">
                  <c:v>n8931</c:v>
                </c:pt>
                <c:pt idx="8931">
                  <c:v>n8932</c:v>
                </c:pt>
                <c:pt idx="8932">
                  <c:v>n8933</c:v>
                </c:pt>
                <c:pt idx="8933">
                  <c:v>n8934</c:v>
                </c:pt>
                <c:pt idx="8934">
                  <c:v>n8935</c:v>
                </c:pt>
                <c:pt idx="8935">
                  <c:v>n8936</c:v>
                </c:pt>
                <c:pt idx="8936">
                  <c:v>n8937</c:v>
                </c:pt>
                <c:pt idx="8937">
                  <c:v>n8938</c:v>
                </c:pt>
                <c:pt idx="8938">
                  <c:v>n8939</c:v>
                </c:pt>
                <c:pt idx="8939">
                  <c:v>n8940</c:v>
                </c:pt>
                <c:pt idx="8940">
                  <c:v>n8941</c:v>
                </c:pt>
                <c:pt idx="8941">
                  <c:v>n8942</c:v>
                </c:pt>
                <c:pt idx="8942">
                  <c:v>n8943</c:v>
                </c:pt>
                <c:pt idx="8943">
                  <c:v>n8944</c:v>
                </c:pt>
                <c:pt idx="8944">
                  <c:v>n8945</c:v>
                </c:pt>
                <c:pt idx="8945">
                  <c:v>n8946</c:v>
                </c:pt>
                <c:pt idx="8946">
                  <c:v>n8947</c:v>
                </c:pt>
                <c:pt idx="8947">
                  <c:v>n8948</c:v>
                </c:pt>
                <c:pt idx="8948">
                  <c:v>n8949</c:v>
                </c:pt>
                <c:pt idx="8949">
                  <c:v>n8950</c:v>
                </c:pt>
                <c:pt idx="8950">
                  <c:v>n8951</c:v>
                </c:pt>
                <c:pt idx="8951">
                  <c:v>n8952</c:v>
                </c:pt>
                <c:pt idx="8952">
                  <c:v>n8953</c:v>
                </c:pt>
                <c:pt idx="8953">
                  <c:v>n8954</c:v>
                </c:pt>
                <c:pt idx="8954">
                  <c:v>n8955</c:v>
                </c:pt>
                <c:pt idx="8955">
                  <c:v>n8956</c:v>
                </c:pt>
                <c:pt idx="8956">
                  <c:v>n8957</c:v>
                </c:pt>
                <c:pt idx="8957">
                  <c:v>n8958</c:v>
                </c:pt>
                <c:pt idx="8958">
                  <c:v>n8959</c:v>
                </c:pt>
                <c:pt idx="8959">
                  <c:v>n8960</c:v>
                </c:pt>
                <c:pt idx="8960">
                  <c:v>n8961</c:v>
                </c:pt>
                <c:pt idx="8961">
                  <c:v>n8962</c:v>
                </c:pt>
                <c:pt idx="8962">
                  <c:v>n8963</c:v>
                </c:pt>
                <c:pt idx="8963">
                  <c:v>n8964</c:v>
                </c:pt>
                <c:pt idx="8964">
                  <c:v>n8965</c:v>
                </c:pt>
                <c:pt idx="8965">
                  <c:v>n8966</c:v>
                </c:pt>
                <c:pt idx="8966">
                  <c:v>n8967</c:v>
                </c:pt>
                <c:pt idx="8967">
                  <c:v>n8968</c:v>
                </c:pt>
                <c:pt idx="8968">
                  <c:v>n8969</c:v>
                </c:pt>
                <c:pt idx="8969">
                  <c:v>n8970</c:v>
                </c:pt>
                <c:pt idx="8970">
                  <c:v>n8971</c:v>
                </c:pt>
                <c:pt idx="8971">
                  <c:v>n8972</c:v>
                </c:pt>
                <c:pt idx="8972">
                  <c:v>n8973</c:v>
                </c:pt>
                <c:pt idx="8973">
                  <c:v>n8974</c:v>
                </c:pt>
                <c:pt idx="8974">
                  <c:v>n8975</c:v>
                </c:pt>
                <c:pt idx="8975">
                  <c:v>n8976</c:v>
                </c:pt>
                <c:pt idx="8976">
                  <c:v>n8977</c:v>
                </c:pt>
                <c:pt idx="8977">
                  <c:v>n8978</c:v>
                </c:pt>
                <c:pt idx="8978">
                  <c:v>n8979</c:v>
                </c:pt>
                <c:pt idx="8979">
                  <c:v>n8980</c:v>
                </c:pt>
                <c:pt idx="8980">
                  <c:v>n8981</c:v>
                </c:pt>
                <c:pt idx="8981">
                  <c:v>n8982</c:v>
                </c:pt>
                <c:pt idx="8982">
                  <c:v>n8983</c:v>
                </c:pt>
                <c:pt idx="8983">
                  <c:v>n8984</c:v>
                </c:pt>
                <c:pt idx="8984">
                  <c:v>n8985</c:v>
                </c:pt>
                <c:pt idx="8985">
                  <c:v>n8986</c:v>
                </c:pt>
                <c:pt idx="8986">
                  <c:v>n8987</c:v>
                </c:pt>
                <c:pt idx="8987">
                  <c:v>n8988</c:v>
                </c:pt>
                <c:pt idx="8988">
                  <c:v>n8989</c:v>
                </c:pt>
                <c:pt idx="8989">
                  <c:v>n8990</c:v>
                </c:pt>
                <c:pt idx="8990">
                  <c:v>n8991</c:v>
                </c:pt>
                <c:pt idx="8991">
                  <c:v>n8992</c:v>
                </c:pt>
                <c:pt idx="8992">
                  <c:v>n8993</c:v>
                </c:pt>
                <c:pt idx="8993">
                  <c:v>n8994</c:v>
                </c:pt>
                <c:pt idx="8994">
                  <c:v>n8995</c:v>
                </c:pt>
                <c:pt idx="8995">
                  <c:v>n8996</c:v>
                </c:pt>
                <c:pt idx="8996">
                  <c:v>n8997</c:v>
                </c:pt>
                <c:pt idx="8997">
                  <c:v>n8998</c:v>
                </c:pt>
                <c:pt idx="8998">
                  <c:v>n8999</c:v>
                </c:pt>
                <c:pt idx="8999">
                  <c:v>n9000</c:v>
                </c:pt>
                <c:pt idx="9000">
                  <c:v>n9001</c:v>
                </c:pt>
                <c:pt idx="9001">
                  <c:v>n9002</c:v>
                </c:pt>
                <c:pt idx="9002">
                  <c:v>n9003</c:v>
                </c:pt>
                <c:pt idx="9003">
                  <c:v>n9004</c:v>
                </c:pt>
                <c:pt idx="9004">
                  <c:v>n9005</c:v>
                </c:pt>
                <c:pt idx="9005">
                  <c:v>n9006</c:v>
                </c:pt>
                <c:pt idx="9006">
                  <c:v>n9007</c:v>
                </c:pt>
                <c:pt idx="9007">
                  <c:v>n9008</c:v>
                </c:pt>
                <c:pt idx="9008">
                  <c:v>n9009</c:v>
                </c:pt>
                <c:pt idx="9009">
                  <c:v>n9010</c:v>
                </c:pt>
                <c:pt idx="9010">
                  <c:v>n9011</c:v>
                </c:pt>
                <c:pt idx="9011">
                  <c:v>n9012</c:v>
                </c:pt>
                <c:pt idx="9012">
                  <c:v>n9013</c:v>
                </c:pt>
                <c:pt idx="9013">
                  <c:v>n9014</c:v>
                </c:pt>
                <c:pt idx="9014">
                  <c:v>n9015</c:v>
                </c:pt>
                <c:pt idx="9015">
                  <c:v>n9016</c:v>
                </c:pt>
                <c:pt idx="9016">
                  <c:v>n9017</c:v>
                </c:pt>
                <c:pt idx="9017">
                  <c:v>n9018</c:v>
                </c:pt>
                <c:pt idx="9018">
                  <c:v>n9019</c:v>
                </c:pt>
                <c:pt idx="9019">
                  <c:v>n9020</c:v>
                </c:pt>
                <c:pt idx="9020">
                  <c:v>n9021</c:v>
                </c:pt>
                <c:pt idx="9021">
                  <c:v>n9022</c:v>
                </c:pt>
                <c:pt idx="9022">
                  <c:v>n9023</c:v>
                </c:pt>
                <c:pt idx="9023">
                  <c:v>n9024</c:v>
                </c:pt>
                <c:pt idx="9024">
                  <c:v>n9025</c:v>
                </c:pt>
                <c:pt idx="9025">
                  <c:v>n9026</c:v>
                </c:pt>
                <c:pt idx="9026">
                  <c:v>n9027</c:v>
                </c:pt>
                <c:pt idx="9027">
                  <c:v>n9028</c:v>
                </c:pt>
                <c:pt idx="9028">
                  <c:v>n9029</c:v>
                </c:pt>
                <c:pt idx="9029">
                  <c:v>n9030</c:v>
                </c:pt>
                <c:pt idx="9030">
                  <c:v>n9031</c:v>
                </c:pt>
                <c:pt idx="9031">
                  <c:v>n9032</c:v>
                </c:pt>
                <c:pt idx="9032">
                  <c:v>n9033</c:v>
                </c:pt>
                <c:pt idx="9033">
                  <c:v>n9034</c:v>
                </c:pt>
                <c:pt idx="9034">
                  <c:v>n9035</c:v>
                </c:pt>
                <c:pt idx="9035">
                  <c:v>n9036</c:v>
                </c:pt>
                <c:pt idx="9036">
                  <c:v>n9037</c:v>
                </c:pt>
                <c:pt idx="9037">
                  <c:v>n9038</c:v>
                </c:pt>
                <c:pt idx="9038">
                  <c:v>n9039</c:v>
                </c:pt>
                <c:pt idx="9039">
                  <c:v>n9040</c:v>
                </c:pt>
                <c:pt idx="9040">
                  <c:v>n9041</c:v>
                </c:pt>
                <c:pt idx="9041">
                  <c:v>n9042</c:v>
                </c:pt>
                <c:pt idx="9042">
                  <c:v>n9043</c:v>
                </c:pt>
                <c:pt idx="9043">
                  <c:v>n9044</c:v>
                </c:pt>
                <c:pt idx="9044">
                  <c:v>n9045</c:v>
                </c:pt>
                <c:pt idx="9045">
                  <c:v>n9046</c:v>
                </c:pt>
                <c:pt idx="9046">
                  <c:v>n9047</c:v>
                </c:pt>
                <c:pt idx="9047">
                  <c:v>n9048</c:v>
                </c:pt>
                <c:pt idx="9048">
                  <c:v>n9049</c:v>
                </c:pt>
                <c:pt idx="9049">
                  <c:v>n9050</c:v>
                </c:pt>
                <c:pt idx="9050">
                  <c:v>n9051</c:v>
                </c:pt>
                <c:pt idx="9051">
                  <c:v>n9052</c:v>
                </c:pt>
                <c:pt idx="9052">
                  <c:v>n9053</c:v>
                </c:pt>
                <c:pt idx="9053">
                  <c:v>n9054</c:v>
                </c:pt>
                <c:pt idx="9054">
                  <c:v>n9055</c:v>
                </c:pt>
                <c:pt idx="9055">
                  <c:v>n9056</c:v>
                </c:pt>
                <c:pt idx="9056">
                  <c:v>n9057</c:v>
                </c:pt>
                <c:pt idx="9057">
                  <c:v>n9058</c:v>
                </c:pt>
                <c:pt idx="9058">
                  <c:v>n9059</c:v>
                </c:pt>
                <c:pt idx="9059">
                  <c:v>n9060</c:v>
                </c:pt>
                <c:pt idx="9060">
                  <c:v>n9061</c:v>
                </c:pt>
                <c:pt idx="9061">
                  <c:v>n9062</c:v>
                </c:pt>
                <c:pt idx="9062">
                  <c:v>n9063</c:v>
                </c:pt>
                <c:pt idx="9063">
                  <c:v>n9064</c:v>
                </c:pt>
                <c:pt idx="9064">
                  <c:v>n9065</c:v>
                </c:pt>
                <c:pt idx="9065">
                  <c:v>n9066</c:v>
                </c:pt>
                <c:pt idx="9066">
                  <c:v>n9067</c:v>
                </c:pt>
                <c:pt idx="9067">
                  <c:v>n9068</c:v>
                </c:pt>
                <c:pt idx="9068">
                  <c:v>n9069</c:v>
                </c:pt>
                <c:pt idx="9069">
                  <c:v>n9070</c:v>
                </c:pt>
                <c:pt idx="9070">
                  <c:v>n9071</c:v>
                </c:pt>
                <c:pt idx="9071">
                  <c:v>n9072</c:v>
                </c:pt>
                <c:pt idx="9072">
                  <c:v>n9073</c:v>
                </c:pt>
                <c:pt idx="9073">
                  <c:v>n9074</c:v>
                </c:pt>
                <c:pt idx="9074">
                  <c:v>n9075</c:v>
                </c:pt>
                <c:pt idx="9075">
                  <c:v>n9076</c:v>
                </c:pt>
                <c:pt idx="9076">
                  <c:v>n9077</c:v>
                </c:pt>
                <c:pt idx="9077">
                  <c:v>n9078</c:v>
                </c:pt>
                <c:pt idx="9078">
                  <c:v>n9079</c:v>
                </c:pt>
                <c:pt idx="9079">
                  <c:v>n9080</c:v>
                </c:pt>
                <c:pt idx="9080">
                  <c:v>n9081</c:v>
                </c:pt>
                <c:pt idx="9081">
                  <c:v>n9082</c:v>
                </c:pt>
                <c:pt idx="9082">
                  <c:v>n9083</c:v>
                </c:pt>
                <c:pt idx="9083">
                  <c:v>n9084</c:v>
                </c:pt>
                <c:pt idx="9084">
                  <c:v>n9085</c:v>
                </c:pt>
                <c:pt idx="9085">
                  <c:v>n9086</c:v>
                </c:pt>
                <c:pt idx="9086">
                  <c:v>n9087</c:v>
                </c:pt>
                <c:pt idx="9087">
                  <c:v>n9088</c:v>
                </c:pt>
                <c:pt idx="9088">
                  <c:v>n9089</c:v>
                </c:pt>
                <c:pt idx="9089">
                  <c:v>n9090</c:v>
                </c:pt>
                <c:pt idx="9090">
                  <c:v>n9091</c:v>
                </c:pt>
                <c:pt idx="9091">
                  <c:v>n9092</c:v>
                </c:pt>
                <c:pt idx="9092">
                  <c:v>n9093</c:v>
                </c:pt>
                <c:pt idx="9093">
                  <c:v>n9094</c:v>
                </c:pt>
                <c:pt idx="9094">
                  <c:v>n9095</c:v>
                </c:pt>
                <c:pt idx="9095">
                  <c:v>n9096</c:v>
                </c:pt>
                <c:pt idx="9096">
                  <c:v>n9097</c:v>
                </c:pt>
                <c:pt idx="9097">
                  <c:v>n9098</c:v>
                </c:pt>
                <c:pt idx="9098">
                  <c:v>n9099</c:v>
                </c:pt>
                <c:pt idx="9099">
                  <c:v>n9100</c:v>
                </c:pt>
                <c:pt idx="9100">
                  <c:v>n9101</c:v>
                </c:pt>
                <c:pt idx="9101">
                  <c:v>n9102</c:v>
                </c:pt>
                <c:pt idx="9102">
                  <c:v>n9103</c:v>
                </c:pt>
                <c:pt idx="9103">
                  <c:v>n9104</c:v>
                </c:pt>
                <c:pt idx="9104">
                  <c:v>n9105</c:v>
                </c:pt>
                <c:pt idx="9105">
                  <c:v>n9106</c:v>
                </c:pt>
                <c:pt idx="9106">
                  <c:v>n9107</c:v>
                </c:pt>
                <c:pt idx="9107">
                  <c:v>n9108</c:v>
                </c:pt>
                <c:pt idx="9108">
                  <c:v>n9109</c:v>
                </c:pt>
                <c:pt idx="9109">
                  <c:v>n9110</c:v>
                </c:pt>
                <c:pt idx="9110">
                  <c:v>n9111</c:v>
                </c:pt>
                <c:pt idx="9111">
                  <c:v>n9112</c:v>
                </c:pt>
                <c:pt idx="9112">
                  <c:v>n9113</c:v>
                </c:pt>
                <c:pt idx="9113">
                  <c:v>n9114</c:v>
                </c:pt>
                <c:pt idx="9114">
                  <c:v>n9115</c:v>
                </c:pt>
                <c:pt idx="9115">
                  <c:v>n9116</c:v>
                </c:pt>
                <c:pt idx="9116">
                  <c:v>n9117</c:v>
                </c:pt>
                <c:pt idx="9117">
                  <c:v>n9118</c:v>
                </c:pt>
                <c:pt idx="9118">
                  <c:v>n9119</c:v>
                </c:pt>
                <c:pt idx="9119">
                  <c:v>n9120</c:v>
                </c:pt>
                <c:pt idx="9120">
                  <c:v>n9121</c:v>
                </c:pt>
                <c:pt idx="9121">
                  <c:v>n9122</c:v>
                </c:pt>
                <c:pt idx="9122">
                  <c:v>n9123</c:v>
                </c:pt>
                <c:pt idx="9123">
                  <c:v>n9124</c:v>
                </c:pt>
                <c:pt idx="9124">
                  <c:v>n9125</c:v>
                </c:pt>
                <c:pt idx="9125">
                  <c:v>n9126</c:v>
                </c:pt>
                <c:pt idx="9126">
                  <c:v>n9127</c:v>
                </c:pt>
                <c:pt idx="9127">
                  <c:v>n9128</c:v>
                </c:pt>
                <c:pt idx="9128">
                  <c:v>n9129</c:v>
                </c:pt>
                <c:pt idx="9129">
                  <c:v>n9130</c:v>
                </c:pt>
                <c:pt idx="9130">
                  <c:v>n9131</c:v>
                </c:pt>
                <c:pt idx="9131">
                  <c:v>n9132</c:v>
                </c:pt>
                <c:pt idx="9132">
                  <c:v>n9133</c:v>
                </c:pt>
                <c:pt idx="9133">
                  <c:v>n9134</c:v>
                </c:pt>
                <c:pt idx="9134">
                  <c:v>n9135</c:v>
                </c:pt>
                <c:pt idx="9135">
                  <c:v>n9136</c:v>
                </c:pt>
                <c:pt idx="9136">
                  <c:v>n9137</c:v>
                </c:pt>
                <c:pt idx="9137">
                  <c:v>n9138</c:v>
                </c:pt>
                <c:pt idx="9138">
                  <c:v>n9139</c:v>
                </c:pt>
                <c:pt idx="9139">
                  <c:v>n9140</c:v>
                </c:pt>
                <c:pt idx="9140">
                  <c:v>n9141</c:v>
                </c:pt>
                <c:pt idx="9141">
                  <c:v>n9142</c:v>
                </c:pt>
                <c:pt idx="9142">
                  <c:v>n9143</c:v>
                </c:pt>
                <c:pt idx="9143">
                  <c:v>n9144</c:v>
                </c:pt>
                <c:pt idx="9144">
                  <c:v>n9145</c:v>
                </c:pt>
                <c:pt idx="9145">
                  <c:v>n9146</c:v>
                </c:pt>
                <c:pt idx="9146">
                  <c:v>n9147</c:v>
                </c:pt>
                <c:pt idx="9147">
                  <c:v>n9148</c:v>
                </c:pt>
                <c:pt idx="9148">
                  <c:v>n9149</c:v>
                </c:pt>
                <c:pt idx="9149">
                  <c:v>n9150</c:v>
                </c:pt>
                <c:pt idx="9150">
                  <c:v>n9151</c:v>
                </c:pt>
                <c:pt idx="9151">
                  <c:v>n9152</c:v>
                </c:pt>
                <c:pt idx="9152">
                  <c:v>n9153</c:v>
                </c:pt>
                <c:pt idx="9153">
                  <c:v>n9154</c:v>
                </c:pt>
                <c:pt idx="9154">
                  <c:v>n9155</c:v>
                </c:pt>
                <c:pt idx="9155">
                  <c:v>n9156</c:v>
                </c:pt>
                <c:pt idx="9156">
                  <c:v>n9157</c:v>
                </c:pt>
                <c:pt idx="9157">
                  <c:v>n9158</c:v>
                </c:pt>
                <c:pt idx="9158">
                  <c:v>n9159</c:v>
                </c:pt>
                <c:pt idx="9159">
                  <c:v>n9160</c:v>
                </c:pt>
                <c:pt idx="9160">
                  <c:v>n9161</c:v>
                </c:pt>
                <c:pt idx="9161">
                  <c:v>n9162</c:v>
                </c:pt>
                <c:pt idx="9162">
                  <c:v>n9163</c:v>
                </c:pt>
                <c:pt idx="9163">
                  <c:v>n9164</c:v>
                </c:pt>
                <c:pt idx="9164">
                  <c:v>n9165</c:v>
                </c:pt>
                <c:pt idx="9165">
                  <c:v>n9166</c:v>
                </c:pt>
                <c:pt idx="9166">
                  <c:v>n9167</c:v>
                </c:pt>
                <c:pt idx="9167">
                  <c:v>n9168</c:v>
                </c:pt>
                <c:pt idx="9168">
                  <c:v>n9169</c:v>
                </c:pt>
                <c:pt idx="9169">
                  <c:v>n9170</c:v>
                </c:pt>
                <c:pt idx="9170">
                  <c:v>n9171</c:v>
                </c:pt>
                <c:pt idx="9171">
                  <c:v>n9172</c:v>
                </c:pt>
                <c:pt idx="9172">
                  <c:v>n9173</c:v>
                </c:pt>
                <c:pt idx="9173">
                  <c:v>n9174</c:v>
                </c:pt>
                <c:pt idx="9174">
                  <c:v>n9175</c:v>
                </c:pt>
                <c:pt idx="9175">
                  <c:v>n9176</c:v>
                </c:pt>
                <c:pt idx="9176">
                  <c:v>n9177</c:v>
                </c:pt>
                <c:pt idx="9177">
                  <c:v>n9178</c:v>
                </c:pt>
                <c:pt idx="9178">
                  <c:v>n9179</c:v>
                </c:pt>
                <c:pt idx="9179">
                  <c:v>n9180</c:v>
                </c:pt>
                <c:pt idx="9180">
                  <c:v>n9181</c:v>
                </c:pt>
                <c:pt idx="9181">
                  <c:v>n9182</c:v>
                </c:pt>
                <c:pt idx="9182">
                  <c:v>n9183</c:v>
                </c:pt>
                <c:pt idx="9183">
                  <c:v>n9184</c:v>
                </c:pt>
                <c:pt idx="9184">
                  <c:v>n9185</c:v>
                </c:pt>
                <c:pt idx="9185">
                  <c:v>n9186</c:v>
                </c:pt>
                <c:pt idx="9186">
                  <c:v>n9187</c:v>
                </c:pt>
                <c:pt idx="9187">
                  <c:v>n9188</c:v>
                </c:pt>
                <c:pt idx="9188">
                  <c:v>n9189</c:v>
                </c:pt>
                <c:pt idx="9189">
                  <c:v>n9190</c:v>
                </c:pt>
                <c:pt idx="9190">
                  <c:v>n9191</c:v>
                </c:pt>
                <c:pt idx="9191">
                  <c:v>n9192</c:v>
                </c:pt>
                <c:pt idx="9192">
                  <c:v>n9193</c:v>
                </c:pt>
                <c:pt idx="9193">
                  <c:v>n9194</c:v>
                </c:pt>
                <c:pt idx="9194">
                  <c:v>n9195</c:v>
                </c:pt>
                <c:pt idx="9195">
                  <c:v>n9196</c:v>
                </c:pt>
                <c:pt idx="9196">
                  <c:v>n9197</c:v>
                </c:pt>
                <c:pt idx="9197">
                  <c:v>n9198</c:v>
                </c:pt>
                <c:pt idx="9198">
                  <c:v>n9199</c:v>
                </c:pt>
                <c:pt idx="9199">
                  <c:v>n9200</c:v>
                </c:pt>
                <c:pt idx="9200">
                  <c:v>n9201</c:v>
                </c:pt>
                <c:pt idx="9201">
                  <c:v>n9202</c:v>
                </c:pt>
                <c:pt idx="9202">
                  <c:v>n9203</c:v>
                </c:pt>
                <c:pt idx="9203">
                  <c:v>n9204</c:v>
                </c:pt>
                <c:pt idx="9204">
                  <c:v>n9205</c:v>
                </c:pt>
                <c:pt idx="9205">
                  <c:v>n9206</c:v>
                </c:pt>
                <c:pt idx="9206">
                  <c:v>n9207</c:v>
                </c:pt>
                <c:pt idx="9207">
                  <c:v>n9208</c:v>
                </c:pt>
                <c:pt idx="9208">
                  <c:v>n9209</c:v>
                </c:pt>
                <c:pt idx="9209">
                  <c:v>n9210</c:v>
                </c:pt>
                <c:pt idx="9210">
                  <c:v>n9211</c:v>
                </c:pt>
                <c:pt idx="9211">
                  <c:v>n9212</c:v>
                </c:pt>
                <c:pt idx="9212">
                  <c:v>n9213</c:v>
                </c:pt>
                <c:pt idx="9213">
                  <c:v>n9214</c:v>
                </c:pt>
                <c:pt idx="9214">
                  <c:v>n9215</c:v>
                </c:pt>
                <c:pt idx="9215">
                  <c:v>n9216</c:v>
                </c:pt>
                <c:pt idx="9216">
                  <c:v>n9217</c:v>
                </c:pt>
                <c:pt idx="9217">
                  <c:v>n9218</c:v>
                </c:pt>
                <c:pt idx="9218">
                  <c:v>n9219</c:v>
                </c:pt>
                <c:pt idx="9219">
                  <c:v>n9220</c:v>
                </c:pt>
                <c:pt idx="9220">
                  <c:v>n9221</c:v>
                </c:pt>
                <c:pt idx="9221">
                  <c:v>n9222</c:v>
                </c:pt>
                <c:pt idx="9222">
                  <c:v>n9223</c:v>
                </c:pt>
                <c:pt idx="9223">
                  <c:v>n9224</c:v>
                </c:pt>
                <c:pt idx="9224">
                  <c:v>n9225</c:v>
                </c:pt>
                <c:pt idx="9225">
                  <c:v>n9226</c:v>
                </c:pt>
                <c:pt idx="9226">
                  <c:v>n9227</c:v>
                </c:pt>
                <c:pt idx="9227">
                  <c:v>n9228</c:v>
                </c:pt>
                <c:pt idx="9228">
                  <c:v>n9229</c:v>
                </c:pt>
                <c:pt idx="9229">
                  <c:v>n9230</c:v>
                </c:pt>
                <c:pt idx="9230">
                  <c:v>n9231</c:v>
                </c:pt>
                <c:pt idx="9231">
                  <c:v>n9232</c:v>
                </c:pt>
                <c:pt idx="9232">
                  <c:v>n9233</c:v>
                </c:pt>
                <c:pt idx="9233">
                  <c:v>n9234</c:v>
                </c:pt>
                <c:pt idx="9234">
                  <c:v>n9235</c:v>
                </c:pt>
                <c:pt idx="9235">
                  <c:v>n9236</c:v>
                </c:pt>
                <c:pt idx="9236">
                  <c:v>n9237</c:v>
                </c:pt>
                <c:pt idx="9237">
                  <c:v>n9238</c:v>
                </c:pt>
                <c:pt idx="9238">
                  <c:v>n9239</c:v>
                </c:pt>
                <c:pt idx="9239">
                  <c:v>n9240</c:v>
                </c:pt>
                <c:pt idx="9240">
                  <c:v>n9241</c:v>
                </c:pt>
                <c:pt idx="9241">
                  <c:v>n9242</c:v>
                </c:pt>
                <c:pt idx="9242">
                  <c:v>n9243</c:v>
                </c:pt>
                <c:pt idx="9243">
                  <c:v>n9244</c:v>
                </c:pt>
                <c:pt idx="9244">
                  <c:v>n9245</c:v>
                </c:pt>
                <c:pt idx="9245">
                  <c:v>n9246</c:v>
                </c:pt>
                <c:pt idx="9246">
                  <c:v>n9247</c:v>
                </c:pt>
                <c:pt idx="9247">
                  <c:v>n9248</c:v>
                </c:pt>
                <c:pt idx="9248">
                  <c:v>n9249</c:v>
                </c:pt>
                <c:pt idx="9249">
                  <c:v>n9250</c:v>
                </c:pt>
                <c:pt idx="9250">
                  <c:v>n9251</c:v>
                </c:pt>
                <c:pt idx="9251">
                  <c:v>n9252</c:v>
                </c:pt>
                <c:pt idx="9252">
                  <c:v>n9253</c:v>
                </c:pt>
                <c:pt idx="9253">
                  <c:v>n9254</c:v>
                </c:pt>
                <c:pt idx="9254">
                  <c:v>n9255</c:v>
                </c:pt>
                <c:pt idx="9255">
                  <c:v>n9256</c:v>
                </c:pt>
                <c:pt idx="9256">
                  <c:v>n9257</c:v>
                </c:pt>
                <c:pt idx="9257">
                  <c:v>n9258</c:v>
                </c:pt>
                <c:pt idx="9258">
                  <c:v>n9259</c:v>
                </c:pt>
                <c:pt idx="9259">
                  <c:v>n9260</c:v>
                </c:pt>
                <c:pt idx="9260">
                  <c:v>n9261</c:v>
                </c:pt>
                <c:pt idx="9261">
                  <c:v>n9262</c:v>
                </c:pt>
                <c:pt idx="9262">
                  <c:v>n9263</c:v>
                </c:pt>
                <c:pt idx="9263">
                  <c:v>n9264</c:v>
                </c:pt>
                <c:pt idx="9264">
                  <c:v>n9265</c:v>
                </c:pt>
                <c:pt idx="9265">
                  <c:v>n9266</c:v>
                </c:pt>
                <c:pt idx="9266">
                  <c:v>n9267</c:v>
                </c:pt>
                <c:pt idx="9267">
                  <c:v>n9268</c:v>
                </c:pt>
                <c:pt idx="9268">
                  <c:v>n9269</c:v>
                </c:pt>
                <c:pt idx="9269">
                  <c:v>n9270</c:v>
                </c:pt>
                <c:pt idx="9270">
                  <c:v>n9271</c:v>
                </c:pt>
                <c:pt idx="9271">
                  <c:v>n9272</c:v>
                </c:pt>
                <c:pt idx="9272">
                  <c:v>n9273</c:v>
                </c:pt>
                <c:pt idx="9273">
                  <c:v>n9274</c:v>
                </c:pt>
                <c:pt idx="9274">
                  <c:v>n9275</c:v>
                </c:pt>
                <c:pt idx="9275">
                  <c:v>n9276</c:v>
                </c:pt>
                <c:pt idx="9276">
                  <c:v>n9277</c:v>
                </c:pt>
                <c:pt idx="9277">
                  <c:v>n9278</c:v>
                </c:pt>
                <c:pt idx="9278">
                  <c:v>n9279</c:v>
                </c:pt>
                <c:pt idx="9279">
                  <c:v>n9280</c:v>
                </c:pt>
                <c:pt idx="9280">
                  <c:v>n9281</c:v>
                </c:pt>
                <c:pt idx="9281">
                  <c:v>n9282</c:v>
                </c:pt>
                <c:pt idx="9282">
                  <c:v>n9283</c:v>
                </c:pt>
                <c:pt idx="9283">
                  <c:v>n9284</c:v>
                </c:pt>
                <c:pt idx="9284">
                  <c:v>n9285</c:v>
                </c:pt>
                <c:pt idx="9285">
                  <c:v>n9286</c:v>
                </c:pt>
                <c:pt idx="9286">
                  <c:v>n9287</c:v>
                </c:pt>
                <c:pt idx="9287">
                  <c:v>n9288</c:v>
                </c:pt>
                <c:pt idx="9288">
                  <c:v>n9289</c:v>
                </c:pt>
                <c:pt idx="9289">
                  <c:v>n9290</c:v>
                </c:pt>
                <c:pt idx="9290">
                  <c:v>n9291</c:v>
                </c:pt>
                <c:pt idx="9291">
                  <c:v>n9292</c:v>
                </c:pt>
                <c:pt idx="9292">
                  <c:v>n9293</c:v>
                </c:pt>
                <c:pt idx="9293">
                  <c:v>n9294</c:v>
                </c:pt>
                <c:pt idx="9294">
                  <c:v>n9295</c:v>
                </c:pt>
                <c:pt idx="9295">
                  <c:v>n9296</c:v>
                </c:pt>
                <c:pt idx="9296">
                  <c:v>n9297</c:v>
                </c:pt>
                <c:pt idx="9297">
                  <c:v>n9298</c:v>
                </c:pt>
                <c:pt idx="9298">
                  <c:v>n9299</c:v>
                </c:pt>
                <c:pt idx="9299">
                  <c:v>n9300</c:v>
                </c:pt>
                <c:pt idx="9300">
                  <c:v>n9301</c:v>
                </c:pt>
                <c:pt idx="9301">
                  <c:v>n9302</c:v>
                </c:pt>
                <c:pt idx="9302">
                  <c:v>n9303</c:v>
                </c:pt>
                <c:pt idx="9303">
                  <c:v>n9304</c:v>
                </c:pt>
                <c:pt idx="9304">
                  <c:v>n9305</c:v>
                </c:pt>
                <c:pt idx="9305">
                  <c:v>n9306</c:v>
                </c:pt>
                <c:pt idx="9306">
                  <c:v>n9307</c:v>
                </c:pt>
                <c:pt idx="9307">
                  <c:v>n9308</c:v>
                </c:pt>
                <c:pt idx="9308">
                  <c:v>n9309</c:v>
                </c:pt>
                <c:pt idx="9309">
                  <c:v>n9310</c:v>
                </c:pt>
                <c:pt idx="9310">
                  <c:v>n9311</c:v>
                </c:pt>
                <c:pt idx="9311">
                  <c:v>n9312</c:v>
                </c:pt>
                <c:pt idx="9312">
                  <c:v>n9313</c:v>
                </c:pt>
                <c:pt idx="9313">
                  <c:v>n9314</c:v>
                </c:pt>
                <c:pt idx="9314">
                  <c:v>n9315</c:v>
                </c:pt>
                <c:pt idx="9315">
                  <c:v>n9316</c:v>
                </c:pt>
                <c:pt idx="9316">
                  <c:v>n9317</c:v>
                </c:pt>
                <c:pt idx="9317">
                  <c:v>n9318</c:v>
                </c:pt>
                <c:pt idx="9318">
                  <c:v>n9319</c:v>
                </c:pt>
                <c:pt idx="9319">
                  <c:v>n9320</c:v>
                </c:pt>
                <c:pt idx="9320">
                  <c:v>n9321</c:v>
                </c:pt>
                <c:pt idx="9321">
                  <c:v>n9322</c:v>
                </c:pt>
                <c:pt idx="9322">
                  <c:v>n9323</c:v>
                </c:pt>
                <c:pt idx="9323">
                  <c:v>n9324</c:v>
                </c:pt>
                <c:pt idx="9324">
                  <c:v>n9325</c:v>
                </c:pt>
                <c:pt idx="9325">
                  <c:v>n9326</c:v>
                </c:pt>
                <c:pt idx="9326">
                  <c:v>n9327</c:v>
                </c:pt>
                <c:pt idx="9327">
                  <c:v>n9328</c:v>
                </c:pt>
                <c:pt idx="9328">
                  <c:v>n9329</c:v>
                </c:pt>
                <c:pt idx="9329">
                  <c:v>n9330</c:v>
                </c:pt>
                <c:pt idx="9330">
                  <c:v>n9331</c:v>
                </c:pt>
                <c:pt idx="9331">
                  <c:v>n9332</c:v>
                </c:pt>
                <c:pt idx="9332">
                  <c:v>n9333</c:v>
                </c:pt>
                <c:pt idx="9333">
                  <c:v>n9334</c:v>
                </c:pt>
                <c:pt idx="9334">
                  <c:v>n9335</c:v>
                </c:pt>
                <c:pt idx="9335">
                  <c:v>n9336</c:v>
                </c:pt>
                <c:pt idx="9336">
                  <c:v>n9337</c:v>
                </c:pt>
                <c:pt idx="9337">
                  <c:v>n9338</c:v>
                </c:pt>
                <c:pt idx="9338">
                  <c:v>n9339</c:v>
                </c:pt>
                <c:pt idx="9339">
                  <c:v>n9340</c:v>
                </c:pt>
                <c:pt idx="9340">
                  <c:v>n9341</c:v>
                </c:pt>
                <c:pt idx="9341">
                  <c:v>n9342</c:v>
                </c:pt>
                <c:pt idx="9342">
                  <c:v>n9343</c:v>
                </c:pt>
                <c:pt idx="9343">
                  <c:v>n9344</c:v>
                </c:pt>
                <c:pt idx="9344">
                  <c:v>n9345</c:v>
                </c:pt>
                <c:pt idx="9345">
                  <c:v>n9346</c:v>
                </c:pt>
                <c:pt idx="9346">
                  <c:v>n9347</c:v>
                </c:pt>
                <c:pt idx="9347">
                  <c:v>n9348</c:v>
                </c:pt>
                <c:pt idx="9348">
                  <c:v>n9349</c:v>
                </c:pt>
                <c:pt idx="9349">
                  <c:v>n9350</c:v>
                </c:pt>
                <c:pt idx="9350">
                  <c:v>n9351</c:v>
                </c:pt>
                <c:pt idx="9351">
                  <c:v>n9352</c:v>
                </c:pt>
                <c:pt idx="9352">
                  <c:v>n9353</c:v>
                </c:pt>
                <c:pt idx="9353">
                  <c:v>n9354</c:v>
                </c:pt>
                <c:pt idx="9354">
                  <c:v>n9355</c:v>
                </c:pt>
                <c:pt idx="9355">
                  <c:v>n9356</c:v>
                </c:pt>
                <c:pt idx="9356">
                  <c:v>n9357</c:v>
                </c:pt>
                <c:pt idx="9357">
                  <c:v>n9358</c:v>
                </c:pt>
                <c:pt idx="9358">
                  <c:v>n9359</c:v>
                </c:pt>
                <c:pt idx="9359">
                  <c:v>n9360</c:v>
                </c:pt>
                <c:pt idx="9360">
                  <c:v>n9361</c:v>
                </c:pt>
                <c:pt idx="9361">
                  <c:v>n9362</c:v>
                </c:pt>
                <c:pt idx="9362">
                  <c:v>n9363</c:v>
                </c:pt>
                <c:pt idx="9363">
                  <c:v>n9364</c:v>
                </c:pt>
                <c:pt idx="9364">
                  <c:v>n9365</c:v>
                </c:pt>
                <c:pt idx="9365">
                  <c:v>n9366</c:v>
                </c:pt>
                <c:pt idx="9366">
                  <c:v>n9367</c:v>
                </c:pt>
                <c:pt idx="9367">
                  <c:v>n9368</c:v>
                </c:pt>
                <c:pt idx="9368">
                  <c:v>n9369</c:v>
                </c:pt>
                <c:pt idx="9369">
                  <c:v>n9370</c:v>
                </c:pt>
                <c:pt idx="9370">
                  <c:v>n9371</c:v>
                </c:pt>
                <c:pt idx="9371">
                  <c:v>n9372</c:v>
                </c:pt>
                <c:pt idx="9372">
                  <c:v>n9373</c:v>
                </c:pt>
                <c:pt idx="9373">
                  <c:v>n9374</c:v>
                </c:pt>
                <c:pt idx="9374">
                  <c:v>n9375</c:v>
                </c:pt>
                <c:pt idx="9375">
                  <c:v>n9376</c:v>
                </c:pt>
                <c:pt idx="9376">
                  <c:v>n9377</c:v>
                </c:pt>
                <c:pt idx="9377">
                  <c:v>n9378</c:v>
                </c:pt>
                <c:pt idx="9378">
                  <c:v>n9379</c:v>
                </c:pt>
                <c:pt idx="9379">
                  <c:v>n9380</c:v>
                </c:pt>
                <c:pt idx="9380">
                  <c:v>n9381</c:v>
                </c:pt>
                <c:pt idx="9381">
                  <c:v>n9382</c:v>
                </c:pt>
                <c:pt idx="9382">
                  <c:v>n9383</c:v>
                </c:pt>
                <c:pt idx="9383">
                  <c:v>n9384</c:v>
                </c:pt>
                <c:pt idx="9384">
                  <c:v>n9385</c:v>
                </c:pt>
                <c:pt idx="9385">
                  <c:v>n9386</c:v>
                </c:pt>
                <c:pt idx="9386">
                  <c:v>n9387</c:v>
                </c:pt>
                <c:pt idx="9387">
                  <c:v>n9388</c:v>
                </c:pt>
                <c:pt idx="9388">
                  <c:v>n9389</c:v>
                </c:pt>
                <c:pt idx="9389">
                  <c:v>n9390</c:v>
                </c:pt>
                <c:pt idx="9390">
                  <c:v>n9391</c:v>
                </c:pt>
                <c:pt idx="9391">
                  <c:v>n9392</c:v>
                </c:pt>
                <c:pt idx="9392">
                  <c:v>n9393</c:v>
                </c:pt>
                <c:pt idx="9393">
                  <c:v>n9394</c:v>
                </c:pt>
                <c:pt idx="9394">
                  <c:v>n9395</c:v>
                </c:pt>
                <c:pt idx="9395">
                  <c:v>n9396</c:v>
                </c:pt>
                <c:pt idx="9396">
                  <c:v>n9397</c:v>
                </c:pt>
                <c:pt idx="9397">
                  <c:v>n9398</c:v>
                </c:pt>
                <c:pt idx="9398">
                  <c:v>n9399</c:v>
                </c:pt>
                <c:pt idx="9399">
                  <c:v>n9400</c:v>
                </c:pt>
                <c:pt idx="9400">
                  <c:v>n9401</c:v>
                </c:pt>
                <c:pt idx="9401">
                  <c:v>n9402</c:v>
                </c:pt>
                <c:pt idx="9402">
                  <c:v>n9403</c:v>
                </c:pt>
                <c:pt idx="9403">
                  <c:v>n9404</c:v>
                </c:pt>
                <c:pt idx="9404">
                  <c:v>n9405</c:v>
                </c:pt>
                <c:pt idx="9405">
                  <c:v>n9406</c:v>
                </c:pt>
                <c:pt idx="9406">
                  <c:v>n9407</c:v>
                </c:pt>
                <c:pt idx="9407">
                  <c:v>n9408</c:v>
                </c:pt>
                <c:pt idx="9408">
                  <c:v>n9409</c:v>
                </c:pt>
                <c:pt idx="9409">
                  <c:v>n9410</c:v>
                </c:pt>
                <c:pt idx="9410">
                  <c:v>n9411</c:v>
                </c:pt>
                <c:pt idx="9411">
                  <c:v>n9412</c:v>
                </c:pt>
                <c:pt idx="9412">
                  <c:v>n9413</c:v>
                </c:pt>
                <c:pt idx="9413">
                  <c:v>n9414</c:v>
                </c:pt>
                <c:pt idx="9414">
                  <c:v>n9415</c:v>
                </c:pt>
                <c:pt idx="9415">
                  <c:v>n9416</c:v>
                </c:pt>
                <c:pt idx="9416">
                  <c:v>n9417</c:v>
                </c:pt>
                <c:pt idx="9417">
                  <c:v>n9418</c:v>
                </c:pt>
                <c:pt idx="9418">
                  <c:v>n9419</c:v>
                </c:pt>
                <c:pt idx="9419">
                  <c:v>n9420</c:v>
                </c:pt>
                <c:pt idx="9420">
                  <c:v>n9421</c:v>
                </c:pt>
                <c:pt idx="9421">
                  <c:v>n9422</c:v>
                </c:pt>
                <c:pt idx="9422">
                  <c:v>n9423</c:v>
                </c:pt>
                <c:pt idx="9423">
                  <c:v>n9424</c:v>
                </c:pt>
                <c:pt idx="9424">
                  <c:v>n9425</c:v>
                </c:pt>
                <c:pt idx="9425">
                  <c:v>n9426</c:v>
                </c:pt>
                <c:pt idx="9426">
                  <c:v>n9427</c:v>
                </c:pt>
                <c:pt idx="9427">
                  <c:v>n9428</c:v>
                </c:pt>
                <c:pt idx="9428">
                  <c:v>n9429</c:v>
                </c:pt>
                <c:pt idx="9429">
                  <c:v>n9430</c:v>
                </c:pt>
                <c:pt idx="9430">
                  <c:v>n9431</c:v>
                </c:pt>
                <c:pt idx="9431">
                  <c:v>n9432</c:v>
                </c:pt>
                <c:pt idx="9432">
                  <c:v>n9433</c:v>
                </c:pt>
                <c:pt idx="9433">
                  <c:v>n9434</c:v>
                </c:pt>
                <c:pt idx="9434">
                  <c:v>n9435</c:v>
                </c:pt>
                <c:pt idx="9435">
                  <c:v>n9436</c:v>
                </c:pt>
                <c:pt idx="9436">
                  <c:v>n9437</c:v>
                </c:pt>
                <c:pt idx="9437">
                  <c:v>n9438</c:v>
                </c:pt>
                <c:pt idx="9438">
                  <c:v>n9439</c:v>
                </c:pt>
                <c:pt idx="9439">
                  <c:v>n9440</c:v>
                </c:pt>
                <c:pt idx="9440">
                  <c:v>n9441</c:v>
                </c:pt>
                <c:pt idx="9441">
                  <c:v>n9442</c:v>
                </c:pt>
                <c:pt idx="9442">
                  <c:v>n9443</c:v>
                </c:pt>
                <c:pt idx="9443">
                  <c:v>n9444</c:v>
                </c:pt>
                <c:pt idx="9444">
                  <c:v>n9445</c:v>
                </c:pt>
                <c:pt idx="9445">
                  <c:v>n9446</c:v>
                </c:pt>
                <c:pt idx="9446">
                  <c:v>n9447</c:v>
                </c:pt>
                <c:pt idx="9447">
                  <c:v>n9448</c:v>
                </c:pt>
                <c:pt idx="9448">
                  <c:v>n9449</c:v>
                </c:pt>
                <c:pt idx="9449">
                  <c:v>n9450</c:v>
                </c:pt>
                <c:pt idx="9450">
                  <c:v>n9451</c:v>
                </c:pt>
                <c:pt idx="9451">
                  <c:v>n9452</c:v>
                </c:pt>
                <c:pt idx="9452">
                  <c:v>n9453</c:v>
                </c:pt>
                <c:pt idx="9453">
                  <c:v>n9454</c:v>
                </c:pt>
                <c:pt idx="9454">
                  <c:v>n9455</c:v>
                </c:pt>
                <c:pt idx="9455">
                  <c:v>n9456</c:v>
                </c:pt>
                <c:pt idx="9456">
                  <c:v>n9457</c:v>
                </c:pt>
                <c:pt idx="9457">
                  <c:v>n9458</c:v>
                </c:pt>
                <c:pt idx="9458">
                  <c:v>n9459</c:v>
                </c:pt>
                <c:pt idx="9459">
                  <c:v>n9460</c:v>
                </c:pt>
                <c:pt idx="9460">
                  <c:v>n9461</c:v>
                </c:pt>
                <c:pt idx="9461">
                  <c:v>n9462</c:v>
                </c:pt>
                <c:pt idx="9462">
                  <c:v>n9463</c:v>
                </c:pt>
                <c:pt idx="9463">
                  <c:v>n9464</c:v>
                </c:pt>
                <c:pt idx="9464">
                  <c:v>n9465</c:v>
                </c:pt>
                <c:pt idx="9465">
                  <c:v>n9466</c:v>
                </c:pt>
                <c:pt idx="9466">
                  <c:v>n9467</c:v>
                </c:pt>
                <c:pt idx="9467">
                  <c:v>n9468</c:v>
                </c:pt>
                <c:pt idx="9468">
                  <c:v>n9469</c:v>
                </c:pt>
                <c:pt idx="9469">
                  <c:v>n9470</c:v>
                </c:pt>
                <c:pt idx="9470">
                  <c:v>n9471</c:v>
                </c:pt>
                <c:pt idx="9471">
                  <c:v>n9472</c:v>
                </c:pt>
                <c:pt idx="9472">
                  <c:v>n9473</c:v>
                </c:pt>
                <c:pt idx="9473">
                  <c:v>n9474</c:v>
                </c:pt>
                <c:pt idx="9474">
                  <c:v>n9475</c:v>
                </c:pt>
                <c:pt idx="9475">
                  <c:v>n9476</c:v>
                </c:pt>
                <c:pt idx="9476">
                  <c:v>n9477</c:v>
                </c:pt>
                <c:pt idx="9477">
                  <c:v>n9478</c:v>
                </c:pt>
                <c:pt idx="9478">
                  <c:v>n9479</c:v>
                </c:pt>
                <c:pt idx="9479">
                  <c:v>n9480</c:v>
                </c:pt>
                <c:pt idx="9480">
                  <c:v>n9481</c:v>
                </c:pt>
                <c:pt idx="9481">
                  <c:v>n9482</c:v>
                </c:pt>
                <c:pt idx="9482">
                  <c:v>n9483</c:v>
                </c:pt>
                <c:pt idx="9483">
                  <c:v>n9484</c:v>
                </c:pt>
                <c:pt idx="9484">
                  <c:v>n9485</c:v>
                </c:pt>
                <c:pt idx="9485">
                  <c:v>n9486</c:v>
                </c:pt>
                <c:pt idx="9486">
                  <c:v>n9487</c:v>
                </c:pt>
                <c:pt idx="9487">
                  <c:v>n9488</c:v>
                </c:pt>
                <c:pt idx="9488">
                  <c:v>n9489</c:v>
                </c:pt>
                <c:pt idx="9489">
                  <c:v>n9490</c:v>
                </c:pt>
                <c:pt idx="9490">
                  <c:v>n9491</c:v>
                </c:pt>
                <c:pt idx="9491">
                  <c:v>n9492</c:v>
                </c:pt>
                <c:pt idx="9492">
                  <c:v>n9493</c:v>
                </c:pt>
                <c:pt idx="9493">
                  <c:v>n9494</c:v>
                </c:pt>
                <c:pt idx="9494">
                  <c:v>n9495</c:v>
                </c:pt>
                <c:pt idx="9495">
                  <c:v>n9496</c:v>
                </c:pt>
                <c:pt idx="9496">
                  <c:v>n9497</c:v>
                </c:pt>
                <c:pt idx="9497">
                  <c:v>n9498</c:v>
                </c:pt>
                <c:pt idx="9498">
                  <c:v>n9499</c:v>
                </c:pt>
                <c:pt idx="9499">
                  <c:v>n9500</c:v>
                </c:pt>
                <c:pt idx="9500">
                  <c:v>n9501</c:v>
                </c:pt>
                <c:pt idx="9501">
                  <c:v>n9502</c:v>
                </c:pt>
                <c:pt idx="9502">
                  <c:v>n9503</c:v>
                </c:pt>
                <c:pt idx="9503">
                  <c:v>n9504</c:v>
                </c:pt>
                <c:pt idx="9504">
                  <c:v>n9505</c:v>
                </c:pt>
                <c:pt idx="9505">
                  <c:v>n9506</c:v>
                </c:pt>
                <c:pt idx="9506">
                  <c:v>n9507</c:v>
                </c:pt>
                <c:pt idx="9507">
                  <c:v>n9508</c:v>
                </c:pt>
                <c:pt idx="9508">
                  <c:v>n9509</c:v>
                </c:pt>
                <c:pt idx="9509">
                  <c:v>n9510</c:v>
                </c:pt>
                <c:pt idx="9510">
                  <c:v>n9511</c:v>
                </c:pt>
                <c:pt idx="9511">
                  <c:v>n9512</c:v>
                </c:pt>
                <c:pt idx="9512">
                  <c:v>n9513</c:v>
                </c:pt>
                <c:pt idx="9513">
                  <c:v>n9514</c:v>
                </c:pt>
                <c:pt idx="9514">
                  <c:v>n9515</c:v>
                </c:pt>
                <c:pt idx="9515">
                  <c:v>n9516</c:v>
                </c:pt>
                <c:pt idx="9516">
                  <c:v>n9517</c:v>
                </c:pt>
                <c:pt idx="9517">
                  <c:v>n9518</c:v>
                </c:pt>
                <c:pt idx="9518">
                  <c:v>n9519</c:v>
                </c:pt>
                <c:pt idx="9519">
                  <c:v>n9520</c:v>
                </c:pt>
                <c:pt idx="9520">
                  <c:v>n9521</c:v>
                </c:pt>
                <c:pt idx="9521">
                  <c:v>n9522</c:v>
                </c:pt>
                <c:pt idx="9522">
                  <c:v>n9523</c:v>
                </c:pt>
                <c:pt idx="9523">
                  <c:v>n9524</c:v>
                </c:pt>
                <c:pt idx="9524">
                  <c:v>n9525</c:v>
                </c:pt>
                <c:pt idx="9525">
                  <c:v>n9526</c:v>
                </c:pt>
                <c:pt idx="9526">
                  <c:v>n9527</c:v>
                </c:pt>
                <c:pt idx="9527">
                  <c:v>n9528</c:v>
                </c:pt>
                <c:pt idx="9528">
                  <c:v>n9529</c:v>
                </c:pt>
                <c:pt idx="9529">
                  <c:v>n9530</c:v>
                </c:pt>
                <c:pt idx="9530">
                  <c:v>n9531</c:v>
                </c:pt>
                <c:pt idx="9531">
                  <c:v>n9532</c:v>
                </c:pt>
                <c:pt idx="9532">
                  <c:v>n9533</c:v>
                </c:pt>
                <c:pt idx="9533">
                  <c:v>n9534</c:v>
                </c:pt>
                <c:pt idx="9534">
                  <c:v>n9535</c:v>
                </c:pt>
                <c:pt idx="9535">
                  <c:v>n9536</c:v>
                </c:pt>
                <c:pt idx="9536">
                  <c:v>n9537</c:v>
                </c:pt>
                <c:pt idx="9537">
                  <c:v>n9538</c:v>
                </c:pt>
                <c:pt idx="9538">
                  <c:v>n9539</c:v>
                </c:pt>
                <c:pt idx="9539">
                  <c:v>n9540</c:v>
                </c:pt>
                <c:pt idx="9540">
                  <c:v>n9541</c:v>
                </c:pt>
                <c:pt idx="9541">
                  <c:v>n9542</c:v>
                </c:pt>
                <c:pt idx="9542">
                  <c:v>n9543</c:v>
                </c:pt>
                <c:pt idx="9543">
                  <c:v>n9544</c:v>
                </c:pt>
                <c:pt idx="9544">
                  <c:v>n9545</c:v>
                </c:pt>
                <c:pt idx="9545">
                  <c:v>n9546</c:v>
                </c:pt>
                <c:pt idx="9546">
                  <c:v>n9547</c:v>
                </c:pt>
                <c:pt idx="9547">
                  <c:v>n9548</c:v>
                </c:pt>
                <c:pt idx="9548">
                  <c:v>n9549</c:v>
                </c:pt>
                <c:pt idx="9549">
                  <c:v>n9550</c:v>
                </c:pt>
                <c:pt idx="9550">
                  <c:v>n9551</c:v>
                </c:pt>
                <c:pt idx="9551">
                  <c:v>n9552</c:v>
                </c:pt>
                <c:pt idx="9552">
                  <c:v>n9553</c:v>
                </c:pt>
                <c:pt idx="9553">
                  <c:v>n9554</c:v>
                </c:pt>
                <c:pt idx="9554">
                  <c:v>n9555</c:v>
                </c:pt>
                <c:pt idx="9555">
                  <c:v>n9556</c:v>
                </c:pt>
                <c:pt idx="9556">
                  <c:v>n9557</c:v>
                </c:pt>
                <c:pt idx="9557">
                  <c:v>n9558</c:v>
                </c:pt>
                <c:pt idx="9558">
                  <c:v>n9559</c:v>
                </c:pt>
                <c:pt idx="9559">
                  <c:v>n9560</c:v>
                </c:pt>
                <c:pt idx="9560">
                  <c:v>n9561</c:v>
                </c:pt>
                <c:pt idx="9561">
                  <c:v>n9562</c:v>
                </c:pt>
                <c:pt idx="9562">
                  <c:v>n9563</c:v>
                </c:pt>
                <c:pt idx="9563">
                  <c:v>n9564</c:v>
                </c:pt>
                <c:pt idx="9564">
                  <c:v>n9565</c:v>
                </c:pt>
                <c:pt idx="9565">
                  <c:v>n9566</c:v>
                </c:pt>
                <c:pt idx="9566">
                  <c:v>n9567</c:v>
                </c:pt>
                <c:pt idx="9567">
                  <c:v>n9568</c:v>
                </c:pt>
                <c:pt idx="9568">
                  <c:v>n9569</c:v>
                </c:pt>
                <c:pt idx="9569">
                  <c:v>n9570</c:v>
                </c:pt>
                <c:pt idx="9570">
                  <c:v>n9571</c:v>
                </c:pt>
                <c:pt idx="9571">
                  <c:v>n9572</c:v>
                </c:pt>
                <c:pt idx="9572">
                  <c:v>n9573</c:v>
                </c:pt>
                <c:pt idx="9573">
                  <c:v>n9574</c:v>
                </c:pt>
                <c:pt idx="9574">
                  <c:v>n9575</c:v>
                </c:pt>
                <c:pt idx="9575">
                  <c:v>n9576</c:v>
                </c:pt>
                <c:pt idx="9576">
                  <c:v>n9577</c:v>
                </c:pt>
                <c:pt idx="9577">
                  <c:v>n9578</c:v>
                </c:pt>
                <c:pt idx="9578">
                  <c:v>n9579</c:v>
                </c:pt>
                <c:pt idx="9579">
                  <c:v>n9580</c:v>
                </c:pt>
                <c:pt idx="9580">
                  <c:v>n9581</c:v>
                </c:pt>
                <c:pt idx="9581">
                  <c:v>n9582</c:v>
                </c:pt>
                <c:pt idx="9582">
                  <c:v>n9583</c:v>
                </c:pt>
                <c:pt idx="9583">
                  <c:v>n9584</c:v>
                </c:pt>
                <c:pt idx="9584">
                  <c:v>n9585</c:v>
                </c:pt>
                <c:pt idx="9585">
                  <c:v>n9586</c:v>
                </c:pt>
                <c:pt idx="9586">
                  <c:v>n9587</c:v>
                </c:pt>
                <c:pt idx="9587">
                  <c:v>n9588</c:v>
                </c:pt>
                <c:pt idx="9588">
                  <c:v>n9589</c:v>
                </c:pt>
                <c:pt idx="9589">
                  <c:v>n9590</c:v>
                </c:pt>
                <c:pt idx="9590">
                  <c:v>n9591</c:v>
                </c:pt>
                <c:pt idx="9591">
                  <c:v>n9592</c:v>
                </c:pt>
                <c:pt idx="9592">
                  <c:v>n9593</c:v>
                </c:pt>
                <c:pt idx="9593">
                  <c:v>n9594</c:v>
                </c:pt>
                <c:pt idx="9594">
                  <c:v>n9595</c:v>
                </c:pt>
                <c:pt idx="9595">
                  <c:v>n9596</c:v>
                </c:pt>
                <c:pt idx="9596">
                  <c:v>n9597</c:v>
                </c:pt>
                <c:pt idx="9597">
                  <c:v>n9598</c:v>
                </c:pt>
                <c:pt idx="9598">
                  <c:v>n9599</c:v>
                </c:pt>
                <c:pt idx="9599">
                  <c:v>n9600</c:v>
                </c:pt>
                <c:pt idx="9600">
                  <c:v>n9601</c:v>
                </c:pt>
                <c:pt idx="9601">
                  <c:v>n9602</c:v>
                </c:pt>
                <c:pt idx="9602">
                  <c:v>n9603</c:v>
                </c:pt>
                <c:pt idx="9603">
                  <c:v>n9604</c:v>
                </c:pt>
                <c:pt idx="9604">
                  <c:v>n9605</c:v>
                </c:pt>
                <c:pt idx="9605">
                  <c:v>n9606</c:v>
                </c:pt>
                <c:pt idx="9606">
                  <c:v>n9607</c:v>
                </c:pt>
                <c:pt idx="9607">
                  <c:v>n9608</c:v>
                </c:pt>
                <c:pt idx="9608">
                  <c:v>n9609</c:v>
                </c:pt>
                <c:pt idx="9609">
                  <c:v>n9610</c:v>
                </c:pt>
                <c:pt idx="9610">
                  <c:v>n9611</c:v>
                </c:pt>
                <c:pt idx="9611">
                  <c:v>n9612</c:v>
                </c:pt>
                <c:pt idx="9612">
                  <c:v>n9613</c:v>
                </c:pt>
                <c:pt idx="9613">
                  <c:v>n9614</c:v>
                </c:pt>
                <c:pt idx="9614">
                  <c:v>n9615</c:v>
                </c:pt>
                <c:pt idx="9615">
                  <c:v>n9616</c:v>
                </c:pt>
                <c:pt idx="9616">
                  <c:v>n9617</c:v>
                </c:pt>
                <c:pt idx="9617">
                  <c:v>n9618</c:v>
                </c:pt>
                <c:pt idx="9618">
                  <c:v>n9619</c:v>
                </c:pt>
                <c:pt idx="9619">
                  <c:v>n9620</c:v>
                </c:pt>
                <c:pt idx="9620">
                  <c:v>n9621</c:v>
                </c:pt>
                <c:pt idx="9621">
                  <c:v>n9622</c:v>
                </c:pt>
                <c:pt idx="9622">
                  <c:v>n9623</c:v>
                </c:pt>
                <c:pt idx="9623">
                  <c:v>n9624</c:v>
                </c:pt>
                <c:pt idx="9624">
                  <c:v>n9625</c:v>
                </c:pt>
                <c:pt idx="9625">
                  <c:v>n9626</c:v>
                </c:pt>
                <c:pt idx="9626">
                  <c:v>n9627</c:v>
                </c:pt>
                <c:pt idx="9627">
                  <c:v>n9628</c:v>
                </c:pt>
                <c:pt idx="9628">
                  <c:v>n9629</c:v>
                </c:pt>
                <c:pt idx="9629">
                  <c:v>n9630</c:v>
                </c:pt>
                <c:pt idx="9630">
                  <c:v>n9631</c:v>
                </c:pt>
                <c:pt idx="9631">
                  <c:v>n9632</c:v>
                </c:pt>
                <c:pt idx="9632">
                  <c:v>n9633</c:v>
                </c:pt>
                <c:pt idx="9633">
                  <c:v>n9634</c:v>
                </c:pt>
                <c:pt idx="9634">
                  <c:v>n9635</c:v>
                </c:pt>
                <c:pt idx="9635">
                  <c:v>n9636</c:v>
                </c:pt>
                <c:pt idx="9636">
                  <c:v>n9637</c:v>
                </c:pt>
                <c:pt idx="9637">
                  <c:v>n9638</c:v>
                </c:pt>
                <c:pt idx="9638">
                  <c:v>n9639</c:v>
                </c:pt>
                <c:pt idx="9639">
                  <c:v>n9640</c:v>
                </c:pt>
                <c:pt idx="9640">
                  <c:v>n9641</c:v>
                </c:pt>
                <c:pt idx="9641">
                  <c:v>n9642</c:v>
                </c:pt>
                <c:pt idx="9642">
                  <c:v>n9643</c:v>
                </c:pt>
                <c:pt idx="9643">
                  <c:v>n9644</c:v>
                </c:pt>
                <c:pt idx="9644">
                  <c:v>n9645</c:v>
                </c:pt>
                <c:pt idx="9645">
                  <c:v>n9646</c:v>
                </c:pt>
                <c:pt idx="9646">
                  <c:v>n9647</c:v>
                </c:pt>
                <c:pt idx="9647">
                  <c:v>n9648</c:v>
                </c:pt>
                <c:pt idx="9648">
                  <c:v>n9649</c:v>
                </c:pt>
                <c:pt idx="9649">
                  <c:v>n9650</c:v>
                </c:pt>
                <c:pt idx="9650">
                  <c:v>n9651</c:v>
                </c:pt>
                <c:pt idx="9651">
                  <c:v>n9652</c:v>
                </c:pt>
                <c:pt idx="9652">
                  <c:v>n9653</c:v>
                </c:pt>
                <c:pt idx="9653">
                  <c:v>n9654</c:v>
                </c:pt>
                <c:pt idx="9654">
                  <c:v>n9655</c:v>
                </c:pt>
                <c:pt idx="9655">
                  <c:v>n9656</c:v>
                </c:pt>
                <c:pt idx="9656">
                  <c:v>n9657</c:v>
                </c:pt>
                <c:pt idx="9657">
                  <c:v>n9658</c:v>
                </c:pt>
                <c:pt idx="9658">
                  <c:v>n9659</c:v>
                </c:pt>
                <c:pt idx="9659">
                  <c:v>n9660</c:v>
                </c:pt>
                <c:pt idx="9660">
                  <c:v>n9661</c:v>
                </c:pt>
                <c:pt idx="9661">
                  <c:v>n9662</c:v>
                </c:pt>
                <c:pt idx="9662">
                  <c:v>n9663</c:v>
                </c:pt>
                <c:pt idx="9663">
                  <c:v>n9664</c:v>
                </c:pt>
                <c:pt idx="9664">
                  <c:v>n9665</c:v>
                </c:pt>
                <c:pt idx="9665">
                  <c:v>n9666</c:v>
                </c:pt>
                <c:pt idx="9666">
                  <c:v>n9667</c:v>
                </c:pt>
                <c:pt idx="9667">
                  <c:v>n9668</c:v>
                </c:pt>
                <c:pt idx="9668">
                  <c:v>n9669</c:v>
                </c:pt>
                <c:pt idx="9669">
                  <c:v>n9670</c:v>
                </c:pt>
                <c:pt idx="9670">
                  <c:v>n9671</c:v>
                </c:pt>
                <c:pt idx="9671">
                  <c:v>n9672</c:v>
                </c:pt>
                <c:pt idx="9672">
                  <c:v>n9673</c:v>
                </c:pt>
                <c:pt idx="9673">
                  <c:v>n9674</c:v>
                </c:pt>
                <c:pt idx="9674">
                  <c:v>n9675</c:v>
                </c:pt>
                <c:pt idx="9675">
                  <c:v>n9676</c:v>
                </c:pt>
                <c:pt idx="9676">
                  <c:v>n9677</c:v>
                </c:pt>
                <c:pt idx="9677">
                  <c:v>n9678</c:v>
                </c:pt>
                <c:pt idx="9678">
                  <c:v>n9679</c:v>
                </c:pt>
                <c:pt idx="9679">
                  <c:v>n9680</c:v>
                </c:pt>
                <c:pt idx="9680">
                  <c:v>n9681</c:v>
                </c:pt>
                <c:pt idx="9681">
                  <c:v>n9682</c:v>
                </c:pt>
                <c:pt idx="9682">
                  <c:v>n9683</c:v>
                </c:pt>
                <c:pt idx="9683">
                  <c:v>n9684</c:v>
                </c:pt>
                <c:pt idx="9684">
                  <c:v>n9685</c:v>
                </c:pt>
                <c:pt idx="9685">
                  <c:v>n9686</c:v>
                </c:pt>
                <c:pt idx="9686">
                  <c:v>n9687</c:v>
                </c:pt>
                <c:pt idx="9687">
                  <c:v>n9688</c:v>
                </c:pt>
                <c:pt idx="9688">
                  <c:v>n9689</c:v>
                </c:pt>
                <c:pt idx="9689">
                  <c:v>n9690</c:v>
                </c:pt>
                <c:pt idx="9690">
                  <c:v>n9691</c:v>
                </c:pt>
                <c:pt idx="9691">
                  <c:v>n9692</c:v>
                </c:pt>
                <c:pt idx="9692">
                  <c:v>n9693</c:v>
                </c:pt>
                <c:pt idx="9693">
                  <c:v>n9694</c:v>
                </c:pt>
                <c:pt idx="9694">
                  <c:v>n9695</c:v>
                </c:pt>
                <c:pt idx="9695">
                  <c:v>n9696</c:v>
                </c:pt>
                <c:pt idx="9696">
                  <c:v>n9697</c:v>
                </c:pt>
                <c:pt idx="9697">
                  <c:v>n9698</c:v>
                </c:pt>
                <c:pt idx="9698">
                  <c:v>n9699</c:v>
                </c:pt>
                <c:pt idx="9699">
                  <c:v>n9700</c:v>
                </c:pt>
                <c:pt idx="9700">
                  <c:v>n9701</c:v>
                </c:pt>
                <c:pt idx="9701">
                  <c:v>n9702</c:v>
                </c:pt>
                <c:pt idx="9702">
                  <c:v>n9703</c:v>
                </c:pt>
                <c:pt idx="9703">
                  <c:v>n9704</c:v>
                </c:pt>
                <c:pt idx="9704">
                  <c:v>n9705</c:v>
                </c:pt>
                <c:pt idx="9705">
                  <c:v>n9706</c:v>
                </c:pt>
                <c:pt idx="9706">
                  <c:v>n9707</c:v>
                </c:pt>
                <c:pt idx="9707">
                  <c:v>n9708</c:v>
                </c:pt>
                <c:pt idx="9708">
                  <c:v>n9709</c:v>
                </c:pt>
                <c:pt idx="9709">
                  <c:v>n9710</c:v>
                </c:pt>
                <c:pt idx="9710">
                  <c:v>n9711</c:v>
                </c:pt>
                <c:pt idx="9711">
                  <c:v>n9712</c:v>
                </c:pt>
                <c:pt idx="9712">
                  <c:v>n9713</c:v>
                </c:pt>
                <c:pt idx="9713">
                  <c:v>n9714</c:v>
                </c:pt>
                <c:pt idx="9714">
                  <c:v>n9715</c:v>
                </c:pt>
                <c:pt idx="9715">
                  <c:v>n9716</c:v>
                </c:pt>
                <c:pt idx="9716">
                  <c:v>n9717</c:v>
                </c:pt>
                <c:pt idx="9717">
                  <c:v>n9718</c:v>
                </c:pt>
                <c:pt idx="9718">
                  <c:v>n9719</c:v>
                </c:pt>
                <c:pt idx="9719">
                  <c:v>n9720</c:v>
                </c:pt>
                <c:pt idx="9720">
                  <c:v>n9721</c:v>
                </c:pt>
                <c:pt idx="9721">
                  <c:v>n9722</c:v>
                </c:pt>
                <c:pt idx="9722">
                  <c:v>n9723</c:v>
                </c:pt>
                <c:pt idx="9723">
                  <c:v>n9724</c:v>
                </c:pt>
                <c:pt idx="9724">
                  <c:v>n9725</c:v>
                </c:pt>
                <c:pt idx="9725">
                  <c:v>n9726</c:v>
                </c:pt>
                <c:pt idx="9726">
                  <c:v>n9727</c:v>
                </c:pt>
                <c:pt idx="9727">
                  <c:v>n9728</c:v>
                </c:pt>
                <c:pt idx="9728">
                  <c:v>n9729</c:v>
                </c:pt>
                <c:pt idx="9729">
                  <c:v>n9730</c:v>
                </c:pt>
                <c:pt idx="9730">
                  <c:v>n9731</c:v>
                </c:pt>
                <c:pt idx="9731">
                  <c:v>n9732</c:v>
                </c:pt>
                <c:pt idx="9732">
                  <c:v>n9733</c:v>
                </c:pt>
                <c:pt idx="9733">
                  <c:v>n9734</c:v>
                </c:pt>
                <c:pt idx="9734">
                  <c:v>n9735</c:v>
                </c:pt>
                <c:pt idx="9735">
                  <c:v>n9736</c:v>
                </c:pt>
                <c:pt idx="9736">
                  <c:v>n9737</c:v>
                </c:pt>
                <c:pt idx="9737">
                  <c:v>n9738</c:v>
                </c:pt>
                <c:pt idx="9738">
                  <c:v>n9739</c:v>
                </c:pt>
                <c:pt idx="9739">
                  <c:v>n9740</c:v>
                </c:pt>
                <c:pt idx="9740">
                  <c:v>n9741</c:v>
                </c:pt>
                <c:pt idx="9741">
                  <c:v>n9742</c:v>
                </c:pt>
                <c:pt idx="9742">
                  <c:v>n9743</c:v>
                </c:pt>
                <c:pt idx="9743">
                  <c:v>n9744</c:v>
                </c:pt>
                <c:pt idx="9744">
                  <c:v>n9745</c:v>
                </c:pt>
                <c:pt idx="9745">
                  <c:v>n9746</c:v>
                </c:pt>
                <c:pt idx="9746">
                  <c:v>n9747</c:v>
                </c:pt>
                <c:pt idx="9747">
                  <c:v>n9748</c:v>
                </c:pt>
                <c:pt idx="9748">
                  <c:v>n9749</c:v>
                </c:pt>
                <c:pt idx="9749">
                  <c:v>n9750</c:v>
                </c:pt>
                <c:pt idx="9750">
                  <c:v>n9751</c:v>
                </c:pt>
                <c:pt idx="9751">
                  <c:v>n9752</c:v>
                </c:pt>
                <c:pt idx="9752">
                  <c:v>n9753</c:v>
                </c:pt>
                <c:pt idx="9753">
                  <c:v>n9754</c:v>
                </c:pt>
                <c:pt idx="9754">
                  <c:v>n9755</c:v>
                </c:pt>
                <c:pt idx="9755">
                  <c:v>n9756</c:v>
                </c:pt>
                <c:pt idx="9756">
                  <c:v>n9757</c:v>
                </c:pt>
                <c:pt idx="9757">
                  <c:v>n9758</c:v>
                </c:pt>
                <c:pt idx="9758">
                  <c:v>n9759</c:v>
                </c:pt>
                <c:pt idx="9759">
                  <c:v>n9760</c:v>
                </c:pt>
                <c:pt idx="9760">
                  <c:v>n9761</c:v>
                </c:pt>
                <c:pt idx="9761">
                  <c:v>n9762</c:v>
                </c:pt>
                <c:pt idx="9762">
                  <c:v>n9763</c:v>
                </c:pt>
                <c:pt idx="9763">
                  <c:v>n9764</c:v>
                </c:pt>
                <c:pt idx="9764">
                  <c:v>n9765</c:v>
                </c:pt>
                <c:pt idx="9765">
                  <c:v>n9766</c:v>
                </c:pt>
                <c:pt idx="9766">
                  <c:v>n9767</c:v>
                </c:pt>
                <c:pt idx="9767">
                  <c:v>n9768</c:v>
                </c:pt>
                <c:pt idx="9768">
                  <c:v>n9769</c:v>
                </c:pt>
                <c:pt idx="9769">
                  <c:v>n9770</c:v>
                </c:pt>
                <c:pt idx="9770">
                  <c:v>n9771</c:v>
                </c:pt>
                <c:pt idx="9771">
                  <c:v>n9772</c:v>
                </c:pt>
                <c:pt idx="9772">
                  <c:v>n9773</c:v>
                </c:pt>
                <c:pt idx="9773">
                  <c:v>n9774</c:v>
                </c:pt>
                <c:pt idx="9774">
                  <c:v>n9775</c:v>
                </c:pt>
                <c:pt idx="9775">
                  <c:v>n9776</c:v>
                </c:pt>
                <c:pt idx="9776">
                  <c:v>n9777</c:v>
                </c:pt>
                <c:pt idx="9777">
                  <c:v>n9778</c:v>
                </c:pt>
                <c:pt idx="9778">
                  <c:v>n9779</c:v>
                </c:pt>
                <c:pt idx="9779">
                  <c:v>n9780</c:v>
                </c:pt>
                <c:pt idx="9780">
                  <c:v>n9781</c:v>
                </c:pt>
                <c:pt idx="9781">
                  <c:v>n9782</c:v>
                </c:pt>
                <c:pt idx="9782">
                  <c:v>n9783</c:v>
                </c:pt>
                <c:pt idx="9783">
                  <c:v>n9784</c:v>
                </c:pt>
                <c:pt idx="9784">
                  <c:v>n9785</c:v>
                </c:pt>
                <c:pt idx="9785">
                  <c:v>n9786</c:v>
                </c:pt>
                <c:pt idx="9786">
                  <c:v>n9787</c:v>
                </c:pt>
                <c:pt idx="9787">
                  <c:v>n9788</c:v>
                </c:pt>
                <c:pt idx="9788">
                  <c:v>n9789</c:v>
                </c:pt>
                <c:pt idx="9789">
                  <c:v>n9790</c:v>
                </c:pt>
                <c:pt idx="9790">
                  <c:v>n9791</c:v>
                </c:pt>
                <c:pt idx="9791">
                  <c:v>n9792</c:v>
                </c:pt>
                <c:pt idx="9792">
                  <c:v>n9793</c:v>
                </c:pt>
                <c:pt idx="9793">
                  <c:v>n9794</c:v>
                </c:pt>
                <c:pt idx="9794">
                  <c:v>n9795</c:v>
                </c:pt>
                <c:pt idx="9795">
                  <c:v>n9796</c:v>
                </c:pt>
                <c:pt idx="9796">
                  <c:v>n9797</c:v>
                </c:pt>
                <c:pt idx="9797">
                  <c:v>n9798</c:v>
                </c:pt>
                <c:pt idx="9798">
                  <c:v>n9799</c:v>
                </c:pt>
                <c:pt idx="9799">
                  <c:v>n9800</c:v>
                </c:pt>
                <c:pt idx="9800">
                  <c:v>n9801</c:v>
                </c:pt>
                <c:pt idx="9801">
                  <c:v>n9802</c:v>
                </c:pt>
                <c:pt idx="9802">
                  <c:v>n9803</c:v>
                </c:pt>
                <c:pt idx="9803">
                  <c:v>n9804</c:v>
                </c:pt>
                <c:pt idx="9804">
                  <c:v>n9805</c:v>
                </c:pt>
                <c:pt idx="9805">
                  <c:v>n9806</c:v>
                </c:pt>
                <c:pt idx="9806">
                  <c:v>n9807</c:v>
                </c:pt>
                <c:pt idx="9807">
                  <c:v>n9808</c:v>
                </c:pt>
                <c:pt idx="9808">
                  <c:v>n9809</c:v>
                </c:pt>
                <c:pt idx="9809">
                  <c:v>n9810</c:v>
                </c:pt>
                <c:pt idx="9810">
                  <c:v>n9811</c:v>
                </c:pt>
                <c:pt idx="9811">
                  <c:v>n9812</c:v>
                </c:pt>
                <c:pt idx="9812">
                  <c:v>n9813</c:v>
                </c:pt>
                <c:pt idx="9813">
                  <c:v>n9814</c:v>
                </c:pt>
                <c:pt idx="9814">
                  <c:v>n9815</c:v>
                </c:pt>
                <c:pt idx="9815">
                  <c:v>n9816</c:v>
                </c:pt>
                <c:pt idx="9816">
                  <c:v>n9817</c:v>
                </c:pt>
                <c:pt idx="9817">
                  <c:v>n9818</c:v>
                </c:pt>
                <c:pt idx="9818">
                  <c:v>n9819</c:v>
                </c:pt>
                <c:pt idx="9819">
                  <c:v>n9820</c:v>
                </c:pt>
                <c:pt idx="9820">
                  <c:v>n9821</c:v>
                </c:pt>
                <c:pt idx="9821">
                  <c:v>n9822</c:v>
                </c:pt>
                <c:pt idx="9822">
                  <c:v>n9823</c:v>
                </c:pt>
                <c:pt idx="9823">
                  <c:v>n9824</c:v>
                </c:pt>
                <c:pt idx="9824">
                  <c:v>n9825</c:v>
                </c:pt>
                <c:pt idx="9825">
                  <c:v>n9826</c:v>
                </c:pt>
                <c:pt idx="9826">
                  <c:v>n9827</c:v>
                </c:pt>
                <c:pt idx="9827">
                  <c:v>n9828</c:v>
                </c:pt>
                <c:pt idx="9828">
                  <c:v>n9829</c:v>
                </c:pt>
                <c:pt idx="9829">
                  <c:v>n9830</c:v>
                </c:pt>
                <c:pt idx="9830">
                  <c:v>n9831</c:v>
                </c:pt>
                <c:pt idx="9831">
                  <c:v>n9832</c:v>
                </c:pt>
                <c:pt idx="9832">
                  <c:v>n9833</c:v>
                </c:pt>
                <c:pt idx="9833">
                  <c:v>n9834</c:v>
                </c:pt>
                <c:pt idx="9834">
                  <c:v>n9835</c:v>
                </c:pt>
                <c:pt idx="9835">
                  <c:v>n9836</c:v>
                </c:pt>
                <c:pt idx="9836">
                  <c:v>n9837</c:v>
                </c:pt>
                <c:pt idx="9837">
                  <c:v>n9838</c:v>
                </c:pt>
                <c:pt idx="9838">
                  <c:v>n9839</c:v>
                </c:pt>
                <c:pt idx="9839">
                  <c:v>n9840</c:v>
                </c:pt>
                <c:pt idx="9840">
                  <c:v>n9841</c:v>
                </c:pt>
                <c:pt idx="9841">
                  <c:v>n9842</c:v>
                </c:pt>
                <c:pt idx="9842">
                  <c:v>n9843</c:v>
                </c:pt>
                <c:pt idx="9843">
                  <c:v>n9844</c:v>
                </c:pt>
                <c:pt idx="9844">
                  <c:v>n9845</c:v>
                </c:pt>
                <c:pt idx="9845">
                  <c:v>n9846</c:v>
                </c:pt>
                <c:pt idx="9846">
                  <c:v>n9847</c:v>
                </c:pt>
                <c:pt idx="9847">
                  <c:v>n9848</c:v>
                </c:pt>
                <c:pt idx="9848">
                  <c:v>n9849</c:v>
                </c:pt>
                <c:pt idx="9849">
                  <c:v>n9850</c:v>
                </c:pt>
                <c:pt idx="9850">
                  <c:v>n9851</c:v>
                </c:pt>
                <c:pt idx="9851">
                  <c:v>n9852</c:v>
                </c:pt>
                <c:pt idx="9852">
                  <c:v>n9853</c:v>
                </c:pt>
                <c:pt idx="9853">
                  <c:v>n9854</c:v>
                </c:pt>
                <c:pt idx="9854">
                  <c:v>n9855</c:v>
                </c:pt>
                <c:pt idx="9855">
                  <c:v>n9856</c:v>
                </c:pt>
                <c:pt idx="9856">
                  <c:v>n9857</c:v>
                </c:pt>
                <c:pt idx="9857">
                  <c:v>n9858</c:v>
                </c:pt>
                <c:pt idx="9858">
                  <c:v>n9859</c:v>
                </c:pt>
                <c:pt idx="9859">
                  <c:v>n9860</c:v>
                </c:pt>
                <c:pt idx="9860">
                  <c:v>n9861</c:v>
                </c:pt>
                <c:pt idx="9861">
                  <c:v>n9862</c:v>
                </c:pt>
                <c:pt idx="9862">
                  <c:v>n9863</c:v>
                </c:pt>
                <c:pt idx="9863">
                  <c:v>n9864</c:v>
                </c:pt>
                <c:pt idx="9864">
                  <c:v>n9865</c:v>
                </c:pt>
                <c:pt idx="9865">
                  <c:v>n9866</c:v>
                </c:pt>
                <c:pt idx="9866">
                  <c:v>n9867</c:v>
                </c:pt>
                <c:pt idx="9867">
                  <c:v>n9868</c:v>
                </c:pt>
                <c:pt idx="9868">
                  <c:v>n9869</c:v>
                </c:pt>
                <c:pt idx="9869">
                  <c:v>n9870</c:v>
                </c:pt>
                <c:pt idx="9870">
                  <c:v>n9871</c:v>
                </c:pt>
                <c:pt idx="9871">
                  <c:v>n9872</c:v>
                </c:pt>
                <c:pt idx="9872">
                  <c:v>n9873</c:v>
                </c:pt>
                <c:pt idx="9873">
                  <c:v>n9874</c:v>
                </c:pt>
                <c:pt idx="9874">
                  <c:v>n9875</c:v>
                </c:pt>
                <c:pt idx="9875">
                  <c:v>n9876</c:v>
                </c:pt>
                <c:pt idx="9876">
                  <c:v>n9877</c:v>
                </c:pt>
                <c:pt idx="9877">
                  <c:v>n9878</c:v>
                </c:pt>
                <c:pt idx="9878">
                  <c:v>n9879</c:v>
                </c:pt>
                <c:pt idx="9879">
                  <c:v>n9880</c:v>
                </c:pt>
                <c:pt idx="9880">
                  <c:v>n9881</c:v>
                </c:pt>
                <c:pt idx="9881">
                  <c:v>n9882</c:v>
                </c:pt>
                <c:pt idx="9882">
                  <c:v>n9883</c:v>
                </c:pt>
                <c:pt idx="9883">
                  <c:v>n9884</c:v>
                </c:pt>
                <c:pt idx="9884">
                  <c:v>n9885</c:v>
                </c:pt>
                <c:pt idx="9885">
                  <c:v>n9886</c:v>
                </c:pt>
                <c:pt idx="9886">
                  <c:v>n9887</c:v>
                </c:pt>
                <c:pt idx="9887">
                  <c:v>n9888</c:v>
                </c:pt>
                <c:pt idx="9888">
                  <c:v>n9889</c:v>
                </c:pt>
                <c:pt idx="9889">
                  <c:v>n9890</c:v>
                </c:pt>
                <c:pt idx="9890">
                  <c:v>n9891</c:v>
                </c:pt>
                <c:pt idx="9891">
                  <c:v>n9892</c:v>
                </c:pt>
                <c:pt idx="9892">
                  <c:v>n9893</c:v>
                </c:pt>
                <c:pt idx="9893">
                  <c:v>n9894</c:v>
                </c:pt>
                <c:pt idx="9894">
                  <c:v>n9895</c:v>
                </c:pt>
                <c:pt idx="9895">
                  <c:v>n9896</c:v>
                </c:pt>
                <c:pt idx="9896">
                  <c:v>n9897</c:v>
                </c:pt>
                <c:pt idx="9897">
                  <c:v>n9898</c:v>
                </c:pt>
                <c:pt idx="9898">
                  <c:v>n9899</c:v>
                </c:pt>
                <c:pt idx="9899">
                  <c:v>n9900</c:v>
                </c:pt>
                <c:pt idx="9900">
                  <c:v>n9901</c:v>
                </c:pt>
                <c:pt idx="9901">
                  <c:v>n9902</c:v>
                </c:pt>
                <c:pt idx="9902">
                  <c:v>n9903</c:v>
                </c:pt>
                <c:pt idx="9903">
                  <c:v>n9904</c:v>
                </c:pt>
                <c:pt idx="9904">
                  <c:v>n9905</c:v>
                </c:pt>
                <c:pt idx="9905">
                  <c:v>n9906</c:v>
                </c:pt>
                <c:pt idx="9906">
                  <c:v>n9907</c:v>
                </c:pt>
                <c:pt idx="9907">
                  <c:v>n9908</c:v>
                </c:pt>
                <c:pt idx="9908">
                  <c:v>n9909</c:v>
                </c:pt>
                <c:pt idx="9909">
                  <c:v>n9910</c:v>
                </c:pt>
                <c:pt idx="9910">
                  <c:v>n9911</c:v>
                </c:pt>
                <c:pt idx="9911">
                  <c:v>n9912</c:v>
                </c:pt>
                <c:pt idx="9912">
                  <c:v>n9913</c:v>
                </c:pt>
                <c:pt idx="9913">
                  <c:v>n9914</c:v>
                </c:pt>
                <c:pt idx="9914">
                  <c:v>n9915</c:v>
                </c:pt>
                <c:pt idx="9915">
                  <c:v>n9916</c:v>
                </c:pt>
                <c:pt idx="9916">
                  <c:v>n9917</c:v>
                </c:pt>
                <c:pt idx="9917">
                  <c:v>n9918</c:v>
                </c:pt>
                <c:pt idx="9918">
                  <c:v>n9919</c:v>
                </c:pt>
                <c:pt idx="9919">
                  <c:v>n9920</c:v>
                </c:pt>
                <c:pt idx="9920">
                  <c:v>n9921</c:v>
                </c:pt>
                <c:pt idx="9921">
                  <c:v>n9922</c:v>
                </c:pt>
                <c:pt idx="9922">
                  <c:v>n9923</c:v>
                </c:pt>
                <c:pt idx="9923">
                  <c:v>n9924</c:v>
                </c:pt>
                <c:pt idx="9924">
                  <c:v>n9925</c:v>
                </c:pt>
                <c:pt idx="9925">
                  <c:v>n9926</c:v>
                </c:pt>
                <c:pt idx="9926">
                  <c:v>n9927</c:v>
                </c:pt>
                <c:pt idx="9927">
                  <c:v>n9928</c:v>
                </c:pt>
                <c:pt idx="9928">
                  <c:v>n9929</c:v>
                </c:pt>
                <c:pt idx="9929">
                  <c:v>n9930</c:v>
                </c:pt>
                <c:pt idx="9930">
                  <c:v>n9931</c:v>
                </c:pt>
                <c:pt idx="9931">
                  <c:v>n9932</c:v>
                </c:pt>
                <c:pt idx="9932">
                  <c:v>n9933</c:v>
                </c:pt>
                <c:pt idx="9933">
                  <c:v>n9934</c:v>
                </c:pt>
                <c:pt idx="9934">
                  <c:v>n9935</c:v>
                </c:pt>
                <c:pt idx="9935">
                  <c:v>n9936</c:v>
                </c:pt>
                <c:pt idx="9936">
                  <c:v>n9937</c:v>
                </c:pt>
                <c:pt idx="9937">
                  <c:v>n9938</c:v>
                </c:pt>
                <c:pt idx="9938">
                  <c:v>n9939</c:v>
                </c:pt>
                <c:pt idx="9939">
                  <c:v>n9940</c:v>
                </c:pt>
                <c:pt idx="9940">
                  <c:v>n9941</c:v>
                </c:pt>
                <c:pt idx="9941">
                  <c:v>n9942</c:v>
                </c:pt>
                <c:pt idx="9942">
                  <c:v>n9943</c:v>
                </c:pt>
                <c:pt idx="9943">
                  <c:v>n9944</c:v>
                </c:pt>
                <c:pt idx="9944">
                  <c:v>n9945</c:v>
                </c:pt>
                <c:pt idx="9945">
                  <c:v>n9946</c:v>
                </c:pt>
                <c:pt idx="9946">
                  <c:v>n9947</c:v>
                </c:pt>
                <c:pt idx="9947">
                  <c:v>n9948</c:v>
                </c:pt>
                <c:pt idx="9948">
                  <c:v>n9949</c:v>
                </c:pt>
                <c:pt idx="9949">
                  <c:v>n9950</c:v>
                </c:pt>
                <c:pt idx="9950">
                  <c:v>n9951</c:v>
                </c:pt>
                <c:pt idx="9951">
                  <c:v>n9952</c:v>
                </c:pt>
                <c:pt idx="9952">
                  <c:v>n9953</c:v>
                </c:pt>
                <c:pt idx="9953">
                  <c:v>n9954</c:v>
                </c:pt>
                <c:pt idx="9954">
                  <c:v>n9955</c:v>
                </c:pt>
                <c:pt idx="9955">
                  <c:v>n9956</c:v>
                </c:pt>
                <c:pt idx="9956">
                  <c:v>n9957</c:v>
                </c:pt>
                <c:pt idx="9957">
                  <c:v>n9958</c:v>
                </c:pt>
                <c:pt idx="9958">
                  <c:v>n9959</c:v>
                </c:pt>
                <c:pt idx="9959">
                  <c:v>n9960</c:v>
                </c:pt>
                <c:pt idx="9960">
                  <c:v>n9961</c:v>
                </c:pt>
                <c:pt idx="9961">
                  <c:v>n9962</c:v>
                </c:pt>
                <c:pt idx="9962">
                  <c:v>n9963</c:v>
                </c:pt>
                <c:pt idx="9963">
                  <c:v>n9964</c:v>
                </c:pt>
                <c:pt idx="9964">
                  <c:v>n9965</c:v>
                </c:pt>
                <c:pt idx="9965">
                  <c:v>n9966</c:v>
                </c:pt>
                <c:pt idx="9966">
                  <c:v>n9967</c:v>
                </c:pt>
                <c:pt idx="9967">
                  <c:v>n9968</c:v>
                </c:pt>
                <c:pt idx="9968">
                  <c:v>n9969</c:v>
                </c:pt>
                <c:pt idx="9969">
                  <c:v>n9970</c:v>
                </c:pt>
                <c:pt idx="9970">
                  <c:v>n9971</c:v>
                </c:pt>
                <c:pt idx="9971">
                  <c:v>n9972</c:v>
                </c:pt>
                <c:pt idx="9972">
                  <c:v>n9973</c:v>
                </c:pt>
                <c:pt idx="9973">
                  <c:v>n9974</c:v>
                </c:pt>
                <c:pt idx="9974">
                  <c:v>n9975</c:v>
                </c:pt>
                <c:pt idx="9975">
                  <c:v>n9976</c:v>
                </c:pt>
                <c:pt idx="9976">
                  <c:v>n9977</c:v>
                </c:pt>
                <c:pt idx="9977">
                  <c:v>n9978</c:v>
                </c:pt>
                <c:pt idx="9978">
                  <c:v>n9979</c:v>
                </c:pt>
                <c:pt idx="9979">
                  <c:v>n9980</c:v>
                </c:pt>
                <c:pt idx="9980">
                  <c:v>n9981</c:v>
                </c:pt>
                <c:pt idx="9981">
                  <c:v>n9982</c:v>
                </c:pt>
                <c:pt idx="9982">
                  <c:v>n9983</c:v>
                </c:pt>
                <c:pt idx="9983">
                  <c:v>n9984</c:v>
                </c:pt>
                <c:pt idx="9984">
                  <c:v>n9985</c:v>
                </c:pt>
                <c:pt idx="9985">
                  <c:v>n9986</c:v>
                </c:pt>
                <c:pt idx="9986">
                  <c:v>n9987</c:v>
                </c:pt>
                <c:pt idx="9987">
                  <c:v>n9988</c:v>
                </c:pt>
                <c:pt idx="9988">
                  <c:v>n9989</c:v>
                </c:pt>
                <c:pt idx="9989">
                  <c:v>n9990</c:v>
                </c:pt>
                <c:pt idx="9990">
                  <c:v>n9991</c:v>
                </c:pt>
                <c:pt idx="9991">
                  <c:v>n9992</c:v>
                </c:pt>
                <c:pt idx="9992">
                  <c:v>n9993</c:v>
                </c:pt>
                <c:pt idx="9993">
                  <c:v>n9994</c:v>
                </c:pt>
                <c:pt idx="9994">
                  <c:v>n9995</c:v>
                </c:pt>
                <c:pt idx="9995">
                  <c:v>n9996</c:v>
                </c:pt>
                <c:pt idx="9996">
                  <c:v>n9997</c:v>
                </c:pt>
                <c:pt idx="9997">
                  <c:v>n9998</c:v>
                </c:pt>
                <c:pt idx="9998">
                  <c:v>n9999</c:v>
                </c:pt>
                <c:pt idx="9999">
                  <c:v>n10000</c:v>
                </c:pt>
              </c:strCache>
            </c:strRef>
          </c:xVal>
          <c:yVal>
            <c:numRef>
              <c:f>socrit!$T$2:$T$10001</c:f>
              <c:numCache>
                <c:formatCode>0.000</c:formatCode>
                <c:ptCount val="10000"/>
                <c:pt idx="0">
                  <c:v>91.26</c:v>
                </c:pt>
                <c:pt idx="1">
                  <c:v>90.320999999999998</c:v>
                </c:pt>
                <c:pt idx="2">
                  <c:v>79.567999999999998</c:v>
                </c:pt>
                <c:pt idx="3">
                  <c:v>77.183000000000007</c:v>
                </c:pt>
                <c:pt idx="4">
                  <c:v>69.069000000000003</c:v>
                </c:pt>
                <c:pt idx="5">
                  <c:v>67.317999999999998</c:v>
                </c:pt>
                <c:pt idx="6">
                  <c:v>65.355999999999995</c:v>
                </c:pt>
                <c:pt idx="7">
                  <c:v>64.010999999999996</c:v>
                </c:pt>
                <c:pt idx="8">
                  <c:v>56.847999999999999</c:v>
                </c:pt>
                <c:pt idx="9">
                  <c:v>56.148000000000003</c:v>
                </c:pt>
                <c:pt idx="10">
                  <c:v>52.725000000000001</c:v>
                </c:pt>
                <c:pt idx="11">
                  <c:v>45.98</c:v>
                </c:pt>
                <c:pt idx="12">
                  <c:v>45.313000000000002</c:v>
                </c:pt>
                <c:pt idx="13">
                  <c:v>44.186</c:v>
                </c:pt>
                <c:pt idx="14">
                  <c:v>41.026000000000003</c:v>
                </c:pt>
                <c:pt idx="15">
                  <c:v>40.198</c:v>
                </c:pt>
                <c:pt idx="16">
                  <c:v>39.543999999999997</c:v>
                </c:pt>
                <c:pt idx="17">
                  <c:v>37.703000000000003</c:v>
                </c:pt>
                <c:pt idx="18">
                  <c:v>36.99</c:v>
                </c:pt>
                <c:pt idx="19">
                  <c:v>36.893999999999998</c:v>
                </c:pt>
                <c:pt idx="20">
                  <c:v>36.06</c:v>
                </c:pt>
                <c:pt idx="21">
                  <c:v>36.005000000000003</c:v>
                </c:pt>
                <c:pt idx="22">
                  <c:v>35.982999999999997</c:v>
                </c:pt>
                <c:pt idx="23">
                  <c:v>35.54</c:v>
                </c:pt>
                <c:pt idx="24">
                  <c:v>35.46</c:v>
                </c:pt>
                <c:pt idx="25">
                  <c:v>34.097999999999999</c:v>
                </c:pt>
                <c:pt idx="26">
                  <c:v>31.981999999999999</c:v>
                </c:pt>
                <c:pt idx="27">
                  <c:v>31.712</c:v>
                </c:pt>
                <c:pt idx="28">
                  <c:v>31.253</c:v>
                </c:pt>
                <c:pt idx="29">
                  <c:v>30.667000000000002</c:v>
                </c:pt>
                <c:pt idx="30">
                  <c:v>30.577999999999999</c:v>
                </c:pt>
                <c:pt idx="31">
                  <c:v>30.547999999999998</c:v>
                </c:pt>
                <c:pt idx="32">
                  <c:v>28.004999999999999</c:v>
                </c:pt>
                <c:pt idx="33">
                  <c:v>26.795000000000002</c:v>
                </c:pt>
                <c:pt idx="34">
                  <c:v>26.565000000000001</c:v>
                </c:pt>
                <c:pt idx="35">
                  <c:v>25.177</c:v>
                </c:pt>
                <c:pt idx="36">
                  <c:v>24.623000000000001</c:v>
                </c:pt>
                <c:pt idx="37">
                  <c:v>24.419</c:v>
                </c:pt>
                <c:pt idx="38">
                  <c:v>24.219000000000001</c:v>
                </c:pt>
                <c:pt idx="39">
                  <c:v>23.518999999999998</c:v>
                </c:pt>
                <c:pt idx="40">
                  <c:v>22.885000000000002</c:v>
                </c:pt>
                <c:pt idx="41">
                  <c:v>22.055</c:v>
                </c:pt>
                <c:pt idx="42">
                  <c:v>22.015000000000001</c:v>
                </c:pt>
                <c:pt idx="43">
                  <c:v>21.841000000000001</c:v>
                </c:pt>
                <c:pt idx="44">
                  <c:v>21.664999999999999</c:v>
                </c:pt>
                <c:pt idx="45">
                  <c:v>21.518000000000001</c:v>
                </c:pt>
                <c:pt idx="46">
                  <c:v>21.399000000000001</c:v>
                </c:pt>
                <c:pt idx="47">
                  <c:v>21.349</c:v>
                </c:pt>
                <c:pt idx="48">
                  <c:v>20.9</c:v>
                </c:pt>
                <c:pt idx="49">
                  <c:v>19.867999999999999</c:v>
                </c:pt>
                <c:pt idx="50">
                  <c:v>19.655999999999999</c:v>
                </c:pt>
                <c:pt idx="51">
                  <c:v>19.129000000000001</c:v>
                </c:pt>
                <c:pt idx="52">
                  <c:v>19.122</c:v>
                </c:pt>
                <c:pt idx="53">
                  <c:v>19.099</c:v>
                </c:pt>
                <c:pt idx="54">
                  <c:v>18.550999999999998</c:v>
                </c:pt>
                <c:pt idx="55">
                  <c:v>18.527000000000001</c:v>
                </c:pt>
                <c:pt idx="56">
                  <c:v>18.454999999999998</c:v>
                </c:pt>
                <c:pt idx="57">
                  <c:v>18.318000000000001</c:v>
                </c:pt>
                <c:pt idx="58">
                  <c:v>18.247</c:v>
                </c:pt>
                <c:pt idx="59">
                  <c:v>18.238</c:v>
                </c:pt>
                <c:pt idx="60">
                  <c:v>17.981999999999999</c:v>
                </c:pt>
                <c:pt idx="61">
                  <c:v>17.91</c:v>
                </c:pt>
                <c:pt idx="62">
                  <c:v>17.847000000000001</c:v>
                </c:pt>
                <c:pt idx="63">
                  <c:v>17.667000000000002</c:v>
                </c:pt>
                <c:pt idx="64">
                  <c:v>17.597000000000001</c:v>
                </c:pt>
                <c:pt idx="65">
                  <c:v>17.507000000000001</c:v>
                </c:pt>
                <c:pt idx="66">
                  <c:v>17.358000000000001</c:v>
                </c:pt>
                <c:pt idx="67">
                  <c:v>17.117999999999999</c:v>
                </c:pt>
                <c:pt idx="68">
                  <c:v>16.937000000000001</c:v>
                </c:pt>
                <c:pt idx="69">
                  <c:v>16.818000000000001</c:v>
                </c:pt>
                <c:pt idx="70">
                  <c:v>16.683</c:v>
                </c:pt>
                <c:pt idx="71">
                  <c:v>16.074000000000002</c:v>
                </c:pt>
                <c:pt idx="72">
                  <c:v>16.003</c:v>
                </c:pt>
                <c:pt idx="73">
                  <c:v>15.839</c:v>
                </c:pt>
                <c:pt idx="74">
                  <c:v>15.81</c:v>
                </c:pt>
                <c:pt idx="75">
                  <c:v>15.75</c:v>
                </c:pt>
                <c:pt idx="76">
                  <c:v>15.715999999999999</c:v>
                </c:pt>
                <c:pt idx="77">
                  <c:v>15.7</c:v>
                </c:pt>
                <c:pt idx="78">
                  <c:v>15.694000000000001</c:v>
                </c:pt>
                <c:pt idx="79">
                  <c:v>15.510999999999999</c:v>
                </c:pt>
                <c:pt idx="80">
                  <c:v>15.324</c:v>
                </c:pt>
                <c:pt idx="81">
                  <c:v>15.164999999999999</c:v>
                </c:pt>
                <c:pt idx="82">
                  <c:v>14.996</c:v>
                </c:pt>
                <c:pt idx="83">
                  <c:v>14.984999999999999</c:v>
                </c:pt>
                <c:pt idx="84">
                  <c:v>14.847</c:v>
                </c:pt>
                <c:pt idx="85">
                  <c:v>14.679</c:v>
                </c:pt>
                <c:pt idx="86">
                  <c:v>14.292</c:v>
                </c:pt>
                <c:pt idx="87">
                  <c:v>14.250999999999999</c:v>
                </c:pt>
                <c:pt idx="88">
                  <c:v>14.202999999999999</c:v>
                </c:pt>
                <c:pt idx="89">
                  <c:v>14.175000000000001</c:v>
                </c:pt>
                <c:pt idx="90">
                  <c:v>14.166</c:v>
                </c:pt>
                <c:pt idx="91">
                  <c:v>14.063000000000001</c:v>
                </c:pt>
                <c:pt idx="92">
                  <c:v>14.013999999999999</c:v>
                </c:pt>
                <c:pt idx="93">
                  <c:v>13.992000000000001</c:v>
                </c:pt>
                <c:pt idx="94">
                  <c:v>13.862</c:v>
                </c:pt>
                <c:pt idx="95">
                  <c:v>13.843</c:v>
                </c:pt>
                <c:pt idx="96">
                  <c:v>13.66</c:v>
                </c:pt>
                <c:pt idx="97">
                  <c:v>13.586</c:v>
                </c:pt>
                <c:pt idx="98">
                  <c:v>13.529</c:v>
                </c:pt>
                <c:pt idx="99">
                  <c:v>13.276</c:v>
                </c:pt>
                <c:pt idx="100">
                  <c:v>13.205</c:v>
                </c:pt>
                <c:pt idx="101">
                  <c:v>13.057</c:v>
                </c:pt>
                <c:pt idx="102">
                  <c:v>13.037000000000001</c:v>
                </c:pt>
                <c:pt idx="103">
                  <c:v>13.022</c:v>
                </c:pt>
                <c:pt idx="104">
                  <c:v>12.923999999999999</c:v>
                </c:pt>
                <c:pt idx="105">
                  <c:v>12.869</c:v>
                </c:pt>
                <c:pt idx="106">
                  <c:v>12.792999999999999</c:v>
                </c:pt>
                <c:pt idx="107">
                  <c:v>12.756</c:v>
                </c:pt>
                <c:pt idx="108">
                  <c:v>12.69</c:v>
                </c:pt>
                <c:pt idx="109">
                  <c:v>12.643000000000001</c:v>
                </c:pt>
                <c:pt idx="110">
                  <c:v>12.641999999999999</c:v>
                </c:pt>
                <c:pt idx="111">
                  <c:v>12.622</c:v>
                </c:pt>
                <c:pt idx="112">
                  <c:v>12.555</c:v>
                </c:pt>
                <c:pt idx="113">
                  <c:v>12.468999999999999</c:v>
                </c:pt>
                <c:pt idx="114">
                  <c:v>12.452999999999999</c:v>
                </c:pt>
                <c:pt idx="115">
                  <c:v>12.445</c:v>
                </c:pt>
                <c:pt idx="116">
                  <c:v>12.427</c:v>
                </c:pt>
                <c:pt idx="117">
                  <c:v>12.308</c:v>
                </c:pt>
                <c:pt idx="118">
                  <c:v>12.292</c:v>
                </c:pt>
                <c:pt idx="119">
                  <c:v>12.153</c:v>
                </c:pt>
                <c:pt idx="120">
                  <c:v>12.042</c:v>
                </c:pt>
                <c:pt idx="121">
                  <c:v>12.01</c:v>
                </c:pt>
                <c:pt idx="122">
                  <c:v>11.997</c:v>
                </c:pt>
                <c:pt idx="123">
                  <c:v>11.862</c:v>
                </c:pt>
                <c:pt idx="124">
                  <c:v>11.843</c:v>
                </c:pt>
                <c:pt idx="125">
                  <c:v>11.795999999999999</c:v>
                </c:pt>
                <c:pt idx="126">
                  <c:v>11.754</c:v>
                </c:pt>
                <c:pt idx="127">
                  <c:v>11.717000000000001</c:v>
                </c:pt>
                <c:pt idx="128">
                  <c:v>11.553000000000001</c:v>
                </c:pt>
                <c:pt idx="129">
                  <c:v>11.548999999999999</c:v>
                </c:pt>
                <c:pt idx="130">
                  <c:v>11.541</c:v>
                </c:pt>
                <c:pt idx="131">
                  <c:v>11.531000000000001</c:v>
                </c:pt>
                <c:pt idx="132">
                  <c:v>11.46</c:v>
                </c:pt>
                <c:pt idx="133">
                  <c:v>11.43</c:v>
                </c:pt>
                <c:pt idx="134">
                  <c:v>11.398</c:v>
                </c:pt>
                <c:pt idx="135">
                  <c:v>11.369</c:v>
                </c:pt>
                <c:pt idx="136">
                  <c:v>11.305999999999999</c:v>
                </c:pt>
                <c:pt idx="137">
                  <c:v>11.208</c:v>
                </c:pt>
                <c:pt idx="138">
                  <c:v>11.2</c:v>
                </c:pt>
                <c:pt idx="139">
                  <c:v>11.18</c:v>
                </c:pt>
                <c:pt idx="140">
                  <c:v>11.115</c:v>
                </c:pt>
                <c:pt idx="141">
                  <c:v>11.041</c:v>
                </c:pt>
                <c:pt idx="142">
                  <c:v>11.028</c:v>
                </c:pt>
                <c:pt idx="143">
                  <c:v>11.026999999999999</c:v>
                </c:pt>
                <c:pt idx="144">
                  <c:v>11.010999999999999</c:v>
                </c:pt>
                <c:pt idx="145">
                  <c:v>11.000999999999999</c:v>
                </c:pt>
                <c:pt idx="146">
                  <c:v>10.920999999999999</c:v>
                </c:pt>
                <c:pt idx="147">
                  <c:v>10.864000000000001</c:v>
                </c:pt>
                <c:pt idx="148">
                  <c:v>10.833</c:v>
                </c:pt>
                <c:pt idx="149">
                  <c:v>10.791</c:v>
                </c:pt>
                <c:pt idx="150">
                  <c:v>10.769</c:v>
                </c:pt>
                <c:pt idx="151">
                  <c:v>10.768000000000001</c:v>
                </c:pt>
                <c:pt idx="152">
                  <c:v>10.71</c:v>
                </c:pt>
                <c:pt idx="153">
                  <c:v>10.709</c:v>
                </c:pt>
                <c:pt idx="154">
                  <c:v>10.686999999999999</c:v>
                </c:pt>
                <c:pt idx="155">
                  <c:v>10.656000000000001</c:v>
                </c:pt>
                <c:pt idx="156">
                  <c:v>10.57</c:v>
                </c:pt>
                <c:pt idx="157">
                  <c:v>10.553000000000001</c:v>
                </c:pt>
                <c:pt idx="158">
                  <c:v>10.528</c:v>
                </c:pt>
                <c:pt idx="159">
                  <c:v>10.488</c:v>
                </c:pt>
                <c:pt idx="160">
                  <c:v>10.472</c:v>
                </c:pt>
                <c:pt idx="161">
                  <c:v>10.464</c:v>
                </c:pt>
                <c:pt idx="162">
                  <c:v>10.327999999999999</c:v>
                </c:pt>
                <c:pt idx="163">
                  <c:v>10.234</c:v>
                </c:pt>
                <c:pt idx="164">
                  <c:v>10.212</c:v>
                </c:pt>
                <c:pt idx="165">
                  <c:v>10.141</c:v>
                </c:pt>
                <c:pt idx="166">
                  <c:v>10.069000000000001</c:v>
                </c:pt>
                <c:pt idx="167">
                  <c:v>10.063000000000001</c:v>
                </c:pt>
                <c:pt idx="168">
                  <c:v>9.9440000000000008</c:v>
                </c:pt>
                <c:pt idx="169">
                  <c:v>9.8580000000000005</c:v>
                </c:pt>
                <c:pt idx="170">
                  <c:v>9.8350000000000009</c:v>
                </c:pt>
                <c:pt idx="171">
                  <c:v>9.7430000000000003</c:v>
                </c:pt>
                <c:pt idx="172">
                  <c:v>9.7200000000000006</c:v>
                </c:pt>
                <c:pt idx="173">
                  <c:v>9.7149999999999999</c:v>
                </c:pt>
                <c:pt idx="174">
                  <c:v>9.641</c:v>
                </c:pt>
                <c:pt idx="175">
                  <c:v>9.6110000000000007</c:v>
                </c:pt>
                <c:pt idx="176">
                  <c:v>9.5690000000000008</c:v>
                </c:pt>
                <c:pt idx="177">
                  <c:v>9.5210000000000008</c:v>
                </c:pt>
                <c:pt idx="178">
                  <c:v>9.4760000000000009</c:v>
                </c:pt>
                <c:pt idx="179">
                  <c:v>9.4610000000000003</c:v>
                </c:pt>
                <c:pt idx="180">
                  <c:v>9.4610000000000003</c:v>
                </c:pt>
                <c:pt idx="181">
                  <c:v>9.3879999999999999</c:v>
                </c:pt>
                <c:pt idx="182">
                  <c:v>9.3819999999999997</c:v>
                </c:pt>
                <c:pt idx="183">
                  <c:v>9.3810000000000002</c:v>
                </c:pt>
                <c:pt idx="184">
                  <c:v>9.3689999999999998</c:v>
                </c:pt>
                <c:pt idx="185">
                  <c:v>9.3620000000000001</c:v>
                </c:pt>
                <c:pt idx="186">
                  <c:v>9.34</c:v>
                </c:pt>
                <c:pt idx="187">
                  <c:v>9.3339999999999996</c:v>
                </c:pt>
                <c:pt idx="188">
                  <c:v>9.3330000000000002</c:v>
                </c:pt>
                <c:pt idx="189">
                  <c:v>9.2829999999999995</c:v>
                </c:pt>
                <c:pt idx="190">
                  <c:v>9.2720000000000002</c:v>
                </c:pt>
                <c:pt idx="191">
                  <c:v>9.2100000000000009</c:v>
                </c:pt>
                <c:pt idx="192">
                  <c:v>9.1980000000000004</c:v>
                </c:pt>
                <c:pt idx="193">
                  <c:v>9.1349999999999998</c:v>
                </c:pt>
                <c:pt idx="194">
                  <c:v>9.1210000000000004</c:v>
                </c:pt>
                <c:pt idx="195">
                  <c:v>9.0990000000000002</c:v>
                </c:pt>
                <c:pt idx="196">
                  <c:v>9.0039999999999996</c:v>
                </c:pt>
                <c:pt idx="197">
                  <c:v>8.9809999999999999</c:v>
                </c:pt>
                <c:pt idx="198">
                  <c:v>8.9700000000000006</c:v>
                </c:pt>
                <c:pt idx="199">
                  <c:v>8.9649999999999999</c:v>
                </c:pt>
                <c:pt idx="200">
                  <c:v>8.9469999999999992</c:v>
                </c:pt>
                <c:pt idx="201">
                  <c:v>8.91</c:v>
                </c:pt>
                <c:pt idx="202">
                  <c:v>8.8810000000000002</c:v>
                </c:pt>
                <c:pt idx="203">
                  <c:v>8.8650000000000002</c:v>
                </c:pt>
                <c:pt idx="204">
                  <c:v>8.8640000000000008</c:v>
                </c:pt>
                <c:pt idx="205">
                  <c:v>8.7349999999999994</c:v>
                </c:pt>
                <c:pt idx="206">
                  <c:v>8.7330000000000005</c:v>
                </c:pt>
                <c:pt idx="207">
                  <c:v>8.7270000000000003</c:v>
                </c:pt>
                <c:pt idx="208">
                  <c:v>8.7119999999999997</c:v>
                </c:pt>
                <c:pt idx="209">
                  <c:v>8.6790000000000003</c:v>
                </c:pt>
                <c:pt idx="210">
                  <c:v>8.6509999999999998</c:v>
                </c:pt>
                <c:pt idx="211">
                  <c:v>8.6440000000000001</c:v>
                </c:pt>
                <c:pt idx="212">
                  <c:v>8.6189999999999998</c:v>
                </c:pt>
                <c:pt idx="213">
                  <c:v>8.6029999999999998</c:v>
                </c:pt>
                <c:pt idx="214">
                  <c:v>8.5939999999999994</c:v>
                </c:pt>
                <c:pt idx="215">
                  <c:v>8.516</c:v>
                </c:pt>
                <c:pt idx="216">
                  <c:v>8.4979999999999993</c:v>
                </c:pt>
                <c:pt idx="217">
                  <c:v>8.4770000000000003</c:v>
                </c:pt>
                <c:pt idx="218">
                  <c:v>8.4450000000000003</c:v>
                </c:pt>
                <c:pt idx="219">
                  <c:v>8.3960000000000008</c:v>
                </c:pt>
                <c:pt idx="220">
                  <c:v>8.3520000000000003</c:v>
                </c:pt>
                <c:pt idx="221">
                  <c:v>8.3510000000000009</c:v>
                </c:pt>
                <c:pt idx="222">
                  <c:v>8.3469999999999995</c:v>
                </c:pt>
                <c:pt idx="223">
                  <c:v>8.31</c:v>
                </c:pt>
                <c:pt idx="224">
                  <c:v>8.282</c:v>
                </c:pt>
                <c:pt idx="225">
                  <c:v>8.2189999999999994</c:v>
                </c:pt>
                <c:pt idx="226">
                  <c:v>8.2170000000000005</c:v>
                </c:pt>
                <c:pt idx="227">
                  <c:v>8.1929999999999996</c:v>
                </c:pt>
                <c:pt idx="228">
                  <c:v>8.1760000000000002</c:v>
                </c:pt>
                <c:pt idx="229">
                  <c:v>8.1519999999999992</c:v>
                </c:pt>
                <c:pt idx="230">
                  <c:v>8.1349999999999998</c:v>
                </c:pt>
                <c:pt idx="231">
                  <c:v>8.1319999999999997</c:v>
                </c:pt>
                <c:pt idx="232">
                  <c:v>8.125</c:v>
                </c:pt>
                <c:pt idx="233">
                  <c:v>8.1189999999999998</c:v>
                </c:pt>
                <c:pt idx="234">
                  <c:v>8.1180000000000003</c:v>
                </c:pt>
                <c:pt idx="235">
                  <c:v>8.109</c:v>
                </c:pt>
                <c:pt idx="236">
                  <c:v>8.0630000000000006</c:v>
                </c:pt>
                <c:pt idx="237">
                  <c:v>8.0559999999999992</c:v>
                </c:pt>
                <c:pt idx="238">
                  <c:v>7.99</c:v>
                </c:pt>
                <c:pt idx="239">
                  <c:v>7.9749999999999996</c:v>
                </c:pt>
                <c:pt idx="240">
                  <c:v>7.931</c:v>
                </c:pt>
                <c:pt idx="241">
                  <c:v>7.9279999999999999</c:v>
                </c:pt>
                <c:pt idx="242">
                  <c:v>7.9130000000000003</c:v>
                </c:pt>
                <c:pt idx="243">
                  <c:v>7.907</c:v>
                </c:pt>
                <c:pt idx="244">
                  <c:v>7.87</c:v>
                </c:pt>
                <c:pt idx="245">
                  <c:v>7.8689999999999998</c:v>
                </c:pt>
                <c:pt idx="246">
                  <c:v>7.859</c:v>
                </c:pt>
                <c:pt idx="247">
                  <c:v>7.8440000000000003</c:v>
                </c:pt>
                <c:pt idx="248">
                  <c:v>7.8390000000000004</c:v>
                </c:pt>
                <c:pt idx="249">
                  <c:v>7.8289999999999997</c:v>
                </c:pt>
                <c:pt idx="250">
                  <c:v>7.7949999999999999</c:v>
                </c:pt>
                <c:pt idx="251">
                  <c:v>7.7910000000000004</c:v>
                </c:pt>
                <c:pt idx="252">
                  <c:v>7.782</c:v>
                </c:pt>
                <c:pt idx="253">
                  <c:v>7.7750000000000004</c:v>
                </c:pt>
                <c:pt idx="254">
                  <c:v>7.7670000000000003</c:v>
                </c:pt>
                <c:pt idx="255">
                  <c:v>7.7649999999999997</c:v>
                </c:pt>
                <c:pt idx="256">
                  <c:v>7.7460000000000004</c:v>
                </c:pt>
                <c:pt idx="257">
                  <c:v>7.71</c:v>
                </c:pt>
                <c:pt idx="258">
                  <c:v>7.7069999999999999</c:v>
                </c:pt>
                <c:pt idx="259">
                  <c:v>7.7050000000000001</c:v>
                </c:pt>
                <c:pt idx="260">
                  <c:v>7.6260000000000003</c:v>
                </c:pt>
                <c:pt idx="261">
                  <c:v>7.617</c:v>
                </c:pt>
                <c:pt idx="262">
                  <c:v>7.6109999999999998</c:v>
                </c:pt>
                <c:pt idx="263">
                  <c:v>7.5519999999999996</c:v>
                </c:pt>
                <c:pt idx="264">
                  <c:v>7.5030000000000001</c:v>
                </c:pt>
                <c:pt idx="265">
                  <c:v>7.5019999999999998</c:v>
                </c:pt>
                <c:pt idx="266">
                  <c:v>7.4870000000000001</c:v>
                </c:pt>
                <c:pt idx="267">
                  <c:v>7.4779999999999998</c:v>
                </c:pt>
                <c:pt idx="268">
                  <c:v>7.4640000000000004</c:v>
                </c:pt>
                <c:pt idx="269">
                  <c:v>7.4290000000000003</c:v>
                </c:pt>
                <c:pt idx="270">
                  <c:v>7.4210000000000003</c:v>
                </c:pt>
                <c:pt idx="271">
                  <c:v>7.4039999999999999</c:v>
                </c:pt>
                <c:pt idx="272">
                  <c:v>7.3890000000000002</c:v>
                </c:pt>
                <c:pt idx="273">
                  <c:v>7.359</c:v>
                </c:pt>
                <c:pt idx="274">
                  <c:v>7.3390000000000004</c:v>
                </c:pt>
                <c:pt idx="275">
                  <c:v>7.3360000000000003</c:v>
                </c:pt>
                <c:pt idx="276">
                  <c:v>7.29</c:v>
                </c:pt>
                <c:pt idx="277">
                  <c:v>7.29</c:v>
                </c:pt>
                <c:pt idx="278">
                  <c:v>7.2309999999999999</c:v>
                </c:pt>
                <c:pt idx="279">
                  <c:v>7.2009999999999996</c:v>
                </c:pt>
                <c:pt idx="280">
                  <c:v>7.1980000000000004</c:v>
                </c:pt>
                <c:pt idx="281">
                  <c:v>7.1909999999999998</c:v>
                </c:pt>
                <c:pt idx="282">
                  <c:v>7.1829999999999998</c:v>
                </c:pt>
                <c:pt idx="283">
                  <c:v>7.1479999999999997</c:v>
                </c:pt>
                <c:pt idx="284">
                  <c:v>7.1040000000000001</c:v>
                </c:pt>
                <c:pt idx="285">
                  <c:v>7.1</c:v>
                </c:pt>
                <c:pt idx="286">
                  <c:v>7.0830000000000002</c:v>
                </c:pt>
                <c:pt idx="287">
                  <c:v>7.0529999999999999</c:v>
                </c:pt>
                <c:pt idx="288">
                  <c:v>7.03</c:v>
                </c:pt>
                <c:pt idx="289">
                  <c:v>7.0289999999999999</c:v>
                </c:pt>
                <c:pt idx="290">
                  <c:v>7.0259999999999998</c:v>
                </c:pt>
                <c:pt idx="291">
                  <c:v>7.0250000000000004</c:v>
                </c:pt>
                <c:pt idx="292">
                  <c:v>6.99</c:v>
                </c:pt>
                <c:pt idx="293">
                  <c:v>6.98</c:v>
                </c:pt>
                <c:pt idx="294">
                  <c:v>6.9660000000000002</c:v>
                </c:pt>
                <c:pt idx="295">
                  <c:v>6.9560000000000004</c:v>
                </c:pt>
                <c:pt idx="296">
                  <c:v>6.9450000000000003</c:v>
                </c:pt>
                <c:pt idx="297">
                  <c:v>6.8959999999999999</c:v>
                </c:pt>
                <c:pt idx="298">
                  <c:v>6.8819999999999997</c:v>
                </c:pt>
                <c:pt idx="299">
                  <c:v>6.8440000000000003</c:v>
                </c:pt>
                <c:pt idx="300">
                  <c:v>6.84</c:v>
                </c:pt>
                <c:pt idx="301">
                  <c:v>6.8380000000000001</c:v>
                </c:pt>
                <c:pt idx="302">
                  <c:v>6.8259999999999996</c:v>
                </c:pt>
                <c:pt idx="303">
                  <c:v>6.8259999999999996</c:v>
                </c:pt>
                <c:pt idx="304">
                  <c:v>6.8120000000000003</c:v>
                </c:pt>
                <c:pt idx="305">
                  <c:v>6.8010000000000002</c:v>
                </c:pt>
                <c:pt idx="306">
                  <c:v>6.8</c:v>
                </c:pt>
                <c:pt idx="307">
                  <c:v>6.7960000000000003</c:v>
                </c:pt>
                <c:pt idx="308">
                  <c:v>6.7939999999999996</c:v>
                </c:pt>
                <c:pt idx="309">
                  <c:v>6.7439999999999998</c:v>
                </c:pt>
                <c:pt idx="310">
                  <c:v>6.7430000000000003</c:v>
                </c:pt>
                <c:pt idx="311">
                  <c:v>6.7380000000000004</c:v>
                </c:pt>
                <c:pt idx="312">
                  <c:v>6.7290000000000001</c:v>
                </c:pt>
                <c:pt idx="313">
                  <c:v>6.7249999999999996</c:v>
                </c:pt>
                <c:pt idx="314">
                  <c:v>6.6890000000000001</c:v>
                </c:pt>
                <c:pt idx="315">
                  <c:v>6.6829999999999998</c:v>
                </c:pt>
                <c:pt idx="316">
                  <c:v>6.68</c:v>
                </c:pt>
                <c:pt idx="317">
                  <c:v>6.6779999999999999</c:v>
                </c:pt>
                <c:pt idx="318">
                  <c:v>6.6769999999999996</c:v>
                </c:pt>
                <c:pt idx="319">
                  <c:v>6.641</c:v>
                </c:pt>
                <c:pt idx="320">
                  <c:v>6.6120000000000001</c:v>
                </c:pt>
                <c:pt idx="321">
                  <c:v>6.57</c:v>
                </c:pt>
                <c:pt idx="322">
                  <c:v>6.5670000000000002</c:v>
                </c:pt>
                <c:pt idx="323">
                  <c:v>6.5510000000000002</c:v>
                </c:pt>
                <c:pt idx="324">
                  <c:v>6.54</c:v>
                </c:pt>
                <c:pt idx="325">
                  <c:v>6.5389999999999997</c:v>
                </c:pt>
                <c:pt idx="326">
                  <c:v>6.5229999999999997</c:v>
                </c:pt>
                <c:pt idx="327">
                  <c:v>6.4989999999999997</c:v>
                </c:pt>
                <c:pt idx="328">
                  <c:v>6.4930000000000003</c:v>
                </c:pt>
                <c:pt idx="329">
                  <c:v>6.4729999999999999</c:v>
                </c:pt>
                <c:pt idx="330">
                  <c:v>6.4710000000000001</c:v>
                </c:pt>
                <c:pt idx="331">
                  <c:v>6.4509999999999996</c:v>
                </c:pt>
                <c:pt idx="332">
                  <c:v>6.4489999999999998</c:v>
                </c:pt>
                <c:pt idx="333">
                  <c:v>6.444</c:v>
                </c:pt>
                <c:pt idx="334">
                  <c:v>6.4089999999999998</c:v>
                </c:pt>
                <c:pt idx="335">
                  <c:v>6.4039999999999999</c:v>
                </c:pt>
                <c:pt idx="336">
                  <c:v>6.3959999999999999</c:v>
                </c:pt>
                <c:pt idx="337">
                  <c:v>6.39</c:v>
                </c:pt>
                <c:pt idx="338">
                  <c:v>6.36</c:v>
                </c:pt>
                <c:pt idx="339">
                  <c:v>6.3369999999999997</c:v>
                </c:pt>
                <c:pt idx="340">
                  <c:v>6.335</c:v>
                </c:pt>
                <c:pt idx="341">
                  <c:v>6.3280000000000003</c:v>
                </c:pt>
                <c:pt idx="342">
                  <c:v>6.3040000000000003</c:v>
                </c:pt>
                <c:pt idx="343">
                  <c:v>6.2679999999999998</c:v>
                </c:pt>
                <c:pt idx="344">
                  <c:v>6.2279999999999998</c:v>
                </c:pt>
                <c:pt idx="345">
                  <c:v>6.2249999999999996</c:v>
                </c:pt>
                <c:pt idx="346">
                  <c:v>6.2060000000000004</c:v>
                </c:pt>
                <c:pt idx="347">
                  <c:v>6.2</c:v>
                </c:pt>
                <c:pt idx="348">
                  <c:v>6.2</c:v>
                </c:pt>
                <c:pt idx="349">
                  <c:v>6.1870000000000003</c:v>
                </c:pt>
                <c:pt idx="350">
                  <c:v>6.1689999999999996</c:v>
                </c:pt>
                <c:pt idx="351">
                  <c:v>6.12</c:v>
                </c:pt>
                <c:pt idx="352">
                  <c:v>6.1029999999999998</c:v>
                </c:pt>
                <c:pt idx="353">
                  <c:v>6.0789999999999997</c:v>
                </c:pt>
                <c:pt idx="354">
                  <c:v>6.0780000000000003</c:v>
                </c:pt>
                <c:pt idx="355">
                  <c:v>6.0650000000000004</c:v>
                </c:pt>
                <c:pt idx="356">
                  <c:v>6.0579999999999998</c:v>
                </c:pt>
                <c:pt idx="357">
                  <c:v>6.056</c:v>
                </c:pt>
                <c:pt idx="358">
                  <c:v>6.0449999999999999</c:v>
                </c:pt>
                <c:pt idx="359">
                  <c:v>6.0430000000000001</c:v>
                </c:pt>
                <c:pt idx="360">
                  <c:v>6.0359999999999996</c:v>
                </c:pt>
                <c:pt idx="361">
                  <c:v>5.9939999999999998</c:v>
                </c:pt>
                <c:pt idx="362">
                  <c:v>5.9669999999999996</c:v>
                </c:pt>
                <c:pt idx="363">
                  <c:v>5.9619999999999997</c:v>
                </c:pt>
                <c:pt idx="364">
                  <c:v>5.9589999999999996</c:v>
                </c:pt>
                <c:pt idx="365">
                  <c:v>5.9569999999999999</c:v>
                </c:pt>
                <c:pt idx="366">
                  <c:v>5.9429999999999996</c:v>
                </c:pt>
                <c:pt idx="367">
                  <c:v>5.9429999999999996</c:v>
                </c:pt>
                <c:pt idx="368">
                  <c:v>5.9359999999999999</c:v>
                </c:pt>
                <c:pt idx="369">
                  <c:v>5.9219999999999997</c:v>
                </c:pt>
                <c:pt idx="370">
                  <c:v>5.9130000000000003</c:v>
                </c:pt>
                <c:pt idx="371">
                  <c:v>5.91</c:v>
                </c:pt>
                <c:pt idx="372">
                  <c:v>5.8949999999999996</c:v>
                </c:pt>
                <c:pt idx="373">
                  <c:v>5.8840000000000003</c:v>
                </c:pt>
                <c:pt idx="374">
                  <c:v>5.85</c:v>
                </c:pt>
                <c:pt idx="375">
                  <c:v>5.8479999999999999</c:v>
                </c:pt>
                <c:pt idx="376">
                  <c:v>5.8380000000000001</c:v>
                </c:pt>
                <c:pt idx="377">
                  <c:v>5.8239999999999998</c:v>
                </c:pt>
                <c:pt idx="378">
                  <c:v>5.8109999999999999</c:v>
                </c:pt>
                <c:pt idx="379">
                  <c:v>5.806</c:v>
                </c:pt>
                <c:pt idx="380">
                  <c:v>5.7960000000000003</c:v>
                </c:pt>
                <c:pt idx="381">
                  <c:v>5.7949999999999999</c:v>
                </c:pt>
                <c:pt idx="382">
                  <c:v>5.7750000000000004</c:v>
                </c:pt>
                <c:pt idx="383">
                  <c:v>5.7460000000000004</c:v>
                </c:pt>
                <c:pt idx="384">
                  <c:v>5.7380000000000004</c:v>
                </c:pt>
                <c:pt idx="385">
                  <c:v>5.734</c:v>
                </c:pt>
                <c:pt idx="386">
                  <c:v>5.7210000000000001</c:v>
                </c:pt>
                <c:pt idx="387">
                  <c:v>5.7169999999999996</c:v>
                </c:pt>
                <c:pt idx="388">
                  <c:v>5.7089999999999996</c:v>
                </c:pt>
                <c:pt idx="389">
                  <c:v>5.7069999999999999</c:v>
                </c:pt>
                <c:pt idx="390">
                  <c:v>5.7050000000000001</c:v>
                </c:pt>
                <c:pt idx="391">
                  <c:v>5.7030000000000003</c:v>
                </c:pt>
                <c:pt idx="392">
                  <c:v>5.6870000000000003</c:v>
                </c:pt>
                <c:pt idx="393">
                  <c:v>5.6660000000000004</c:v>
                </c:pt>
                <c:pt idx="394">
                  <c:v>5.6539999999999999</c:v>
                </c:pt>
                <c:pt idx="395">
                  <c:v>5.6529999999999996</c:v>
                </c:pt>
                <c:pt idx="396">
                  <c:v>5.6059999999999999</c:v>
                </c:pt>
                <c:pt idx="397">
                  <c:v>5.6050000000000004</c:v>
                </c:pt>
                <c:pt idx="398">
                  <c:v>5.6040000000000001</c:v>
                </c:pt>
                <c:pt idx="399">
                  <c:v>5.6020000000000003</c:v>
                </c:pt>
                <c:pt idx="400">
                  <c:v>5.593</c:v>
                </c:pt>
                <c:pt idx="401">
                  <c:v>5.5549999999999997</c:v>
                </c:pt>
                <c:pt idx="402">
                  <c:v>5.5439999999999996</c:v>
                </c:pt>
                <c:pt idx="403">
                  <c:v>5.5419999999999998</c:v>
                </c:pt>
                <c:pt idx="404">
                  <c:v>5.5339999999999998</c:v>
                </c:pt>
                <c:pt idx="405">
                  <c:v>5.532</c:v>
                </c:pt>
                <c:pt idx="406">
                  <c:v>5.5250000000000004</c:v>
                </c:pt>
                <c:pt idx="407">
                  <c:v>5.5149999999999997</c:v>
                </c:pt>
                <c:pt idx="408">
                  <c:v>5.508</c:v>
                </c:pt>
                <c:pt idx="409">
                  <c:v>5.49</c:v>
                </c:pt>
                <c:pt idx="410">
                  <c:v>5.4880000000000004</c:v>
                </c:pt>
                <c:pt idx="411">
                  <c:v>5.4850000000000003</c:v>
                </c:pt>
                <c:pt idx="412">
                  <c:v>5.4829999999999997</c:v>
                </c:pt>
                <c:pt idx="413">
                  <c:v>5.48</c:v>
                </c:pt>
                <c:pt idx="414">
                  <c:v>5.4779999999999998</c:v>
                </c:pt>
                <c:pt idx="415">
                  <c:v>5.4710000000000001</c:v>
                </c:pt>
                <c:pt idx="416">
                  <c:v>5.4649999999999999</c:v>
                </c:pt>
                <c:pt idx="417">
                  <c:v>5.4459999999999997</c:v>
                </c:pt>
                <c:pt idx="418">
                  <c:v>5.4379999999999997</c:v>
                </c:pt>
                <c:pt idx="419">
                  <c:v>5.431</c:v>
                </c:pt>
                <c:pt idx="420">
                  <c:v>5.4260000000000002</c:v>
                </c:pt>
                <c:pt idx="421">
                  <c:v>5.42</c:v>
                </c:pt>
                <c:pt idx="422">
                  <c:v>5.4130000000000003</c:v>
                </c:pt>
                <c:pt idx="423">
                  <c:v>5.4109999999999996</c:v>
                </c:pt>
                <c:pt idx="424">
                  <c:v>5.4089999999999998</c:v>
                </c:pt>
                <c:pt idx="425">
                  <c:v>5.4050000000000002</c:v>
                </c:pt>
                <c:pt idx="426">
                  <c:v>5.4009999999999998</c:v>
                </c:pt>
                <c:pt idx="427">
                  <c:v>5.3970000000000002</c:v>
                </c:pt>
                <c:pt idx="428">
                  <c:v>5.3929999999999998</c:v>
                </c:pt>
                <c:pt idx="429">
                  <c:v>5.3890000000000002</c:v>
                </c:pt>
                <c:pt idx="430">
                  <c:v>5.3769999999999998</c:v>
                </c:pt>
                <c:pt idx="431">
                  <c:v>5.3760000000000003</c:v>
                </c:pt>
                <c:pt idx="432">
                  <c:v>5.3739999999999997</c:v>
                </c:pt>
                <c:pt idx="433">
                  <c:v>5.37</c:v>
                </c:pt>
                <c:pt idx="434">
                  <c:v>5.3659999999999997</c:v>
                </c:pt>
                <c:pt idx="435">
                  <c:v>5.359</c:v>
                </c:pt>
                <c:pt idx="436">
                  <c:v>5.359</c:v>
                </c:pt>
                <c:pt idx="437">
                  <c:v>5.3250000000000002</c:v>
                </c:pt>
                <c:pt idx="438">
                  <c:v>5.3179999999999996</c:v>
                </c:pt>
                <c:pt idx="439">
                  <c:v>5.3150000000000004</c:v>
                </c:pt>
                <c:pt idx="440">
                  <c:v>5.3150000000000004</c:v>
                </c:pt>
                <c:pt idx="441">
                  <c:v>5.2919999999999998</c:v>
                </c:pt>
                <c:pt idx="442">
                  <c:v>5.28</c:v>
                </c:pt>
                <c:pt idx="443">
                  <c:v>5.274</c:v>
                </c:pt>
                <c:pt idx="444">
                  <c:v>5.2480000000000002</c:v>
                </c:pt>
                <c:pt idx="445">
                  <c:v>5.2480000000000002</c:v>
                </c:pt>
                <c:pt idx="446">
                  <c:v>5.2169999999999996</c:v>
                </c:pt>
                <c:pt idx="447">
                  <c:v>5.2119999999999997</c:v>
                </c:pt>
                <c:pt idx="448">
                  <c:v>5.2119999999999997</c:v>
                </c:pt>
                <c:pt idx="449">
                  <c:v>5.2050000000000001</c:v>
                </c:pt>
                <c:pt idx="450">
                  <c:v>5.1920000000000002</c:v>
                </c:pt>
                <c:pt idx="451">
                  <c:v>5.1630000000000003</c:v>
                </c:pt>
                <c:pt idx="452">
                  <c:v>5.1580000000000004</c:v>
                </c:pt>
                <c:pt idx="453">
                  <c:v>5.1550000000000002</c:v>
                </c:pt>
                <c:pt idx="454">
                  <c:v>5.1529999999999996</c:v>
                </c:pt>
                <c:pt idx="455">
                  <c:v>5.1429999999999998</c:v>
                </c:pt>
                <c:pt idx="456">
                  <c:v>5.133</c:v>
                </c:pt>
                <c:pt idx="457">
                  <c:v>5.1310000000000002</c:v>
                </c:pt>
                <c:pt idx="458">
                  <c:v>5.1150000000000002</c:v>
                </c:pt>
                <c:pt idx="459">
                  <c:v>5.1120000000000001</c:v>
                </c:pt>
                <c:pt idx="460">
                  <c:v>5.0960000000000001</c:v>
                </c:pt>
                <c:pt idx="461">
                  <c:v>5.0640000000000001</c:v>
                </c:pt>
                <c:pt idx="462">
                  <c:v>5.0490000000000004</c:v>
                </c:pt>
                <c:pt idx="463">
                  <c:v>5.03</c:v>
                </c:pt>
                <c:pt idx="464">
                  <c:v>5.0229999999999997</c:v>
                </c:pt>
                <c:pt idx="465">
                  <c:v>5.0039999999999996</c:v>
                </c:pt>
                <c:pt idx="466">
                  <c:v>4.9980000000000002</c:v>
                </c:pt>
                <c:pt idx="467">
                  <c:v>4.9969999999999999</c:v>
                </c:pt>
                <c:pt idx="468">
                  <c:v>4.9950000000000001</c:v>
                </c:pt>
                <c:pt idx="469">
                  <c:v>4.9580000000000002</c:v>
                </c:pt>
                <c:pt idx="470">
                  <c:v>4.9550000000000001</c:v>
                </c:pt>
                <c:pt idx="471">
                  <c:v>4.9509999999999996</c:v>
                </c:pt>
                <c:pt idx="472">
                  <c:v>4.9489999999999998</c:v>
                </c:pt>
                <c:pt idx="473">
                  <c:v>4.944</c:v>
                </c:pt>
                <c:pt idx="474">
                  <c:v>4.9429999999999996</c:v>
                </c:pt>
                <c:pt idx="475">
                  <c:v>4.9420000000000002</c:v>
                </c:pt>
                <c:pt idx="476">
                  <c:v>4.9400000000000004</c:v>
                </c:pt>
                <c:pt idx="477">
                  <c:v>4.9340000000000002</c:v>
                </c:pt>
                <c:pt idx="478">
                  <c:v>4.92</c:v>
                </c:pt>
                <c:pt idx="479">
                  <c:v>4.91</c:v>
                </c:pt>
                <c:pt idx="480">
                  <c:v>4.9089999999999998</c:v>
                </c:pt>
                <c:pt idx="481">
                  <c:v>4.8890000000000002</c:v>
                </c:pt>
                <c:pt idx="482">
                  <c:v>4.8739999999999997</c:v>
                </c:pt>
                <c:pt idx="483">
                  <c:v>4.8680000000000003</c:v>
                </c:pt>
                <c:pt idx="484">
                  <c:v>4.8630000000000004</c:v>
                </c:pt>
                <c:pt idx="485">
                  <c:v>4.8600000000000003</c:v>
                </c:pt>
                <c:pt idx="486">
                  <c:v>4.8460000000000001</c:v>
                </c:pt>
                <c:pt idx="487">
                  <c:v>4.8390000000000004</c:v>
                </c:pt>
                <c:pt idx="488">
                  <c:v>4.8360000000000003</c:v>
                </c:pt>
                <c:pt idx="489">
                  <c:v>4.8310000000000004</c:v>
                </c:pt>
                <c:pt idx="490">
                  <c:v>4.83</c:v>
                </c:pt>
                <c:pt idx="491">
                  <c:v>4.8289999999999997</c:v>
                </c:pt>
                <c:pt idx="492">
                  <c:v>4.8289999999999997</c:v>
                </c:pt>
                <c:pt idx="493">
                  <c:v>4.8209999999999997</c:v>
                </c:pt>
                <c:pt idx="494">
                  <c:v>4.82</c:v>
                </c:pt>
                <c:pt idx="495">
                  <c:v>4.819</c:v>
                </c:pt>
                <c:pt idx="496">
                  <c:v>4.819</c:v>
                </c:pt>
                <c:pt idx="497">
                  <c:v>4.8049999999999997</c:v>
                </c:pt>
                <c:pt idx="498">
                  <c:v>4.7930000000000001</c:v>
                </c:pt>
                <c:pt idx="499">
                  <c:v>4.7919999999999998</c:v>
                </c:pt>
                <c:pt idx="500">
                  <c:v>4.7850000000000001</c:v>
                </c:pt>
                <c:pt idx="501">
                  <c:v>4.7809999999999997</c:v>
                </c:pt>
                <c:pt idx="502">
                  <c:v>4.7779999999999996</c:v>
                </c:pt>
                <c:pt idx="503">
                  <c:v>4.7699999999999996</c:v>
                </c:pt>
                <c:pt idx="504">
                  <c:v>4.7679999999999998</c:v>
                </c:pt>
                <c:pt idx="505">
                  <c:v>4.758</c:v>
                </c:pt>
                <c:pt idx="506">
                  <c:v>4.7469999999999999</c:v>
                </c:pt>
                <c:pt idx="507">
                  <c:v>4.7430000000000003</c:v>
                </c:pt>
                <c:pt idx="508">
                  <c:v>4.7380000000000004</c:v>
                </c:pt>
                <c:pt idx="509">
                  <c:v>4.7300000000000004</c:v>
                </c:pt>
                <c:pt idx="510">
                  <c:v>4.7270000000000003</c:v>
                </c:pt>
                <c:pt idx="511">
                  <c:v>4.7229999999999999</c:v>
                </c:pt>
                <c:pt idx="512">
                  <c:v>4.7210000000000001</c:v>
                </c:pt>
                <c:pt idx="513">
                  <c:v>4.71</c:v>
                </c:pt>
                <c:pt idx="514">
                  <c:v>4.7060000000000004</c:v>
                </c:pt>
                <c:pt idx="515">
                  <c:v>4.6929999999999996</c:v>
                </c:pt>
                <c:pt idx="516">
                  <c:v>4.6920000000000002</c:v>
                </c:pt>
                <c:pt idx="517">
                  <c:v>4.6870000000000003</c:v>
                </c:pt>
                <c:pt idx="518">
                  <c:v>4.6840000000000002</c:v>
                </c:pt>
                <c:pt idx="519">
                  <c:v>4.673</c:v>
                </c:pt>
                <c:pt idx="520">
                  <c:v>4.6520000000000001</c:v>
                </c:pt>
                <c:pt idx="521">
                  <c:v>4.6520000000000001</c:v>
                </c:pt>
                <c:pt idx="522">
                  <c:v>4.641</c:v>
                </c:pt>
                <c:pt idx="523">
                  <c:v>4.6390000000000002</c:v>
                </c:pt>
                <c:pt idx="524">
                  <c:v>4.6369999999999996</c:v>
                </c:pt>
                <c:pt idx="525">
                  <c:v>4.6319999999999997</c:v>
                </c:pt>
                <c:pt idx="526">
                  <c:v>4.6239999999999997</c:v>
                </c:pt>
                <c:pt idx="527">
                  <c:v>4.6100000000000003</c:v>
                </c:pt>
                <c:pt idx="528">
                  <c:v>4.6020000000000003</c:v>
                </c:pt>
                <c:pt idx="529">
                  <c:v>4.5949999999999998</c:v>
                </c:pt>
                <c:pt idx="530">
                  <c:v>4.585</c:v>
                </c:pt>
                <c:pt idx="531">
                  <c:v>4.5819999999999999</c:v>
                </c:pt>
                <c:pt idx="532">
                  <c:v>4.5679999999999996</c:v>
                </c:pt>
                <c:pt idx="533">
                  <c:v>4.5659999999999998</c:v>
                </c:pt>
                <c:pt idx="534">
                  <c:v>4.55</c:v>
                </c:pt>
                <c:pt idx="535">
                  <c:v>4.5490000000000004</c:v>
                </c:pt>
                <c:pt idx="536">
                  <c:v>4.5430000000000001</c:v>
                </c:pt>
                <c:pt idx="537">
                  <c:v>4.5410000000000004</c:v>
                </c:pt>
                <c:pt idx="538">
                  <c:v>4.5369999999999999</c:v>
                </c:pt>
                <c:pt idx="539">
                  <c:v>4.5369999999999999</c:v>
                </c:pt>
                <c:pt idx="540">
                  <c:v>4.5339999999999998</c:v>
                </c:pt>
                <c:pt idx="541">
                  <c:v>4.524</c:v>
                </c:pt>
                <c:pt idx="542">
                  <c:v>4.5129999999999999</c:v>
                </c:pt>
                <c:pt idx="543">
                  <c:v>4.51</c:v>
                </c:pt>
                <c:pt idx="544">
                  <c:v>4.4989999999999997</c:v>
                </c:pt>
                <c:pt idx="545">
                  <c:v>4.4950000000000001</c:v>
                </c:pt>
                <c:pt idx="546">
                  <c:v>4.4870000000000001</c:v>
                </c:pt>
                <c:pt idx="547">
                  <c:v>4.4770000000000003</c:v>
                </c:pt>
                <c:pt idx="548">
                  <c:v>4.4749999999999996</c:v>
                </c:pt>
                <c:pt idx="549">
                  <c:v>4.4729999999999999</c:v>
                </c:pt>
                <c:pt idx="550">
                  <c:v>4.47</c:v>
                </c:pt>
                <c:pt idx="551">
                  <c:v>4.4669999999999996</c:v>
                </c:pt>
                <c:pt idx="552">
                  <c:v>4.4660000000000002</c:v>
                </c:pt>
                <c:pt idx="553">
                  <c:v>4.4660000000000002</c:v>
                </c:pt>
                <c:pt idx="554">
                  <c:v>4.4640000000000004</c:v>
                </c:pt>
                <c:pt idx="555">
                  <c:v>4.4630000000000001</c:v>
                </c:pt>
                <c:pt idx="556">
                  <c:v>4.4610000000000003</c:v>
                </c:pt>
                <c:pt idx="557">
                  <c:v>4.45</c:v>
                </c:pt>
                <c:pt idx="558">
                  <c:v>4.4400000000000004</c:v>
                </c:pt>
                <c:pt idx="559">
                  <c:v>4.431</c:v>
                </c:pt>
                <c:pt idx="560">
                  <c:v>4.423</c:v>
                </c:pt>
                <c:pt idx="561">
                  <c:v>4.4210000000000003</c:v>
                </c:pt>
                <c:pt idx="562">
                  <c:v>4.4210000000000003</c:v>
                </c:pt>
                <c:pt idx="563">
                  <c:v>4.4169999999999998</c:v>
                </c:pt>
                <c:pt idx="564">
                  <c:v>4.4089999999999998</c:v>
                </c:pt>
                <c:pt idx="565">
                  <c:v>4.3959999999999999</c:v>
                </c:pt>
                <c:pt idx="566">
                  <c:v>4.3949999999999996</c:v>
                </c:pt>
                <c:pt idx="567">
                  <c:v>4.391</c:v>
                </c:pt>
                <c:pt idx="568">
                  <c:v>4.3899999999999997</c:v>
                </c:pt>
                <c:pt idx="569">
                  <c:v>4.3840000000000003</c:v>
                </c:pt>
                <c:pt idx="570">
                  <c:v>4.3810000000000002</c:v>
                </c:pt>
                <c:pt idx="571">
                  <c:v>4.3719999999999999</c:v>
                </c:pt>
                <c:pt idx="572">
                  <c:v>4.367</c:v>
                </c:pt>
                <c:pt idx="573">
                  <c:v>4.3650000000000002</c:v>
                </c:pt>
                <c:pt idx="574">
                  <c:v>4.3630000000000004</c:v>
                </c:pt>
                <c:pt idx="575">
                  <c:v>4.3330000000000002</c:v>
                </c:pt>
                <c:pt idx="576">
                  <c:v>4.3310000000000004</c:v>
                </c:pt>
                <c:pt idx="577">
                  <c:v>4.3239999999999998</c:v>
                </c:pt>
                <c:pt idx="578">
                  <c:v>4.32</c:v>
                </c:pt>
                <c:pt idx="579">
                  <c:v>4.3090000000000002</c:v>
                </c:pt>
                <c:pt idx="580">
                  <c:v>4.3010000000000002</c:v>
                </c:pt>
                <c:pt idx="581">
                  <c:v>4.3</c:v>
                </c:pt>
                <c:pt idx="582">
                  <c:v>4.2880000000000003</c:v>
                </c:pt>
                <c:pt idx="583">
                  <c:v>4.2869999999999999</c:v>
                </c:pt>
                <c:pt idx="584">
                  <c:v>4.274</c:v>
                </c:pt>
                <c:pt idx="585">
                  <c:v>4.274</c:v>
                </c:pt>
                <c:pt idx="586">
                  <c:v>4.266</c:v>
                </c:pt>
                <c:pt idx="587">
                  <c:v>4.2640000000000002</c:v>
                </c:pt>
                <c:pt idx="588">
                  <c:v>4.2560000000000002</c:v>
                </c:pt>
                <c:pt idx="589">
                  <c:v>4.2560000000000002</c:v>
                </c:pt>
                <c:pt idx="590">
                  <c:v>4.2409999999999997</c:v>
                </c:pt>
                <c:pt idx="591">
                  <c:v>4.2220000000000004</c:v>
                </c:pt>
                <c:pt idx="592">
                  <c:v>4.22</c:v>
                </c:pt>
                <c:pt idx="593">
                  <c:v>4.218</c:v>
                </c:pt>
                <c:pt idx="594">
                  <c:v>4.218</c:v>
                </c:pt>
                <c:pt idx="595">
                  <c:v>4.2160000000000002</c:v>
                </c:pt>
                <c:pt idx="596">
                  <c:v>4.2149999999999999</c:v>
                </c:pt>
                <c:pt idx="597">
                  <c:v>4.2080000000000002</c:v>
                </c:pt>
                <c:pt idx="598">
                  <c:v>4.2060000000000004</c:v>
                </c:pt>
                <c:pt idx="599">
                  <c:v>4.1959999999999997</c:v>
                </c:pt>
                <c:pt idx="600">
                  <c:v>4.1950000000000003</c:v>
                </c:pt>
                <c:pt idx="601">
                  <c:v>4.1950000000000003</c:v>
                </c:pt>
                <c:pt idx="602">
                  <c:v>4.1929999999999996</c:v>
                </c:pt>
                <c:pt idx="603">
                  <c:v>4.1849999999999996</c:v>
                </c:pt>
                <c:pt idx="604">
                  <c:v>4.1779999999999999</c:v>
                </c:pt>
                <c:pt idx="605">
                  <c:v>4.1749999999999998</c:v>
                </c:pt>
                <c:pt idx="606">
                  <c:v>4.1749999999999998</c:v>
                </c:pt>
                <c:pt idx="607">
                  <c:v>4.1689999999999996</c:v>
                </c:pt>
                <c:pt idx="608">
                  <c:v>4.1669999999999998</c:v>
                </c:pt>
                <c:pt idx="609">
                  <c:v>4.16</c:v>
                </c:pt>
                <c:pt idx="610">
                  <c:v>4.1529999999999996</c:v>
                </c:pt>
                <c:pt idx="611">
                  <c:v>4.1500000000000004</c:v>
                </c:pt>
                <c:pt idx="612">
                  <c:v>4.1429999999999998</c:v>
                </c:pt>
                <c:pt idx="613">
                  <c:v>4.1429999999999998</c:v>
                </c:pt>
                <c:pt idx="614">
                  <c:v>4.1360000000000001</c:v>
                </c:pt>
                <c:pt idx="615">
                  <c:v>4.1349999999999998</c:v>
                </c:pt>
                <c:pt idx="616">
                  <c:v>4.1150000000000002</c:v>
                </c:pt>
                <c:pt idx="617">
                  <c:v>4.0960000000000001</c:v>
                </c:pt>
                <c:pt idx="618">
                  <c:v>4.0940000000000003</c:v>
                </c:pt>
                <c:pt idx="619">
                  <c:v>4.093</c:v>
                </c:pt>
                <c:pt idx="620">
                  <c:v>4.0869999999999997</c:v>
                </c:pt>
                <c:pt idx="621">
                  <c:v>4.08</c:v>
                </c:pt>
                <c:pt idx="622">
                  <c:v>4.0679999999999996</c:v>
                </c:pt>
                <c:pt idx="623">
                  <c:v>4.0670000000000002</c:v>
                </c:pt>
                <c:pt idx="624">
                  <c:v>4.0620000000000003</c:v>
                </c:pt>
                <c:pt idx="625">
                  <c:v>4.056</c:v>
                </c:pt>
                <c:pt idx="626">
                  <c:v>4.0519999999999996</c:v>
                </c:pt>
                <c:pt idx="627">
                  <c:v>4.048</c:v>
                </c:pt>
                <c:pt idx="628">
                  <c:v>4.0449999999999999</c:v>
                </c:pt>
                <c:pt idx="629">
                  <c:v>4.0439999999999996</c:v>
                </c:pt>
                <c:pt idx="630">
                  <c:v>4.0389999999999997</c:v>
                </c:pt>
                <c:pt idx="631">
                  <c:v>4.0369999999999999</c:v>
                </c:pt>
                <c:pt idx="632">
                  <c:v>4.0359999999999996</c:v>
                </c:pt>
                <c:pt idx="633">
                  <c:v>4.03</c:v>
                </c:pt>
                <c:pt idx="634">
                  <c:v>4.024</c:v>
                </c:pt>
                <c:pt idx="635">
                  <c:v>4.0209999999999999</c:v>
                </c:pt>
                <c:pt idx="636">
                  <c:v>4.0149999999999997</c:v>
                </c:pt>
                <c:pt idx="637">
                  <c:v>4</c:v>
                </c:pt>
                <c:pt idx="638">
                  <c:v>3.99</c:v>
                </c:pt>
                <c:pt idx="639">
                  <c:v>3.98</c:v>
                </c:pt>
                <c:pt idx="640">
                  <c:v>3.9769999999999999</c:v>
                </c:pt>
                <c:pt idx="641">
                  <c:v>3.9609999999999999</c:v>
                </c:pt>
                <c:pt idx="642">
                  <c:v>3.9609999999999999</c:v>
                </c:pt>
                <c:pt idx="643">
                  <c:v>3.9430000000000001</c:v>
                </c:pt>
                <c:pt idx="644">
                  <c:v>3.9369999999999998</c:v>
                </c:pt>
                <c:pt idx="645">
                  <c:v>3.9319999999999999</c:v>
                </c:pt>
                <c:pt idx="646">
                  <c:v>3.9249999999999998</c:v>
                </c:pt>
                <c:pt idx="647">
                  <c:v>3.9239999999999999</c:v>
                </c:pt>
                <c:pt idx="648">
                  <c:v>3.923</c:v>
                </c:pt>
                <c:pt idx="649">
                  <c:v>3.9180000000000001</c:v>
                </c:pt>
                <c:pt idx="650">
                  <c:v>3.907</c:v>
                </c:pt>
                <c:pt idx="651">
                  <c:v>3.9060000000000001</c:v>
                </c:pt>
                <c:pt idx="652">
                  <c:v>3.9039999999999999</c:v>
                </c:pt>
                <c:pt idx="653">
                  <c:v>3.899</c:v>
                </c:pt>
                <c:pt idx="654">
                  <c:v>3.8940000000000001</c:v>
                </c:pt>
                <c:pt idx="655">
                  <c:v>3.8919999999999999</c:v>
                </c:pt>
                <c:pt idx="656">
                  <c:v>3.8889999999999998</c:v>
                </c:pt>
                <c:pt idx="657">
                  <c:v>3.8820000000000001</c:v>
                </c:pt>
                <c:pt idx="658">
                  <c:v>3.8780000000000001</c:v>
                </c:pt>
                <c:pt idx="659">
                  <c:v>3.875</c:v>
                </c:pt>
                <c:pt idx="660">
                  <c:v>3.875</c:v>
                </c:pt>
                <c:pt idx="661">
                  <c:v>3.8620000000000001</c:v>
                </c:pt>
                <c:pt idx="662">
                  <c:v>3.8620000000000001</c:v>
                </c:pt>
                <c:pt idx="663">
                  <c:v>3.8540000000000001</c:v>
                </c:pt>
                <c:pt idx="664">
                  <c:v>3.85</c:v>
                </c:pt>
                <c:pt idx="665">
                  <c:v>3.8490000000000002</c:v>
                </c:pt>
                <c:pt idx="666">
                  <c:v>3.8439999999999999</c:v>
                </c:pt>
                <c:pt idx="667">
                  <c:v>3.843</c:v>
                </c:pt>
                <c:pt idx="668">
                  <c:v>3.8420000000000001</c:v>
                </c:pt>
                <c:pt idx="669">
                  <c:v>3.8410000000000002</c:v>
                </c:pt>
                <c:pt idx="670">
                  <c:v>3.84</c:v>
                </c:pt>
                <c:pt idx="671">
                  <c:v>3.83</c:v>
                </c:pt>
                <c:pt idx="672">
                  <c:v>3.8290000000000002</c:v>
                </c:pt>
                <c:pt idx="673">
                  <c:v>3.823</c:v>
                </c:pt>
                <c:pt idx="674">
                  <c:v>3.8170000000000002</c:v>
                </c:pt>
                <c:pt idx="675">
                  <c:v>3.8159999999999998</c:v>
                </c:pt>
                <c:pt idx="676">
                  <c:v>3.8119999999999998</c:v>
                </c:pt>
                <c:pt idx="677">
                  <c:v>3.8090000000000002</c:v>
                </c:pt>
                <c:pt idx="678">
                  <c:v>3.7989999999999999</c:v>
                </c:pt>
                <c:pt idx="679">
                  <c:v>3.7989999999999999</c:v>
                </c:pt>
                <c:pt idx="680">
                  <c:v>3.7869999999999999</c:v>
                </c:pt>
                <c:pt idx="681">
                  <c:v>3.7869999999999999</c:v>
                </c:pt>
                <c:pt idx="682">
                  <c:v>3.7829999999999999</c:v>
                </c:pt>
                <c:pt idx="683">
                  <c:v>3.7759999999999998</c:v>
                </c:pt>
                <c:pt idx="684">
                  <c:v>3.774</c:v>
                </c:pt>
                <c:pt idx="685">
                  <c:v>3.766</c:v>
                </c:pt>
                <c:pt idx="686">
                  <c:v>3.762</c:v>
                </c:pt>
                <c:pt idx="687">
                  <c:v>3.7570000000000001</c:v>
                </c:pt>
                <c:pt idx="688">
                  <c:v>3.7559999999999998</c:v>
                </c:pt>
                <c:pt idx="689">
                  <c:v>3.7530000000000001</c:v>
                </c:pt>
                <c:pt idx="690">
                  <c:v>3.7519999999999998</c:v>
                </c:pt>
                <c:pt idx="691">
                  <c:v>3.75</c:v>
                </c:pt>
                <c:pt idx="692">
                  <c:v>3.7450000000000001</c:v>
                </c:pt>
                <c:pt idx="693">
                  <c:v>3.7429999999999999</c:v>
                </c:pt>
                <c:pt idx="694">
                  <c:v>3.742</c:v>
                </c:pt>
                <c:pt idx="695">
                  <c:v>3.738</c:v>
                </c:pt>
                <c:pt idx="696">
                  <c:v>3.7370000000000001</c:v>
                </c:pt>
                <c:pt idx="697">
                  <c:v>3.7330000000000001</c:v>
                </c:pt>
                <c:pt idx="698">
                  <c:v>3.7309999999999999</c:v>
                </c:pt>
                <c:pt idx="699">
                  <c:v>3.73</c:v>
                </c:pt>
                <c:pt idx="700">
                  <c:v>3.73</c:v>
                </c:pt>
                <c:pt idx="701">
                  <c:v>3.7290000000000001</c:v>
                </c:pt>
                <c:pt idx="702">
                  <c:v>3.7269999999999999</c:v>
                </c:pt>
                <c:pt idx="703">
                  <c:v>3.726</c:v>
                </c:pt>
                <c:pt idx="704">
                  <c:v>3.7240000000000002</c:v>
                </c:pt>
                <c:pt idx="705">
                  <c:v>3.7130000000000001</c:v>
                </c:pt>
                <c:pt idx="706">
                  <c:v>3.7130000000000001</c:v>
                </c:pt>
                <c:pt idx="707">
                  <c:v>3.7130000000000001</c:v>
                </c:pt>
                <c:pt idx="708">
                  <c:v>3.7109999999999999</c:v>
                </c:pt>
                <c:pt idx="709">
                  <c:v>3.71</c:v>
                </c:pt>
                <c:pt idx="710">
                  <c:v>3.706</c:v>
                </c:pt>
                <c:pt idx="711">
                  <c:v>3.6989999999999998</c:v>
                </c:pt>
                <c:pt idx="712">
                  <c:v>3.6949999999999998</c:v>
                </c:pt>
                <c:pt idx="713">
                  <c:v>3.6930000000000001</c:v>
                </c:pt>
                <c:pt idx="714">
                  <c:v>3.6869999999999998</c:v>
                </c:pt>
                <c:pt idx="715">
                  <c:v>3.6850000000000001</c:v>
                </c:pt>
                <c:pt idx="716">
                  <c:v>3.6850000000000001</c:v>
                </c:pt>
                <c:pt idx="717">
                  <c:v>3.6850000000000001</c:v>
                </c:pt>
                <c:pt idx="718">
                  <c:v>3.6819999999999999</c:v>
                </c:pt>
                <c:pt idx="719">
                  <c:v>3.6739999999999999</c:v>
                </c:pt>
                <c:pt idx="720">
                  <c:v>3.6709999999999998</c:v>
                </c:pt>
                <c:pt idx="721">
                  <c:v>3.6659999999999999</c:v>
                </c:pt>
                <c:pt idx="722">
                  <c:v>3.66</c:v>
                </c:pt>
                <c:pt idx="723">
                  <c:v>3.657</c:v>
                </c:pt>
                <c:pt idx="724">
                  <c:v>3.657</c:v>
                </c:pt>
                <c:pt idx="725">
                  <c:v>3.6549999999999998</c:v>
                </c:pt>
                <c:pt idx="726">
                  <c:v>3.6539999999999999</c:v>
                </c:pt>
                <c:pt idx="727">
                  <c:v>3.6520000000000001</c:v>
                </c:pt>
                <c:pt idx="728">
                  <c:v>3.6419999999999999</c:v>
                </c:pt>
                <c:pt idx="729">
                  <c:v>3.6389999999999998</c:v>
                </c:pt>
                <c:pt idx="730">
                  <c:v>3.637</c:v>
                </c:pt>
                <c:pt idx="731">
                  <c:v>3.637</c:v>
                </c:pt>
                <c:pt idx="732">
                  <c:v>3.6240000000000001</c:v>
                </c:pt>
                <c:pt idx="733">
                  <c:v>3.6240000000000001</c:v>
                </c:pt>
                <c:pt idx="734">
                  <c:v>3.6070000000000002</c:v>
                </c:pt>
                <c:pt idx="735">
                  <c:v>3.6040000000000001</c:v>
                </c:pt>
                <c:pt idx="736">
                  <c:v>3.6030000000000002</c:v>
                </c:pt>
                <c:pt idx="737">
                  <c:v>3.6019999999999999</c:v>
                </c:pt>
                <c:pt idx="738">
                  <c:v>3.5979999999999999</c:v>
                </c:pt>
                <c:pt idx="739">
                  <c:v>3.5950000000000002</c:v>
                </c:pt>
                <c:pt idx="740">
                  <c:v>3.5939999999999999</c:v>
                </c:pt>
                <c:pt idx="741">
                  <c:v>3.5939999999999999</c:v>
                </c:pt>
                <c:pt idx="742">
                  <c:v>3.5910000000000002</c:v>
                </c:pt>
                <c:pt idx="743">
                  <c:v>3.5880000000000001</c:v>
                </c:pt>
                <c:pt idx="744">
                  <c:v>3.5830000000000002</c:v>
                </c:pt>
                <c:pt idx="745">
                  <c:v>3.577</c:v>
                </c:pt>
                <c:pt idx="746">
                  <c:v>3.5760000000000001</c:v>
                </c:pt>
                <c:pt idx="747">
                  <c:v>3.5750000000000002</c:v>
                </c:pt>
                <c:pt idx="748">
                  <c:v>3.5739999999999998</c:v>
                </c:pt>
                <c:pt idx="749">
                  <c:v>3.5659999999999998</c:v>
                </c:pt>
                <c:pt idx="750">
                  <c:v>3.56</c:v>
                </c:pt>
                <c:pt idx="751">
                  <c:v>3.5550000000000002</c:v>
                </c:pt>
                <c:pt idx="752">
                  <c:v>3.5550000000000002</c:v>
                </c:pt>
                <c:pt idx="753">
                  <c:v>3.55</c:v>
                </c:pt>
                <c:pt idx="754">
                  <c:v>3.55</c:v>
                </c:pt>
                <c:pt idx="755">
                  <c:v>3.548</c:v>
                </c:pt>
                <c:pt idx="756">
                  <c:v>3.5449999999999999</c:v>
                </c:pt>
                <c:pt idx="757">
                  <c:v>3.54</c:v>
                </c:pt>
                <c:pt idx="758">
                  <c:v>3.5329999999999999</c:v>
                </c:pt>
                <c:pt idx="759">
                  <c:v>3.528</c:v>
                </c:pt>
                <c:pt idx="760">
                  <c:v>3.528</c:v>
                </c:pt>
                <c:pt idx="761">
                  <c:v>3.5259999999999998</c:v>
                </c:pt>
                <c:pt idx="762">
                  <c:v>3.5190000000000001</c:v>
                </c:pt>
                <c:pt idx="763">
                  <c:v>3.5190000000000001</c:v>
                </c:pt>
                <c:pt idx="764">
                  <c:v>3.492</c:v>
                </c:pt>
                <c:pt idx="765">
                  <c:v>3.4830000000000001</c:v>
                </c:pt>
                <c:pt idx="766">
                  <c:v>3.4780000000000002</c:v>
                </c:pt>
                <c:pt idx="767">
                  <c:v>3.476</c:v>
                </c:pt>
                <c:pt idx="768">
                  <c:v>3.4740000000000002</c:v>
                </c:pt>
                <c:pt idx="769">
                  <c:v>3.4740000000000002</c:v>
                </c:pt>
                <c:pt idx="770">
                  <c:v>3.4710000000000001</c:v>
                </c:pt>
                <c:pt idx="771">
                  <c:v>3.4670000000000001</c:v>
                </c:pt>
                <c:pt idx="772">
                  <c:v>3.4670000000000001</c:v>
                </c:pt>
                <c:pt idx="773">
                  <c:v>3.4630000000000001</c:v>
                </c:pt>
                <c:pt idx="774">
                  <c:v>3.456</c:v>
                </c:pt>
                <c:pt idx="775">
                  <c:v>3.4550000000000001</c:v>
                </c:pt>
                <c:pt idx="776">
                  <c:v>3.4510000000000001</c:v>
                </c:pt>
                <c:pt idx="777">
                  <c:v>3.45</c:v>
                </c:pt>
                <c:pt idx="778">
                  <c:v>3.4470000000000001</c:v>
                </c:pt>
                <c:pt idx="779">
                  <c:v>3.4409999999999998</c:v>
                </c:pt>
                <c:pt idx="780">
                  <c:v>3.4319999999999999</c:v>
                </c:pt>
                <c:pt idx="781">
                  <c:v>3.4220000000000002</c:v>
                </c:pt>
                <c:pt idx="782">
                  <c:v>3.419</c:v>
                </c:pt>
                <c:pt idx="783">
                  <c:v>3.4180000000000001</c:v>
                </c:pt>
                <c:pt idx="784">
                  <c:v>3.415</c:v>
                </c:pt>
                <c:pt idx="785">
                  <c:v>3.415</c:v>
                </c:pt>
                <c:pt idx="786">
                  <c:v>3.4129999999999998</c:v>
                </c:pt>
                <c:pt idx="787">
                  <c:v>3.403</c:v>
                </c:pt>
                <c:pt idx="788">
                  <c:v>3.4020000000000001</c:v>
                </c:pt>
                <c:pt idx="789">
                  <c:v>3.3980000000000001</c:v>
                </c:pt>
                <c:pt idx="790">
                  <c:v>3.3969999999999998</c:v>
                </c:pt>
                <c:pt idx="791">
                  <c:v>3.395</c:v>
                </c:pt>
                <c:pt idx="792">
                  <c:v>3.3940000000000001</c:v>
                </c:pt>
                <c:pt idx="793">
                  <c:v>3.387</c:v>
                </c:pt>
                <c:pt idx="794">
                  <c:v>3.383</c:v>
                </c:pt>
                <c:pt idx="795">
                  <c:v>3.3780000000000001</c:v>
                </c:pt>
                <c:pt idx="796">
                  <c:v>3.3769999999999998</c:v>
                </c:pt>
                <c:pt idx="797">
                  <c:v>3.3769999999999998</c:v>
                </c:pt>
                <c:pt idx="798">
                  <c:v>3.3759999999999999</c:v>
                </c:pt>
                <c:pt idx="799">
                  <c:v>3.375</c:v>
                </c:pt>
                <c:pt idx="800">
                  <c:v>3.3740000000000001</c:v>
                </c:pt>
                <c:pt idx="801">
                  <c:v>3.3740000000000001</c:v>
                </c:pt>
                <c:pt idx="802">
                  <c:v>3.3719999999999999</c:v>
                </c:pt>
                <c:pt idx="803">
                  <c:v>3.3610000000000002</c:v>
                </c:pt>
                <c:pt idx="804">
                  <c:v>3.3580000000000001</c:v>
                </c:pt>
                <c:pt idx="805">
                  <c:v>3.3580000000000001</c:v>
                </c:pt>
                <c:pt idx="806">
                  <c:v>3.355</c:v>
                </c:pt>
                <c:pt idx="807">
                  <c:v>3.3530000000000002</c:v>
                </c:pt>
                <c:pt idx="808">
                  <c:v>3.343</c:v>
                </c:pt>
                <c:pt idx="809">
                  <c:v>3.343</c:v>
                </c:pt>
                <c:pt idx="810">
                  <c:v>3.3359999999999999</c:v>
                </c:pt>
                <c:pt idx="811">
                  <c:v>3.3330000000000002</c:v>
                </c:pt>
                <c:pt idx="812">
                  <c:v>3.3290000000000002</c:v>
                </c:pt>
                <c:pt idx="813">
                  <c:v>3.3210000000000002</c:v>
                </c:pt>
                <c:pt idx="814">
                  <c:v>3.3210000000000002</c:v>
                </c:pt>
                <c:pt idx="815">
                  <c:v>3.3180000000000001</c:v>
                </c:pt>
                <c:pt idx="816">
                  <c:v>3.3170000000000002</c:v>
                </c:pt>
                <c:pt idx="817">
                  <c:v>3.3140000000000001</c:v>
                </c:pt>
                <c:pt idx="818">
                  <c:v>3.3109999999999999</c:v>
                </c:pt>
                <c:pt idx="819">
                  <c:v>3.3109999999999999</c:v>
                </c:pt>
                <c:pt idx="820">
                  <c:v>3.31</c:v>
                </c:pt>
                <c:pt idx="821">
                  <c:v>3.3069999999999999</c:v>
                </c:pt>
                <c:pt idx="822">
                  <c:v>3.294</c:v>
                </c:pt>
                <c:pt idx="823">
                  <c:v>3.2930000000000001</c:v>
                </c:pt>
                <c:pt idx="824">
                  <c:v>3.2930000000000001</c:v>
                </c:pt>
                <c:pt idx="825">
                  <c:v>3.2919999999999998</c:v>
                </c:pt>
                <c:pt idx="826">
                  <c:v>3.2850000000000001</c:v>
                </c:pt>
                <c:pt idx="827">
                  <c:v>3.282</c:v>
                </c:pt>
                <c:pt idx="828">
                  <c:v>3.28</c:v>
                </c:pt>
                <c:pt idx="829">
                  <c:v>3.2789999999999999</c:v>
                </c:pt>
                <c:pt idx="830">
                  <c:v>3.2789999999999999</c:v>
                </c:pt>
                <c:pt idx="831">
                  <c:v>3.2770000000000001</c:v>
                </c:pt>
                <c:pt idx="832">
                  <c:v>3.2759999999999998</c:v>
                </c:pt>
                <c:pt idx="833">
                  <c:v>3.2730000000000001</c:v>
                </c:pt>
                <c:pt idx="834">
                  <c:v>3.2719999999999998</c:v>
                </c:pt>
                <c:pt idx="835">
                  <c:v>3.266</c:v>
                </c:pt>
                <c:pt idx="836">
                  <c:v>3.2629999999999999</c:v>
                </c:pt>
                <c:pt idx="837">
                  <c:v>3.262</c:v>
                </c:pt>
                <c:pt idx="838">
                  <c:v>3.2589999999999999</c:v>
                </c:pt>
                <c:pt idx="839">
                  <c:v>3.2559999999999998</c:v>
                </c:pt>
                <c:pt idx="840">
                  <c:v>3.2509999999999999</c:v>
                </c:pt>
                <c:pt idx="841">
                  <c:v>3.2509999999999999</c:v>
                </c:pt>
                <c:pt idx="842">
                  <c:v>3.2480000000000002</c:v>
                </c:pt>
                <c:pt idx="843">
                  <c:v>3.2440000000000002</c:v>
                </c:pt>
                <c:pt idx="844">
                  <c:v>3.2440000000000002</c:v>
                </c:pt>
                <c:pt idx="845">
                  <c:v>3.2360000000000002</c:v>
                </c:pt>
                <c:pt idx="846">
                  <c:v>3.234</c:v>
                </c:pt>
                <c:pt idx="847">
                  <c:v>3.2320000000000002</c:v>
                </c:pt>
                <c:pt idx="848">
                  <c:v>3.2309999999999999</c:v>
                </c:pt>
                <c:pt idx="849">
                  <c:v>3.2280000000000002</c:v>
                </c:pt>
                <c:pt idx="850">
                  <c:v>3.2229999999999999</c:v>
                </c:pt>
                <c:pt idx="851">
                  <c:v>3.222</c:v>
                </c:pt>
                <c:pt idx="852">
                  <c:v>3.2210000000000001</c:v>
                </c:pt>
                <c:pt idx="853">
                  <c:v>3.2210000000000001</c:v>
                </c:pt>
                <c:pt idx="854">
                  <c:v>3.2189999999999999</c:v>
                </c:pt>
                <c:pt idx="855">
                  <c:v>3.218</c:v>
                </c:pt>
                <c:pt idx="856">
                  <c:v>3.2149999999999999</c:v>
                </c:pt>
                <c:pt idx="857">
                  <c:v>3.2130000000000001</c:v>
                </c:pt>
                <c:pt idx="858">
                  <c:v>3.2109999999999999</c:v>
                </c:pt>
                <c:pt idx="859">
                  <c:v>3.2069999999999999</c:v>
                </c:pt>
                <c:pt idx="860">
                  <c:v>3.206</c:v>
                </c:pt>
                <c:pt idx="861">
                  <c:v>3.2050000000000001</c:v>
                </c:pt>
                <c:pt idx="862">
                  <c:v>3.2050000000000001</c:v>
                </c:pt>
                <c:pt idx="863">
                  <c:v>3.202</c:v>
                </c:pt>
                <c:pt idx="864">
                  <c:v>3.198</c:v>
                </c:pt>
                <c:pt idx="865">
                  <c:v>3.1960000000000002</c:v>
                </c:pt>
                <c:pt idx="866">
                  <c:v>3.1949999999999998</c:v>
                </c:pt>
                <c:pt idx="867">
                  <c:v>3.1880000000000002</c:v>
                </c:pt>
                <c:pt idx="868">
                  <c:v>3.1850000000000001</c:v>
                </c:pt>
                <c:pt idx="869">
                  <c:v>3.1819999999999999</c:v>
                </c:pt>
                <c:pt idx="870">
                  <c:v>3.181</c:v>
                </c:pt>
                <c:pt idx="871">
                  <c:v>3.1789999999999998</c:v>
                </c:pt>
                <c:pt idx="872">
                  <c:v>3.1779999999999999</c:v>
                </c:pt>
                <c:pt idx="873">
                  <c:v>3.1739999999999999</c:v>
                </c:pt>
                <c:pt idx="874">
                  <c:v>3.1739999999999999</c:v>
                </c:pt>
                <c:pt idx="875">
                  <c:v>3.169</c:v>
                </c:pt>
                <c:pt idx="876">
                  <c:v>3.1619999999999999</c:v>
                </c:pt>
                <c:pt idx="877">
                  <c:v>3.157</c:v>
                </c:pt>
                <c:pt idx="878">
                  <c:v>3.1549999999999998</c:v>
                </c:pt>
                <c:pt idx="879">
                  <c:v>3.1520000000000001</c:v>
                </c:pt>
                <c:pt idx="880">
                  <c:v>3.145</c:v>
                </c:pt>
                <c:pt idx="881">
                  <c:v>3.141</c:v>
                </c:pt>
                <c:pt idx="882">
                  <c:v>3.14</c:v>
                </c:pt>
                <c:pt idx="883">
                  <c:v>3.137</c:v>
                </c:pt>
                <c:pt idx="884">
                  <c:v>3.137</c:v>
                </c:pt>
                <c:pt idx="885">
                  <c:v>3.1360000000000001</c:v>
                </c:pt>
                <c:pt idx="886">
                  <c:v>3.1349999999999998</c:v>
                </c:pt>
                <c:pt idx="887">
                  <c:v>3.1339999999999999</c:v>
                </c:pt>
                <c:pt idx="888">
                  <c:v>3.13</c:v>
                </c:pt>
                <c:pt idx="889">
                  <c:v>3.1280000000000001</c:v>
                </c:pt>
                <c:pt idx="890">
                  <c:v>3.1280000000000001</c:v>
                </c:pt>
                <c:pt idx="891">
                  <c:v>3.1269999999999998</c:v>
                </c:pt>
                <c:pt idx="892">
                  <c:v>3.1240000000000001</c:v>
                </c:pt>
                <c:pt idx="893">
                  <c:v>3.121</c:v>
                </c:pt>
                <c:pt idx="894">
                  <c:v>3.12</c:v>
                </c:pt>
                <c:pt idx="895">
                  <c:v>3.12</c:v>
                </c:pt>
                <c:pt idx="896">
                  <c:v>3.12</c:v>
                </c:pt>
                <c:pt idx="897">
                  <c:v>3.1179999999999999</c:v>
                </c:pt>
                <c:pt idx="898">
                  <c:v>3.1139999999999999</c:v>
                </c:pt>
                <c:pt idx="899">
                  <c:v>3.105</c:v>
                </c:pt>
                <c:pt idx="900">
                  <c:v>3.1040000000000001</c:v>
                </c:pt>
                <c:pt idx="901">
                  <c:v>3.1030000000000002</c:v>
                </c:pt>
                <c:pt idx="902">
                  <c:v>3.097</c:v>
                </c:pt>
                <c:pt idx="903">
                  <c:v>3.0870000000000002</c:v>
                </c:pt>
                <c:pt idx="904">
                  <c:v>3.0790000000000002</c:v>
                </c:pt>
                <c:pt idx="905">
                  <c:v>3.077</c:v>
                </c:pt>
                <c:pt idx="906">
                  <c:v>3.0760000000000001</c:v>
                </c:pt>
                <c:pt idx="907">
                  <c:v>3.073</c:v>
                </c:pt>
                <c:pt idx="908">
                  <c:v>3.0710000000000002</c:v>
                </c:pt>
                <c:pt idx="909">
                  <c:v>3.0619999999999998</c:v>
                </c:pt>
                <c:pt idx="910">
                  <c:v>3.0579999999999998</c:v>
                </c:pt>
                <c:pt idx="911">
                  <c:v>3.056</c:v>
                </c:pt>
                <c:pt idx="912">
                  <c:v>3.0529999999999999</c:v>
                </c:pt>
                <c:pt idx="913">
                  <c:v>3.052</c:v>
                </c:pt>
                <c:pt idx="914">
                  <c:v>3.0510000000000002</c:v>
                </c:pt>
                <c:pt idx="915">
                  <c:v>3.05</c:v>
                </c:pt>
                <c:pt idx="916">
                  <c:v>3.05</c:v>
                </c:pt>
                <c:pt idx="917">
                  <c:v>3.0459999999999998</c:v>
                </c:pt>
                <c:pt idx="918">
                  <c:v>3.0419999999999998</c:v>
                </c:pt>
                <c:pt idx="919">
                  <c:v>3.0369999999999999</c:v>
                </c:pt>
                <c:pt idx="920">
                  <c:v>3.036</c:v>
                </c:pt>
                <c:pt idx="921">
                  <c:v>3.0350000000000001</c:v>
                </c:pt>
                <c:pt idx="922">
                  <c:v>3.032</c:v>
                </c:pt>
                <c:pt idx="923">
                  <c:v>3.0270000000000001</c:v>
                </c:pt>
                <c:pt idx="924">
                  <c:v>3.02</c:v>
                </c:pt>
                <c:pt idx="925">
                  <c:v>3.02</c:v>
                </c:pt>
                <c:pt idx="926">
                  <c:v>3.0190000000000001</c:v>
                </c:pt>
                <c:pt idx="927">
                  <c:v>3.0179999999999998</c:v>
                </c:pt>
                <c:pt idx="928">
                  <c:v>3.0179999999999998</c:v>
                </c:pt>
                <c:pt idx="929">
                  <c:v>3.012</c:v>
                </c:pt>
                <c:pt idx="930">
                  <c:v>3.012</c:v>
                </c:pt>
                <c:pt idx="931">
                  <c:v>3.0089999999999999</c:v>
                </c:pt>
                <c:pt idx="932">
                  <c:v>3.0059999999999998</c:v>
                </c:pt>
                <c:pt idx="933">
                  <c:v>3.0049999999999999</c:v>
                </c:pt>
                <c:pt idx="934">
                  <c:v>3.0049999999999999</c:v>
                </c:pt>
                <c:pt idx="935">
                  <c:v>3.0019999999999998</c:v>
                </c:pt>
                <c:pt idx="936">
                  <c:v>2.9969999999999999</c:v>
                </c:pt>
                <c:pt idx="937">
                  <c:v>2.9940000000000002</c:v>
                </c:pt>
                <c:pt idx="938">
                  <c:v>2.9929999999999999</c:v>
                </c:pt>
                <c:pt idx="939">
                  <c:v>2.992</c:v>
                </c:pt>
                <c:pt idx="940">
                  <c:v>2.9820000000000002</c:v>
                </c:pt>
                <c:pt idx="941">
                  <c:v>2.98</c:v>
                </c:pt>
                <c:pt idx="942">
                  <c:v>2.98</c:v>
                </c:pt>
                <c:pt idx="943">
                  <c:v>2.9780000000000002</c:v>
                </c:pt>
                <c:pt idx="944">
                  <c:v>2.9769999999999999</c:v>
                </c:pt>
                <c:pt idx="945">
                  <c:v>2.9710000000000001</c:v>
                </c:pt>
                <c:pt idx="946">
                  <c:v>2.968</c:v>
                </c:pt>
                <c:pt idx="947">
                  <c:v>2.968</c:v>
                </c:pt>
                <c:pt idx="948">
                  <c:v>2.9670000000000001</c:v>
                </c:pt>
                <c:pt idx="949">
                  <c:v>2.9609999999999999</c:v>
                </c:pt>
                <c:pt idx="950">
                  <c:v>2.9590000000000001</c:v>
                </c:pt>
                <c:pt idx="951">
                  <c:v>2.9550000000000001</c:v>
                </c:pt>
                <c:pt idx="952">
                  <c:v>2.9550000000000001</c:v>
                </c:pt>
                <c:pt idx="953">
                  <c:v>2.95</c:v>
                </c:pt>
                <c:pt idx="954">
                  <c:v>2.9489999999999998</c:v>
                </c:pt>
                <c:pt idx="955">
                  <c:v>2.9430000000000001</c:v>
                </c:pt>
                <c:pt idx="956">
                  <c:v>2.9420000000000002</c:v>
                </c:pt>
                <c:pt idx="957">
                  <c:v>2.9420000000000002</c:v>
                </c:pt>
                <c:pt idx="958">
                  <c:v>2.9390000000000001</c:v>
                </c:pt>
                <c:pt idx="959">
                  <c:v>2.9380000000000002</c:v>
                </c:pt>
                <c:pt idx="960">
                  <c:v>2.9359999999999999</c:v>
                </c:pt>
                <c:pt idx="961">
                  <c:v>2.9319999999999999</c:v>
                </c:pt>
                <c:pt idx="962">
                  <c:v>2.93</c:v>
                </c:pt>
                <c:pt idx="963">
                  <c:v>2.9279999999999999</c:v>
                </c:pt>
                <c:pt idx="964">
                  <c:v>2.9279999999999999</c:v>
                </c:pt>
                <c:pt idx="965">
                  <c:v>2.927</c:v>
                </c:pt>
                <c:pt idx="966">
                  <c:v>2.9249999999999998</c:v>
                </c:pt>
                <c:pt idx="967">
                  <c:v>2.9239999999999999</c:v>
                </c:pt>
                <c:pt idx="968">
                  <c:v>2.9239999999999999</c:v>
                </c:pt>
                <c:pt idx="969">
                  <c:v>2.9239999999999999</c:v>
                </c:pt>
                <c:pt idx="970">
                  <c:v>2.9209999999999998</c:v>
                </c:pt>
                <c:pt idx="971">
                  <c:v>2.919</c:v>
                </c:pt>
                <c:pt idx="972">
                  <c:v>2.9129999999999998</c:v>
                </c:pt>
                <c:pt idx="973">
                  <c:v>2.9079999999999999</c:v>
                </c:pt>
                <c:pt idx="974">
                  <c:v>2.907</c:v>
                </c:pt>
                <c:pt idx="975">
                  <c:v>2.9020000000000001</c:v>
                </c:pt>
                <c:pt idx="976">
                  <c:v>2.9009999999999998</c:v>
                </c:pt>
                <c:pt idx="977">
                  <c:v>2.8980000000000001</c:v>
                </c:pt>
                <c:pt idx="978">
                  <c:v>2.8959999999999999</c:v>
                </c:pt>
                <c:pt idx="979">
                  <c:v>2.8959999999999999</c:v>
                </c:pt>
                <c:pt idx="980">
                  <c:v>2.8889999999999998</c:v>
                </c:pt>
                <c:pt idx="981">
                  <c:v>2.887</c:v>
                </c:pt>
                <c:pt idx="982">
                  <c:v>2.879</c:v>
                </c:pt>
                <c:pt idx="983">
                  <c:v>2.879</c:v>
                </c:pt>
                <c:pt idx="984">
                  <c:v>2.8780000000000001</c:v>
                </c:pt>
                <c:pt idx="985">
                  <c:v>2.8769999999999998</c:v>
                </c:pt>
                <c:pt idx="986">
                  <c:v>2.8740000000000001</c:v>
                </c:pt>
                <c:pt idx="987">
                  <c:v>2.871</c:v>
                </c:pt>
                <c:pt idx="988">
                  <c:v>2.871</c:v>
                </c:pt>
                <c:pt idx="989">
                  <c:v>2.867</c:v>
                </c:pt>
                <c:pt idx="990">
                  <c:v>2.8660000000000001</c:v>
                </c:pt>
                <c:pt idx="991">
                  <c:v>2.863</c:v>
                </c:pt>
                <c:pt idx="992">
                  <c:v>2.863</c:v>
                </c:pt>
                <c:pt idx="993">
                  <c:v>2.8620000000000001</c:v>
                </c:pt>
                <c:pt idx="994">
                  <c:v>2.859</c:v>
                </c:pt>
                <c:pt idx="995">
                  <c:v>2.8559999999999999</c:v>
                </c:pt>
                <c:pt idx="996">
                  <c:v>2.8559999999999999</c:v>
                </c:pt>
                <c:pt idx="997">
                  <c:v>2.8519999999999999</c:v>
                </c:pt>
                <c:pt idx="998">
                  <c:v>2.8479999999999999</c:v>
                </c:pt>
                <c:pt idx="999">
                  <c:v>2.847</c:v>
                </c:pt>
                <c:pt idx="1000">
                  <c:v>2.843</c:v>
                </c:pt>
                <c:pt idx="1001">
                  <c:v>2.84</c:v>
                </c:pt>
                <c:pt idx="1002">
                  <c:v>2.84</c:v>
                </c:pt>
                <c:pt idx="1003">
                  <c:v>2.839</c:v>
                </c:pt>
                <c:pt idx="1004">
                  <c:v>2.8370000000000002</c:v>
                </c:pt>
                <c:pt idx="1005">
                  <c:v>2.835</c:v>
                </c:pt>
                <c:pt idx="1006">
                  <c:v>2.8330000000000002</c:v>
                </c:pt>
                <c:pt idx="1007">
                  <c:v>2.8330000000000002</c:v>
                </c:pt>
                <c:pt idx="1008">
                  <c:v>2.83</c:v>
                </c:pt>
                <c:pt idx="1009">
                  <c:v>2.8279999999999998</c:v>
                </c:pt>
                <c:pt idx="1010">
                  <c:v>2.8260000000000001</c:v>
                </c:pt>
                <c:pt idx="1011">
                  <c:v>2.823</c:v>
                </c:pt>
                <c:pt idx="1012">
                  <c:v>2.823</c:v>
                </c:pt>
                <c:pt idx="1013">
                  <c:v>2.819</c:v>
                </c:pt>
                <c:pt idx="1014">
                  <c:v>2.8170000000000002</c:v>
                </c:pt>
                <c:pt idx="1015">
                  <c:v>2.8159999999999998</c:v>
                </c:pt>
                <c:pt idx="1016">
                  <c:v>2.8149999999999999</c:v>
                </c:pt>
                <c:pt idx="1017">
                  <c:v>2.8130000000000002</c:v>
                </c:pt>
                <c:pt idx="1018">
                  <c:v>2.8109999999999999</c:v>
                </c:pt>
                <c:pt idx="1019">
                  <c:v>2.81</c:v>
                </c:pt>
                <c:pt idx="1020">
                  <c:v>2.8050000000000002</c:v>
                </c:pt>
                <c:pt idx="1021">
                  <c:v>2.8050000000000002</c:v>
                </c:pt>
                <c:pt idx="1022">
                  <c:v>2.8050000000000002</c:v>
                </c:pt>
                <c:pt idx="1023">
                  <c:v>2.8039999999999998</c:v>
                </c:pt>
                <c:pt idx="1024">
                  <c:v>2.8039999999999998</c:v>
                </c:pt>
                <c:pt idx="1025">
                  <c:v>2.8029999999999999</c:v>
                </c:pt>
                <c:pt idx="1026">
                  <c:v>2.8029999999999999</c:v>
                </c:pt>
                <c:pt idx="1027">
                  <c:v>2.8010000000000002</c:v>
                </c:pt>
                <c:pt idx="1028">
                  <c:v>2.7989999999999999</c:v>
                </c:pt>
                <c:pt idx="1029">
                  <c:v>2.7970000000000002</c:v>
                </c:pt>
                <c:pt idx="1030">
                  <c:v>2.7970000000000002</c:v>
                </c:pt>
                <c:pt idx="1031">
                  <c:v>2.7949999999999999</c:v>
                </c:pt>
                <c:pt idx="1032">
                  <c:v>2.794</c:v>
                </c:pt>
                <c:pt idx="1033">
                  <c:v>2.7909999999999999</c:v>
                </c:pt>
                <c:pt idx="1034">
                  <c:v>2.79</c:v>
                </c:pt>
                <c:pt idx="1035">
                  <c:v>2.786</c:v>
                </c:pt>
                <c:pt idx="1036">
                  <c:v>2.786</c:v>
                </c:pt>
                <c:pt idx="1037">
                  <c:v>2.7850000000000001</c:v>
                </c:pt>
                <c:pt idx="1038">
                  <c:v>2.7839999999999998</c:v>
                </c:pt>
                <c:pt idx="1039">
                  <c:v>2.782</c:v>
                </c:pt>
                <c:pt idx="1040">
                  <c:v>2.7789999999999999</c:v>
                </c:pt>
                <c:pt idx="1041">
                  <c:v>2.7789999999999999</c:v>
                </c:pt>
                <c:pt idx="1042">
                  <c:v>2.7759999999999998</c:v>
                </c:pt>
                <c:pt idx="1043">
                  <c:v>2.7749999999999999</c:v>
                </c:pt>
                <c:pt idx="1044">
                  <c:v>2.7749999999999999</c:v>
                </c:pt>
                <c:pt idx="1045">
                  <c:v>2.774</c:v>
                </c:pt>
                <c:pt idx="1046">
                  <c:v>2.774</c:v>
                </c:pt>
                <c:pt idx="1047">
                  <c:v>2.7719999999999998</c:v>
                </c:pt>
                <c:pt idx="1048">
                  <c:v>2.7719999999999998</c:v>
                </c:pt>
                <c:pt idx="1049">
                  <c:v>2.7719999999999998</c:v>
                </c:pt>
                <c:pt idx="1050">
                  <c:v>2.7719999999999998</c:v>
                </c:pt>
                <c:pt idx="1051">
                  <c:v>2.7719999999999998</c:v>
                </c:pt>
                <c:pt idx="1052">
                  <c:v>2.77</c:v>
                </c:pt>
                <c:pt idx="1053">
                  <c:v>2.77</c:v>
                </c:pt>
                <c:pt idx="1054">
                  <c:v>2.7679999999999998</c:v>
                </c:pt>
                <c:pt idx="1055">
                  <c:v>2.7639999999999998</c:v>
                </c:pt>
                <c:pt idx="1056">
                  <c:v>2.7639999999999998</c:v>
                </c:pt>
                <c:pt idx="1057">
                  <c:v>2.76</c:v>
                </c:pt>
                <c:pt idx="1058">
                  <c:v>2.7589999999999999</c:v>
                </c:pt>
                <c:pt idx="1059">
                  <c:v>2.758</c:v>
                </c:pt>
                <c:pt idx="1060">
                  <c:v>2.7559999999999998</c:v>
                </c:pt>
                <c:pt idx="1061">
                  <c:v>2.7559999999999998</c:v>
                </c:pt>
                <c:pt idx="1062">
                  <c:v>2.754</c:v>
                </c:pt>
                <c:pt idx="1063">
                  <c:v>2.7530000000000001</c:v>
                </c:pt>
                <c:pt idx="1064">
                  <c:v>2.746</c:v>
                </c:pt>
                <c:pt idx="1065">
                  <c:v>2.7450000000000001</c:v>
                </c:pt>
                <c:pt idx="1066">
                  <c:v>2.7450000000000001</c:v>
                </c:pt>
                <c:pt idx="1067">
                  <c:v>2.7429999999999999</c:v>
                </c:pt>
                <c:pt idx="1068">
                  <c:v>2.7429999999999999</c:v>
                </c:pt>
                <c:pt idx="1069">
                  <c:v>2.74</c:v>
                </c:pt>
                <c:pt idx="1070">
                  <c:v>2.7349999999999999</c:v>
                </c:pt>
                <c:pt idx="1071">
                  <c:v>2.734</c:v>
                </c:pt>
                <c:pt idx="1072">
                  <c:v>2.73</c:v>
                </c:pt>
                <c:pt idx="1073">
                  <c:v>2.7280000000000002</c:v>
                </c:pt>
                <c:pt idx="1074">
                  <c:v>2.7280000000000002</c:v>
                </c:pt>
                <c:pt idx="1075">
                  <c:v>2.726</c:v>
                </c:pt>
                <c:pt idx="1076">
                  <c:v>2.7250000000000001</c:v>
                </c:pt>
                <c:pt idx="1077">
                  <c:v>2.7229999999999999</c:v>
                </c:pt>
                <c:pt idx="1078">
                  <c:v>2.7210000000000001</c:v>
                </c:pt>
                <c:pt idx="1079">
                  <c:v>2.72</c:v>
                </c:pt>
                <c:pt idx="1080">
                  <c:v>2.7189999999999999</c:v>
                </c:pt>
                <c:pt idx="1081">
                  <c:v>2.718</c:v>
                </c:pt>
                <c:pt idx="1082">
                  <c:v>2.7069999999999999</c:v>
                </c:pt>
                <c:pt idx="1083">
                  <c:v>2.6989999999999998</c:v>
                </c:pt>
                <c:pt idx="1084">
                  <c:v>2.694</c:v>
                </c:pt>
                <c:pt idx="1085">
                  <c:v>2.694</c:v>
                </c:pt>
                <c:pt idx="1086">
                  <c:v>2.6930000000000001</c:v>
                </c:pt>
                <c:pt idx="1087">
                  <c:v>2.6930000000000001</c:v>
                </c:pt>
                <c:pt idx="1088">
                  <c:v>2.6920000000000002</c:v>
                </c:pt>
                <c:pt idx="1089">
                  <c:v>2.6909999999999998</c:v>
                </c:pt>
                <c:pt idx="1090">
                  <c:v>2.69</c:v>
                </c:pt>
                <c:pt idx="1091">
                  <c:v>2.6890000000000001</c:v>
                </c:pt>
                <c:pt idx="1092">
                  <c:v>2.6880000000000002</c:v>
                </c:pt>
                <c:pt idx="1093">
                  <c:v>2.6829999999999998</c:v>
                </c:pt>
                <c:pt idx="1094">
                  <c:v>2.68</c:v>
                </c:pt>
                <c:pt idx="1095">
                  <c:v>2.68</c:v>
                </c:pt>
                <c:pt idx="1096">
                  <c:v>2.6779999999999999</c:v>
                </c:pt>
                <c:pt idx="1097">
                  <c:v>2.677</c:v>
                </c:pt>
                <c:pt idx="1098">
                  <c:v>2.677</c:v>
                </c:pt>
                <c:pt idx="1099">
                  <c:v>2.6739999999999999</c:v>
                </c:pt>
                <c:pt idx="1100">
                  <c:v>2.673</c:v>
                </c:pt>
                <c:pt idx="1101">
                  <c:v>2.6720000000000002</c:v>
                </c:pt>
                <c:pt idx="1102">
                  <c:v>2.67</c:v>
                </c:pt>
                <c:pt idx="1103">
                  <c:v>2.6680000000000001</c:v>
                </c:pt>
                <c:pt idx="1104">
                  <c:v>2.6680000000000001</c:v>
                </c:pt>
                <c:pt idx="1105">
                  <c:v>2.6659999999999999</c:v>
                </c:pt>
                <c:pt idx="1106">
                  <c:v>2.6619999999999999</c:v>
                </c:pt>
                <c:pt idx="1107">
                  <c:v>2.6579999999999999</c:v>
                </c:pt>
                <c:pt idx="1108">
                  <c:v>2.6579999999999999</c:v>
                </c:pt>
                <c:pt idx="1109">
                  <c:v>2.6560000000000001</c:v>
                </c:pt>
                <c:pt idx="1110">
                  <c:v>2.6560000000000001</c:v>
                </c:pt>
                <c:pt idx="1111">
                  <c:v>2.6539999999999999</c:v>
                </c:pt>
                <c:pt idx="1112">
                  <c:v>2.6539999999999999</c:v>
                </c:pt>
                <c:pt idx="1113">
                  <c:v>2.653</c:v>
                </c:pt>
                <c:pt idx="1114">
                  <c:v>2.6520000000000001</c:v>
                </c:pt>
                <c:pt idx="1115">
                  <c:v>2.6509999999999998</c:v>
                </c:pt>
                <c:pt idx="1116">
                  <c:v>2.649</c:v>
                </c:pt>
                <c:pt idx="1117">
                  <c:v>2.6459999999999999</c:v>
                </c:pt>
                <c:pt idx="1118">
                  <c:v>2.6440000000000001</c:v>
                </c:pt>
                <c:pt idx="1119">
                  <c:v>2.641</c:v>
                </c:pt>
                <c:pt idx="1120">
                  <c:v>2.64</c:v>
                </c:pt>
                <c:pt idx="1121">
                  <c:v>2.6379999999999999</c:v>
                </c:pt>
                <c:pt idx="1122">
                  <c:v>2.6360000000000001</c:v>
                </c:pt>
                <c:pt idx="1123">
                  <c:v>2.6360000000000001</c:v>
                </c:pt>
                <c:pt idx="1124">
                  <c:v>2.6360000000000001</c:v>
                </c:pt>
                <c:pt idx="1125">
                  <c:v>2.6339999999999999</c:v>
                </c:pt>
                <c:pt idx="1126">
                  <c:v>2.6339999999999999</c:v>
                </c:pt>
                <c:pt idx="1127">
                  <c:v>2.6320000000000001</c:v>
                </c:pt>
                <c:pt idx="1128">
                  <c:v>2.6309999999999998</c:v>
                </c:pt>
                <c:pt idx="1129">
                  <c:v>2.63</c:v>
                </c:pt>
                <c:pt idx="1130">
                  <c:v>2.63</c:v>
                </c:pt>
                <c:pt idx="1131">
                  <c:v>2.63</c:v>
                </c:pt>
                <c:pt idx="1132">
                  <c:v>2.6280000000000001</c:v>
                </c:pt>
                <c:pt idx="1133">
                  <c:v>2.6280000000000001</c:v>
                </c:pt>
                <c:pt idx="1134">
                  <c:v>2.6259999999999999</c:v>
                </c:pt>
                <c:pt idx="1135">
                  <c:v>2.6259999999999999</c:v>
                </c:pt>
                <c:pt idx="1136">
                  <c:v>2.625</c:v>
                </c:pt>
                <c:pt idx="1137">
                  <c:v>2.621</c:v>
                </c:pt>
                <c:pt idx="1138">
                  <c:v>2.62</c:v>
                </c:pt>
                <c:pt idx="1139">
                  <c:v>2.6139999999999999</c:v>
                </c:pt>
                <c:pt idx="1140">
                  <c:v>2.6110000000000002</c:v>
                </c:pt>
                <c:pt idx="1141">
                  <c:v>2.61</c:v>
                </c:pt>
                <c:pt idx="1142">
                  <c:v>2.6080000000000001</c:v>
                </c:pt>
                <c:pt idx="1143">
                  <c:v>2.6019999999999999</c:v>
                </c:pt>
                <c:pt idx="1144">
                  <c:v>2.601</c:v>
                </c:pt>
                <c:pt idx="1145">
                  <c:v>2.6</c:v>
                </c:pt>
                <c:pt idx="1146">
                  <c:v>2.5979999999999999</c:v>
                </c:pt>
                <c:pt idx="1147">
                  <c:v>2.5979999999999999</c:v>
                </c:pt>
                <c:pt idx="1148">
                  <c:v>2.597</c:v>
                </c:pt>
                <c:pt idx="1149">
                  <c:v>2.5939999999999999</c:v>
                </c:pt>
                <c:pt idx="1150">
                  <c:v>2.593</c:v>
                </c:pt>
                <c:pt idx="1151">
                  <c:v>2.5920000000000001</c:v>
                </c:pt>
                <c:pt idx="1152">
                  <c:v>2.5910000000000002</c:v>
                </c:pt>
                <c:pt idx="1153">
                  <c:v>2.5880000000000001</c:v>
                </c:pt>
                <c:pt idx="1154">
                  <c:v>2.5880000000000001</c:v>
                </c:pt>
                <c:pt idx="1155">
                  <c:v>2.5870000000000002</c:v>
                </c:pt>
                <c:pt idx="1156">
                  <c:v>2.5870000000000002</c:v>
                </c:pt>
                <c:pt idx="1157">
                  <c:v>2.5830000000000002</c:v>
                </c:pt>
                <c:pt idx="1158">
                  <c:v>2.5819999999999999</c:v>
                </c:pt>
                <c:pt idx="1159">
                  <c:v>2.58</c:v>
                </c:pt>
                <c:pt idx="1160">
                  <c:v>2.5779999999999998</c:v>
                </c:pt>
                <c:pt idx="1161">
                  <c:v>2.5760000000000001</c:v>
                </c:pt>
                <c:pt idx="1162">
                  <c:v>2.5739999999999998</c:v>
                </c:pt>
                <c:pt idx="1163">
                  <c:v>2.573</c:v>
                </c:pt>
                <c:pt idx="1164">
                  <c:v>2.5710000000000002</c:v>
                </c:pt>
                <c:pt idx="1165">
                  <c:v>2.5670000000000002</c:v>
                </c:pt>
                <c:pt idx="1166">
                  <c:v>2.5670000000000002</c:v>
                </c:pt>
                <c:pt idx="1167">
                  <c:v>2.5659999999999998</c:v>
                </c:pt>
                <c:pt idx="1168">
                  <c:v>2.5630000000000002</c:v>
                </c:pt>
                <c:pt idx="1169">
                  <c:v>2.5619999999999998</c:v>
                </c:pt>
                <c:pt idx="1170">
                  <c:v>2.5619999999999998</c:v>
                </c:pt>
                <c:pt idx="1171">
                  <c:v>2.5619999999999998</c:v>
                </c:pt>
                <c:pt idx="1172">
                  <c:v>2.5609999999999999</c:v>
                </c:pt>
                <c:pt idx="1173">
                  <c:v>2.5609999999999999</c:v>
                </c:pt>
                <c:pt idx="1174">
                  <c:v>2.5550000000000002</c:v>
                </c:pt>
                <c:pt idx="1175">
                  <c:v>2.5510000000000002</c:v>
                </c:pt>
                <c:pt idx="1176">
                  <c:v>2.5499999999999998</c:v>
                </c:pt>
                <c:pt idx="1177">
                  <c:v>2.5489999999999999</c:v>
                </c:pt>
                <c:pt idx="1178">
                  <c:v>2.5489999999999999</c:v>
                </c:pt>
                <c:pt idx="1179">
                  <c:v>2.5470000000000002</c:v>
                </c:pt>
                <c:pt idx="1180">
                  <c:v>2.5470000000000002</c:v>
                </c:pt>
                <c:pt idx="1181">
                  <c:v>2.5449999999999999</c:v>
                </c:pt>
                <c:pt idx="1182">
                  <c:v>2.544</c:v>
                </c:pt>
                <c:pt idx="1183">
                  <c:v>2.544</c:v>
                </c:pt>
                <c:pt idx="1184">
                  <c:v>2.544</c:v>
                </c:pt>
                <c:pt idx="1185">
                  <c:v>2.5430000000000001</c:v>
                </c:pt>
                <c:pt idx="1186">
                  <c:v>2.5430000000000001</c:v>
                </c:pt>
                <c:pt idx="1187">
                  <c:v>2.5419999999999998</c:v>
                </c:pt>
                <c:pt idx="1188">
                  <c:v>2.5390000000000001</c:v>
                </c:pt>
                <c:pt idx="1189">
                  <c:v>2.5390000000000001</c:v>
                </c:pt>
                <c:pt idx="1190">
                  <c:v>2.536</c:v>
                </c:pt>
                <c:pt idx="1191">
                  <c:v>2.5350000000000001</c:v>
                </c:pt>
                <c:pt idx="1192">
                  <c:v>2.5350000000000001</c:v>
                </c:pt>
                <c:pt idx="1193">
                  <c:v>2.532</c:v>
                </c:pt>
                <c:pt idx="1194">
                  <c:v>2.5289999999999999</c:v>
                </c:pt>
                <c:pt idx="1195">
                  <c:v>2.5289999999999999</c:v>
                </c:pt>
                <c:pt idx="1196">
                  <c:v>2.528</c:v>
                </c:pt>
                <c:pt idx="1197">
                  <c:v>2.5270000000000001</c:v>
                </c:pt>
                <c:pt idx="1198">
                  <c:v>2.5259999999999998</c:v>
                </c:pt>
                <c:pt idx="1199">
                  <c:v>2.5249999999999999</c:v>
                </c:pt>
                <c:pt idx="1200">
                  <c:v>2.5249999999999999</c:v>
                </c:pt>
                <c:pt idx="1201">
                  <c:v>2.5230000000000001</c:v>
                </c:pt>
                <c:pt idx="1202">
                  <c:v>2.5230000000000001</c:v>
                </c:pt>
                <c:pt idx="1203">
                  <c:v>2.5230000000000001</c:v>
                </c:pt>
                <c:pt idx="1204">
                  <c:v>2.5219999999999998</c:v>
                </c:pt>
                <c:pt idx="1205">
                  <c:v>2.5209999999999999</c:v>
                </c:pt>
                <c:pt idx="1206">
                  <c:v>2.52</c:v>
                </c:pt>
                <c:pt idx="1207">
                  <c:v>2.52</c:v>
                </c:pt>
                <c:pt idx="1208">
                  <c:v>2.5179999999999998</c:v>
                </c:pt>
                <c:pt idx="1209">
                  <c:v>2.5179999999999998</c:v>
                </c:pt>
                <c:pt idx="1210">
                  <c:v>2.516</c:v>
                </c:pt>
                <c:pt idx="1211">
                  <c:v>2.5139999999999998</c:v>
                </c:pt>
                <c:pt idx="1212">
                  <c:v>2.512</c:v>
                </c:pt>
                <c:pt idx="1213">
                  <c:v>2.512</c:v>
                </c:pt>
                <c:pt idx="1214">
                  <c:v>2.5110000000000001</c:v>
                </c:pt>
                <c:pt idx="1215">
                  <c:v>2.5099999999999998</c:v>
                </c:pt>
                <c:pt idx="1216">
                  <c:v>2.5089999999999999</c:v>
                </c:pt>
                <c:pt idx="1217">
                  <c:v>2.5089999999999999</c:v>
                </c:pt>
                <c:pt idx="1218">
                  <c:v>2.508</c:v>
                </c:pt>
                <c:pt idx="1219">
                  <c:v>2.5009999999999999</c:v>
                </c:pt>
                <c:pt idx="1220">
                  <c:v>2.5</c:v>
                </c:pt>
                <c:pt idx="1221">
                  <c:v>2.4990000000000001</c:v>
                </c:pt>
                <c:pt idx="1222">
                  <c:v>2.4980000000000002</c:v>
                </c:pt>
                <c:pt idx="1223">
                  <c:v>2.4969999999999999</c:v>
                </c:pt>
                <c:pt idx="1224">
                  <c:v>2.496</c:v>
                </c:pt>
                <c:pt idx="1225">
                  <c:v>2.4940000000000002</c:v>
                </c:pt>
                <c:pt idx="1226">
                  <c:v>2.492</c:v>
                </c:pt>
                <c:pt idx="1227">
                  <c:v>2.492</c:v>
                </c:pt>
                <c:pt idx="1228">
                  <c:v>2.4900000000000002</c:v>
                </c:pt>
                <c:pt idx="1229">
                  <c:v>2.488</c:v>
                </c:pt>
                <c:pt idx="1230">
                  <c:v>2.488</c:v>
                </c:pt>
                <c:pt idx="1231">
                  <c:v>2.488</c:v>
                </c:pt>
                <c:pt idx="1232">
                  <c:v>2.488</c:v>
                </c:pt>
                <c:pt idx="1233">
                  <c:v>2.4830000000000001</c:v>
                </c:pt>
                <c:pt idx="1234">
                  <c:v>2.48</c:v>
                </c:pt>
                <c:pt idx="1235">
                  <c:v>2.4790000000000001</c:v>
                </c:pt>
                <c:pt idx="1236">
                  <c:v>2.4790000000000001</c:v>
                </c:pt>
                <c:pt idx="1237">
                  <c:v>2.4780000000000002</c:v>
                </c:pt>
                <c:pt idx="1238">
                  <c:v>2.4750000000000001</c:v>
                </c:pt>
                <c:pt idx="1239">
                  <c:v>2.4740000000000002</c:v>
                </c:pt>
                <c:pt idx="1240">
                  <c:v>2.4729999999999999</c:v>
                </c:pt>
                <c:pt idx="1241">
                  <c:v>2.4660000000000002</c:v>
                </c:pt>
                <c:pt idx="1242">
                  <c:v>2.4649999999999999</c:v>
                </c:pt>
                <c:pt idx="1243">
                  <c:v>2.464</c:v>
                </c:pt>
                <c:pt idx="1244">
                  <c:v>2.464</c:v>
                </c:pt>
                <c:pt idx="1245">
                  <c:v>2.464</c:v>
                </c:pt>
                <c:pt idx="1246">
                  <c:v>2.4609999999999999</c:v>
                </c:pt>
                <c:pt idx="1247">
                  <c:v>2.4609999999999999</c:v>
                </c:pt>
                <c:pt idx="1248">
                  <c:v>2.46</c:v>
                </c:pt>
                <c:pt idx="1249">
                  <c:v>2.4590000000000001</c:v>
                </c:pt>
                <c:pt idx="1250">
                  <c:v>2.4590000000000001</c:v>
                </c:pt>
                <c:pt idx="1251">
                  <c:v>2.4580000000000002</c:v>
                </c:pt>
                <c:pt idx="1252">
                  <c:v>2.456</c:v>
                </c:pt>
                <c:pt idx="1253">
                  <c:v>2.4550000000000001</c:v>
                </c:pt>
                <c:pt idx="1254">
                  <c:v>2.452</c:v>
                </c:pt>
                <c:pt idx="1255">
                  <c:v>2.452</c:v>
                </c:pt>
                <c:pt idx="1256">
                  <c:v>2.452</c:v>
                </c:pt>
                <c:pt idx="1257">
                  <c:v>2.4489999999999998</c:v>
                </c:pt>
                <c:pt idx="1258">
                  <c:v>2.448</c:v>
                </c:pt>
                <c:pt idx="1259">
                  <c:v>2.4470000000000001</c:v>
                </c:pt>
                <c:pt idx="1260">
                  <c:v>2.4460000000000002</c:v>
                </c:pt>
                <c:pt idx="1261">
                  <c:v>2.4430000000000001</c:v>
                </c:pt>
                <c:pt idx="1262">
                  <c:v>2.4420000000000002</c:v>
                </c:pt>
                <c:pt idx="1263">
                  <c:v>2.4420000000000002</c:v>
                </c:pt>
                <c:pt idx="1264">
                  <c:v>2.4409999999999998</c:v>
                </c:pt>
                <c:pt idx="1265">
                  <c:v>2.44</c:v>
                </c:pt>
                <c:pt idx="1266">
                  <c:v>2.44</c:v>
                </c:pt>
                <c:pt idx="1267">
                  <c:v>2.4369999999999998</c:v>
                </c:pt>
                <c:pt idx="1268">
                  <c:v>2.4350000000000001</c:v>
                </c:pt>
                <c:pt idx="1269">
                  <c:v>2.4340000000000002</c:v>
                </c:pt>
                <c:pt idx="1270">
                  <c:v>2.4329999999999998</c:v>
                </c:pt>
                <c:pt idx="1271">
                  <c:v>2.431</c:v>
                </c:pt>
                <c:pt idx="1272">
                  <c:v>2.4289999999999998</c:v>
                </c:pt>
                <c:pt idx="1273">
                  <c:v>2.4279999999999999</c:v>
                </c:pt>
                <c:pt idx="1274">
                  <c:v>2.4260000000000002</c:v>
                </c:pt>
                <c:pt idx="1275">
                  <c:v>2.4260000000000002</c:v>
                </c:pt>
                <c:pt idx="1276">
                  <c:v>2.4209999999999998</c:v>
                </c:pt>
                <c:pt idx="1277">
                  <c:v>2.4209999999999998</c:v>
                </c:pt>
                <c:pt idx="1278">
                  <c:v>2.42</c:v>
                </c:pt>
                <c:pt idx="1279">
                  <c:v>2.4159999999999999</c:v>
                </c:pt>
                <c:pt idx="1280">
                  <c:v>2.4129999999999998</c:v>
                </c:pt>
                <c:pt idx="1281">
                  <c:v>2.411</c:v>
                </c:pt>
                <c:pt idx="1282">
                  <c:v>2.411</c:v>
                </c:pt>
                <c:pt idx="1283">
                  <c:v>2.407</c:v>
                </c:pt>
                <c:pt idx="1284">
                  <c:v>2.4060000000000001</c:v>
                </c:pt>
                <c:pt idx="1285">
                  <c:v>2.4049999999999998</c:v>
                </c:pt>
                <c:pt idx="1286">
                  <c:v>2.4020000000000001</c:v>
                </c:pt>
                <c:pt idx="1287">
                  <c:v>2.4009999999999998</c:v>
                </c:pt>
                <c:pt idx="1288">
                  <c:v>2.4</c:v>
                </c:pt>
                <c:pt idx="1289">
                  <c:v>2.3980000000000001</c:v>
                </c:pt>
                <c:pt idx="1290">
                  <c:v>2.3980000000000001</c:v>
                </c:pt>
                <c:pt idx="1291">
                  <c:v>2.3969999999999998</c:v>
                </c:pt>
                <c:pt idx="1292">
                  <c:v>2.3969999999999998</c:v>
                </c:pt>
                <c:pt idx="1293">
                  <c:v>2.3959999999999999</c:v>
                </c:pt>
                <c:pt idx="1294">
                  <c:v>2.3940000000000001</c:v>
                </c:pt>
                <c:pt idx="1295">
                  <c:v>2.3929999999999998</c:v>
                </c:pt>
                <c:pt idx="1296">
                  <c:v>2.3919999999999999</c:v>
                </c:pt>
                <c:pt idx="1297">
                  <c:v>2.391</c:v>
                </c:pt>
                <c:pt idx="1298">
                  <c:v>2.3889999999999998</c:v>
                </c:pt>
                <c:pt idx="1299">
                  <c:v>2.387</c:v>
                </c:pt>
                <c:pt idx="1300">
                  <c:v>2.3860000000000001</c:v>
                </c:pt>
                <c:pt idx="1301">
                  <c:v>2.3860000000000001</c:v>
                </c:pt>
                <c:pt idx="1302">
                  <c:v>2.3849999999999998</c:v>
                </c:pt>
                <c:pt idx="1303">
                  <c:v>2.3839999999999999</c:v>
                </c:pt>
                <c:pt idx="1304">
                  <c:v>2.383</c:v>
                </c:pt>
                <c:pt idx="1305">
                  <c:v>2.383</c:v>
                </c:pt>
                <c:pt idx="1306">
                  <c:v>2.383</c:v>
                </c:pt>
                <c:pt idx="1307">
                  <c:v>2.3820000000000001</c:v>
                </c:pt>
                <c:pt idx="1308">
                  <c:v>2.3759999999999999</c:v>
                </c:pt>
                <c:pt idx="1309">
                  <c:v>2.3759999999999999</c:v>
                </c:pt>
                <c:pt idx="1310">
                  <c:v>2.3730000000000002</c:v>
                </c:pt>
                <c:pt idx="1311">
                  <c:v>2.3719999999999999</c:v>
                </c:pt>
                <c:pt idx="1312">
                  <c:v>2.37</c:v>
                </c:pt>
                <c:pt idx="1313">
                  <c:v>2.37</c:v>
                </c:pt>
                <c:pt idx="1314">
                  <c:v>2.37</c:v>
                </c:pt>
                <c:pt idx="1315">
                  <c:v>2.3690000000000002</c:v>
                </c:pt>
                <c:pt idx="1316">
                  <c:v>2.3679999999999999</c:v>
                </c:pt>
                <c:pt idx="1317">
                  <c:v>2.363</c:v>
                </c:pt>
                <c:pt idx="1318">
                  <c:v>2.3620000000000001</c:v>
                </c:pt>
                <c:pt idx="1319">
                  <c:v>2.3610000000000002</c:v>
                </c:pt>
                <c:pt idx="1320">
                  <c:v>2.3610000000000002</c:v>
                </c:pt>
                <c:pt idx="1321">
                  <c:v>2.359</c:v>
                </c:pt>
                <c:pt idx="1322">
                  <c:v>2.359</c:v>
                </c:pt>
                <c:pt idx="1323">
                  <c:v>2.359</c:v>
                </c:pt>
                <c:pt idx="1324">
                  <c:v>2.3580000000000001</c:v>
                </c:pt>
                <c:pt idx="1325">
                  <c:v>2.3570000000000002</c:v>
                </c:pt>
                <c:pt idx="1326">
                  <c:v>2.3559999999999999</c:v>
                </c:pt>
                <c:pt idx="1327">
                  <c:v>2.3540000000000001</c:v>
                </c:pt>
                <c:pt idx="1328">
                  <c:v>2.3530000000000002</c:v>
                </c:pt>
                <c:pt idx="1329">
                  <c:v>2.3519999999999999</c:v>
                </c:pt>
                <c:pt idx="1330">
                  <c:v>2.351</c:v>
                </c:pt>
                <c:pt idx="1331">
                  <c:v>2.351</c:v>
                </c:pt>
                <c:pt idx="1332">
                  <c:v>2.35</c:v>
                </c:pt>
                <c:pt idx="1333">
                  <c:v>2.3490000000000002</c:v>
                </c:pt>
                <c:pt idx="1334">
                  <c:v>2.3479999999999999</c:v>
                </c:pt>
                <c:pt idx="1335">
                  <c:v>2.3479999999999999</c:v>
                </c:pt>
                <c:pt idx="1336">
                  <c:v>2.347</c:v>
                </c:pt>
                <c:pt idx="1337">
                  <c:v>2.3450000000000002</c:v>
                </c:pt>
                <c:pt idx="1338">
                  <c:v>2.343</c:v>
                </c:pt>
                <c:pt idx="1339">
                  <c:v>2.3420000000000001</c:v>
                </c:pt>
                <c:pt idx="1340">
                  <c:v>2.3410000000000002</c:v>
                </c:pt>
                <c:pt idx="1341">
                  <c:v>2.3410000000000002</c:v>
                </c:pt>
                <c:pt idx="1342">
                  <c:v>2.34</c:v>
                </c:pt>
                <c:pt idx="1343">
                  <c:v>2.3370000000000002</c:v>
                </c:pt>
                <c:pt idx="1344">
                  <c:v>2.3370000000000002</c:v>
                </c:pt>
                <c:pt idx="1345">
                  <c:v>2.335</c:v>
                </c:pt>
                <c:pt idx="1346">
                  <c:v>2.3340000000000001</c:v>
                </c:pt>
                <c:pt idx="1347">
                  <c:v>2.3319999999999999</c:v>
                </c:pt>
                <c:pt idx="1348">
                  <c:v>2.3319999999999999</c:v>
                </c:pt>
                <c:pt idx="1349">
                  <c:v>2.3319999999999999</c:v>
                </c:pt>
                <c:pt idx="1350">
                  <c:v>2.3319999999999999</c:v>
                </c:pt>
                <c:pt idx="1351">
                  <c:v>2.3279999999999998</c:v>
                </c:pt>
                <c:pt idx="1352">
                  <c:v>2.327</c:v>
                </c:pt>
                <c:pt idx="1353">
                  <c:v>2.327</c:v>
                </c:pt>
                <c:pt idx="1354">
                  <c:v>2.3260000000000001</c:v>
                </c:pt>
                <c:pt idx="1355">
                  <c:v>2.3260000000000001</c:v>
                </c:pt>
                <c:pt idx="1356">
                  <c:v>2.3239999999999998</c:v>
                </c:pt>
                <c:pt idx="1357">
                  <c:v>2.323</c:v>
                </c:pt>
                <c:pt idx="1358">
                  <c:v>2.323</c:v>
                </c:pt>
                <c:pt idx="1359">
                  <c:v>2.3220000000000001</c:v>
                </c:pt>
                <c:pt idx="1360">
                  <c:v>2.3210000000000002</c:v>
                </c:pt>
                <c:pt idx="1361">
                  <c:v>2.3210000000000002</c:v>
                </c:pt>
                <c:pt idx="1362">
                  <c:v>2.3159999999999998</c:v>
                </c:pt>
                <c:pt idx="1363">
                  <c:v>2.3149999999999999</c:v>
                </c:pt>
                <c:pt idx="1364">
                  <c:v>2.3140000000000001</c:v>
                </c:pt>
                <c:pt idx="1365">
                  <c:v>2.3140000000000001</c:v>
                </c:pt>
                <c:pt idx="1366">
                  <c:v>2.3130000000000002</c:v>
                </c:pt>
                <c:pt idx="1367">
                  <c:v>2.3130000000000002</c:v>
                </c:pt>
                <c:pt idx="1368">
                  <c:v>2.3109999999999999</c:v>
                </c:pt>
                <c:pt idx="1369">
                  <c:v>2.3109999999999999</c:v>
                </c:pt>
                <c:pt idx="1370">
                  <c:v>2.3109999999999999</c:v>
                </c:pt>
                <c:pt idx="1371">
                  <c:v>2.31</c:v>
                </c:pt>
                <c:pt idx="1372">
                  <c:v>2.3069999999999999</c:v>
                </c:pt>
                <c:pt idx="1373">
                  <c:v>2.306</c:v>
                </c:pt>
                <c:pt idx="1374">
                  <c:v>2.3039999999999998</c:v>
                </c:pt>
                <c:pt idx="1375">
                  <c:v>2.302</c:v>
                </c:pt>
                <c:pt idx="1376">
                  <c:v>2.302</c:v>
                </c:pt>
                <c:pt idx="1377">
                  <c:v>2.2999999999999998</c:v>
                </c:pt>
                <c:pt idx="1378">
                  <c:v>2.2989999999999999</c:v>
                </c:pt>
                <c:pt idx="1379">
                  <c:v>2.2989999999999999</c:v>
                </c:pt>
                <c:pt idx="1380">
                  <c:v>2.298</c:v>
                </c:pt>
                <c:pt idx="1381">
                  <c:v>2.2959999999999998</c:v>
                </c:pt>
                <c:pt idx="1382">
                  <c:v>2.2959999999999998</c:v>
                </c:pt>
                <c:pt idx="1383">
                  <c:v>2.2949999999999999</c:v>
                </c:pt>
                <c:pt idx="1384">
                  <c:v>2.2949999999999999</c:v>
                </c:pt>
                <c:pt idx="1385">
                  <c:v>2.2930000000000001</c:v>
                </c:pt>
                <c:pt idx="1386">
                  <c:v>2.2930000000000001</c:v>
                </c:pt>
                <c:pt idx="1387">
                  <c:v>2.2909999999999999</c:v>
                </c:pt>
                <c:pt idx="1388">
                  <c:v>2.2909999999999999</c:v>
                </c:pt>
                <c:pt idx="1389">
                  <c:v>2.2909999999999999</c:v>
                </c:pt>
                <c:pt idx="1390">
                  <c:v>2.2890000000000001</c:v>
                </c:pt>
                <c:pt idx="1391">
                  <c:v>2.2869999999999999</c:v>
                </c:pt>
                <c:pt idx="1392">
                  <c:v>2.2850000000000001</c:v>
                </c:pt>
                <c:pt idx="1393">
                  <c:v>2.2839999999999998</c:v>
                </c:pt>
                <c:pt idx="1394">
                  <c:v>2.2829999999999999</c:v>
                </c:pt>
                <c:pt idx="1395">
                  <c:v>2.2829999999999999</c:v>
                </c:pt>
                <c:pt idx="1396">
                  <c:v>2.282</c:v>
                </c:pt>
                <c:pt idx="1397">
                  <c:v>2.282</c:v>
                </c:pt>
                <c:pt idx="1398">
                  <c:v>2.2810000000000001</c:v>
                </c:pt>
                <c:pt idx="1399">
                  <c:v>2.2789999999999999</c:v>
                </c:pt>
                <c:pt idx="1400">
                  <c:v>2.2789999999999999</c:v>
                </c:pt>
                <c:pt idx="1401">
                  <c:v>2.278</c:v>
                </c:pt>
                <c:pt idx="1402">
                  <c:v>2.2770000000000001</c:v>
                </c:pt>
                <c:pt idx="1403">
                  <c:v>2.2730000000000001</c:v>
                </c:pt>
                <c:pt idx="1404">
                  <c:v>2.2719999999999998</c:v>
                </c:pt>
                <c:pt idx="1405">
                  <c:v>2.2709999999999999</c:v>
                </c:pt>
                <c:pt idx="1406">
                  <c:v>2.2709999999999999</c:v>
                </c:pt>
                <c:pt idx="1407">
                  <c:v>2.27</c:v>
                </c:pt>
                <c:pt idx="1408">
                  <c:v>2.2690000000000001</c:v>
                </c:pt>
                <c:pt idx="1409">
                  <c:v>2.2690000000000001</c:v>
                </c:pt>
                <c:pt idx="1410">
                  <c:v>2.2690000000000001</c:v>
                </c:pt>
                <c:pt idx="1411">
                  <c:v>2.2679999999999998</c:v>
                </c:pt>
                <c:pt idx="1412">
                  <c:v>2.2669999999999999</c:v>
                </c:pt>
                <c:pt idx="1413">
                  <c:v>2.266</c:v>
                </c:pt>
                <c:pt idx="1414">
                  <c:v>2.2650000000000001</c:v>
                </c:pt>
                <c:pt idx="1415">
                  <c:v>2.2629999999999999</c:v>
                </c:pt>
                <c:pt idx="1416">
                  <c:v>2.2629999999999999</c:v>
                </c:pt>
                <c:pt idx="1417">
                  <c:v>2.2599999999999998</c:v>
                </c:pt>
                <c:pt idx="1418">
                  <c:v>2.2599999999999998</c:v>
                </c:pt>
                <c:pt idx="1419">
                  <c:v>2.2589999999999999</c:v>
                </c:pt>
                <c:pt idx="1420">
                  <c:v>2.258</c:v>
                </c:pt>
                <c:pt idx="1421">
                  <c:v>2.2559999999999998</c:v>
                </c:pt>
                <c:pt idx="1422">
                  <c:v>2.2549999999999999</c:v>
                </c:pt>
                <c:pt idx="1423">
                  <c:v>2.254</c:v>
                </c:pt>
                <c:pt idx="1424">
                  <c:v>2.254</c:v>
                </c:pt>
                <c:pt idx="1425">
                  <c:v>2.2530000000000001</c:v>
                </c:pt>
                <c:pt idx="1426">
                  <c:v>2.2530000000000001</c:v>
                </c:pt>
                <c:pt idx="1427">
                  <c:v>2.2519999999999998</c:v>
                </c:pt>
                <c:pt idx="1428">
                  <c:v>2.2519999999999998</c:v>
                </c:pt>
                <c:pt idx="1429">
                  <c:v>2.2490000000000001</c:v>
                </c:pt>
                <c:pt idx="1430">
                  <c:v>2.2480000000000002</c:v>
                </c:pt>
                <c:pt idx="1431">
                  <c:v>2.2480000000000002</c:v>
                </c:pt>
                <c:pt idx="1432">
                  <c:v>2.2469999999999999</c:v>
                </c:pt>
                <c:pt idx="1433">
                  <c:v>2.2469999999999999</c:v>
                </c:pt>
                <c:pt idx="1434">
                  <c:v>2.246</c:v>
                </c:pt>
                <c:pt idx="1435">
                  <c:v>2.2440000000000002</c:v>
                </c:pt>
                <c:pt idx="1436">
                  <c:v>2.242</c:v>
                </c:pt>
                <c:pt idx="1437">
                  <c:v>2.242</c:v>
                </c:pt>
                <c:pt idx="1438">
                  <c:v>2.2400000000000002</c:v>
                </c:pt>
                <c:pt idx="1439">
                  <c:v>2.2389999999999999</c:v>
                </c:pt>
                <c:pt idx="1440">
                  <c:v>2.2389999999999999</c:v>
                </c:pt>
                <c:pt idx="1441">
                  <c:v>2.238</c:v>
                </c:pt>
                <c:pt idx="1442">
                  <c:v>2.2370000000000001</c:v>
                </c:pt>
                <c:pt idx="1443">
                  <c:v>2.2360000000000002</c:v>
                </c:pt>
                <c:pt idx="1444">
                  <c:v>2.2360000000000002</c:v>
                </c:pt>
                <c:pt idx="1445">
                  <c:v>2.2360000000000002</c:v>
                </c:pt>
                <c:pt idx="1446">
                  <c:v>2.2349999999999999</c:v>
                </c:pt>
                <c:pt idx="1447">
                  <c:v>2.234</c:v>
                </c:pt>
                <c:pt idx="1448">
                  <c:v>2.234</c:v>
                </c:pt>
                <c:pt idx="1449">
                  <c:v>2.2330000000000001</c:v>
                </c:pt>
                <c:pt idx="1450">
                  <c:v>2.2320000000000002</c:v>
                </c:pt>
                <c:pt idx="1451">
                  <c:v>2.2320000000000002</c:v>
                </c:pt>
                <c:pt idx="1452">
                  <c:v>2.2320000000000002</c:v>
                </c:pt>
                <c:pt idx="1453">
                  <c:v>2.2309999999999999</c:v>
                </c:pt>
                <c:pt idx="1454">
                  <c:v>2.23</c:v>
                </c:pt>
                <c:pt idx="1455">
                  <c:v>2.226</c:v>
                </c:pt>
                <c:pt idx="1456">
                  <c:v>2.2210000000000001</c:v>
                </c:pt>
                <c:pt idx="1457">
                  <c:v>2.2210000000000001</c:v>
                </c:pt>
                <c:pt idx="1458">
                  <c:v>2.2170000000000001</c:v>
                </c:pt>
                <c:pt idx="1459">
                  <c:v>2.2149999999999999</c:v>
                </c:pt>
                <c:pt idx="1460">
                  <c:v>2.2149999999999999</c:v>
                </c:pt>
                <c:pt idx="1461">
                  <c:v>2.2130000000000001</c:v>
                </c:pt>
                <c:pt idx="1462">
                  <c:v>2.2120000000000002</c:v>
                </c:pt>
                <c:pt idx="1463">
                  <c:v>2.2069999999999999</c:v>
                </c:pt>
                <c:pt idx="1464">
                  <c:v>2.2069999999999999</c:v>
                </c:pt>
                <c:pt idx="1465">
                  <c:v>2.206</c:v>
                </c:pt>
                <c:pt idx="1466">
                  <c:v>2.206</c:v>
                </c:pt>
                <c:pt idx="1467">
                  <c:v>2.2050000000000001</c:v>
                </c:pt>
                <c:pt idx="1468">
                  <c:v>2.2029999999999998</c:v>
                </c:pt>
                <c:pt idx="1469">
                  <c:v>2.2029999999999998</c:v>
                </c:pt>
                <c:pt idx="1470">
                  <c:v>2.1989999999999998</c:v>
                </c:pt>
                <c:pt idx="1471">
                  <c:v>2.1989999999999998</c:v>
                </c:pt>
                <c:pt idx="1472">
                  <c:v>2.1949999999999998</c:v>
                </c:pt>
                <c:pt idx="1473">
                  <c:v>2.1949999999999998</c:v>
                </c:pt>
                <c:pt idx="1474">
                  <c:v>2.194</c:v>
                </c:pt>
                <c:pt idx="1475">
                  <c:v>2.1930000000000001</c:v>
                </c:pt>
                <c:pt idx="1476">
                  <c:v>2.1920000000000002</c:v>
                </c:pt>
                <c:pt idx="1477">
                  <c:v>2.1909999999999998</c:v>
                </c:pt>
                <c:pt idx="1478">
                  <c:v>2.1909999999999998</c:v>
                </c:pt>
                <c:pt idx="1479">
                  <c:v>2.1909999999999998</c:v>
                </c:pt>
                <c:pt idx="1480">
                  <c:v>2.19</c:v>
                </c:pt>
                <c:pt idx="1481">
                  <c:v>2.19</c:v>
                </c:pt>
                <c:pt idx="1482">
                  <c:v>2.19</c:v>
                </c:pt>
                <c:pt idx="1483">
                  <c:v>2.19</c:v>
                </c:pt>
                <c:pt idx="1484">
                  <c:v>2.1880000000000002</c:v>
                </c:pt>
                <c:pt idx="1485">
                  <c:v>2.1880000000000002</c:v>
                </c:pt>
                <c:pt idx="1486">
                  <c:v>2.1869999999999998</c:v>
                </c:pt>
                <c:pt idx="1487">
                  <c:v>2.1840000000000002</c:v>
                </c:pt>
                <c:pt idx="1488">
                  <c:v>2.1840000000000002</c:v>
                </c:pt>
                <c:pt idx="1489">
                  <c:v>2.1840000000000002</c:v>
                </c:pt>
                <c:pt idx="1490">
                  <c:v>2.1819999999999999</c:v>
                </c:pt>
                <c:pt idx="1491">
                  <c:v>2.1819999999999999</c:v>
                </c:pt>
                <c:pt idx="1492">
                  <c:v>2.1789999999999998</c:v>
                </c:pt>
                <c:pt idx="1493">
                  <c:v>2.1779999999999999</c:v>
                </c:pt>
                <c:pt idx="1494">
                  <c:v>2.177</c:v>
                </c:pt>
                <c:pt idx="1495">
                  <c:v>2.177</c:v>
                </c:pt>
                <c:pt idx="1496">
                  <c:v>2.1760000000000002</c:v>
                </c:pt>
                <c:pt idx="1497">
                  <c:v>2.1760000000000002</c:v>
                </c:pt>
                <c:pt idx="1498">
                  <c:v>2.1739999999999999</c:v>
                </c:pt>
                <c:pt idx="1499">
                  <c:v>2.1709999999999998</c:v>
                </c:pt>
                <c:pt idx="1500">
                  <c:v>2.1709999999999998</c:v>
                </c:pt>
                <c:pt idx="1501">
                  <c:v>2.17</c:v>
                </c:pt>
                <c:pt idx="1502">
                  <c:v>2.17</c:v>
                </c:pt>
                <c:pt idx="1503">
                  <c:v>2.169</c:v>
                </c:pt>
                <c:pt idx="1504">
                  <c:v>2.1680000000000001</c:v>
                </c:pt>
                <c:pt idx="1505">
                  <c:v>2.1669999999999998</c:v>
                </c:pt>
                <c:pt idx="1506">
                  <c:v>2.1659999999999999</c:v>
                </c:pt>
                <c:pt idx="1507">
                  <c:v>2.1659999999999999</c:v>
                </c:pt>
                <c:pt idx="1508">
                  <c:v>2.1659999999999999</c:v>
                </c:pt>
                <c:pt idx="1509">
                  <c:v>2.1640000000000001</c:v>
                </c:pt>
                <c:pt idx="1510">
                  <c:v>2.1619999999999999</c:v>
                </c:pt>
                <c:pt idx="1511">
                  <c:v>2.161</c:v>
                </c:pt>
                <c:pt idx="1512">
                  <c:v>2.16</c:v>
                </c:pt>
                <c:pt idx="1513">
                  <c:v>2.1589999999999998</c:v>
                </c:pt>
                <c:pt idx="1514">
                  <c:v>2.1589999999999998</c:v>
                </c:pt>
                <c:pt idx="1515">
                  <c:v>2.1579999999999999</c:v>
                </c:pt>
                <c:pt idx="1516">
                  <c:v>2.157</c:v>
                </c:pt>
                <c:pt idx="1517">
                  <c:v>2.153</c:v>
                </c:pt>
                <c:pt idx="1518">
                  <c:v>2.153</c:v>
                </c:pt>
                <c:pt idx="1519">
                  <c:v>2.1520000000000001</c:v>
                </c:pt>
                <c:pt idx="1520">
                  <c:v>2.149</c:v>
                </c:pt>
                <c:pt idx="1521">
                  <c:v>2.1480000000000001</c:v>
                </c:pt>
                <c:pt idx="1522">
                  <c:v>2.1469999999999998</c:v>
                </c:pt>
                <c:pt idx="1523">
                  <c:v>2.1459999999999999</c:v>
                </c:pt>
                <c:pt idx="1524">
                  <c:v>2.1459999999999999</c:v>
                </c:pt>
                <c:pt idx="1525">
                  <c:v>2.1440000000000001</c:v>
                </c:pt>
                <c:pt idx="1526">
                  <c:v>2.1429999999999998</c:v>
                </c:pt>
                <c:pt idx="1527">
                  <c:v>2.1429999999999998</c:v>
                </c:pt>
                <c:pt idx="1528">
                  <c:v>2.141</c:v>
                </c:pt>
                <c:pt idx="1529">
                  <c:v>2.14</c:v>
                </c:pt>
                <c:pt idx="1530">
                  <c:v>2.1389999999999998</c:v>
                </c:pt>
                <c:pt idx="1531">
                  <c:v>2.1379999999999999</c:v>
                </c:pt>
                <c:pt idx="1532">
                  <c:v>2.137</c:v>
                </c:pt>
                <c:pt idx="1533">
                  <c:v>2.137</c:v>
                </c:pt>
                <c:pt idx="1534">
                  <c:v>2.1360000000000001</c:v>
                </c:pt>
                <c:pt idx="1535">
                  <c:v>2.1360000000000001</c:v>
                </c:pt>
                <c:pt idx="1536">
                  <c:v>2.1339999999999999</c:v>
                </c:pt>
                <c:pt idx="1537">
                  <c:v>2.133</c:v>
                </c:pt>
                <c:pt idx="1538">
                  <c:v>2.1320000000000001</c:v>
                </c:pt>
                <c:pt idx="1539">
                  <c:v>2.1320000000000001</c:v>
                </c:pt>
                <c:pt idx="1540">
                  <c:v>2.129</c:v>
                </c:pt>
                <c:pt idx="1541">
                  <c:v>2.1280000000000001</c:v>
                </c:pt>
                <c:pt idx="1542">
                  <c:v>2.1259999999999999</c:v>
                </c:pt>
                <c:pt idx="1543">
                  <c:v>2.1240000000000001</c:v>
                </c:pt>
                <c:pt idx="1544">
                  <c:v>2.1219999999999999</c:v>
                </c:pt>
                <c:pt idx="1545">
                  <c:v>2.1219999999999999</c:v>
                </c:pt>
                <c:pt idx="1546">
                  <c:v>2.121</c:v>
                </c:pt>
                <c:pt idx="1547">
                  <c:v>2.1179999999999999</c:v>
                </c:pt>
                <c:pt idx="1548">
                  <c:v>2.1179999999999999</c:v>
                </c:pt>
                <c:pt idx="1549">
                  <c:v>2.1179999999999999</c:v>
                </c:pt>
                <c:pt idx="1550">
                  <c:v>2.1160000000000001</c:v>
                </c:pt>
                <c:pt idx="1551">
                  <c:v>2.1150000000000002</c:v>
                </c:pt>
                <c:pt idx="1552">
                  <c:v>2.1139999999999999</c:v>
                </c:pt>
                <c:pt idx="1553">
                  <c:v>2.1120000000000001</c:v>
                </c:pt>
                <c:pt idx="1554">
                  <c:v>2.1110000000000002</c:v>
                </c:pt>
                <c:pt idx="1555">
                  <c:v>2.1110000000000002</c:v>
                </c:pt>
                <c:pt idx="1556">
                  <c:v>2.1110000000000002</c:v>
                </c:pt>
                <c:pt idx="1557">
                  <c:v>2.11</c:v>
                </c:pt>
                <c:pt idx="1558">
                  <c:v>2.109</c:v>
                </c:pt>
                <c:pt idx="1559">
                  <c:v>2.109</c:v>
                </c:pt>
                <c:pt idx="1560">
                  <c:v>2.109</c:v>
                </c:pt>
                <c:pt idx="1561">
                  <c:v>2.109</c:v>
                </c:pt>
                <c:pt idx="1562">
                  <c:v>2.1080000000000001</c:v>
                </c:pt>
                <c:pt idx="1563">
                  <c:v>2.1080000000000001</c:v>
                </c:pt>
                <c:pt idx="1564">
                  <c:v>2.1080000000000001</c:v>
                </c:pt>
                <c:pt idx="1565">
                  <c:v>2.1070000000000002</c:v>
                </c:pt>
                <c:pt idx="1566">
                  <c:v>2.1059999999999999</c:v>
                </c:pt>
                <c:pt idx="1567">
                  <c:v>2.105</c:v>
                </c:pt>
                <c:pt idx="1568">
                  <c:v>2.105</c:v>
                </c:pt>
                <c:pt idx="1569">
                  <c:v>2.1040000000000001</c:v>
                </c:pt>
                <c:pt idx="1570">
                  <c:v>2.1040000000000001</c:v>
                </c:pt>
                <c:pt idx="1571">
                  <c:v>2.1030000000000002</c:v>
                </c:pt>
                <c:pt idx="1572">
                  <c:v>2.1019999999999999</c:v>
                </c:pt>
                <c:pt idx="1573">
                  <c:v>2.101</c:v>
                </c:pt>
                <c:pt idx="1574">
                  <c:v>2.1</c:v>
                </c:pt>
                <c:pt idx="1575">
                  <c:v>2.1</c:v>
                </c:pt>
                <c:pt idx="1576">
                  <c:v>2.0979999999999999</c:v>
                </c:pt>
                <c:pt idx="1577">
                  <c:v>2.097</c:v>
                </c:pt>
                <c:pt idx="1578">
                  <c:v>2.097</c:v>
                </c:pt>
                <c:pt idx="1579">
                  <c:v>2.097</c:v>
                </c:pt>
                <c:pt idx="1580">
                  <c:v>2.0960000000000001</c:v>
                </c:pt>
                <c:pt idx="1581">
                  <c:v>2.0950000000000002</c:v>
                </c:pt>
                <c:pt idx="1582">
                  <c:v>2.0950000000000002</c:v>
                </c:pt>
                <c:pt idx="1583">
                  <c:v>2.0950000000000002</c:v>
                </c:pt>
                <c:pt idx="1584">
                  <c:v>2.093</c:v>
                </c:pt>
                <c:pt idx="1585">
                  <c:v>2.093</c:v>
                </c:pt>
                <c:pt idx="1586">
                  <c:v>2.0920000000000001</c:v>
                </c:pt>
                <c:pt idx="1587">
                  <c:v>2.0910000000000002</c:v>
                </c:pt>
                <c:pt idx="1588">
                  <c:v>2.09</c:v>
                </c:pt>
                <c:pt idx="1589">
                  <c:v>2.09</c:v>
                </c:pt>
                <c:pt idx="1590">
                  <c:v>2.089</c:v>
                </c:pt>
                <c:pt idx="1591">
                  <c:v>2.089</c:v>
                </c:pt>
                <c:pt idx="1592">
                  <c:v>2.0870000000000002</c:v>
                </c:pt>
                <c:pt idx="1593">
                  <c:v>2.0859999999999999</c:v>
                </c:pt>
                <c:pt idx="1594">
                  <c:v>2.0859999999999999</c:v>
                </c:pt>
                <c:pt idx="1595">
                  <c:v>2.0859999999999999</c:v>
                </c:pt>
                <c:pt idx="1596">
                  <c:v>2.085</c:v>
                </c:pt>
                <c:pt idx="1597">
                  <c:v>2.0840000000000001</c:v>
                </c:pt>
                <c:pt idx="1598">
                  <c:v>2.0819999999999999</c:v>
                </c:pt>
                <c:pt idx="1599">
                  <c:v>2.0779999999999998</c:v>
                </c:pt>
                <c:pt idx="1600">
                  <c:v>2.077</c:v>
                </c:pt>
                <c:pt idx="1601">
                  <c:v>2.0760000000000001</c:v>
                </c:pt>
                <c:pt idx="1602">
                  <c:v>2.0750000000000002</c:v>
                </c:pt>
                <c:pt idx="1603">
                  <c:v>2.0750000000000002</c:v>
                </c:pt>
                <c:pt idx="1604">
                  <c:v>2.069</c:v>
                </c:pt>
                <c:pt idx="1605">
                  <c:v>2.069</c:v>
                </c:pt>
                <c:pt idx="1606">
                  <c:v>2.069</c:v>
                </c:pt>
                <c:pt idx="1607">
                  <c:v>2.0680000000000001</c:v>
                </c:pt>
                <c:pt idx="1608">
                  <c:v>2.0680000000000001</c:v>
                </c:pt>
                <c:pt idx="1609">
                  <c:v>2.0670000000000002</c:v>
                </c:pt>
                <c:pt idx="1610">
                  <c:v>2.0670000000000002</c:v>
                </c:pt>
                <c:pt idx="1611">
                  <c:v>2.0670000000000002</c:v>
                </c:pt>
                <c:pt idx="1612">
                  <c:v>2.0649999999999999</c:v>
                </c:pt>
                <c:pt idx="1613">
                  <c:v>2.0649999999999999</c:v>
                </c:pt>
                <c:pt idx="1614">
                  <c:v>2.0640000000000001</c:v>
                </c:pt>
                <c:pt idx="1615">
                  <c:v>2.0640000000000001</c:v>
                </c:pt>
                <c:pt idx="1616">
                  <c:v>2.0630000000000002</c:v>
                </c:pt>
                <c:pt idx="1617">
                  <c:v>2.0630000000000002</c:v>
                </c:pt>
                <c:pt idx="1618">
                  <c:v>2.0619999999999998</c:v>
                </c:pt>
                <c:pt idx="1619">
                  <c:v>2.0609999999999999</c:v>
                </c:pt>
                <c:pt idx="1620">
                  <c:v>2.06</c:v>
                </c:pt>
                <c:pt idx="1621">
                  <c:v>2.06</c:v>
                </c:pt>
                <c:pt idx="1622">
                  <c:v>2.0579999999999998</c:v>
                </c:pt>
                <c:pt idx="1623">
                  <c:v>2.0569999999999999</c:v>
                </c:pt>
                <c:pt idx="1624">
                  <c:v>2.056</c:v>
                </c:pt>
                <c:pt idx="1625">
                  <c:v>2.0550000000000002</c:v>
                </c:pt>
                <c:pt idx="1626">
                  <c:v>2.0550000000000002</c:v>
                </c:pt>
                <c:pt idx="1627">
                  <c:v>2.0550000000000002</c:v>
                </c:pt>
                <c:pt idx="1628">
                  <c:v>2.0539999999999998</c:v>
                </c:pt>
                <c:pt idx="1629">
                  <c:v>2.0539999999999998</c:v>
                </c:pt>
                <c:pt idx="1630">
                  <c:v>2.0539999999999998</c:v>
                </c:pt>
                <c:pt idx="1631">
                  <c:v>2.052</c:v>
                </c:pt>
                <c:pt idx="1632">
                  <c:v>2.0489999999999999</c:v>
                </c:pt>
                <c:pt idx="1633">
                  <c:v>2.0459999999999998</c:v>
                </c:pt>
                <c:pt idx="1634">
                  <c:v>2.0449999999999999</c:v>
                </c:pt>
                <c:pt idx="1635">
                  <c:v>2.044</c:v>
                </c:pt>
                <c:pt idx="1636">
                  <c:v>2.044</c:v>
                </c:pt>
                <c:pt idx="1637">
                  <c:v>2.0419999999999998</c:v>
                </c:pt>
                <c:pt idx="1638">
                  <c:v>2.0419999999999998</c:v>
                </c:pt>
                <c:pt idx="1639">
                  <c:v>2.0409999999999999</c:v>
                </c:pt>
                <c:pt idx="1640">
                  <c:v>2.04</c:v>
                </c:pt>
                <c:pt idx="1641">
                  <c:v>2.0390000000000001</c:v>
                </c:pt>
                <c:pt idx="1642">
                  <c:v>2.0379999999999998</c:v>
                </c:pt>
                <c:pt idx="1643">
                  <c:v>2.0379999999999998</c:v>
                </c:pt>
                <c:pt idx="1644">
                  <c:v>2.036</c:v>
                </c:pt>
                <c:pt idx="1645">
                  <c:v>2.0350000000000001</c:v>
                </c:pt>
                <c:pt idx="1646">
                  <c:v>2.0350000000000001</c:v>
                </c:pt>
                <c:pt idx="1647">
                  <c:v>2.0329999999999999</c:v>
                </c:pt>
                <c:pt idx="1648">
                  <c:v>2.0329999999999999</c:v>
                </c:pt>
                <c:pt idx="1649">
                  <c:v>2.032</c:v>
                </c:pt>
                <c:pt idx="1650">
                  <c:v>2.032</c:v>
                </c:pt>
                <c:pt idx="1651">
                  <c:v>2.0310000000000001</c:v>
                </c:pt>
                <c:pt idx="1652">
                  <c:v>2.0310000000000001</c:v>
                </c:pt>
                <c:pt idx="1653">
                  <c:v>2.0310000000000001</c:v>
                </c:pt>
                <c:pt idx="1654">
                  <c:v>2.0299999999999998</c:v>
                </c:pt>
                <c:pt idx="1655">
                  <c:v>2.0299999999999998</c:v>
                </c:pt>
                <c:pt idx="1656">
                  <c:v>2.0299999999999998</c:v>
                </c:pt>
                <c:pt idx="1657">
                  <c:v>2.0289999999999999</c:v>
                </c:pt>
                <c:pt idx="1658">
                  <c:v>2.0289999999999999</c:v>
                </c:pt>
                <c:pt idx="1659">
                  <c:v>2.0209999999999999</c:v>
                </c:pt>
                <c:pt idx="1660">
                  <c:v>2.02</c:v>
                </c:pt>
                <c:pt idx="1661">
                  <c:v>2.0179999999999998</c:v>
                </c:pt>
                <c:pt idx="1662">
                  <c:v>2.0169999999999999</c:v>
                </c:pt>
                <c:pt idx="1663">
                  <c:v>2.016</c:v>
                </c:pt>
                <c:pt idx="1664">
                  <c:v>2.016</c:v>
                </c:pt>
                <c:pt idx="1665">
                  <c:v>2.0139999999999998</c:v>
                </c:pt>
                <c:pt idx="1666">
                  <c:v>2.0139999999999998</c:v>
                </c:pt>
                <c:pt idx="1667">
                  <c:v>2.0139999999999998</c:v>
                </c:pt>
                <c:pt idx="1668">
                  <c:v>2.0129999999999999</c:v>
                </c:pt>
                <c:pt idx="1669">
                  <c:v>2.0129999999999999</c:v>
                </c:pt>
                <c:pt idx="1670">
                  <c:v>2.0110000000000001</c:v>
                </c:pt>
                <c:pt idx="1671">
                  <c:v>2.0099999999999998</c:v>
                </c:pt>
                <c:pt idx="1672">
                  <c:v>2.0099999999999998</c:v>
                </c:pt>
                <c:pt idx="1673">
                  <c:v>2.0059999999999998</c:v>
                </c:pt>
                <c:pt idx="1674">
                  <c:v>2.0059999999999998</c:v>
                </c:pt>
                <c:pt idx="1675">
                  <c:v>2.0059999999999998</c:v>
                </c:pt>
                <c:pt idx="1676">
                  <c:v>2.004</c:v>
                </c:pt>
                <c:pt idx="1677">
                  <c:v>2.004</c:v>
                </c:pt>
                <c:pt idx="1678">
                  <c:v>2.0019999999999998</c:v>
                </c:pt>
                <c:pt idx="1679">
                  <c:v>2.0019999999999998</c:v>
                </c:pt>
                <c:pt idx="1680">
                  <c:v>2</c:v>
                </c:pt>
                <c:pt idx="1681">
                  <c:v>1.9990000000000001</c:v>
                </c:pt>
                <c:pt idx="1682">
                  <c:v>1.998</c:v>
                </c:pt>
                <c:pt idx="1683">
                  <c:v>1.998</c:v>
                </c:pt>
                <c:pt idx="1684">
                  <c:v>1.9970000000000001</c:v>
                </c:pt>
                <c:pt idx="1685">
                  <c:v>1.9970000000000001</c:v>
                </c:pt>
                <c:pt idx="1686">
                  <c:v>1.996</c:v>
                </c:pt>
                <c:pt idx="1687">
                  <c:v>1.9950000000000001</c:v>
                </c:pt>
                <c:pt idx="1688">
                  <c:v>1.9950000000000001</c:v>
                </c:pt>
                <c:pt idx="1689">
                  <c:v>1.9950000000000001</c:v>
                </c:pt>
                <c:pt idx="1690">
                  <c:v>1.994</c:v>
                </c:pt>
                <c:pt idx="1691">
                  <c:v>1.994</c:v>
                </c:pt>
                <c:pt idx="1692">
                  <c:v>1.9930000000000001</c:v>
                </c:pt>
                <c:pt idx="1693">
                  <c:v>1.9930000000000001</c:v>
                </c:pt>
                <c:pt idx="1694">
                  <c:v>1.9910000000000001</c:v>
                </c:pt>
                <c:pt idx="1695">
                  <c:v>1.99</c:v>
                </c:pt>
                <c:pt idx="1696">
                  <c:v>1.9890000000000001</c:v>
                </c:pt>
                <c:pt idx="1697">
                  <c:v>1.9890000000000001</c:v>
                </c:pt>
                <c:pt idx="1698">
                  <c:v>1.9890000000000001</c:v>
                </c:pt>
                <c:pt idx="1699">
                  <c:v>1.988</c:v>
                </c:pt>
                <c:pt idx="1700">
                  <c:v>1.9870000000000001</c:v>
                </c:pt>
                <c:pt idx="1701">
                  <c:v>1.9870000000000001</c:v>
                </c:pt>
                <c:pt idx="1702">
                  <c:v>1.986</c:v>
                </c:pt>
                <c:pt idx="1703">
                  <c:v>1.986</c:v>
                </c:pt>
                <c:pt idx="1704">
                  <c:v>1.986</c:v>
                </c:pt>
                <c:pt idx="1705">
                  <c:v>1.986</c:v>
                </c:pt>
                <c:pt idx="1706">
                  <c:v>1.986</c:v>
                </c:pt>
                <c:pt idx="1707">
                  <c:v>1.9850000000000001</c:v>
                </c:pt>
                <c:pt idx="1708">
                  <c:v>1.9850000000000001</c:v>
                </c:pt>
                <c:pt idx="1709">
                  <c:v>1.984</c:v>
                </c:pt>
                <c:pt idx="1710">
                  <c:v>1.9830000000000001</c:v>
                </c:pt>
                <c:pt idx="1711">
                  <c:v>1.982</c:v>
                </c:pt>
                <c:pt idx="1712">
                  <c:v>1.9810000000000001</c:v>
                </c:pt>
                <c:pt idx="1713">
                  <c:v>1.9790000000000001</c:v>
                </c:pt>
                <c:pt idx="1714">
                  <c:v>1.978</c:v>
                </c:pt>
                <c:pt idx="1715">
                  <c:v>1.978</c:v>
                </c:pt>
                <c:pt idx="1716">
                  <c:v>1.978</c:v>
                </c:pt>
                <c:pt idx="1717">
                  <c:v>1.9770000000000001</c:v>
                </c:pt>
                <c:pt idx="1718">
                  <c:v>1.976</c:v>
                </c:pt>
                <c:pt idx="1719">
                  <c:v>1.9750000000000001</c:v>
                </c:pt>
                <c:pt idx="1720">
                  <c:v>1.974</c:v>
                </c:pt>
                <c:pt idx="1721">
                  <c:v>1.974</c:v>
                </c:pt>
                <c:pt idx="1722">
                  <c:v>1.974</c:v>
                </c:pt>
                <c:pt idx="1723">
                  <c:v>1.974</c:v>
                </c:pt>
                <c:pt idx="1724">
                  <c:v>1.9730000000000001</c:v>
                </c:pt>
                <c:pt idx="1725">
                  <c:v>1.972</c:v>
                </c:pt>
                <c:pt idx="1726">
                  <c:v>1.972</c:v>
                </c:pt>
                <c:pt idx="1727">
                  <c:v>1.9710000000000001</c:v>
                </c:pt>
                <c:pt idx="1728">
                  <c:v>1.9710000000000001</c:v>
                </c:pt>
                <c:pt idx="1729">
                  <c:v>1.97</c:v>
                </c:pt>
                <c:pt idx="1730">
                  <c:v>1.97</c:v>
                </c:pt>
                <c:pt idx="1731">
                  <c:v>1.968</c:v>
                </c:pt>
                <c:pt idx="1732">
                  <c:v>1.968</c:v>
                </c:pt>
                <c:pt idx="1733">
                  <c:v>1.968</c:v>
                </c:pt>
                <c:pt idx="1734">
                  <c:v>1.9650000000000001</c:v>
                </c:pt>
                <c:pt idx="1735">
                  <c:v>1.964</c:v>
                </c:pt>
                <c:pt idx="1736">
                  <c:v>1.964</c:v>
                </c:pt>
                <c:pt idx="1737">
                  <c:v>1.962</c:v>
                </c:pt>
                <c:pt idx="1738">
                  <c:v>1.9590000000000001</c:v>
                </c:pt>
                <c:pt idx="1739">
                  <c:v>1.9590000000000001</c:v>
                </c:pt>
                <c:pt idx="1740">
                  <c:v>1.958</c:v>
                </c:pt>
                <c:pt idx="1741">
                  <c:v>1.956</c:v>
                </c:pt>
                <c:pt idx="1742">
                  <c:v>1.954</c:v>
                </c:pt>
                <c:pt idx="1743">
                  <c:v>1.952</c:v>
                </c:pt>
                <c:pt idx="1744">
                  <c:v>1.95</c:v>
                </c:pt>
                <c:pt idx="1745">
                  <c:v>1.95</c:v>
                </c:pt>
                <c:pt idx="1746">
                  <c:v>1.9490000000000001</c:v>
                </c:pt>
                <c:pt idx="1747">
                  <c:v>1.9470000000000001</c:v>
                </c:pt>
                <c:pt idx="1748">
                  <c:v>1.9450000000000001</c:v>
                </c:pt>
                <c:pt idx="1749">
                  <c:v>1.9450000000000001</c:v>
                </c:pt>
                <c:pt idx="1750">
                  <c:v>1.944</c:v>
                </c:pt>
                <c:pt idx="1751">
                  <c:v>1.944</c:v>
                </c:pt>
                <c:pt idx="1752">
                  <c:v>1.9430000000000001</c:v>
                </c:pt>
                <c:pt idx="1753">
                  <c:v>1.9419999999999999</c:v>
                </c:pt>
                <c:pt idx="1754">
                  <c:v>1.9419999999999999</c:v>
                </c:pt>
                <c:pt idx="1755">
                  <c:v>1.94</c:v>
                </c:pt>
                <c:pt idx="1756">
                  <c:v>1.94</c:v>
                </c:pt>
                <c:pt idx="1757">
                  <c:v>1.9390000000000001</c:v>
                </c:pt>
                <c:pt idx="1758">
                  <c:v>1.9390000000000001</c:v>
                </c:pt>
                <c:pt idx="1759">
                  <c:v>1.9390000000000001</c:v>
                </c:pt>
                <c:pt idx="1760">
                  <c:v>1.9379999999999999</c:v>
                </c:pt>
                <c:pt idx="1761">
                  <c:v>1.9370000000000001</c:v>
                </c:pt>
                <c:pt idx="1762">
                  <c:v>1.9370000000000001</c:v>
                </c:pt>
                <c:pt idx="1763">
                  <c:v>1.9370000000000001</c:v>
                </c:pt>
                <c:pt idx="1764">
                  <c:v>1.9359999999999999</c:v>
                </c:pt>
                <c:pt idx="1765">
                  <c:v>1.9350000000000001</c:v>
                </c:pt>
                <c:pt idx="1766">
                  <c:v>1.9330000000000001</c:v>
                </c:pt>
                <c:pt idx="1767">
                  <c:v>1.9319999999999999</c:v>
                </c:pt>
                <c:pt idx="1768">
                  <c:v>1.931</c:v>
                </c:pt>
                <c:pt idx="1769">
                  <c:v>1.931</c:v>
                </c:pt>
                <c:pt idx="1770">
                  <c:v>1.931</c:v>
                </c:pt>
                <c:pt idx="1771">
                  <c:v>1.931</c:v>
                </c:pt>
                <c:pt idx="1772">
                  <c:v>1.931</c:v>
                </c:pt>
                <c:pt idx="1773">
                  <c:v>1.93</c:v>
                </c:pt>
                <c:pt idx="1774">
                  <c:v>1.929</c:v>
                </c:pt>
                <c:pt idx="1775">
                  <c:v>1.929</c:v>
                </c:pt>
                <c:pt idx="1776">
                  <c:v>1.9279999999999999</c:v>
                </c:pt>
                <c:pt idx="1777">
                  <c:v>1.927</c:v>
                </c:pt>
                <c:pt idx="1778">
                  <c:v>1.9259999999999999</c:v>
                </c:pt>
                <c:pt idx="1779">
                  <c:v>1.9259999999999999</c:v>
                </c:pt>
                <c:pt idx="1780">
                  <c:v>1.9259999999999999</c:v>
                </c:pt>
                <c:pt idx="1781">
                  <c:v>1.9259999999999999</c:v>
                </c:pt>
                <c:pt idx="1782">
                  <c:v>1.925</c:v>
                </c:pt>
                <c:pt idx="1783">
                  <c:v>1.9239999999999999</c:v>
                </c:pt>
                <c:pt idx="1784">
                  <c:v>1.9219999999999999</c:v>
                </c:pt>
                <c:pt idx="1785">
                  <c:v>1.921</c:v>
                </c:pt>
                <c:pt idx="1786">
                  <c:v>1.92</c:v>
                </c:pt>
                <c:pt idx="1787">
                  <c:v>1.92</c:v>
                </c:pt>
                <c:pt idx="1788">
                  <c:v>1.919</c:v>
                </c:pt>
                <c:pt idx="1789">
                  <c:v>1.917</c:v>
                </c:pt>
                <c:pt idx="1790">
                  <c:v>1.9139999999999999</c:v>
                </c:pt>
                <c:pt idx="1791">
                  <c:v>1.9119999999999999</c:v>
                </c:pt>
                <c:pt idx="1792">
                  <c:v>1.91</c:v>
                </c:pt>
                <c:pt idx="1793">
                  <c:v>1.91</c:v>
                </c:pt>
                <c:pt idx="1794">
                  <c:v>1.91</c:v>
                </c:pt>
                <c:pt idx="1795">
                  <c:v>1.909</c:v>
                </c:pt>
                <c:pt idx="1796">
                  <c:v>1.9079999999999999</c:v>
                </c:pt>
                <c:pt idx="1797">
                  <c:v>1.907</c:v>
                </c:pt>
                <c:pt idx="1798">
                  <c:v>1.9059999999999999</c:v>
                </c:pt>
                <c:pt idx="1799">
                  <c:v>1.9059999999999999</c:v>
                </c:pt>
                <c:pt idx="1800">
                  <c:v>1.9059999999999999</c:v>
                </c:pt>
                <c:pt idx="1801">
                  <c:v>1.905</c:v>
                </c:pt>
                <c:pt idx="1802">
                  <c:v>1.905</c:v>
                </c:pt>
                <c:pt idx="1803">
                  <c:v>1.905</c:v>
                </c:pt>
                <c:pt idx="1804">
                  <c:v>1.905</c:v>
                </c:pt>
                <c:pt idx="1805">
                  <c:v>1.9039999999999999</c:v>
                </c:pt>
                <c:pt idx="1806">
                  <c:v>1.903</c:v>
                </c:pt>
                <c:pt idx="1807">
                  <c:v>1.9019999999999999</c:v>
                </c:pt>
                <c:pt idx="1808">
                  <c:v>1.899</c:v>
                </c:pt>
                <c:pt idx="1809">
                  <c:v>1.899</c:v>
                </c:pt>
                <c:pt idx="1810">
                  <c:v>1.897</c:v>
                </c:pt>
                <c:pt idx="1811">
                  <c:v>1.8959999999999999</c:v>
                </c:pt>
                <c:pt idx="1812">
                  <c:v>1.8959999999999999</c:v>
                </c:pt>
                <c:pt idx="1813">
                  <c:v>1.895</c:v>
                </c:pt>
                <c:pt idx="1814">
                  <c:v>1.895</c:v>
                </c:pt>
                <c:pt idx="1815">
                  <c:v>1.891</c:v>
                </c:pt>
                <c:pt idx="1816">
                  <c:v>1.89</c:v>
                </c:pt>
                <c:pt idx="1817">
                  <c:v>1.889</c:v>
                </c:pt>
                <c:pt idx="1818">
                  <c:v>1.889</c:v>
                </c:pt>
                <c:pt idx="1819">
                  <c:v>1.8879999999999999</c:v>
                </c:pt>
                <c:pt idx="1820">
                  <c:v>1.8879999999999999</c:v>
                </c:pt>
                <c:pt idx="1821">
                  <c:v>1.8879999999999999</c:v>
                </c:pt>
                <c:pt idx="1822">
                  <c:v>1.887</c:v>
                </c:pt>
                <c:pt idx="1823">
                  <c:v>1.887</c:v>
                </c:pt>
                <c:pt idx="1824">
                  <c:v>1.887</c:v>
                </c:pt>
                <c:pt idx="1825">
                  <c:v>1.887</c:v>
                </c:pt>
                <c:pt idx="1826">
                  <c:v>1.8859999999999999</c:v>
                </c:pt>
                <c:pt idx="1827">
                  <c:v>1.885</c:v>
                </c:pt>
                <c:pt idx="1828">
                  <c:v>1.885</c:v>
                </c:pt>
                <c:pt idx="1829">
                  <c:v>1.8819999999999999</c:v>
                </c:pt>
                <c:pt idx="1830">
                  <c:v>1.8819999999999999</c:v>
                </c:pt>
                <c:pt idx="1831">
                  <c:v>1.881</c:v>
                </c:pt>
                <c:pt idx="1832">
                  <c:v>1.88</c:v>
                </c:pt>
                <c:pt idx="1833">
                  <c:v>1.879</c:v>
                </c:pt>
                <c:pt idx="1834">
                  <c:v>1.8779999999999999</c:v>
                </c:pt>
                <c:pt idx="1835">
                  <c:v>1.877</c:v>
                </c:pt>
                <c:pt idx="1836">
                  <c:v>1.8759999999999999</c:v>
                </c:pt>
                <c:pt idx="1837">
                  <c:v>1.8759999999999999</c:v>
                </c:pt>
                <c:pt idx="1838">
                  <c:v>1.875</c:v>
                </c:pt>
                <c:pt idx="1839">
                  <c:v>1.875</c:v>
                </c:pt>
                <c:pt idx="1840">
                  <c:v>1.8740000000000001</c:v>
                </c:pt>
                <c:pt idx="1841">
                  <c:v>1.8740000000000001</c:v>
                </c:pt>
                <c:pt idx="1842">
                  <c:v>1.873</c:v>
                </c:pt>
                <c:pt idx="1843">
                  <c:v>1.873</c:v>
                </c:pt>
                <c:pt idx="1844">
                  <c:v>1.871</c:v>
                </c:pt>
                <c:pt idx="1845">
                  <c:v>1.869</c:v>
                </c:pt>
                <c:pt idx="1846">
                  <c:v>1.869</c:v>
                </c:pt>
                <c:pt idx="1847">
                  <c:v>1.8680000000000001</c:v>
                </c:pt>
                <c:pt idx="1848">
                  <c:v>1.8680000000000001</c:v>
                </c:pt>
                <c:pt idx="1849">
                  <c:v>1.867</c:v>
                </c:pt>
                <c:pt idx="1850">
                  <c:v>1.8660000000000001</c:v>
                </c:pt>
                <c:pt idx="1851">
                  <c:v>1.8660000000000001</c:v>
                </c:pt>
                <c:pt idx="1852">
                  <c:v>1.865</c:v>
                </c:pt>
                <c:pt idx="1853">
                  <c:v>1.865</c:v>
                </c:pt>
                <c:pt idx="1854">
                  <c:v>1.865</c:v>
                </c:pt>
                <c:pt idx="1855">
                  <c:v>1.8640000000000001</c:v>
                </c:pt>
                <c:pt idx="1856">
                  <c:v>1.8620000000000001</c:v>
                </c:pt>
                <c:pt idx="1857">
                  <c:v>1.861</c:v>
                </c:pt>
                <c:pt idx="1858">
                  <c:v>1.86</c:v>
                </c:pt>
                <c:pt idx="1859">
                  <c:v>1.8580000000000001</c:v>
                </c:pt>
                <c:pt idx="1860">
                  <c:v>1.857</c:v>
                </c:pt>
                <c:pt idx="1861">
                  <c:v>1.857</c:v>
                </c:pt>
                <c:pt idx="1862">
                  <c:v>1.8560000000000001</c:v>
                </c:pt>
                <c:pt idx="1863">
                  <c:v>1.8560000000000001</c:v>
                </c:pt>
                <c:pt idx="1864">
                  <c:v>1.855</c:v>
                </c:pt>
                <c:pt idx="1865">
                  <c:v>1.855</c:v>
                </c:pt>
                <c:pt idx="1866">
                  <c:v>1.855</c:v>
                </c:pt>
                <c:pt idx="1867">
                  <c:v>1.855</c:v>
                </c:pt>
                <c:pt idx="1868">
                  <c:v>1.855</c:v>
                </c:pt>
                <c:pt idx="1869">
                  <c:v>1.855</c:v>
                </c:pt>
                <c:pt idx="1870">
                  <c:v>1.8540000000000001</c:v>
                </c:pt>
                <c:pt idx="1871">
                  <c:v>1.8540000000000001</c:v>
                </c:pt>
                <c:pt idx="1872">
                  <c:v>1.853</c:v>
                </c:pt>
                <c:pt idx="1873">
                  <c:v>1.8520000000000001</c:v>
                </c:pt>
                <c:pt idx="1874">
                  <c:v>1.8520000000000001</c:v>
                </c:pt>
                <c:pt idx="1875">
                  <c:v>1.8520000000000001</c:v>
                </c:pt>
                <c:pt idx="1876">
                  <c:v>1.8520000000000001</c:v>
                </c:pt>
                <c:pt idx="1877">
                  <c:v>1.85</c:v>
                </c:pt>
                <c:pt idx="1878">
                  <c:v>1.85</c:v>
                </c:pt>
                <c:pt idx="1879">
                  <c:v>1.849</c:v>
                </c:pt>
                <c:pt idx="1880">
                  <c:v>1.849</c:v>
                </c:pt>
                <c:pt idx="1881">
                  <c:v>1.849</c:v>
                </c:pt>
                <c:pt idx="1882">
                  <c:v>1.8480000000000001</c:v>
                </c:pt>
                <c:pt idx="1883">
                  <c:v>1.847</c:v>
                </c:pt>
                <c:pt idx="1884">
                  <c:v>1.8440000000000001</c:v>
                </c:pt>
                <c:pt idx="1885">
                  <c:v>1.843</c:v>
                </c:pt>
                <c:pt idx="1886">
                  <c:v>1.8420000000000001</c:v>
                </c:pt>
                <c:pt idx="1887">
                  <c:v>1.841</c:v>
                </c:pt>
                <c:pt idx="1888">
                  <c:v>1.841</c:v>
                </c:pt>
                <c:pt idx="1889">
                  <c:v>1.841</c:v>
                </c:pt>
                <c:pt idx="1890">
                  <c:v>1.839</c:v>
                </c:pt>
                <c:pt idx="1891">
                  <c:v>1.839</c:v>
                </c:pt>
                <c:pt idx="1892">
                  <c:v>1.8380000000000001</c:v>
                </c:pt>
                <c:pt idx="1893">
                  <c:v>1.837</c:v>
                </c:pt>
                <c:pt idx="1894">
                  <c:v>1.8360000000000001</c:v>
                </c:pt>
                <c:pt idx="1895">
                  <c:v>1.835</c:v>
                </c:pt>
                <c:pt idx="1896">
                  <c:v>1.835</c:v>
                </c:pt>
                <c:pt idx="1897">
                  <c:v>1.8340000000000001</c:v>
                </c:pt>
                <c:pt idx="1898">
                  <c:v>1.8320000000000001</c:v>
                </c:pt>
                <c:pt idx="1899">
                  <c:v>1.8320000000000001</c:v>
                </c:pt>
                <c:pt idx="1900">
                  <c:v>1.831</c:v>
                </c:pt>
                <c:pt idx="1901">
                  <c:v>1.831</c:v>
                </c:pt>
                <c:pt idx="1902">
                  <c:v>1.831</c:v>
                </c:pt>
                <c:pt idx="1903">
                  <c:v>1.829</c:v>
                </c:pt>
                <c:pt idx="1904">
                  <c:v>1.829</c:v>
                </c:pt>
                <c:pt idx="1905">
                  <c:v>1.829</c:v>
                </c:pt>
                <c:pt idx="1906">
                  <c:v>1.8280000000000001</c:v>
                </c:pt>
                <c:pt idx="1907">
                  <c:v>1.827</c:v>
                </c:pt>
                <c:pt idx="1908">
                  <c:v>1.827</c:v>
                </c:pt>
                <c:pt idx="1909">
                  <c:v>1.8260000000000001</c:v>
                </c:pt>
                <c:pt idx="1910">
                  <c:v>1.8260000000000001</c:v>
                </c:pt>
                <c:pt idx="1911">
                  <c:v>1.8240000000000001</c:v>
                </c:pt>
                <c:pt idx="1912">
                  <c:v>1.823</c:v>
                </c:pt>
                <c:pt idx="1913">
                  <c:v>1.8220000000000001</c:v>
                </c:pt>
                <c:pt idx="1914">
                  <c:v>1.821</c:v>
                </c:pt>
                <c:pt idx="1915">
                  <c:v>1.821</c:v>
                </c:pt>
                <c:pt idx="1916">
                  <c:v>1.821</c:v>
                </c:pt>
                <c:pt idx="1917">
                  <c:v>1.819</c:v>
                </c:pt>
                <c:pt idx="1918">
                  <c:v>1.819</c:v>
                </c:pt>
                <c:pt idx="1919">
                  <c:v>1.8180000000000001</c:v>
                </c:pt>
                <c:pt idx="1920">
                  <c:v>1.8169999999999999</c:v>
                </c:pt>
                <c:pt idx="1921">
                  <c:v>1.8160000000000001</c:v>
                </c:pt>
                <c:pt idx="1922">
                  <c:v>1.8160000000000001</c:v>
                </c:pt>
                <c:pt idx="1923">
                  <c:v>1.8160000000000001</c:v>
                </c:pt>
                <c:pt idx="1924">
                  <c:v>1.8160000000000001</c:v>
                </c:pt>
                <c:pt idx="1925">
                  <c:v>1.8149999999999999</c:v>
                </c:pt>
                <c:pt idx="1926">
                  <c:v>1.8140000000000001</c:v>
                </c:pt>
                <c:pt idx="1927">
                  <c:v>1.8140000000000001</c:v>
                </c:pt>
                <c:pt idx="1928">
                  <c:v>1.8129999999999999</c:v>
                </c:pt>
                <c:pt idx="1929">
                  <c:v>1.8109999999999999</c:v>
                </c:pt>
                <c:pt idx="1930">
                  <c:v>1.8109999999999999</c:v>
                </c:pt>
                <c:pt idx="1931">
                  <c:v>1.81</c:v>
                </c:pt>
                <c:pt idx="1932">
                  <c:v>1.81</c:v>
                </c:pt>
                <c:pt idx="1933">
                  <c:v>1.81</c:v>
                </c:pt>
                <c:pt idx="1934">
                  <c:v>1.8089999999999999</c:v>
                </c:pt>
                <c:pt idx="1935">
                  <c:v>1.8080000000000001</c:v>
                </c:pt>
                <c:pt idx="1936">
                  <c:v>1.8080000000000001</c:v>
                </c:pt>
                <c:pt idx="1937">
                  <c:v>1.8080000000000001</c:v>
                </c:pt>
                <c:pt idx="1938">
                  <c:v>1.8069999999999999</c:v>
                </c:pt>
                <c:pt idx="1939">
                  <c:v>1.8069999999999999</c:v>
                </c:pt>
                <c:pt idx="1940">
                  <c:v>1.806</c:v>
                </c:pt>
                <c:pt idx="1941">
                  <c:v>1.8029999999999999</c:v>
                </c:pt>
                <c:pt idx="1942">
                  <c:v>1.802</c:v>
                </c:pt>
                <c:pt idx="1943">
                  <c:v>1.8009999999999999</c:v>
                </c:pt>
                <c:pt idx="1944">
                  <c:v>1.8009999999999999</c:v>
                </c:pt>
                <c:pt idx="1945">
                  <c:v>1.8009999999999999</c:v>
                </c:pt>
                <c:pt idx="1946">
                  <c:v>1.8</c:v>
                </c:pt>
                <c:pt idx="1947">
                  <c:v>1.7989999999999999</c:v>
                </c:pt>
                <c:pt idx="1948">
                  <c:v>1.798</c:v>
                </c:pt>
                <c:pt idx="1949">
                  <c:v>1.798</c:v>
                </c:pt>
                <c:pt idx="1950">
                  <c:v>1.798</c:v>
                </c:pt>
                <c:pt idx="1951">
                  <c:v>1.798</c:v>
                </c:pt>
                <c:pt idx="1952">
                  <c:v>1.798</c:v>
                </c:pt>
                <c:pt idx="1953">
                  <c:v>1.7969999999999999</c:v>
                </c:pt>
                <c:pt idx="1954">
                  <c:v>1.7969999999999999</c:v>
                </c:pt>
                <c:pt idx="1955">
                  <c:v>1.796</c:v>
                </c:pt>
                <c:pt idx="1956">
                  <c:v>1.796</c:v>
                </c:pt>
                <c:pt idx="1957">
                  <c:v>1.796</c:v>
                </c:pt>
                <c:pt idx="1958">
                  <c:v>1.796</c:v>
                </c:pt>
                <c:pt idx="1959">
                  <c:v>1.7949999999999999</c:v>
                </c:pt>
                <c:pt idx="1960">
                  <c:v>1.794</c:v>
                </c:pt>
                <c:pt idx="1961">
                  <c:v>1.794</c:v>
                </c:pt>
                <c:pt idx="1962">
                  <c:v>1.794</c:v>
                </c:pt>
                <c:pt idx="1963">
                  <c:v>1.7929999999999999</c:v>
                </c:pt>
                <c:pt idx="1964">
                  <c:v>1.7909999999999999</c:v>
                </c:pt>
                <c:pt idx="1965">
                  <c:v>1.7909999999999999</c:v>
                </c:pt>
                <c:pt idx="1966">
                  <c:v>1.7909999999999999</c:v>
                </c:pt>
                <c:pt idx="1967">
                  <c:v>1.79</c:v>
                </c:pt>
                <c:pt idx="1968">
                  <c:v>1.7889999999999999</c:v>
                </c:pt>
                <c:pt idx="1969">
                  <c:v>1.7889999999999999</c:v>
                </c:pt>
                <c:pt idx="1970">
                  <c:v>1.788</c:v>
                </c:pt>
                <c:pt idx="1971">
                  <c:v>1.788</c:v>
                </c:pt>
                <c:pt idx="1972">
                  <c:v>1.7869999999999999</c:v>
                </c:pt>
                <c:pt idx="1973">
                  <c:v>1.7849999999999999</c:v>
                </c:pt>
                <c:pt idx="1974">
                  <c:v>1.7849999999999999</c:v>
                </c:pt>
                <c:pt idx="1975">
                  <c:v>1.7829999999999999</c:v>
                </c:pt>
                <c:pt idx="1976">
                  <c:v>1.7829999999999999</c:v>
                </c:pt>
                <c:pt idx="1977">
                  <c:v>1.7829999999999999</c:v>
                </c:pt>
                <c:pt idx="1978">
                  <c:v>1.7829999999999999</c:v>
                </c:pt>
                <c:pt idx="1979">
                  <c:v>1.7829999999999999</c:v>
                </c:pt>
                <c:pt idx="1980">
                  <c:v>1.782</c:v>
                </c:pt>
                <c:pt idx="1981">
                  <c:v>1.7809999999999999</c:v>
                </c:pt>
                <c:pt idx="1982">
                  <c:v>1.7809999999999999</c:v>
                </c:pt>
                <c:pt idx="1983">
                  <c:v>1.7809999999999999</c:v>
                </c:pt>
                <c:pt idx="1984">
                  <c:v>1.78</c:v>
                </c:pt>
                <c:pt idx="1985">
                  <c:v>1.78</c:v>
                </c:pt>
                <c:pt idx="1986">
                  <c:v>1.78</c:v>
                </c:pt>
                <c:pt idx="1987">
                  <c:v>1.78</c:v>
                </c:pt>
                <c:pt idx="1988">
                  <c:v>1.78</c:v>
                </c:pt>
                <c:pt idx="1989">
                  <c:v>1.7789999999999999</c:v>
                </c:pt>
                <c:pt idx="1990">
                  <c:v>1.778</c:v>
                </c:pt>
                <c:pt idx="1991">
                  <c:v>1.7769999999999999</c:v>
                </c:pt>
                <c:pt idx="1992">
                  <c:v>1.7769999999999999</c:v>
                </c:pt>
                <c:pt idx="1993">
                  <c:v>1.776</c:v>
                </c:pt>
                <c:pt idx="1994">
                  <c:v>1.7749999999999999</c:v>
                </c:pt>
                <c:pt idx="1995">
                  <c:v>1.774</c:v>
                </c:pt>
                <c:pt idx="1996">
                  <c:v>1.774</c:v>
                </c:pt>
                <c:pt idx="1997">
                  <c:v>1.774</c:v>
                </c:pt>
                <c:pt idx="1998">
                  <c:v>1.7729999999999999</c:v>
                </c:pt>
                <c:pt idx="1999">
                  <c:v>1.772</c:v>
                </c:pt>
                <c:pt idx="2000">
                  <c:v>1.772</c:v>
                </c:pt>
                <c:pt idx="2001">
                  <c:v>1.7689999999999999</c:v>
                </c:pt>
                <c:pt idx="2002">
                  <c:v>1.768</c:v>
                </c:pt>
                <c:pt idx="2003">
                  <c:v>1.7669999999999999</c:v>
                </c:pt>
                <c:pt idx="2004">
                  <c:v>1.764</c:v>
                </c:pt>
                <c:pt idx="2005">
                  <c:v>1.764</c:v>
                </c:pt>
                <c:pt idx="2006">
                  <c:v>1.764</c:v>
                </c:pt>
                <c:pt idx="2007">
                  <c:v>1.762</c:v>
                </c:pt>
                <c:pt idx="2008">
                  <c:v>1.762</c:v>
                </c:pt>
                <c:pt idx="2009">
                  <c:v>1.7609999999999999</c:v>
                </c:pt>
                <c:pt idx="2010">
                  <c:v>1.76</c:v>
                </c:pt>
                <c:pt idx="2011">
                  <c:v>1.76</c:v>
                </c:pt>
                <c:pt idx="2012">
                  <c:v>1.7589999999999999</c:v>
                </c:pt>
                <c:pt idx="2013">
                  <c:v>1.758</c:v>
                </c:pt>
                <c:pt idx="2014">
                  <c:v>1.758</c:v>
                </c:pt>
                <c:pt idx="2015">
                  <c:v>1.758</c:v>
                </c:pt>
                <c:pt idx="2016">
                  <c:v>1.758</c:v>
                </c:pt>
                <c:pt idx="2017">
                  <c:v>1.758</c:v>
                </c:pt>
                <c:pt idx="2018">
                  <c:v>1.7569999999999999</c:v>
                </c:pt>
                <c:pt idx="2019">
                  <c:v>1.756</c:v>
                </c:pt>
                <c:pt idx="2020">
                  <c:v>1.756</c:v>
                </c:pt>
                <c:pt idx="2021">
                  <c:v>1.7549999999999999</c:v>
                </c:pt>
                <c:pt idx="2022">
                  <c:v>1.7549999999999999</c:v>
                </c:pt>
                <c:pt idx="2023">
                  <c:v>1.754</c:v>
                </c:pt>
                <c:pt idx="2024">
                  <c:v>1.754</c:v>
                </c:pt>
                <c:pt idx="2025">
                  <c:v>1.752</c:v>
                </c:pt>
                <c:pt idx="2026">
                  <c:v>1.752</c:v>
                </c:pt>
                <c:pt idx="2027">
                  <c:v>1.752</c:v>
                </c:pt>
                <c:pt idx="2028">
                  <c:v>1.752</c:v>
                </c:pt>
                <c:pt idx="2029">
                  <c:v>1.7509999999999999</c:v>
                </c:pt>
                <c:pt idx="2030">
                  <c:v>1.7509999999999999</c:v>
                </c:pt>
                <c:pt idx="2031">
                  <c:v>1.7490000000000001</c:v>
                </c:pt>
                <c:pt idx="2032">
                  <c:v>1.7490000000000001</c:v>
                </c:pt>
                <c:pt idx="2033">
                  <c:v>1.7490000000000001</c:v>
                </c:pt>
                <c:pt idx="2034">
                  <c:v>1.7470000000000001</c:v>
                </c:pt>
                <c:pt idx="2035">
                  <c:v>1.7470000000000001</c:v>
                </c:pt>
                <c:pt idx="2036">
                  <c:v>1.746</c:v>
                </c:pt>
                <c:pt idx="2037">
                  <c:v>1.746</c:v>
                </c:pt>
                <c:pt idx="2038">
                  <c:v>1.746</c:v>
                </c:pt>
                <c:pt idx="2039">
                  <c:v>1.7450000000000001</c:v>
                </c:pt>
                <c:pt idx="2040">
                  <c:v>1.7450000000000001</c:v>
                </c:pt>
                <c:pt idx="2041">
                  <c:v>1.7450000000000001</c:v>
                </c:pt>
                <c:pt idx="2042">
                  <c:v>1.7430000000000001</c:v>
                </c:pt>
                <c:pt idx="2043">
                  <c:v>1.7430000000000001</c:v>
                </c:pt>
                <c:pt idx="2044">
                  <c:v>1.742</c:v>
                </c:pt>
                <c:pt idx="2045">
                  <c:v>1.742</c:v>
                </c:pt>
                <c:pt idx="2046">
                  <c:v>1.742</c:v>
                </c:pt>
                <c:pt idx="2047">
                  <c:v>1.7410000000000001</c:v>
                </c:pt>
                <c:pt idx="2048">
                  <c:v>1.74</c:v>
                </c:pt>
                <c:pt idx="2049">
                  <c:v>1.74</c:v>
                </c:pt>
                <c:pt idx="2050">
                  <c:v>1.7390000000000001</c:v>
                </c:pt>
                <c:pt idx="2051">
                  <c:v>1.7390000000000001</c:v>
                </c:pt>
                <c:pt idx="2052">
                  <c:v>1.738</c:v>
                </c:pt>
                <c:pt idx="2053">
                  <c:v>1.738</c:v>
                </c:pt>
                <c:pt idx="2054">
                  <c:v>1.738</c:v>
                </c:pt>
                <c:pt idx="2055">
                  <c:v>1.738</c:v>
                </c:pt>
                <c:pt idx="2056">
                  <c:v>1.7370000000000001</c:v>
                </c:pt>
                <c:pt idx="2057">
                  <c:v>1.7370000000000001</c:v>
                </c:pt>
                <c:pt idx="2058">
                  <c:v>1.7370000000000001</c:v>
                </c:pt>
                <c:pt idx="2059">
                  <c:v>1.736</c:v>
                </c:pt>
                <c:pt idx="2060">
                  <c:v>1.7350000000000001</c:v>
                </c:pt>
                <c:pt idx="2061">
                  <c:v>1.734</c:v>
                </c:pt>
                <c:pt idx="2062">
                  <c:v>1.734</c:v>
                </c:pt>
                <c:pt idx="2063">
                  <c:v>1.7330000000000001</c:v>
                </c:pt>
                <c:pt idx="2064">
                  <c:v>1.7330000000000001</c:v>
                </c:pt>
                <c:pt idx="2065">
                  <c:v>1.732</c:v>
                </c:pt>
                <c:pt idx="2066">
                  <c:v>1.7310000000000001</c:v>
                </c:pt>
                <c:pt idx="2067">
                  <c:v>1.73</c:v>
                </c:pt>
                <c:pt idx="2068">
                  <c:v>1.73</c:v>
                </c:pt>
                <c:pt idx="2069">
                  <c:v>1.7270000000000001</c:v>
                </c:pt>
                <c:pt idx="2070">
                  <c:v>1.726</c:v>
                </c:pt>
                <c:pt idx="2071">
                  <c:v>1.7250000000000001</c:v>
                </c:pt>
                <c:pt idx="2072">
                  <c:v>1.724</c:v>
                </c:pt>
                <c:pt idx="2073">
                  <c:v>1.724</c:v>
                </c:pt>
                <c:pt idx="2074">
                  <c:v>1.724</c:v>
                </c:pt>
                <c:pt idx="2075">
                  <c:v>1.7230000000000001</c:v>
                </c:pt>
                <c:pt idx="2076">
                  <c:v>1.722</c:v>
                </c:pt>
                <c:pt idx="2077">
                  <c:v>1.722</c:v>
                </c:pt>
                <c:pt idx="2078">
                  <c:v>1.722</c:v>
                </c:pt>
                <c:pt idx="2079">
                  <c:v>1.722</c:v>
                </c:pt>
                <c:pt idx="2080">
                  <c:v>1.7210000000000001</c:v>
                </c:pt>
                <c:pt idx="2081">
                  <c:v>1.7210000000000001</c:v>
                </c:pt>
                <c:pt idx="2082">
                  <c:v>1.7190000000000001</c:v>
                </c:pt>
                <c:pt idx="2083">
                  <c:v>1.7190000000000001</c:v>
                </c:pt>
                <c:pt idx="2084">
                  <c:v>1.7190000000000001</c:v>
                </c:pt>
                <c:pt idx="2085">
                  <c:v>1.7170000000000001</c:v>
                </c:pt>
                <c:pt idx="2086">
                  <c:v>1.716</c:v>
                </c:pt>
                <c:pt idx="2087">
                  <c:v>1.7150000000000001</c:v>
                </c:pt>
                <c:pt idx="2088">
                  <c:v>1.7150000000000001</c:v>
                </c:pt>
                <c:pt idx="2089">
                  <c:v>1.714</c:v>
                </c:pt>
                <c:pt idx="2090">
                  <c:v>1.714</c:v>
                </c:pt>
                <c:pt idx="2091">
                  <c:v>1.714</c:v>
                </c:pt>
                <c:pt idx="2092">
                  <c:v>1.7130000000000001</c:v>
                </c:pt>
                <c:pt idx="2093">
                  <c:v>1.7130000000000001</c:v>
                </c:pt>
                <c:pt idx="2094">
                  <c:v>1.7130000000000001</c:v>
                </c:pt>
                <c:pt idx="2095">
                  <c:v>1.712</c:v>
                </c:pt>
                <c:pt idx="2096">
                  <c:v>1.712</c:v>
                </c:pt>
                <c:pt idx="2097">
                  <c:v>1.712</c:v>
                </c:pt>
                <c:pt idx="2098">
                  <c:v>1.712</c:v>
                </c:pt>
                <c:pt idx="2099">
                  <c:v>1.7110000000000001</c:v>
                </c:pt>
                <c:pt idx="2100">
                  <c:v>1.7110000000000001</c:v>
                </c:pt>
                <c:pt idx="2101">
                  <c:v>1.7110000000000001</c:v>
                </c:pt>
                <c:pt idx="2102">
                  <c:v>1.71</c:v>
                </c:pt>
                <c:pt idx="2103">
                  <c:v>1.71</c:v>
                </c:pt>
                <c:pt idx="2104">
                  <c:v>1.7090000000000001</c:v>
                </c:pt>
                <c:pt idx="2105">
                  <c:v>1.7090000000000001</c:v>
                </c:pt>
                <c:pt idx="2106">
                  <c:v>1.708</c:v>
                </c:pt>
                <c:pt idx="2107">
                  <c:v>1.708</c:v>
                </c:pt>
                <c:pt idx="2108">
                  <c:v>1.7070000000000001</c:v>
                </c:pt>
                <c:pt idx="2109">
                  <c:v>1.7070000000000001</c:v>
                </c:pt>
                <c:pt idx="2110">
                  <c:v>1.7070000000000001</c:v>
                </c:pt>
                <c:pt idx="2111">
                  <c:v>1.7070000000000001</c:v>
                </c:pt>
                <c:pt idx="2112">
                  <c:v>1.7050000000000001</c:v>
                </c:pt>
                <c:pt idx="2113">
                  <c:v>1.7050000000000001</c:v>
                </c:pt>
                <c:pt idx="2114">
                  <c:v>1.704</c:v>
                </c:pt>
                <c:pt idx="2115">
                  <c:v>1.7030000000000001</c:v>
                </c:pt>
                <c:pt idx="2116">
                  <c:v>1.7030000000000001</c:v>
                </c:pt>
                <c:pt idx="2117">
                  <c:v>1.7010000000000001</c:v>
                </c:pt>
                <c:pt idx="2118">
                  <c:v>1.7010000000000001</c:v>
                </c:pt>
                <c:pt idx="2119">
                  <c:v>1.7010000000000001</c:v>
                </c:pt>
                <c:pt idx="2120">
                  <c:v>1.7</c:v>
                </c:pt>
                <c:pt idx="2121">
                  <c:v>1.7</c:v>
                </c:pt>
                <c:pt idx="2122">
                  <c:v>1.6990000000000001</c:v>
                </c:pt>
                <c:pt idx="2123">
                  <c:v>1.6990000000000001</c:v>
                </c:pt>
                <c:pt idx="2124">
                  <c:v>1.6990000000000001</c:v>
                </c:pt>
                <c:pt idx="2125">
                  <c:v>1.698</c:v>
                </c:pt>
                <c:pt idx="2126">
                  <c:v>1.698</c:v>
                </c:pt>
                <c:pt idx="2127">
                  <c:v>1.696</c:v>
                </c:pt>
                <c:pt idx="2128">
                  <c:v>1.696</c:v>
                </c:pt>
                <c:pt idx="2129">
                  <c:v>1.6950000000000001</c:v>
                </c:pt>
                <c:pt idx="2130">
                  <c:v>1.6950000000000001</c:v>
                </c:pt>
                <c:pt idx="2131">
                  <c:v>1.6950000000000001</c:v>
                </c:pt>
                <c:pt idx="2132">
                  <c:v>1.6930000000000001</c:v>
                </c:pt>
                <c:pt idx="2133">
                  <c:v>1.6919999999999999</c:v>
                </c:pt>
                <c:pt idx="2134">
                  <c:v>1.6919999999999999</c:v>
                </c:pt>
                <c:pt idx="2135">
                  <c:v>1.6919999999999999</c:v>
                </c:pt>
                <c:pt idx="2136">
                  <c:v>1.6910000000000001</c:v>
                </c:pt>
                <c:pt idx="2137">
                  <c:v>1.69</c:v>
                </c:pt>
                <c:pt idx="2138">
                  <c:v>1.69</c:v>
                </c:pt>
                <c:pt idx="2139">
                  <c:v>1.69</c:v>
                </c:pt>
                <c:pt idx="2140">
                  <c:v>1.6890000000000001</c:v>
                </c:pt>
                <c:pt idx="2141">
                  <c:v>1.6879999999999999</c:v>
                </c:pt>
                <c:pt idx="2142">
                  <c:v>1.6879999999999999</c:v>
                </c:pt>
                <c:pt idx="2143">
                  <c:v>1.6879999999999999</c:v>
                </c:pt>
                <c:pt idx="2144">
                  <c:v>1.6879999999999999</c:v>
                </c:pt>
                <c:pt idx="2145">
                  <c:v>1.6870000000000001</c:v>
                </c:pt>
                <c:pt idx="2146">
                  <c:v>1.6870000000000001</c:v>
                </c:pt>
                <c:pt idx="2147">
                  <c:v>1.6859999999999999</c:v>
                </c:pt>
                <c:pt idx="2148">
                  <c:v>1.6859999999999999</c:v>
                </c:pt>
                <c:pt idx="2149">
                  <c:v>1.6850000000000001</c:v>
                </c:pt>
                <c:pt idx="2150">
                  <c:v>1.6850000000000001</c:v>
                </c:pt>
                <c:pt idx="2151">
                  <c:v>1.6850000000000001</c:v>
                </c:pt>
                <c:pt idx="2152">
                  <c:v>1.6850000000000001</c:v>
                </c:pt>
                <c:pt idx="2153">
                  <c:v>1.6839999999999999</c:v>
                </c:pt>
                <c:pt idx="2154">
                  <c:v>1.6839999999999999</c:v>
                </c:pt>
                <c:pt idx="2155">
                  <c:v>1.6839999999999999</c:v>
                </c:pt>
                <c:pt idx="2156">
                  <c:v>1.6830000000000001</c:v>
                </c:pt>
                <c:pt idx="2157">
                  <c:v>1.68</c:v>
                </c:pt>
                <c:pt idx="2158">
                  <c:v>1.68</c:v>
                </c:pt>
                <c:pt idx="2159">
                  <c:v>1.68</c:v>
                </c:pt>
                <c:pt idx="2160">
                  <c:v>1.679</c:v>
                </c:pt>
                <c:pt idx="2161">
                  <c:v>1.6779999999999999</c:v>
                </c:pt>
                <c:pt idx="2162">
                  <c:v>1.6779999999999999</c:v>
                </c:pt>
                <c:pt idx="2163">
                  <c:v>1.677</c:v>
                </c:pt>
                <c:pt idx="2164">
                  <c:v>1.6759999999999999</c:v>
                </c:pt>
                <c:pt idx="2165">
                  <c:v>1.675</c:v>
                </c:pt>
                <c:pt idx="2166">
                  <c:v>1.675</c:v>
                </c:pt>
                <c:pt idx="2167">
                  <c:v>1.675</c:v>
                </c:pt>
                <c:pt idx="2168">
                  <c:v>1.6739999999999999</c:v>
                </c:pt>
                <c:pt idx="2169">
                  <c:v>1.6739999999999999</c:v>
                </c:pt>
                <c:pt idx="2170">
                  <c:v>1.673</c:v>
                </c:pt>
                <c:pt idx="2171">
                  <c:v>1.673</c:v>
                </c:pt>
                <c:pt idx="2172">
                  <c:v>1.6719999999999999</c:v>
                </c:pt>
                <c:pt idx="2173">
                  <c:v>1.6719999999999999</c:v>
                </c:pt>
                <c:pt idx="2174">
                  <c:v>1.6719999999999999</c:v>
                </c:pt>
                <c:pt idx="2175">
                  <c:v>1.67</c:v>
                </c:pt>
                <c:pt idx="2176">
                  <c:v>1.669</c:v>
                </c:pt>
                <c:pt idx="2177">
                  <c:v>1.669</c:v>
                </c:pt>
                <c:pt idx="2178">
                  <c:v>1.669</c:v>
                </c:pt>
                <c:pt idx="2179">
                  <c:v>1.6679999999999999</c:v>
                </c:pt>
                <c:pt idx="2180">
                  <c:v>1.6679999999999999</c:v>
                </c:pt>
                <c:pt idx="2181">
                  <c:v>1.667</c:v>
                </c:pt>
                <c:pt idx="2182">
                  <c:v>1.667</c:v>
                </c:pt>
                <c:pt idx="2183">
                  <c:v>1.6659999999999999</c:v>
                </c:pt>
                <c:pt idx="2184">
                  <c:v>1.6659999999999999</c:v>
                </c:pt>
                <c:pt idx="2185">
                  <c:v>1.6659999999999999</c:v>
                </c:pt>
                <c:pt idx="2186">
                  <c:v>1.6659999999999999</c:v>
                </c:pt>
                <c:pt idx="2187">
                  <c:v>1.665</c:v>
                </c:pt>
                <c:pt idx="2188">
                  <c:v>1.6639999999999999</c:v>
                </c:pt>
                <c:pt idx="2189">
                  <c:v>1.663</c:v>
                </c:pt>
                <c:pt idx="2190">
                  <c:v>1.663</c:v>
                </c:pt>
                <c:pt idx="2191">
                  <c:v>1.663</c:v>
                </c:pt>
                <c:pt idx="2192">
                  <c:v>1.663</c:v>
                </c:pt>
                <c:pt idx="2193">
                  <c:v>1.663</c:v>
                </c:pt>
                <c:pt idx="2194">
                  <c:v>1.661</c:v>
                </c:pt>
                <c:pt idx="2195">
                  <c:v>1.66</c:v>
                </c:pt>
                <c:pt idx="2196">
                  <c:v>1.659</c:v>
                </c:pt>
                <c:pt idx="2197">
                  <c:v>1.6579999999999999</c:v>
                </c:pt>
                <c:pt idx="2198">
                  <c:v>1.6579999999999999</c:v>
                </c:pt>
                <c:pt idx="2199">
                  <c:v>1.6579999999999999</c:v>
                </c:pt>
                <c:pt idx="2200">
                  <c:v>1.6579999999999999</c:v>
                </c:pt>
                <c:pt idx="2201">
                  <c:v>1.657</c:v>
                </c:pt>
                <c:pt idx="2202">
                  <c:v>1.657</c:v>
                </c:pt>
                <c:pt idx="2203">
                  <c:v>1.657</c:v>
                </c:pt>
                <c:pt idx="2204">
                  <c:v>1.6559999999999999</c:v>
                </c:pt>
                <c:pt idx="2205">
                  <c:v>1.6559999999999999</c:v>
                </c:pt>
                <c:pt idx="2206">
                  <c:v>1.655</c:v>
                </c:pt>
                <c:pt idx="2207">
                  <c:v>1.655</c:v>
                </c:pt>
                <c:pt idx="2208">
                  <c:v>1.655</c:v>
                </c:pt>
                <c:pt idx="2209">
                  <c:v>1.6539999999999999</c:v>
                </c:pt>
                <c:pt idx="2210">
                  <c:v>1.653</c:v>
                </c:pt>
                <c:pt idx="2211">
                  <c:v>1.653</c:v>
                </c:pt>
                <c:pt idx="2212">
                  <c:v>1.6519999999999999</c:v>
                </c:pt>
                <c:pt idx="2213">
                  <c:v>1.6519999999999999</c:v>
                </c:pt>
                <c:pt idx="2214">
                  <c:v>1.6519999999999999</c:v>
                </c:pt>
                <c:pt idx="2215">
                  <c:v>1.6519999999999999</c:v>
                </c:pt>
                <c:pt idx="2216">
                  <c:v>1.651</c:v>
                </c:pt>
                <c:pt idx="2217">
                  <c:v>1.649</c:v>
                </c:pt>
                <c:pt idx="2218">
                  <c:v>1.649</c:v>
                </c:pt>
                <c:pt idx="2219">
                  <c:v>1.649</c:v>
                </c:pt>
                <c:pt idx="2220">
                  <c:v>1.649</c:v>
                </c:pt>
                <c:pt idx="2221">
                  <c:v>1.647</c:v>
                </c:pt>
                <c:pt idx="2222">
                  <c:v>1.647</c:v>
                </c:pt>
                <c:pt idx="2223">
                  <c:v>1.647</c:v>
                </c:pt>
                <c:pt idx="2224">
                  <c:v>1.647</c:v>
                </c:pt>
                <c:pt idx="2225">
                  <c:v>1.6459999999999999</c:v>
                </c:pt>
                <c:pt idx="2226">
                  <c:v>1.645</c:v>
                </c:pt>
                <c:pt idx="2227">
                  <c:v>1.645</c:v>
                </c:pt>
                <c:pt idx="2228">
                  <c:v>1.645</c:v>
                </c:pt>
                <c:pt idx="2229">
                  <c:v>1.6439999999999999</c:v>
                </c:pt>
                <c:pt idx="2230">
                  <c:v>1.6439999999999999</c:v>
                </c:pt>
                <c:pt idx="2231">
                  <c:v>1.6439999999999999</c:v>
                </c:pt>
                <c:pt idx="2232">
                  <c:v>1.6439999999999999</c:v>
                </c:pt>
                <c:pt idx="2233">
                  <c:v>1.6439999999999999</c:v>
                </c:pt>
                <c:pt idx="2234">
                  <c:v>1.643</c:v>
                </c:pt>
                <c:pt idx="2235">
                  <c:v>1.641</c:v>
                </c:pt>
                <c:pt idx="2236">
                  <c:v>1.641</c:v>
                </c:pt>
                <c:pt idx="2237">
                  <c:v>1.64</c:v>
                </c:pt>
                <c:pt idx="2238">
                  <c:v>1.639</c:v>
                </c:pt>
                <c:pt idx="2239">
                  <c:v>1.639</c:v>
                </c:pt>
                <c:pt idx="2240">
                  <c:v>1.639</c:v>
                </c:pt>
                <c:pt idx="2241">
                  <c:v>1.639</c:v>
                </c:pt>
                <c:pt idx="2242">
                  <c:v>1.639</c:v>
                </c:pt>
                <c:pt idx="2243">
                  <c:v>1.6379999999999999</c:v>
                </c:pt>
                <c:pt idx="2244">
                  <c:v>1.6379999999999999</c:v>
                </c:pt>
                <c:pt idx="2245">
                  <c:v>1.637</c:v>
                </c:pt>
                <c:pt idx="2246">
                  <c:v>1.637</c:v>
                </c:pt>
                <c:pt idx="2247">
                  <c:v>1.637</c:v>
                </c:pt>
                <c:pt idx="2248">
                  <c:v>1.6359999999999999</c:v>
                </c:pt>
                <c:pt idx="2249">
                  <c:v>1.6359999999999999</c:v>
                </c:pt>
                <c:pt idx="2250">
                  <c:v>1.6359999999999999</c:v>
                </c:pt>
                <c:pt idx="2251">
                  <c:v>1.635</c:v>
                </c:pt>
                <c:pt idx="2252">
                  <c:v>1.635</c:v>
                </c:pt>
                <c:pt idx="2253">
                  <c:v>1.6339999999999999</c:v>
                </c:pt>
                <c:pt idx="2254">
                  <c:v>1.6339999999999999</c:v>
                </c:pt>
                <c:pt idx="2255">
                  <c:v>1.6339999999999999</c:v>
                </c:pt>
                <c:pt idx="2256">
                  <c:v>1.6339999999999999</c:v>
                </c:pt>
                <c:pt idx="2257">
                  <c:v>1.6339999999999999</c:v>
                </c:pt>
                <c:pt idx="2258">
                  <c:v>1.633</c:v>
                </c:pt>
                <c:pt idx="2259">
                  <c:v>1.633</c:v>
                </c:pt>
                <c:pt idx="2260">
                  <c:v>1.633</c:v>
                </c:pt>
                <c:pt idx="2261">
                  <c:v>1.6319999999999999</c:v>
                </c:pt>
                <c:pt idx="2262">
                  <c:v>1.6319999999999999</c:v>
                </c:pt>
                <c:pt idx="2263">
                  <c:v>1.6319999999999999</c:v>
                </c:pt>
                <c:pt idx="2264">
                  <c:v>1.631</c:v>
                </c:pt>
                <c:pt idx="2265">
                  <c:v>1.631</c:v>
                </c:pt>
                <c:pt idx="2266">
                  <c:v>1.63</c:v>
                </c:pt>
                <c:pt idx="2267">
                  <c:v>1.63</c:v>
                </c:pt>
                <c:pt idx="2268">
                  <c:v>1.63</c:v>
                </c:pt>
                <c:pt idx="2269">
                  <c:v>1.63</c:v>
                </c:pt>
                <c:pt idx="2270">
                  <c:v>1.63</c:v>
                </c:pt>
                <c:pt idx="2271">
                  <c:v>1.63</c:v>
                </c:pt>
                <c:pt idx="2272">
                  <c:v>1.629</c:v>
                </c:pt>
                <c:pt idx="2273">
                  <c:v>1.629</c:v>
                </c:pt>
                <c:pt idx="2274">
                  <c:v>1.629</c:v>
                </c:pt>
                <c:pt idx="2275">
                  <c:v>1.629</c:v>
                </c:pt>
                <c:pt idx="2276">
                  <c:v>1.629</c:v>
                </c:pt>
                <c:pt idx="2277">
                  <c:v>1.6279999999999999</c:v>
                </c:pt>
                <c:pt idx="2278">
                  <c:v>1.6279999999999999</c:v>
                </c:pt>
                <c:pt idx="2279">
                  <c:v>1.627</c:v>
                </c:pt>
                <c:pt idx="2280">
                  <c:v>1.6259999999999999</c:v>
                </c:pt>
                <c:pt idx="2281">
                  <c:v>1.625</c:v>
                </c:pt>
                <c:pt idx="2282">
                  <c:v>1.625</c:v>
                </c:pt>
                <c:pt idx="2283">
                  <c:v>1.625</c:v>
                </c:pt>
                <c:pt idx="2284">
                  <c:v>1.625</c:v>
                </c:pt>
                <c:pt idx="2285">
                  <c:v>1.625</c:v>
                </c:pt>
                <c:pt idx="2286">
                  <c:v>1.6240000000000001</c:v>
                </c:pt>
                <c:pt idx="2287">
                  <c:v>1.623</c:v>
                </c:pt>
                <c:pt idx="2288">
                  <c:v>1.6220000000000001</c:v>
                </c:pt>
                <c:pt idx="2289">
                  <c:v>1.621</c:v>
                </c:pt>
                <c:pt idx="2290">
                  <c:v>1.621</c:v>
                </c:pt>
                <c:pt idx="2291">
                  <c:v>1.621</c:v>
                </c:pt>
                <c:pt idx="2292">
                  <c:v>1.619</c:v>
                </c:pt>
                <c:pt idx="2293">
                  <c:v>1.619</c:v>
                </c:pt>
                <c:pt idx="2294">
                  <c:v>1.619</c:v>
                </c:pt>
                <c:pt idx="2295">
                  <c:v>1.6180000000000001</c:v>
                </c:pt>
                <c:pt idx="2296">
                  <c:v>1.6180000000000001</c:v>
                </c:pt>
                <c:pt idx="2297">
                  <c:v>1.6180000000000001</c:v>
                </c:pt>
                <c:pt idx="2298">
                  <c:v>1.617</c:v>
                </c:pt>
                <c:pt idx="2299">
                  <c:v>1.617</c:v>
                </c:pt>
                <c:pt idx="2300">
                  <c:v>1.617</c:v>
                </c:pt>
                <c:pt idx="2301">
                  <c:v>1.6160000000000001</c:v>
                </c:pt>
                <c:pt idx="2302">
                  <c:v>1.6140000000000001</c:v>
                </c:pt>
                <c:pt idx="2303">
                  <c:v>1.6140000000000001</c:v>
                </c:pt>
                <c:pt idx="2304">
                  <c:v>1.6140000000000001</c:v>
                </c:pt>
                <c:pt idx="2305">
                  <c:v>1.6140000000000001</c:v>
                </c:pt>
                <c:pt idx="2306">
                  <c:v>1.613</c:v>
                </c:pt>
                <c:pt idx="2307">
                  <c:v>1.613</c:v>
                </c:pt>
                <c:pt idx="2308">
                  <c:v>1.6120000000000001</c:v>
                </c:pt>
                <c:pt idx="2309">
                  <c:v>1.611</c:v>
                </c:pt>
                <c:pt idx="2310">
                  <c:v>1.61</c:v>
                </c:pt>
                <c:pt idx="2311">
                  <c:v>1.61</c:v>
                </c:pt>
                <c:pt idx="2312">
                  <c:v>1.6080000000000001</c:v>
                </c:pt>
                <c:pt idx="2313">
                  <c:v>1.6080000000000001</c:v>
                </c:pt>
                <c:pt idx="2314">
                  <c:v>1.6080000000000001</c:v>
                </c:pt>
                <c:pt idx="2315">
                  <c:v>1.6080000000000001</c:v>
                </c:pt>
                <c:pt idx="2316">
                  <c:v>1.607</c:v>
                </c:pt>
                <c:pt idx="2317">
                  <c:v>1.607</c:v>
                </c:pt>
                <c:pt idx="2318">
                  <c:v>1.6060000000000001</c:v>
                </c:pt>
                <c:pt idx="2319">
                  <c:v>1.605</c:v>
                </c:pt>
                <c:pt idx="2320">
                  <c:v>1.605</c:v>
                </c:pt>
                <c:pt idx="2321">
                  <c:v>1.6040000000000001</c:v>
                </c:pt>
                <c:pt idx="2322">
                  <c:v>1.6040000000000001</c:v>
                </c:pt>
                <c:pt idx="2323">
                  <c:v>1.6040000000000001</c:v>
                </c:pt>
                <c:pt idx="2324">
                  <c:v>1.6040000000000001</c:v>
                </c:pt>
                <c:pt idx="2325">
                  <c:v>1.603</c:v>
                </c:pt>
                <c:pt idx="2326">
                  <c:v>1.603</c:v>
                </c:pt>
                <c:pt idx="2327">
                  <c:v>1.603</c:v>
                </c:pt>
                <c:pt idx="2328">
                  <c:v>1.6020000000000001</c:v>
                </c:pt>
                <c:pt idx="2329">
                  <c:v>1.6020000000000001</c:v>
                </c:pt>
                <c:pt idx="2330">
                  <c:v>1.601</c:v>
                </c:pt>
                <c:pt idx="2331">
                  <c:v>1.599</c:v>
                </c:pt>
                <c:pt idx="2332">
                  <c:v>1.5980000000000001</c:v>
                </c:pt>
                <c:pt idx="2333">
                  <c:v>1.5980000000000001</c:v>
                </c:pt>
                <c:pt idx="2334">
                  <c:v>1.5960000000000001</c:v>
                </c:pt>
                <c:pt idx="2335">
                  <c:v>1.5960000000000001</c:v>
                </c:pt>
                <c:pt idx="2336">
                  <c:v>1.5960000000000001</c:v>
                </c:pt>
                <c:pt idx="2337">
                  <c:v>1.595</c:v>
                </c:pt>
                <c:pt idx="2338">
                  <c:v>1.595</c:v>
                </c:pt>
                <c:pt idx="2339">
                  <c:v>1.595</c:v>
                </c:pt>
                <c:pt idx="2340">
                  <c:v>1.5940000000000001</c:v>
                </c:pt>
                <c:pt idx="2341">
                  <c:v>1.5940000000000001</c:v>
                </c:pt>
                <c:pt idx="2342">
                  <c:v>1.5920000000000001</c:v>
                </c:pt>
                <c:pt idx="2343">
                  <c:v>1.5920000000000001</c:v>
                </c:pt>
                <c:pt idx="2344">
                  <c:v>1.5920000000000001</c:v>
                </c:pt>
                <c:pt idx="2345">
                  <c:v>1.5920000000000001</c:v>
                </c:pt>
                <c:pt idx="2346">
                  <c:v>1.59</c:v>
                </c:pt>
                <c:pt idx="2347">
                  <c:v>1.59</c:v>
                </c:pt>
                <c:pt idx="2348">
                  <c:v>1.59</c:v>
                </c:pt>
                <c:pt idx="2349">
                  <c:v>1.589</c:v>
                </c:pt>
                <c:pt idx="2350">
                  <c:v>1.589</c:v>
                </c:pt>
                <c:pt idx="2351">
                  <c:v>1.589</c:v>
                </c:pt>
                <c:pt idx="2352">
                  <c:v>1.589</c:v>
                </c:pt>
                <c:pt idx="2353">
                  <c:v>1.5880000000000001</c:v>
                </c:pt>
                <c:pt idx="2354">
                  <c:v>1.587</c:v>
                </c:pt>
                <c:pt idx="2355">
                  <c:v>1.587</c:v>
                </c:pt>
                <c:pt idx="2356">
                  <c:v>1.587</c:v>
                </c:pt>
                <c:pt idx="2357">
                  <c:v>1.5860000000000001</c:v>
                </c:pt>
                <c:pt idx="2358">
                  <c:v>1.5860000000000001</c:v>
                </c:pt>
                <c:pt idx="2359">
                  <c:v>1.585</c:v>
                </c:pt>
                <c:pt idx="2360">
                  <c:v>1.5840000000000001</c:v>
                </c:pt>
                <c:pt idx="2361">
                  <c:v>1.5820000000000001</c:v>
                </c:pt>
                <c:pt idx="2362">
                  <c:v>1.5820000000000001</c:v>
                </c:pt>
                <c:pt idx="2363">
                  <c:v>1.5820000000000001</c:v>
                </c:pt>
                <c:pt idx="2364">
                  <c:v>1.581</c:v>
                </c:pt>
                <c:pt idx="2365">
                  <c:v>1.58</c:v>
                </c:pt>
                <c:pt idx="2366">
                  <c:v>1.579</c:v>
                </c:pt>
                <c:pt idx="2367">
                  <c:v>1.579</c:v>
                </c:pt>
                <c:pt idx="2368">
                  <c:v>1.5780000000000001</c:v>
                </c:pt>
                <c:pt idx="2369">
                  <c:v>1.577</c:v>
                </c:pt>
                <c:pt idx="2370">
                  <c:v>1.577</c:v>
                </c:pt>
                <c:pt idx="2371">
                  <c:v>1.575</c:v>
                </c:pt>
                <c:pt idx="2372">
                  <c:v>1.575</c:v>
                </c:pt>
                <c:pt idx="2373">
                  <c:v>1.5740000000000001</c:v>
                </c:pt>
                <c:pt idx="2374">
                  <c:v>1.573</c:v>
                </c:pt>
                <c:pt idx="2375">
                  <c:v>1.573</c:v>
                </c:pt>
                <c:pt idx="2376">
                  <c:v>1.573</c:v>
                </c:pt>
                <c:pt idx="2377">
                  <c:v>1.573</c:v>
                </c:pt>
                <c:pt idx="2378">
                  <c:v>1.5720000000000001</c:v>
                </c:pt>
                <c:pt idx="2379">
                  <c:v>1.5720000000000001</c:v>
                </c:pt>
                <c:pt idx="2380">
                  <c:v>1.5720000000000001</c:v>
                </c:pt>
                <c:pt idx="2381">
                  <c:v>1.571</c:v>
                </c:pt>
                <c:pt idx="2382">
                  <c:v>1.571</c:v>
                </c:pt>
                <c:pt idx="2383">
                  <c:v>1.571</c:v>
                </c:pt>
                <c:pt idx="2384">
                  <c:v>1.571</c:v>
                </c:pt>
                <c:pt idx="2385">
                  <c:v>1.571</c:v>
                </c:pt>
                <c:pt idx="2386">
                  <c:v>1.57</c:v>
                </c:pt>
                <c:pt idx="2387">
                  <c:v>1.5680000000000001</c:v>
                </c:pt>
                <c:pt idx="2388">
                  <c:v>1.5680000000000001</c:v>
                </c:pt>
                <c:pt idx="2389">
                  <c:v>1.5669999999999999</c:v>
                </c:pt>
                <c:pt idx="2390">
                  <c:v>1.5660000000000001</c:v>
                </c:pt>
                <c:pt idx="2391">
                  <c:v>1.5660000000000001</c:v>
                </c:pt>
                <c:pt idx="2392">
                  <c:v>1.5660000000000001</c:v>
                </c:pt>
                <c:pt idx="2393">
                  <c:v>1.5649999999999999</c:v>
                </c:pt>
                <c:pt idx="2394">
                  <c:v>1.5649999999999999</c:v>
                </c:pt>
                <c:pt idx="2395">
                  <c:v>1.5649999999999999</c:v>
                </c:pt>
                <c:pt idx="2396">
                  <c:v>1.5649999999999999</c:v>
                </c:pt>
                <c:pt idx="2397">
                  <c:v>1.5640000000000001</c:v>
                </c:pt>
                <c:pt idx="2398">
                  <c:v>1.5640000000000001</c:v>
                </c:pt>
                <c:pt idx="2399">
                  <c:v>1.5640000000000001</c:v>
                </c:pt>
                <c:pt idx="2400">
                  <c:v>1.5640000000000001</c:v>
                </c:pt>
                <c:pt idx="2401">
                  <c:v>1.5629999999999999</c:v>
                </c:pt>
                <c:pt idx="2402">
                  <c:v>1.5629999999999999</c:v>
                </c:pt>
                <c:pt idx="2403">
                  <c:v>1.5620000000000001</c:v>
                </c:pt>
                <c:pt idx="2404">
                  <c:v>1.5620000000000001</c:v>
                </c:pt>
                <c:pt idx="2405">
                  <c:v>1.5609999999999999</c:v>
                </c:pt>
                <c:pt idx="2406">
                  <c:v>1.56</c:v>
                </c:pt>
                <c:pt idx="2407">
                  <c:v>1.56</c:v>
                </c:pt>
                <c:pt idx="2408">
                  <c:v>1.5589999999999999</c:v>
                </c:pt>
                <c:pt idx="2409">
                  <c:v>1.5589999999999999</c:v>
                </c:pt>
                <c:pt idx="2410">
                  <c:v>1.5569999999999999</c:v>
                </c:pt>
                <c:pt idx="2411">
                  <c:v>1.5569999999999999</c:v>
                </c:pt>
                <c:pt idx="2412">
                  <c:v>1.556</c:v>
                </c:pt>
                <c:pt idx="2413">
                  <c:v>1.556</c:v>
                </c:pt>
                <c:pt idx="2414">
                  <c:v>1.5549999999999999</c:v>
                </c:pt>
                <c:pt idx="2415">
                  <c:v>1.5549999999999999</c:v>
                </c:pt>
                <c:pt idx="2416">
                  <c:v>1.5549999999999999</c:v>
                </c:pt>
                <c:pt idx="2417">
                  <c:v>1.554</c:v>
                </c:pt>
                <c:pt idx="2418">
                  <c:v>1.554</c:v>
                </c:pt>
                <c:pt idx="2419">
                  <c:v>1.552</c:v>
                </c:pt>
                <c:pt idx="2420">
                  <c:v>1.552</c:v>
                </c:pt>
                <c:pt idx="2421">
                  <c:v>1.552</c:v>
                </c:pt>
                <c:pt idx="2422">
                  <c:v>1.5509999999999999</c:v>
                </c:pt>
                <c:pt idx="2423">
                  <c:v>1.5509999999999999</c:v>
                </c:pt>
                <c:pt idx="2424">
                  <c:v>1.55</c:v>
                </c:pt>
                <c:pt idx="2425">
                  <c:v>1.5489999999999999</c:v>
                </c:pt>
                <c:pt idx="2426">
                  <c:v>1.5489999999999999</c:v>
                </c:pt>
                <c:pt idx="2427">
                  <c:v>1.548</c:v>
                </c:pt>
                <c:pt idx="2428">
                  <c:v>1.548</c:v>
                </c:pt>
                <c:pt idx="2429">
                  <c:v>1.5469999999999999</c:v>
                </c:pt>
                <c:pt idx="2430">
                  <c:v>1.5449999999999999</c:v>
                </c:pt>
                <c:pt idx="2431">
                  <c:v>1.5449999999999999</c:v>
                </c:pt>
                <c:pt idx="2432">
                  <c:v>1.5449999999999999</c:v>
                </c:pt>
                <c:pt idx="2433">
                  <c:v>1.544</c:v>
                </c:pt>
                <c:pt idx="2434">
                  <c:v>1.544</c:v>
                </c:pt>
                <c:pt idx="2435">
                  <c:v>1.5429999999999999</c:v>
                </c:pt>
                <c:pt idx="2436">
                  <c:v>1.5429999999999999</c:v>
                </c:pt>
                <c:pt idx="2437">
                  <c:v>1.5429999999999999</c:v>
                </c:pt>
                <c:pt idx="2438">
                  <c:v>1.5429999999999999</c:v>
                </c:pt>
                <c:pt idx="2439">
                  <c:v>1.5429999999999999</c:v>
                </c:pt>
                <c:pt idx="2440">
                  <c:v>1.5429999999999999</c:v>
                </c:pt>
                <c:pt idx="2441">
                  <c:v>1.542</c:v>
                </c:pt>
                <c:pt idx="2442">
                  <c:v>1.5409999999999999</c:v>
                </c:pt>
                <c:pt idx="2443">
                  <c:v>1.54</c:v>
                </c:pt>
                <c:pt idx="2444">
                  <c:v>1.5389999999999999</c:v>
                </c:pt>
                <c:pt idx="2445">
                  <c:v>1.5389999999999999</c:v>
                </c:pt>
                <c:pt idx="2446">
                  <c:v>1.538</c:v>
                </c:pt>
                <c:pt idx="2447">
                  <c:v>1.5369999999999999</c:v>
                </c:pt>
                <c:pt idx="2448">
                  <c:v>1.536</c:v>
                </c:pt>
                <c:pt idx="2449">
                  <c:v>1.536</c:v>
                </c:pt>
                <c:pt idx="2450">
                  <c:v>1.5349999999999999</c:v>
                </c:pt>
                <c:pt idx="2451">
                  <c:v>1.534</c:v>
                </c:pt>
                <c:pt idx="2452">
                  <c:v>1.534</c:v>
                </c:pt>
                <c:pt idx="2453">
                  <c:v>1.534</c:v>
                </c:pt>
                <c:pt idx="2454">
                  <c:v>1.5329999999999999</c:v>
                </c:pt>
                <c:pt idx="2455">
                  <c:v>1.5329999999999999</c:v>
                </c:pt>
                <c:pt idx="2456">
                  <c:v>1.532</c:v>
                </c:pt>
                <c:pt idx="2457">
                  <c:v>1.532</c:v>
                </c:pt>
                <c:pt idx="2458">
                  <c:v>1.532</c:v>
                </c:pt>
                <c:pt idx="2459">
                  <c:v>1.5309999999999999</c:v>
                </c:pt>
                <c:pt idx="2460">
                  <c:v>1.5289999999999999</c:v>
                </c:pt>
                <c:pt idx="2461">
                  <c:v>1.528</c:v>
                </c:pt>
                <c:pt idx="2462">
                  <c:v>1.5269999999999999</c:v>
                </c:pt>
                <c:pt idx="2463">
                  <c:v>1.5269999999999999</c:v>
                </c:pt>
                <c:pt idx="2464">
                  <c:v>1.5269999999999999</c:v>
                </c:pt>
                <c:pt idx="2465">
                  <c:v>1.526</c:v>
                </c:pt>
                <c:pt idx="2466">
                  <c:v>1.5249999999999999</c:v>
                </c:pt>
                <c:pt idx="2467">
                  <c:v>1.524</c:v>
                </c:pt>
                <c:pt idx="2468">
                  <c:v>1.5229999999999999</c:v>
                </c:pt>
                <c:pt idx="2469">
                  <c:v>1.5229999999999999</c:v>
                </c:pt>
                <c:pt idx="2470">
                  <c:v>1.522</c:v>
                </c:pt>
                <c:pt idx="2471">
                  <c:v>1.522</c:v>
                </c:pt>
                <c:pt idx="2472">
                  <c:v>1.522</c:v>
                </c:pt>
                <c:pt idx="2473">
                  <c:v>1.522</c:v>
                </c:pt>
                <c:pt idx="2474">
                  <c:v>1.522</c:v>
                </c:pt>
                <c:pt idx="2475">
                  <c:v>1.522</c:v>
                </c:pt>
                <c:pt idx="2476">
                  <c:v>1.5209999999999999</c:v>
                </c:pt>
                <c:pt idx="2477">
                  <c:v>1.5209999999999999</c:v>
                </c:pt>
                <c:pt idx="2478">
                  <c:v>1.5209999999999999</c:v>
                </c:pt>
                <c:pt idx="2479">
                  <c:v>1.5209999999999999</c:v>
                </c:pt>
                <c:pt idx="2480">
                  <c:v>1.52</c:v>
                </c:pt>
                <c:pt idx="2481">
                  <c:v>1.52</c:v>
                </c:pt>
                <c:pt idx="2482">
                  <c:v>1.52</c:v>
                </c:pt>
                <c:pt idx="2483">
                  <c:v>1.52</c:v>
                </c:pt>
                <c:pt idx="2484">
                  <c:v>1.52</c:v>
                </c:pt>
                <c:pt idx="2485">
                  <c:v>1.5189999999999999</c:v>
                </c:pt>
                <c:pt idx="2486">
                  <c:v>1.5189999999999999</c:v>
                </c:pt>
                <c:pt idx="2487">
                  <c:v>1.5189999999999999</c:v>
                </c:pt>
                <c:pt idx="2488">
                  <c:v>1.518</c:v>
                </c:pt>
                <c:pt idx="2489">
                  <c:v>1.516</c:v>
                </c:pt>
                <c:pt idx="2490">
                  <c:v>1.5149999999999999</c:v>
                </c:pt>
                <c:pt idx="2491">
                  <c:v>1.5149999999999999</c:v>
                </c:pt>
                <c:pt idx="2492">
                  <c:v>1.5149999999999999</c:v>
                </c:pt>
                <c:pt idx="2493">
                  <c:v>1.514</c:v>
                </c:pt>
                <c:pt idx="2494">
                  <c:v>1.514</c:v>
                </c:pt>
                <c:pt idx="2495">
                  <c:v>1.5129999999999999</c:v>
                </c:pt>
                <c:pt idx="2496">
                  <c:v>1.5129999999999999</c:v>
                </c:pt>
                <c:pt idx="2497">
                  <c:v>1.5129999999999999</c:v>
                </c:pt>
                <c:pt idx="2498">
                  <c:v>1.5129999999999999</c:v>
                </c:pt>
                <c:pt idx="2499">
                  <c:v>1.512</c:v>
                </c:pt>
                <c:pt idx="2500">
                  <c:v>1.512</c:v>
                </c:pt>
                <c:pt idx="2501">
                  <c:v>1.512</c:v>
                </c:pt>
                <c:pt idx="2502">
                  <c:v>1.5109999999999999</c:v>
                </c:pt>
                <c:pt idx="2503">
                  <c:v>1.5109999999999999</c:v>
                </c:pt>
                <c:pt idx="2504">
                  <c:v>1.5109999999999999</c:v>
                </c:pt>
                <c:pt idx="2505">
                  <c:v>1.51</c:v>
                </c:pt>
                <c:pt idx="2506">
                  <c:v>1.51</c:v>
                </c:pt>
                <c:pt idx="2507">
                  <c:v>1.51</c:v>
                </c:pt>
                <c:pt idx="2508">
                  <c:v>1.508</c:v>
                </c:pt>
                <c:pt idx="2509">
                  <c:v>1.5069999999999999</c:v>
                </c:pt>
                <c:pt idx="2510">
                  <c:v>1.506</c:v>
                </c:pt>
                <c:pt idx="2511">
                  <c:v>1.506</c:v>
                </c:pt>
                <c:pt idx="2512">
                  <c:v>1.5049999999999999</c:v>
                </c:pt>
                <c:pt idx="2513">
                  <c:v>1.5049999999999999</c:v>
                </c:pt>
                <c:pt idx="2514">
                  <c:v>1.5049999999999999</c:v>
                </c:pt>
                <c:pt idx="2515">
                  <c:v>1.5049999999999999</c:v>
                </c:pt>
                <c:pt idx="2516">
                  <c:v>1.504</c:v>
                </c:pt>
                <c:pt idx="2517">
                  <c:v>1.5029999999999999</c:v>
                </c:pt>
                <c:pt idx="2518">
                  <c:v>1.5029999999999999</c:v>
                </c:pt>
                <c:pt idx="2519">
                  <c:v>1.5029999999999999</c:v>
                </c:pt>
                <c:pt idx="2520">
                  <c:v>1.502</c:v>
                </c:pt>
                <c:pt idx="2521">
                  <c:v>1.502</c:v>
                </c:pt>
                <c:pt idx="2522">
                  <c:v>1.5009999999999999</c:v>
                </c:pt>
                <c:pt idx="2523">
                  <c:v>1.5009999999999999</c:v>
                </c:pt>
                <c:pt idx="2524">
                  <c:v>1.5</c:v>
                </c:pt>
                <c:pt idx="2525">
                  <c:v>1.5</c:v>
                </c:pt>
                <c:pt idx="2526">
                  <c:v>1.4990000000000001</c:v>
                </c:pt>
                <c:pt idx="2527">
                  <c:v>1.4990000000000001</c:v>
                </c:pt>
                <c:pt idx="2528">
                  <c:v>1.498</c:v>
                </c:pt>
                <c:pt idx="2529">
                  <c:v>1.496</c:v>
                </c:pt>
                <c:pt idx="2530">
                  <c:v>1.496</c:v>
                </c:pt>
                <c:pt idx="2531">
                  <c:v>1.496</c:v>
                </c:pt>
                <c:pt idx="2532">
                  <c:v>1.4950000000000001</c:v>
                </c:pt>
                <c:pt idx="2533">
                  <c:v>1.4950000000000001</c:v>
                </c:pt>
                <c:pt idx="2534">
                  <c:v>1.4950000000000001</c:v>
                </c:pt>
                <c:pt idx="2535">
                  <c:v>1.494</c:v>
                </c:pt>
                <c:pt idx="2536">
                  <c:v>1.494</c:v>
                </c:pt>
                <c:pt idx="2537">
                  <c:v>1.494</c:v>
                </c:pt>
                <c:pt idx="2538">
                  <c:v>1.4910000000000001</c:v>
                </c:pt>
                <c:pt idx="2539">
                  <c:v>1.4910000000000001</c:v>
                </c:pt>
                <c:pt idx="2540">
                  <c:v>1.4910000000000001</c:v>
                </c:pt>
                <c:pt idx="2541">
                  <c:v>1.49</c:v>
                </c:pt>
                <c:pt idx="2542">
                  <c:v>1.49</c:v>
                </c:pt>
                <c:pt idx="2543">
                  <c:v>1.49</c:v>
                </c:pt>
                <c:pt idx="2544">
                  <c:v>1.4890000000000001</c:v>
                </c:pt>
                <c:pt idx="2545">
                  <c:v>1.4890000000000001</c:v>
                </c:pt>
                <c:pt idx="2546">
                  <c:v>1.4890000000000001</c:v>
                </c:pt>
                <c:pt idx="2547">
                  <c:v>1.488</c:v>
                </c:pt>
                <c:pt idx="2548">
                  <c:v>1.488</c:v>
                </c:pt>
                <c:pt idx="2549">
                  <c:v>1.488</c:v>
                </c:pt>
                <c:pt idx="2550">
                  <c:v>1.4870000000000001</c:v>
                </c:pt>
                <c:pt idx="2551">
                  <c:v>1.4870000000000001</c:v>
                </c:pt>
                <c:pt idx="2552">
                  <c:v>1.4870000000000001</c:v>
                </c:pt>
                <c:pt idx="2553">
                  <c:v>1.4870000000000001</c:v>
                </c:pt>
                <c:pt idx="2554">
                  <c:v>1.486</c:v>
                </c:pt>
                <c:pt idx="2555">
                  <c:v>1.486</c:v>
                </c:pt>
                <c:pt idx="2556">
                  <c:v>1.4850000000000001</c:v>
                </c:pt>
                <c:pt idx="2557">
                  <c:v>1.4850000000000001</c:v>
                </c:pt>
                <c:pt idx="2558">
                  <c:v>1.484</c:v>
                </c:pt>
                <c:pt idx="2559">
                  <c:v>1.4830000000000001</c:v>
                </c:pt>
                <c:pt idx="2560">
                  <c:v>1.4830000000000001</c:v>
                </c:pt>
                <c:pt idx="2561">
                  <c:v>1.4830000000000001</c:v>
                </c:pt>
                <c:pt idx="2562">
                  <c:v>1.4830000000000001</c:v>
                </c:pt>
                <c:pt idx="2563">
                  <c:v>1.4830000000000001</c:v>
                </c:pt>
                <c:pt idx="2564">
                  <c:v>1.482</c:v>
                </c:pt>
                <c:pt idx="2565">
                  <c:v>1.48</c:v>
                </c:pt>
                <c:pt idx="2566">
                  <c:v>1.48</c:v>
                </c:pt>
                <c:pt idx="2567">
                  <c:v>1.48</c:v>
                </c:pt>
                <c:pt idx="2568">
                  <c:v>1.48</c:v>
                </c:pt>
                <c:pt idx="2569">
                  <c:v>1.4790000000000001</c:v>
                </c:pt>
                <c:pt idx="2570">
                  <c:v>1.4790000000000001</c:v>
                </c:pt>
                <c:pt idx="2571">
                  <c:v>1.4790000000000001</c:v>
                </c:pt>
                <c:pt idx="2572">
                  <c:v>1.4790000000000001</c:v>
                </c:pt>
                <c:pt idx="2573">
                  <c:v>1.478</c:v>
                </c:pt>
                <c:pt idx="2574">
                  <c:v>1.478</c:v>
                </c:pt>
                <c:pt idx="2575">
                  <c:v>1.478</c:v>
                </c:pt>
                <c:pt idx="2576">
                  <c:v>1.4770000000000001</c:v>
                </c:pt>
                <c:pt idx="2577">
                  <c:v>1.4770000000000001</c:v>
                </c:pt>
                <c:pt idx="2578">
                  <c:v>1.4770000000000001</c:v>
                </c:pt>
                <c:pt idx="2579">
                  <c:v>1.476</c:v>
                </c:pt>
                <c:pt idx="2580">
                  <c:v>1.476</c:v>
                </c:pt>
                <c:pt idx="2581">
                  <c:v>1.4750000000000001</c:v>
                </c:pt>
                <c:pt idx="2582">
                  <c:v>1.4750000000000001</c:v>
                </c:pt>
                <c:pt idx="2583">
                  <c:v>1.4750000000000001</c:v>
                </c:pt>
                <c:pt idx="2584">
                  <c:v>1.4750000000000001</c:v>
                </c:pt>
                <c:pt idx="2585">
                  <c:v>1.4750000000000001</c:v>
                </c:pt>
                <c:pt idx="2586">
                  <c:v>1.4750000000000001</c:v>
                </c:pt>
                <c:pt idx="2587">
                  <c:v>1.474</c:v>
                </c:pt>
                <c:pt idx="2588">
                  <c:v>1.474</c:v>
                </c:pt>
                <c:pt idx="2589">
                  <c:v>1.474</c:v>
                </c:pt>
                <c:pt idx="2590">
                  <c:v>1.474</c:v>
                </c:pt>
                <c:pt idx="2591">
                  <c:v>1.474</c:v>
                </c:pt>
                <c:pt idx="2592">
                  <c:v>1.4730000000000001</c:v>
                </c:pt>
                <c:pt idx="2593">
                  <c:v>1.4730000000000001</c:v>
                </c:pt>
                <c:pt idx="2594">
                  <c:v>1.4730000000000001</c:v>
                </c:pt>
                <c:pt idx="2595">
                  <c:v>1.4730000000000001</c:v>
                </c:pt>
                <c:pt idx="2596">
                  <c:v>1.472</c:v>
                </c:pt>
                <c:pt idx="2597">
                  <c:v>1.472</c:v>
                </c:pt>
                <c:pt idx="2598">
                  <c:v>1.472</c:v>
                </c:pt>
                <c:pt idx="2599">
                  <c:v>1.472</c:v>
                </c:pt>
                <c:pt idx="2600">
                  <c:v>1.472</c:v>
                </c:pt>
                <c:pt idx="2601">
                  <c:v>1.4710000000000001</c:v>
                </c:pt>
                <c:pt idx="2602">
                  <c:v>1.4710000000000001</c:v>
                </c:pt>
                <c:pt idx="2603">
                  <c:v>1.4710000000000001</c:v>
                </c:pt>
                <c:pt idx="2604">
                  <c:v>1.4710000000000001</c:v>
                </c:pt>
                <c:pt idx="2605">
                  <c:v>1.47</c:v>
                </c:pt>
                <c:pt idx="2606">
                  <c:v>1.468</c:v>
                </c:pt>
                <c:pt idx="2607">
                  <c:v>1.468</c:v>
                </c:pt>
                <c:pt idx="2608">
                  <c:v>1.468</c:v>
                </c:pt>
                <c:pt idx="2609">
                  <c:v>1.466</c:v>
                </c:pt>
                <c:pt idx="2610">
                  <c:v>1.4650000000000001</c:v>
                </c:pt>
                <c:pt idx="2611">
                  <c:v>1.4650000000000001</c:v>
                </c:pt>
                <c:pt idx="2612">
                  <c:v>1.4650000000000001</c:v>
                </c:pt>
                <c:pt idx="2613">
                  <c:v>1.464</c:v>
                </c:pt>
                <c:pt idx="2614">
                  <c:v>1.4630000000000001</c:v>
                </c:pt>
                <c:pt idx="2615">
                  <c:v>1.4630000000000001</c:v>
                </c:pt>
                <c:pt idx="2616">
                  <c:v>1.462</c:v>
                </c:pt>
                <c:pt idx="2617">
                  <c:v>1.462</c:v>
                </c:pt>
                <c:pt idx="2618">
                  <c:v>1.462</c:v>
                </c:pt>
                <c:pt idx="2619">
                  <c:v>1.462</c:v>
                </c:pt>
                <c:pt idx="2620">
                  <c:v>1.4610000000000001</c:v>
                </c:pt>
                <c:pt idx="2621">
                  <c:v>1.46</c:v>
                </c:pt>
                <c:pt idx="2622">
                  <c:v>1.46</c:v>
                </c:pt>
                <c:pt idx="2623">
                  <c:v>1.46</c:v>
                </c:pt>
                <c:pt idx="2624">
                  <c:v>1.4590000000000001</c:v>
                </c:pt>
                <c:pt idx="2625">
                  <c:v>1.4590000000000001</c:v>
                </c:pt>
                <c:pt idx="2626">
                  <c:v>1.458</c:v>
                </c:pt>
                <c:pt idx="2627">
                  <c:v>1.4570000000000001</c:v>
                </c:pt>
                <c:pt idx="2628">
                  <c:v>1.4570000000000001</c:v>
                </c:pt>
                <c:pt idx="2629">
                  <c:v>1.456</c:v>
                </c:pt>
                <c:pt idx="2630">
                  <c:v>1.456</c:v>
                </c:pt>
                <c:pt idx="2631">
                  <c:v>1.456</c:v>
                </c:pt>
                <c:pt idx="2632">
                  <c:v>1.456</c:v>
                </c:pt>
                <c:pt idx="2633">
                  <c:v>1.4550000000000001</c:v>
                </c:pt>
                <c:pt idx="2634">
                  <c:v>1.4550000000000001</c:v>
                </c:pt>
                <c:pt idx="2635">
                  <c:v>1.4550000000000001</c:v>
                </c:pt>
                <c:pt idx="2636">
                  <c:v>1.4550000000000001</c:v>
                </c:pt>
                <c:pt idx="2637">
                  <c:v>1.4550000000000001</c:v>
                </c:pt>
                <c:pt idx="2638">
                  <c:v>1.454</c:v>
                </c:pt>
                <c:pt idx="2639">
                  <c:v>1.454</c:v>
                </c:pt>
                <c:pt idx="2640">
                  <c:v>1.454</c:v>
                </c:pt>
                <c:pt idx="2641">
                  <c:v>1.4530000000000001</c:v>
                </c:pt>
                <c:pt idx="2642">
                  <c:v>1.4530000000000001</c:v>
                </c:pt>
                <c:pt idx="2643">
                  <c:v>1.4530000000000001</c:v>
                </c:pt>
                <c:pt idx="2644">
                  <c:v>1.4530000000000001</c:v>
                </c:pt>
                <c:pt idx="2645">
                  <c:v>1.4530000000000001</c:v>
                </c:pt>
                <c:pt idx="2646">
                  <c:v>1.452</c:v>
                </c:pt>
                <c:pt idx="2647">
                  <c:v>1.452</c:v>
                </c:pt>
                <c:pt idx="2648">
                  <c:v>1.452</c:v>
                </c:pt>
                <c:pt idx="2649">
                  <c:v>1.4510000000000001</c:v>
                </c:pt>
                <c:pt idx="2650">
                  <c:v>1.4510000000000001</c:v>
                </c:pt>
                <c:pt idx="2651">
                  <c:v>1.4510000000000001</c:v>
                </c:pt>
                <c:pt idx="2652">
                  <c:v>1.4490000000000001</c:v>
                </c:pt>
                <c:pt idx="2653">
                  <c:v>1.4470000000000001</c:v>
                </c:pt>
                <c:pt idx="2654">
                  <c:v>1.446</c:v>
                </c:pt>
                <c:pt idx="2655">
                  <c:v>1.446</c:v>
                </c:pt>
                <c:pt idx="2656">
                  <c:v>1.446</c:v>
                </c:pt>
                <c:pt idx="2657">
                  <c:v>1.446</c:v>
                </c:pt>
                <c:pt idx="2658">
                  <c:v>1.4450000000000001</c:v>
                </c:pt>
                <c:pt idx="2659">
                  <c:v>1.4450000000000001</c:v>
                </c:pt>
                <c:pt idx="2660">
                  <c:v>1.4450000000000001</c:v>
                </c:pt>
                <c:pt idx="2661">
                  <c:v>1.4450000000000001</c:v>
                </c:pt>
                <c:pt idx="2662">
                  <c:v>1.4450000000000001</c:v>
                </c:pt>
                <c:pt idx="2663">
                  <c:v>1.444</c:v>
                </c:pt>
                <c:pt idx="2664">
                  <c:v>1.4430000000000001</c:v>
                </c:pt>
                <c:pt idx="2665">
                  <c:v>1.4430000000000001</c:v>
                </c:pt>
                <c:pt idx="2666">
                  <c:v>1.4419999999999999</c:v>
                </c:pt>
                <c:pt idx="2667">
                  <c:v>1.4419999999999999</c:v>
                </c:pt>
                <c:pt idx="2668">
                  <c:v>1.4419999999999999</c:v>
                </c:pt>
                <c:pt idx="2669">
                  <c:v>1.4410000000000001</c:v>
                </c:pt>
                <c:pt idx="2670">
                  <c:v>1.4410000000000001</c:v>
                </c:pt>
                <c:pt idx="2671">
                  <c:v>1.4410000000000001</c:v>
                </c:pt>
                <c:pt idx="2672">
                  <c:v>1.44</c:v>
                </c:pt>
                <c:pt idx="2673">
                  <c:v>1.44</c:v>
                </c:pt>
                <c:pt idx="2674">
                  <c:v>1.4370000000000001</c:v>
                </c:pt>
                <c:pt idx="2675">
                  <c:v>1.4370000000000001</c:v>
                </c:pt>
                <c:pt idx="2676">
                  <c:v>1.4370000000000001</c:v>
                </c:pt>
                <c:pt idx="2677">
                  <c:v>1.4370000000000001</c:v>
                </c:pt>
                <c:pt idx="2678">
                  <c:v>1.4359999999999999</c:v>
                </c:pt>
                <c:pt idx="2679">
                  <c:v>1.4359999999999999</c:v>
                </c:pt>
                <c:pt idx="2680">
                  <c:v>1.4350000000000001</c:v>
                </c:pt>
                <c:pt idx="2681">
                  <c:v>1.4339999999999999</c:v>
                </c:pt>
                <c:pt idx="2682">
                  <c:v>1.4339999999999999</c:v>
                </c:pt>
                <c:pt idx="2683">
                  <c:v>1.4330000000000001</c:v>
                </c:pt>
                <c:pt idx="2684">
                  <c:v>1.4330000000000001</c:v>
                </c:pt>
                <c:pt idx="2685">
                  <c:v>1.4330000000000001</c:v>
                </c:pt>
                <c:pt idx="2686">
                  <c:v>1.4319999999999999</c:v>
                </c:pt>
                <c:pt idx="2687">
                  <c:v>1.4319999999999999</c:v>
                </c:pt>
                <c:pt idx="2688">
                  <c:v>1.4319999999999999</c:v>
                </c:pt>
                <c:pt idx="2689">
                  <c:v>1.431</c:v>
                </c:pt>
                <c:pt idx="2690">
                  <c:v>1.431</c:v>
                </c:pt>
                <c:pt idx="2691">
                  <c:v>1.431</c:v>
                </c:pt>
                <c:pt idx="2692">
                  <c:v>1.431</c:v>
                </c:pt>
                <c:pt idx="2693">
                  <c:v>1.431</c:v>
                </c:pt>
                <c:pt idx="2694">
                  <c:v>1.43</c:v>
                </c:pt>
                <c:pt idx="2695">
                  <c:v>1.429</c:v>
                </c:pt>
                <c:pt idx="2696">
                  <c:v>1.429</c:v>
                </c:pt>
                <c:pt idx="2697">
                  <c:v>1.429</c:v>
                </c:pt>
                <c:pt idx="2698">
                  <c:v>1.429</c:v>
                </c:pt>
                <c:pt idx="2699">
                  <c:v>1.4279999999999999</c:v>
                </c:pt>
                <c:pt idx="2700">
                  <c:v>1.4279999999999999</c:v>
                </c:pt>
                <c:pt idx="2701">
                  <c:v>1.4279999999999999</c:v>
                </c:pt>
                <c:pt idx="2702">
                  <c:v>1.427</c:v>
                </c:pt>
                <c:pt idx="2703">
                  <c:v>1.425</c:v>
                </c:pt>
                <c:pt idx="2704">
                  <c:v>1.425</c:v>
                </c:pt>
                <c:pt idx="2705">
                  <c:v>1.425</c:v>
                </c:pt>
                <c:pt idx="2706">
                  <c:v>1.4239999999999999</c:v>
                </c:pt>
                <c:pt idx="2707">
                  <c:v>1.423</c:v>
                </c:pt>
                <c:pt idx="2708">
                  <c:v>1.423</c:v>
                </c:pt>
                <c:pt idx="2709">
                  <c:v>1.4219999999999999</c:v>
                </c:pt>
                <c:pt idx="2710">
                  <c:v>1.4219999999999999</c:v>
                </c:pt>
                <c:pt idx="2711">
                  <c:v>1.421</c:v>
                </c:pt>
                <c:pt idx="2712">
                  <c:v>1.421</c:v>
                </c:pt>
                <c:pt idx="2713">
                  <c:v>1.421</c:v>
                </c:pt>
                <c:pt idx="2714">
                  <c:v>1.421</c:v>
                </c:pt>
                <c:pt idx="2715">
                  <c:v>1.42</c:v>
                </c:pt>
                <c:pt idx="2716">
                  <c:v>1.419</c:v>
                </c:pt>
                <c:pt idx="2717">
                  <c:v>1.417</c:v>
                </c:pt>
                <c:pt idx="2718">
                  <c:v>1.417</c:v>
                </c:pt>
                <c:pt idx="2719">
                  <c:v>1.417</c:v>
                </c:pt>
                <c:pt idx="2720">
                  <c:v>1.417</c:v>
                </c:pt>
                <c:pt idx="2721">
                  <c:v>1.4159999999999999</c:v>
                </c:pt>
                <c:pt idx="2722">
                  <c:v>1.4159999999999999</c:v>
                </c:pt>
                <c:pt idx="2723">
                  <c:v>1.415</c:v>
                </c:pt>
                <c:pt idx="2724">
                  <c:v>1.415</c:v>
                </c:pt>
                <c:pt idx="2725">
                  <c:v>1.415</c:v>
                </c:pt>
                <c:pt idx="2726">
                  <c:v>1.4139999999999999</c:v>
                </c:pt>
                <c:pt idx="2727">
                  <c:v>1.4139999999999999</c:v>
                </c:pt>
                <c:pt idx="2728">
                  <c:v>1.4139999999999999</c:v>
                </c:pt>
                <c:pt idx="2729">
                  <c:v>1.4139999999999999</c:v>
                </c:pt>
                <c:pt idx="2730">
                  <c:v>1.4119999999999999</c:v>
                </c:pt>
                <c:pt idx="2731">
                  <c:v>1.411</c:v>
                </c:pt>
                <c:pt idx="2732">
                  <c:v>1.41</c:v>
                </c:pt>
                <c:pt idx="2733">
                  <c:v>1.41</c:v>
                </c:pt>
                <c:pt idx="2734">
                  <c:v>1.41</c:v>
                </c:pt>
                <c:pt idx="2735">
                  <c:v>1.41</c:v>
                </c:pt>
                <c:pt idx="2736">
                  <c:v>1.409</c:v>
                </c:pt>
                <c:pt idx="2737">
                  <c:v>1.4079999999999999</c:v>
                </c:pt>
                <c:pt idx="2738">
                  <c:v>1.4079999999999999</c:v>
                </c:pt>
                <c:pt idx="2739">
                  <c:v>1.4079999999999999</c:v>
                </c:pt>
                <c:pt idx="2740">
                  <c:v>1.4079999999999999</c:v>
                </c:pt>
                <c:pt idx="2741">
                  <c:v>1.4079999999999999</c:v>
                </c:pt>
                <c:pt idx="2742">
                  <c:v>1.407</c:v>
                </c:pt>
                <c:pt idx="2743">
                  <c:v>1.407</c:v>
                </c:pt>
                <c:pt idx="2744">
                  <c:v>1.407</c:v>
                </c:pt>
                <c:pt idx="2745">
                  <c:v>1.4059999999999999</c:v>
                </c:pt>
                <c:pt idx="2746">
                  <c:v>1.4059999999999999</c:v>
                </c:pt>
                <c:pt idx="2747">
                  <c:v>1.4059999999999999</c:v>
                </c:pt>
                <c:pt idx="2748">
                  <c:v>1.4059999999999999</c:v>
                </c:pt>
                <c:pt idx="2749">
                  <c:v>1.4059999999999999</c:v>
                </c:pt>
                <c:pt idx="2750">
                  <c:v>1.4059999999999999</c:v>
                </c:pt>
                <c:pt idx="2751">
                  <c:v>1.4059999999999999</c:v>
                </c:pt>
                <c:pt idx="2752">
                  <c:v>1.405</c:v>
                </c:pt>
                <c:pt idx="2753">
                  <c:v>1.405</c:v>
                </c:pt>
                <c:pt idx="2754">
                  <c:v>1.405</c:v>
                </c:pt>
                <c:pt idx="2755">
                  <c:v>1.4039999999999999</c:v>
                </c:pt>
                <c:pt idx="2756">
                  <c:v>1.4039999999999999</c:v>
                </c:pt>
                <c:pt idx="2757">
                  <c:v>1.403</c:v>
                </c:pt>
                <c:pt idx="2758">
                  <c:v>1.403</c:v>
                </c:pt>
                <c:pt idx="2759">
                  <c:v>1.403</c:v>
                </c:pt>
                <c:pt idx="2760">
                  <c:v>1.403</c:v>
                </c:pt>
                <c:pt idx="2761">
                  <c:v>1.4019999999999999</c:v>
                </c:pt>
                <c:pt idx="2762">
                  <c:v>1.4019999999999999</c:v>
                </c:pt>
                <c:pt idx="2763">
                  <c:v>1.401</c:v>
                </c:pt>
                <c:pt idx="2764">
                  <c:v>1.401</c:v>
                </c:pt>
                <c:pt idx="2765">
                  <c:v>1.401</c:v>
                </c:pt>
                <c:pt idx="2766">
                  <c:v>1.401</c:v>
                </c:pt>
                <c:pt idx="2767">
                  <c:v>1.4</c:v>
                </c:pt>
                <c:pt idx="2768">
                  <c:v>1.399</c:v>
                </c:pt>
                <c:pt idx="2769">
                  <c:v>1.399</c:v>
                </c:pt>
                <c:pt idx="2770">
                  <c:v>1.399</c:v>
                </c:pt>
                <c:pt idx="2771">
                  <c:v>1.399</c:v>
                </c:pt>
                <c:pt idx="2772">
                  <c:v>1.3979999999999999</c:v>
                </c:pt>
                <c:pt idx="2773">
                  <c:v>1.397</c:v>
                </c:pt>
                <c:pt idx="2774">
                  <c:v>1.3959999999999999</c:v>
                </c:pt>
                <c:pt idx="2775">
                  <c:v>1.3959999999999999</c:v>
                </c:pt>
                <c:pt idx="2776">
                  <c:v>1.3959999999999999</c:v>
                </c:pt>
                <c:pt idx="2777">
                  <c:v>1.395</c:v>
                </c:pt>
                <c:pt idx="2778">
                  <c:v>1.395</c:v>
                </c:pt>
                <c:pt idx="2779">
                  <c:v>1.3939999999999999</c:v>
                </c:pt>
                <c:pt idx="2780">
                  <c:v>1.3939999999999999</c:v>
                </c:pt>
                <c:pt idx="2781">
                  <c:v>1.3939999999999999</c:v>
                </c:pt>
                <c:pt idx="2782">
                  <c:v>1.3939999999999999</c:v>
                </c:pt>
                <c:pt idx="2783">
                  <c:v>1.393</c:v>
                </c:pt>
                <c:pt idx="2784">
                  <c:v>1.393</c:v>
                </c:pt>
                <c:pt idx="2785">
                  <c:v>1.393</c:v>
                </c:pt>
                <c:pt idx="2786">
                  <c:v>1.3919999999999999</c:v>
                </c:pt>
                <c:pt idx="2787">
                  <c:v>1.3919999999999999</c:v>
                </c:pt>
                <c:pt idx="2788">
                  <c:v>1.391</c:v>
                </c:pt>
                <c:pt idx="2789">
                  <c:v>1.39</c:v>
                </c:pt>
                <c:pt idx="2790">
                  <c:v>1.39</c:v>
                </c:pt>
                <c:pt idx="2791">
                  <c:v>1.389</c:v>
                </c:pt>
                <c:pt idx="2792">
                  <c:v>1.3879999999999999</c:v>
                </c:pt>
                <c:pt idx="2793">
                  <c:v>1.3879999999999999</c:v>
                </c:pt>
                <c:pt idx="2794">
                  <c:v>1.387</c:v>
                </c:pt>
                <c:pt idx="2795">
                  <c:v>1.387</c:v>
                </c:pt>
                <c:pt idx="2796">
                  <c:v>1.387</c:v>
                </c:pt>
                <c:pt idx="2797">
                  <c:v>1.3859999999999999</c:v>
                </c:pt>
                <c:pt idx="2798">
                  <c:v>1.3859999999999999</c:v>
                </c:pt>
                <c:pt idx="2799">
                  <c:v>1.3859999999999999</c:v>
                </c:pt>
                <c:pt idx="2800">
                  <c:v>1.3859999999999999</c:v>
                </c:pt>
                <c:pt idx="2801">
                  <c:v>1.3859999999999999</c:v>
                </c:pt>
                <c:pt idx="2802">
                  <c:v>1.385</c:v>
                </c:pt>
                <c:pt idx="2803">
                  <c:v>1.385</c:v>
                </c:pt>
                <c:pt idx="2804">
                  <c:v>1.3839999999999999</c:v>
                </c:pt>
                <c:pt idx="2805">
                  <c:v>1.3839999999999999</c:v>
                </c:pt>
                <c:pt idx="2806">
                  <c:v>1.3839999999999999</c:v>
                </c:pt>
                <c:pt idx="2807">
                  <c:v>1.383</c:v>
                </c:pt>
                <c:pt idx="2808">
                  <c:v>1.383</c:v>
                </c:pt>
                <c:pt idx="2809">
                  <c:v>1.383</c:v>
                </c:pt>
                <c:pt idx="2810">
                  <c:v>1.383</c:v>
                </c:pt>
                <c:pt idx="2811">
                  <c:v>1.3819999999999999</c:v>
                </c:pt>
                <c:pt idx="2812">
                  <c:v>1.3819999999999999</c:v>
                </c:pt>
                <c:pt idx="2813">
                  <c:v>1.3819999999999999</c:v>
                </c:pt>
                <c:pt idx="2814">
                  <c:v>1.3819999999999999</c:v>
                </c:pt>
                <c:pt idx="2815">
                  <c:v>1.3819999999999999</c:v>
                </c:pt>
                <c:pt idx="2816">
                  <c:v>1.381</c:v>
                </c:pt>
                <c:pt idx="2817">
                  <c:v>1.38</c:v>
                </c:pt>
                <c:pt idx="2818">
                  <c:v>1.379</c:v>
                </c:pt>
                <c:pt idx="2819">
                  <c:v>1.379</c:v>
                </c:pt>
                <c:pt idx="2820">
                  <c:v>1.377</c:v>
                </c:pt>
                <c:pt idx="2821">
                  <c:v>1.377</c:v>
                </c:pt>
                <c:pt idx="2822">
                  <c:v>1.3759999999999999</c:v>
                </c:pt>
                <c:pt idx="2823">
                  <c:v>1.3759999999999999</c:v>
                </c:pt>
                <c:pt idx="2824">
                  <c:v>1.3759999999999999</c:v>
                </c:pt>
                <c:pt idx="2825">
                  <c:v>1.3759999999999999</c:v>
                </c:pt>
                <c:pt idx="2826">
                  <c:v>1.375</c:v>
                </c:pt>
                <c:pt idx="2827">
                  <c:v>1.375</c:v>
                </c:pt>
                <c:pt idx="2828">
                  <c:v>1.375</c:v>
                </c:pt>
                <c:pt idx="2829">
                  <c:v>1.3740000000000001</c:v>
                </c:pt>
                <c:pt idx="2830">
                  <c:v>1.3740000000000001</c:v>
                </c:pt>
                <c:pt idx="2831">
                  <c:v>1.3740000000000001</c:v>
                </c:pt>
                <c:pt idx="2832">
                  <c:v>1.373</c:v>
                </c:pt>
                <c:pt idx="2833">
                  <c:v>1.373</c:v>
                </c:pt>
                <c:pt idx="2834">
                  <c:v>1.3720000000000001</c:v>
                </c:pt>
                <c:pt idx="2835">
                  <c:v>1.3720000000000001</c:v>
                </c:pt>
                <c:pt idx="2836">
                  <c:v>1.3720000000000001</c:v>
                </c:pt>
                <c:pt idx="2837">
                  <c:v>1.371</c:v>
                </c:pt>
                <c:pt idx="2838">
                  <c:v>1.371</c:v>
                </c:pt>
                <c:pt idx="2839">
                  <c:v>1.371</c:v>
                </c:pt>
                <c:pt idx="2840">
                  <c:v>1.371</c:v>
                </c:pt>
                <c:pt idx="2841">
                  <c:v>1.37</c:v>
                </c:pt>
                <c:pt idx="2842">
                  <c:v>1.37</c:v>
                </c:pt>
                <c:pt idx="2843">
                  <c:v>1.369</c:v>
                </c:pt>
                <c:pt idx="2844">
                  <c:v>1.369</c:v>
                </c:pt>
                <c:pt idx="2845">
                  <c:v>1.3680000000000001</c:v>
                </c:pt>
                <c:pt idx="2846">
                  <c:v>1.3680000000000001</c:v>
                </c:pt>
                <c:pt idx="2847">
                  <c:v>1.3680000000000001</c:v>
                </c:pt>
                <c:pt idx="2848">
                  <c:v>1.367</c:v>
                </c:pt>
                <c:pt idx="2849">
                  <c:v>1.367</c:v>
                </c:pt>
                <c:pt idx="2850">
                  <c:v>1.367</c:v>
                </c:pt>
                <c:pt idx="2851">
                  <c:v>1.367</c:v>
                </c:pt>
                <c:pt idx="2852">
                  <c:v>1.367</c:v>
                </c:pt>
                <c:pt idx="2853">
                  <c:v>1.3660000000000001</c:v>
                </c:pt>
                <c:pt idx="2854">
                  <c:v>1.3660000000000001</c:v>
                </c:pt>
                <c:pt idx="2855">
                  <c:v>1.3660000000000001</c:v>
                </c:pt>
                <c:pt idx="2856">
                  <c:v>1.365</c:v>
                </c:pt>
                <c:pt idx="2857">
                  <c:v>1.3640000000000001</c:v>
                </c:pt>
                <c:pt idx="2858">
                  <c:v>1.3640000000000001</c:v>
                </c:pt>
                <c:pt idx="2859">
                  <c:v>1.3640000000000001</c:v>
                </c:pt>
                <c:pt idx="2860">
                  <c:v>1.3640000000000001</c:v>
                </c:pt>
                <c:pt idx="2861">
                  <c:v>1.3640000000000001</c:v>
                </c:pt>
                <c:pt idx="2862">
                  <c:v>1.3640000000000001</c:v>
                </c:pt>
                <c:pt idx="2863">
                  <c:v>1.363</c:v>
                </c:pt>
                <c:pt idx="2864">
                  <c:v>1.363</c:v>
                </c:pt>
                <c:pt idx="2865">
                  <c:v>1.363</c:v>
                </c:pt>
                <c:pt idx="2866">
                  <c:v>1.363</c:v>
                </c:pt>
                <c:pt idx="2867">
                  <c:v>1.363</c:v>
                </c:pt>
                <c:pt idx="2868">
                  <c:v>1.363</c:v>
                </c:pt>
                <c:pt idx="2869">
                  <c:v>1.3620000000000001</c:v>
                </c:pt>
                <c:pt idx="2870">
                  <c:v>1.3620000000000001</c:v>
                </c:pt>
                <c:pt idx="2871">
                  <c:v>1.3620000000000001</c:v>
                </c:pt>
                <c:pt idx="2872">
                  <c:v>1.3620000000000001</c:v>
                </c:pt>
                <c:pt idx="2873">
                  <c:v>1.3620000000000001</c:v>
                </c:pt>
                <c:pt idx="2874">
                  <c:v>1.361</c:v>
                </c:pt>
                <c:pt idx="2875">
                  <c:v>1.361</c:v>
                </c:pt>
                <c:pt idx="2876">
                  <c:v>1.361</c:v>
                </c:pt>
                <c:pt idx="2877">
                  <c:v>1.361</c:v>
                </c:pt>
                <c:pt idx="2878">
                  <c:v>1.36</c:v>
                </c:pt>
                <c:pt idx="2879">
                  <c:v>1.36</c:v>
                </c:pt>
                <c:pt idx="2880">
                  <c:v>1.36</c:v>
                </c:pt>
                <c:pt idx="2881">
                  <c:v>1.359</c:v>
                </c:pt>
                <c:pt idx="2882">
                  <c:v>1.359</c:v>
                </c:pt>
                <c:pt idx="2883">
                  <c:v>1.359</c:v>
                </c:pt>
                <c:pt idx="2884">
                  <c:v>1.359</c:v>
                </c:pt>
                <c:pt idx="2885">
                  <c:v>1.359</c:v>
                </c:pt>
                <c:pt idx="2886">
                  <c:v>1.359</c:v>
                </c:pt>
                <c:pt idx="2887">
                  <c:v>1.3580000000000001</c:v>
                </c:pt>
                <c:pt idx="2888">
                  <c:v>1.357</c:v>
                </c:pt>
                <c:pt idx="2889">
                  <c:v>1.357</c:v>
                </c:pt>
                <c:pt idx="2890">
                  <c:v>1.357</c:v>
                </c:pt>
                <c:pt idx="2891">
                  <c:v>1.3560000000000001</c:v>
                </c:pt>
                <c:pt idx="2892">
                  <c:v>1.3560000000000001</c:v>
                </c:pt>
                <c:pt idx="2893">
                  <c:v>1.355</c:v>
                </c:pt>
                <c:pt idx="2894">
                  <c:v>1.355</c:v>
                </c:pt>
                <c:pt idx="2895">
                  <c:v>1.3540000000000001</c:v>
                </c:pt>
                <c:pt idx="2896">
                  <c:v>1.3540000000000001</c:v>
                </c:pt>
                <c:pt idx="2897">
                  <c:v>1.353</c:v>
                </c:pt>
                <c:pt idx="2898">
                  <c:v>1.353</c:v>
                </c:pt>
                <c:pt idx="2899">
                  <c:v>1.3520000000000001</c:v>
                </c:pt>
                <c:pt idx="2900">
                  <c:v>1.3520000000000001</c:v>
                </c:pt>
                <c:pt idx="2901">
                  <c:v>1.3520000000000001</c:v>
                </c:pt>
                <c:pt idx="2902">
                  <c:v>1.3520000000000001</c:v>
                </c:pt>
                <c:pt idx="2903">
                  <c:v>1.3520000000000001</c:v>
                </c:pt>
                <c:pt idx="2904">
                  <c:v>1.351</c:v>
                </c:pt>
                <c:pt idx="2905">
                  <c:v>1.351</c:v>
                </c:pt>
                <c:pt idx="2906">
                  <c:v>1.351</c:v>
                </c:pt>
                <c:pt idx="2907">
                  <c:v>1.351</c:v>
                </c:pt>
                <c:pt idx="2908">
                  <c:v>1.351</c:v>
                </c:pt>
                <c:pt idx="2909">
                  <c:v>1.35</c:v>
                </c:pt>
                <c:pt idx="2910">
                  <c:v>1.349</c:v>
                </c:pt>
                <c:pt idx="2911">
                  <c:v>1.349</c:v>
                </c:pt>
                <c:pt idx="2912">
                  <c:v>1.349</c:v>
                </c:pt>
                <c:pt idx="2913">
                  <c:v>1.3480000000000001</c:v>
                </c:pt>
                <c:pt idx="2914">
                  <c:v>1.3480000000000001</c:v>
                </c:pt>
                <c:pt idx="2915">
                  <c:v>1.3480000000000001</c:v>
                </c:pt>
                <c:pt idx="2916">
                  <c:v>1.347</c:v>
                </c:pt>
                <c:pt idx="2917">
                  <c:v>1.347</c:v>
                </c:pt>
                <c:pt idx="2918">
                  <c:v>1.347</c:v>
                </c:pt>
                <c:pt idx="2919">
                  <c:v>1.3460000000000001</c:v>
                </c:pt>
                <c:pt idx="2920">
                  <c:v>1.345</c:v>
                </c:pt>
                <c:pt idx="2921">
                  <c:v>1.345</c:v>
                </c:pt>
                <c:pt idx="2922">
                  <c:v>1.345</c:v>
                </c:pt>
                <c:pt idx="2923">
                  <c:v>1.345</c:v>
                </c:pt>
                <c:pt idx="2924">
                  <c:v>1.343</c:v>
                </c:pt>
                <c:pt idx="2925">
                  <c:v>1.343</c:v>
                </c:pt>
                <c:pt idx="2926">
                  <c:v>1.343</c:v>
                </c:pt>
                <c:pt idx="2927">
                  <c:v>1.3420000000000001</c:v>
                </c:pt>
                <c:pt idx="2928">
                  <c:v>1.3420000000000001</c:v>
                </c:pt>
                <c:pt idx="2929">
                  <c:v>1.3420000000000001</c:v>
                </c:pt>
                <c:pt idx="2930">
                  <c:v>1.3420000000000001</c:v>
                </c:pt>
                <c:pt idx="2931">
                  <c:v>1.3420000000000001</c:v>
                </c:pt>
                <c:pt idx="2932">
                  <c:v>1.341</c:v>
                </c:pt>
                <c:pt idx="2933">
                  <c:v>1.34</c:v>
                </c:pt>
                <c:pt idx="2934">
                  <c:v>1.34</c:v>
                </c:pt>
                <c:pt idx="2935">
                  <c:v>1.34</c:v>
                </c:pt>
                <c:pt idx="2936">
                  <c:v>1.34</c:v>
                </c:pt>
                <c:pt idx="2937">
                  <c:v>1.34</c:v>
                </c:pt>
                <c:pt idx="2938">
                  <c:v>1.34</c:v>
                </c:pt>
                <c:pt idx="2939">
                  <c:v>1.34</c:v>
                </c:pt>
                <c:pt idx="2940">
                  <c:v>1.339</c:v>
                </c:pt>
                <c:pt idx="2941">
                  <c:v>1.339</c:v>
                </c:pt>
                <c:pt idx="2942">
                  <c:v>1.3380000000000001</c:v>
                </c:pt>
                <c:pt idx="2943">
                  <c:v>1.3380000000000001</c:v>
                </c:pt>
                <c:pt idx="2944">
                  <c:v>1.3380000000000001</c:v>
                </c:pt>
                <c:pt idx="2945">
                  <c:v>1.337</c:v>
                </c:pt>
                <c:pt idx="2946">
                  <c:v>1.3360000000000001</c:v>
                </c:pt>
                <c:pt idx="2947">
                  <c:v>1.3360000000000001</c:v>
                </c:pt>
                <c:pt idx="2948">
                  <c:v>1.3360000000000001</c:v>
                </c:pt>
                <c:pt idx="2949">
                  <c:v>1.335</c:v>
                </c:pt>
                <c:pt idx="2950">
                  <c:v>1.335</c:v>
                </c:pt>
                <c:pt idx="2951">
                  <c:v>1.3340000000000001</c:v>
                </c:pt>
                <c:pt idx="2952">
                  <c:v>1.333</c:v>
                </c:pt>
                <c:pt idx="2953">
                  <c:v>1.333</c:v>
                </c:pt>
                <c:pt idx="2954">
                  <c:v>1.3320000000000001</c:v>
                </c:pt>
                <c:pt idx="2955">
                  <c:v>1.3320000000000001</c:v>
                </c:pt>
                <c:pt idx="2956">
                  <c:v>1.3320000000000001</c:v>
                </c:pt>
                <c:pt idx="2957">
                  <c:v>1.3320000000000001</c:v>
                </c:pt>
                <c:pt idx="2958">
                  <c:v>1.3320000000000001</c:v>
                </c:pt>
                <c:pt idx="2959">
                  <c:v>1.331</c:v>
                </c:pt>
                <c:pt idx="2960">
                  <c:v>1.331</c:v>
                </c:pt>
                <c:pt idx="2961">
                  <c:v>1.329</c:v>
                </c:pt>
                <c:pt idx="2962">
                  <c:v>1.329</c:v>
                </c:pt>
                <c:pt idx="2963">
                  <c:v>1.329</c:v>
                </c:pt>
                <c:pt idx="2964">
                  <c:v>1.329</c:v>
                </c:pt>
                <c:pt idx="2965">
                  <c:v>1.3280000000000001</c:v>
                </c:pt>
                <c:pt idx="2966">
                  <c:v>1.3280000000000001</c:v>
                </c:pt>
                <c:pt idx="2967">
                  <c:v>1.327</c:v>
                </c:pt>
                <c:pt idx="2968">
                  <c:v>1.327</c:v>
                </c:pt>
                <c:pt idx="2969">
                  <c:v>1.3260000000000001</c:v>
                </c:pt>
                <c:pt idx="2970">
                  <c:v>1.3260000000000001</c:v>
                </c:pt>
                <c:pt idx="2971">
                  <c:v>1.3260000000000001</c:v>
                </c:pt>
                <c:pt idx="2972">
                  <c:v>1.325</c:v>
                </c:pt>
                <c:pt idx="2973">
                  <c:v>1.325</c:v>
                </c:pt>
                <c:pt idx="2974">
                  <c:v>1.3240000000000001</c:v>
                </c:pt>
                <c:pt idx="2975">
                  <c:v>1.3240000000000001</c:v>
                </c:pt>
                <c:pt idx="2976">
                  <c:v>1.3240000000000001</c:v>
                </c:pt>
                <c:pt idx="2977">
                  <c:v>1.3240000000000001</c:v>
                </c:pt>
                <c:pt idx="2978">
                  <c:v>1.3240000000000001</c:v>
                </c:pt>
                <c:pt idx="2979">
                  <c:v>1.323</c:v>
                </c:pt>
                <c:pt idx="2980">
                  <c:v>1.323</c:v>
                </c:pt>
                <c:pt idx="2981">
                  <c:v>1.323</c:v>
                </c:pt>
                <c:pt idx="2982">
                  <c:v>1.323</c:v>
                </c:pt>
                <c:pt idx="2983">
                  <c:v>1.3220000000000001</c:v>
                </c:pt>
                <c:pt idx="2984">
                  <c:v>1.3220000000000001</c:v>
                </c:pt>
                <c:pt idx="2985">
                  <c:v>1.321</c:v>
                </c:pt>
                <c:pt idx="2986">
                  <c:v>1.321</c:v>
                </c:pt>
                <c:pt idx="2987">
                  <c:v>1.321</c:v>
                </c:pt>
                <c:pt idx="2988">
                  <c:v>1.32</c:v>
                </c:pt>
                <c:pt idx="2989">
                  <c:v>1.319</c:v>
                </c:pt>
                <c:pt idx="2990">
                  <c:v>1.319</c:v>
                </c:pt>
                <c:pt idx="2991">
                  <c:v>1.3180000000000001</c:v>
                </c:pt>
                <c:pt idx="2992">
                  <c:v>1.3180000000000001</c:v>
                </c:pt>
                <c:pt idx="2993">
                  <c:v>1.3180000000000001</c:v>
                </c:pt>
                <c:pt idx="2994">
                  <c:v>1.3180000000000001</c:v>
                </c:pt>
                <c:pt idx="2995">
                  <c:v>1.3180000000000001</c:v>
                </c:pt>
                <c:pt idx="2996">
                  <c:v>1.3169999999999999</c:v>
                </c:pt>
                <c:pt idx="2997">
                  <c:v>1.3169999999999999</c:v>
                </c:pt>
                <c:pt idx="2998">
                  <c:v>1.3160000000000001</c:v>
                </c:pt>
                <c:pt idx="2999">
                  <c:v>1.3160000000000001</c:v>
                </c:pt>
                <c:pt idx="3000">
                  <c:v>1.3149999999999999</c:v>
                </c:pt>
                <c:pt idx="3001">
                  <c:v>1.3149999999999999</c:v>
                </c:pt>
                <c:pt idx="3002">
                  <c:v>1.3140000000000001</c:v>
                </c:pt>
                <c:pt idx="3003">
                  <c:v>1.3140000000000001</c:v>
                </c:pt>
                <c:pt idx="3004">
                  <c:v>1.3140000000000001</c:v>
                </c:pt>
                <c:pt idx="3005">
                  <c:v>1.3140000000000001</c:v>
                </c:pt>
                <c:pt idx="3006">
                  <c:v>1.3140000000000001</c:v>
                </c:pt>
                <c:pt idx="3007">
                  <c:v>1.3140000000000001</c:v>
                </c:pt>
                <c:pt idx="3008">
                  <c:v>1.3129999999999999</c:v>
                </c:pt>
                <c:pt idx="3009">
                  <c:v>1.3129999999999999</c:v>
                </c:pt>
                <c:pt idx="3010">
                  <c:v>1.3129999999999999</c:v>
                </c:pt>
                <c:pt idx="3011">
                  <c:v>1.3129999999999999</c:v>
                </c:pt>
                <c:pt idx="3012">
                  <c:v>1.3120000000000001</c:v>
                </c:pt>
                <c:pt idx="3013">
                  <c:v>1.3120000000000001</c:v>
                </c:pt>
                <c:pt idx="3014">
                  <c:v>1.3120000000000001</c:v>
                </c:pt>
                <c:pt idx="3015">
                  <c:v>1.3120000000000001</c:v>
                </c:pt>
                <c:pt idx="3016">
                  <c:v>1.3109999999999999</c:v>
                </c:pt>
                <c:pt idx="3017">
                  <c:v>1.3109999999999999</c:v>
                </c:pt>
                <c:pt idx="3018">
                  <c:v>1.3109999999999999</c:v>
                </c:pt>
                <c:pt idx="3019">
                  <c:v>1.3109999999999999</c:v>
                </c:pt>
                <c:pt idx="3020">
                  <c:v>1.31</c:v>
                </c:pt>
                <c:pt idx="3021">
                  <c:v>1.31</c:v>
                </c:pt>
                <c:pt idx="3022">
                  <c:v>1.31</c:v>
                </c:pt>
                <c:pt idx="3023">
                  <c:v>1.3089999999999999</c:v>
                </c:pt>
                <c:pt idx="3024">
                  <c:v>1.3089999999999999</c:v>
                </c:pt>
                <c:pt idx="3025">
                  <c:v>1.3089999999999999</c:v>
                </c:pt>
                <c:pt idx="3026">
                  <c:v>1.3089999999999999</c:v>
                </c:pt>
                <c:pt idx="3027">
                  <c:v>1.3080000000000001</c:v>
                </c:pt>
                <c:pt idx="3028">
                  <c:v>1.3080000000000001</c:v>
                </c:pt>
                <c:pt idx="3029">
                  <c:v>1.3080000000000001</c:v>
                </c:pt>
                <c:pt idx="3030">
                  <c:v>1.3080000000000001</c:v>
                </c:pt>
                <c:pt idx="3031">
                  <c:v>1.3069999999999999</c:v>
                </c:pt>
                <c:pt idx="3032">
                  <c:v>1.3069999999999999</c:v>
                </c:pt>
                <c:pt idx="3033">
                  <c:v>1.3069999999999999</c:v>
                </c:pt>
                <c:pt idx="3034">
                  <c:v>1.3069999999999999</c:v>
                </c:pt>
                <c:pt idx="3035">
                  <c:v>1.3069999999999999</c:v>
                </c:pt>
                <c:pt idx="3036">
                  <c:v>1.306</c:v>
                </c:pt>
                <c:pt idx="3037">
                  <c:v>1.306</c:v>
                </c:pt>
                <c:pt idx="3038">
                  <c:v>1.306</c:v>
                </c:pt>
                <c:pt idx="3039">
                  <c:v>1.306</c:v>
                </c:pt>
                <c:pt idx="3040">
                  <c:v>1.306</c:v>
                </c:pt>
                <c:pt idx="3041">
                  <c:v>1.3049999999999999</c:v>
                </c:pt>
                <c:pt idx="3042">
                  <c:v>1.3049999999999999</c:v>
                </c:pt>
                <c:pt idx="3043">
                  <c:v>1.3049999999999999</c:v>
                </c:pt>
                <c:pt idx="3044">
                  <c:v>1.3049999999999999</c:v>
                </c:pt>
                <c:pt idx="3045">
                  <c:v>1.3049999999999999</c:v>
                </c:pt>
                <c:pt idx="3046">
                  <c:v>1.304</c:v>
                </c:pt>
                <c:pt idx="3047">
                  <c:v>1.304</c:v>
                </c:pt>
                <c:pt idx="3048">
                  <c:v>1.304</c:v>
                </c:pt>
                <c:pt idx="3049">
                  <c:v>1.304</c:v>
                </c:pt>
                <c:pt idx="3050">
                  <c:v>1.3029999999999999</c:v>
                </c:pt>
                <c:pt idx="3051">
                  <c:v>1.3029999999999999</c:v>
                </c:pt>
                <c:pt idx="3052">
                  <c:v>1.3029999999999999</c:v>
                </c:pt>
                <c:pt idx="3053">
                  <c:v>1.3029999999999999</c:v>
                </c:pt>
                <c:pt idx="3054">
                  <c:v>1.3029999999999999</c:v>
                </c:pt>
                <c:pt idx="3055">
                  <c:v>1.302</c:v>
                </c:pt>
                <c:pt idx="3056">
                  <c:v>1.302</c:v>
                </c:pt>
                <c:pt idx="3057">
                  <c:v>1.302</c:v>
                </c:pt>
                <c:pt idx="3058">
                  <c:v>1.3009999999999999</c:v>
                </c:pt>
                <c:pt idx="3059">
                  <c:v>1.3009999999999999</c:v>
                </c:pt>
                <c:pt idx="3060">
                  <c:v>1.3009999999999999</c:v>
                </c:pt>
                <c:pt idx="3061">
                  <c:v>1.3009999999999999</c:v>
                </c:pt>
                <c:pt idx="3062">
                  <c:v>1.3009999999999999</c:v>
                </c:pt>
                <c:pt idx="3063">
                  <c:v>1.3009999999999999</c:v>
                </c:pt>
                <c:pt idx="3064">
                  <c:v>1.3</c:v>
                </c:pt>
                <c:pt idx="3065">
                  <c:v>1.3</c:v>
                </c:pt>
                <c:pt idx="3066">
                  <c:v>1.3</c:v>
                </c:pt>
                <c:pt idx="3067">
                  <c:v>1.2989999999999999</c:v>
                </c:pt>
                <c:pt idx="3068">
                  <c:v>1.298</c:v>
                </c:pt>
                <c:pt idx="3069">
                  <c:v>1.298</c:v>
                </c:pt>
                <c:pt idx="3070">
                  <c:v>1.298</c:v>
                </c:pt>
                <c:pt idx="3071">
                  <c:v>1.2969999999999999</c:v>
                </c:pt>
                <c:pt idx="3072">
                  <c:v>1.2969999999999999</c:v>
                </c:pt>
                <c:pt idx="3073">
                  <c:v>1.296</c:v>
                </c:pt>
                <c:pt idx="3074">
                  <c:v>1.296</c:v>
                </c:pt>
                <c:pt idx="3075">
                  <c:v>1.296</c:v>
                </c:pt>
                <c:pt idx="3076">
                  <c:v>1.2949999999999999</c:v>
                </c:pt>
                <c:pt idx="3077">
                  <c:v>1.2949999999999999</c:v>
                </c:pt>
                <c:pt idx="3078">
                  <c:v>1.2949999999999999</c:v>
                </c:pt>
                <c:pt idx="3079">
                  <c:v>1.294</c:v>
                </c:pt>
                <c:pt idx="3080">
                  <c:v>1.294</c:v>
                </c:pt>
                <c:pt idx="3081">
                  <c:v>1.294</c:v>
                </c:pt>
                <c:pt idx="3082">
                  <c:v>1.2929999999999999</c:v>
                </c:pt>
                <c:pt idx="3083">
                  <c:v>1.2929999999999999</c:v>
                </c:pt>
                <c:pt idx="3084">
                  <c:v>1.2929999999999999</c:v>
                </c:pt>
                <c:pt idx="3085">
                  <c:v>1.2929999999999999</c:v>
                </c:pt>
                <c:pt idx="3086">
                  <c:v>1.2929999999999999</c:v>
                </c:pt>
                <c:pt idx="3087">
                  <c:v>1.292</c:v>
                </c:pt>
                <c:pt idx="3088">
                  <c:v>1.292</c:v>
                </c:pt>
                <c:pt idx="3089">
                  <c:v>1.292</c:v>
                </c:pt>
                <c:pt idx="3090">
                  <c:v>1.292</c:v>
                </c:pt>
                <c:pt idx="3091">
                  <c:v>1.292</c:v>
                </c:pt>
                <c:pt idx="3092">
                  <c:v>1.292</c:v>
                </c:pt>
                <c:pt idx="3093">
                  <c:v>1.2909999999999999</c:v>
                </c:pt>
                <c:pt idx="3094">
                  <c:v>1.2909999999999999</c:v>
                </c:pt>
                <c:pt idx="3095">
                  <c:v>1.29</c:v>
                </c:pt>
                <c:pt idx="3096">
                  <c:v>1.29</c:v>
                </c:pt>
                <c:pt idx="3097">
                  <c:v>1.2889999999999999</c:v>
                </c:pt>
                <c:pt idx="3098">
                  <c:v>1.2889999999999999</c:v>
                </c:pt>
                <c:pt idx="3099">
                  <c:v>1.2889999999999999</c:v>
                </c:pt>
                <c:pt idx="3100">
                  <c:v>1.2889999999999999</c:v>
                </c:pt>
                <c:pt idx="3101">
                  <c:v>1.2889999999999999</c:v>
                </c:pt>
                <c:pt idx="3102">
                  <c:v>1.2889999999999999</c:v>
                </c:pt>
                <c:pt idx="3103">
                  <c:v>1.288</c:v>
                </c:pt>
                <c:pt idx="3104">
                  <c:v>1.288</c:v>
                </c:pt>
                <c:pt idx="3105">
                  <c:v>1.288</c:v>
                </c:pt>
                <c:pt idx="3106">
                  <c:v>1.288</c:v>
                </c:pt>
                <c:pt idx="3107">
                  <c:v>1.2869999999999999</c:v>
                </c:pt>
                <c:pt idx="3108">
                  <c:v>1.2869999999999999</c:v>
                </c:pt>
                <c:pt idx="3109">
                  <c:v>1.2869999999999999</c:v>
                </c:pt>
                <c:pt idx="3110">
                  <c:v>1.286</c:v>
                </c:pt>
                <c:pt idx="3111">
                  <c:v>1.2849999999999999</c:v>
                </c:pt>
                <c:pt idx="3112">
                  <c:v>1.2849999999999999</c:v>
                </c:pt>
                <c:pt idx="3113">
                  <c:v>1.284</c:v>
                </c:pt>
                <c:pt idx="3114">
                  <c:v>1.284</c:v>
                </c:pt>
                <c:pt idx="3115">
                  <c:v>1.284</c:v>
                </c:pt>
                <c:pt idx="3116">
                  <c:v>1.2829999999999999</c:v>
                </c:pt>
                <c:pt idx="3117">
                  <c:v>1.2829999999999999</c:v>
                </c:pt>
                <c:pt idx="3118">
                  <c:v>1.2829999999999999</c:v>
                </c:pt>
                <c:pt idx="3119">
                  <c:v>1.282</c:v>
                </c:pt>
                <c:pt idx="3120">
                  <c:v>1.2809999999999999</c:v>
                </c:pt>
                <c:pt idx="3121">
                  <c:v>1.28</c:v>
                </c:pt>
                <c:pt idx="3122">
                  <c:v>1.28</c:v>
                </c:pt>
                <c:pt idx="3123">
                  <c:v>1.2789999999999999</c:v>
                </c:pt>
                <c:pt idx="3124">
                  <c:v>1.2789999999999999</c:v>
                </c:pt>
                <c:pt idx="3125">
                  <c:v>1.2789999999999999</c:v>
                </c:pt>
                <c:pt idx="3126">
                  <c:v>1.2789999999999999</c:v>
                </c:pt>
                <c:pt idx="3127">
                  <c:v>1.278</c:v>
                </c:pt>
                <c:pt idx="3128">
                  <c:v>1.278</c:v>
                </c:pt>
                <c:pt idx="3129">
                  <c:v>1.278</c:v>
                </c:pt>
                <c:pt idx="3130">
                  <c:v>1.278</c:v>
                </c:pt>
                <c:pt idx="3131">
                  <c:v>1.278</c:v>
                </c:pt>
                <c:pt idx="3132">
                  <c:v>1.278</c:v>
                </c:pt>
                <c:pt idx="3133">
                  <c:v>1.2769999999999999</c:v>
                </c:pt>
                <c:pt idx="3134">
                  <c:v>1.2769999999999999</c:v>
                </c:pt>
                <c:pt idx="3135">
                  <c:v>1.276</c:v>
                </c:pt>
                <c:pt idx="3136">
                  <c:v>1.276</c:v>
                </c:pt>
                <c:pt idx="3137">
                  <c:v>1.2749999999999999</c:v>
                </c:pt>
                <c:pt idx="3138">
                  <c:v>1.274</c:v>
                </c:pt>
                <c:pt idx="3139">
                  <c:v>1.274</c:v>
                </c:pt>
                <c:pt idx="3140">
                  <c:v>1.2729999999999999</c:v>
                </c:pt>
                <c:pt idx="3141">
                  <c:v>1.2729999999999999</c:v>
                </c:pt>
                <c:pt idx="3142">
                  <c:v>1.2729999999999999</c:v>
                </c:pt>
                <c:pt idx="3143">
                  <c:v>1.272</c:v>
                </c:pt>
                <c:pt idx="3144">
                  <c:v>1.272</c:v>
                </c:pt>
                <c:pt idx="3145">
                  <c:v>1.27</c:v>
                </c:pt>
                <c:pt idx="3146">
                  <c:v>1.27</c:v>
                </c:pt>
                <c:pt idx="3147">
                  <c:v>1.2689999999999999</c:v>
                </c:pt>
                <c:pt idx="3148">
                  <c:v>1.2689999999999999</c:v>
                </c:pt>
                <c:pt idx="3149">
                  <c:v>1.2689999999999999</c:v>
                </c:pt>
                <c:pt idx="3150">
                  <c:v>1.2689999999999999</c:v>
                </c:pt>
                <c:pt idx="3151">
                  <c:v>1.268</c:v>
                </c:pt>
                <c:pt idx="3152">
                  <c:v>1.2669999999999999</c:v>
                </c:pt>
                <c:pt idx="3153">
                  <c:v>1.2669999999999999</c:v>
                </c:pt>
                <c:pt idx="3154">
                  <c:v>1.266</c:v>
                </c:pt>
                <c:pt idx="3155">
                  <c:v>1.266</c:v>
                </c:pt>
                <c:pt idx="3156">
                  <c:v>1.2649999999999999</c:v>
                </c:pt>
                <c:pt idx="3157">
                  <c:v>1.2649999999999999</c:v>
                </c:pt>
                <c:pt idx="3158">
                  <c:v>1.2649999999999999</c:v>
                </c:pt>
                <c:pt idx="3159">
                  <c:v>1.264</c:v>
                </c:pt>
                <c:pt idx="3160">
                  <c:v>1.264</c:v>
                </c:pt>
                <c:pt idx="3161">
                  <c:v>1.2629999999999999</c:v>
                </c:pt>
                <c:pt idx="3162">
                  <c:v>1.2629999999999999</c:v>
                </c:pt>
                <c:pt idx="3163">
                  <c:v>1.262</c:v>
                </c:pt>
                <c:pt idx="3164">
                  <c:v>1.262</c:v>
                </c:pt>
                <c:pt idx="3165">
                  <c:v>1.2609999999999999</c:v>
                </c:pt>
                <c:pt idx="3166">
                  <c:v>1.2609999999999999</c:v>
                </c:pt>
                <c:pt idx="3167">
                  <c:v>1.2609999999999999</c:v>
                </c:pt>
                <c:pt idx="3168">
                  <c:v>1.26</c:v>
                </c:pt>
                <c:pt idx="3169">
                  <c:v>1.26</c:v>
                </c:pt>
                <c:pt idx="3170">
                  <c:v>1.26</c:v>
                </c:pt>
                <c:pt idx="3171">
                  <c:v>1.2589999999999999</c:v>
                </c:pt>
                <c:pt idx="3172">
                  <c:v>1.2589999999999999</c:v>
                </c:pt>
                <c:pt idx="3173">
                  <c:v>1.2589999999999999</c:v>
                </c:pt>
                <c:pt idx="3174">
                  <c:v>1.2589999999999999</c:v>
                </c:pt>
                <c:pt idx="3175">
                  <c:v>1.258</c:v>
                </c:pt>
                <c:pt idx="3176">
                  <c:v>1.258</c:v>
                </c:pt>
                <c:pt idx="3177">
                  <c:v>1.258</c:v>
                </c:pt>
                <c:pt idx="3178">
                  <c:v>1.258</c:v>
                </c:pt>
                <c:pt idx="3179">
                  <c:v>1.258</c:v>
                </c:pt>
                <c:pt idx="3180">
                  <c:v>1.258</c:v>
                </c:pt>
                <c:pt idx="3181">
                  <c:v>1.2569999999999999</c:v>
                </c:pt>
                <c:pt idx="3182">
                  <c:v>1.256</c:v>
                </c:pt>
                <c:pt idx="3183">
                  <c:v>1.256</c:v>
                </c:pt>
                <c:pt idx="3184">
                  <c:v>1.2549999999999999</c:v>
                </c:pt>
                <c:pt idx="3185">
                  <c:v>1.2549999999999999</c:v>
                </c:pt>
                <c:pt idx="3186">
                  <c:v>1.254</c:v>
                </c:pt>
                <c:pt idx="3187">
                  <c:v>1.2529999999999999</c:v>
                </c:pt>
                <c:pt idx="3188">
                  <c:v>1.2529999999999999</c:v>
                </c:pt>
                <c:pt idx="3189">
                  <c:v>1.2529999999999999</c:v>
                </c:pt>
                <c:pt idx="3190">
                  <c:v>1.2529999999999999</c:v>
                </c:pt>
                <c:pt idx="3191">
                  <c:v>1.2529999999999999</c:v>
                </c:pt>
                <c:pt idx="3192">
                  <c:v>1.252</c:v>
                </c:pt>
                <c:pt idx="3193">
                  <c:v>1.2509999999999999</c:v>
                </c:pt>
                <c:pt idx="3194">
                  <c:v>1.2509999999999999</c:v>
                </c:pt>
                <c:pt idx="3195">
                  <c:v>1.2509999999999999</c:v>
                </c:pt>
                <c:pt idx="3196">
                  <c:v>1.2509999999999999</c:v>
                </c:pt>
                <c:pt idx="3197">
                  <c:v>1.25</c:v>
                </c:pt>
                <c:pt idx="3198">
                  <c:v>1.25</c:v>
                </c:pt>
                <c:pt idx="3199">
                  <c:v>1.2490000000000001</c:v>
                </c:pt>
                <c:pt idx="3200">
                  <c:v>1.2490000000000001</c:v>
                </c:pt>
                <c:pt idx="3201">
                  <c:v>1.2490000000000001</c:v>
                </c:pt>
                <c:pt idx="3202">
                  <c:v>1.248</c:v>
                </c:pt>
                <c:pt idx="3203">
                  <c:v>1.248</c:v>
                </c:pt>
                <c:pt idx="3204">
                  <c:v>1.248</c:v>
                </c:pt>
                <c:pt idx="3205">
                  <c:v>1.2470000000000001</c:v>
                </c:pt>
                <c:pt idx="3206">
                  <c:v>1.2470000000000001</c:v>
                </c:pt>
                <c:pt idx="3207">
                  <c:v>1.246</c:v>
                </c:pt>
                <c:pt idx="3208">
                  <c:v>1.246</c:v>
                </c:pt>
                <c:pt idx="3209">
                  <c:v>1.2450000000000001</c:v>
                </c:pt>
                <c:pt idx="3210">
                  <c:v>1.2450000000000001</c:v>
                </c:pt>
                <c:pt idx="3211">
                  <c:v>1.2450000000000001</c:v>
                </c:pt>
                <c:pt idx="3212">
                  <c:v>1.244</c:v>
                </c:pt>
                <c:pt idx="3213">
                  <c:v>1.244</c:v>
                </c:pt>
                <c:pt idx="3214">
                  <c:v>1.244</c:v>
                </c:pt>
                <c:pt idx="3215">
                  <c:v>1.244</c:v>
                </c:pt>
                <c:pt idx="3216">
                  <c:v>1.244</c:v>
                </c:pt>
                <c:pt idx="3217">
                  <c:v>1.2430000000000001</c:v>
                </c:pt>
                <c:pt idx="3218">
                  <c:v>1.2430000000000001</c:v>
                </c:pt>
                <c:pt idx="3219">
                  <c:v>1.2430000000000001</c:v>
                </c:pt>
                <c:pt idx="3220">
                  <c:v>1.2430000000000001</c:v>
                </c:pt>
                <c:pt idx="3221">
                  <c:v>1.2430000000000001</c:v>
                </c:pt>
                <c:pt idx="3222">
                  <c:v>1.2430000000000001</c:v>
                </c:pt>
                <c:pt idx="3223">
                  <c:v>1.2430000000000001</c:v>
                </c:pt>
                <c:pt idx="3224">
                  <c:v>1.242</c:v>
                </c:pt>
                <c:pt idx="3225">
                  <c:v>1.242</c:v>
                </c:pt>
                <c:pt idx="3226">
                  <c:v>1.242</c:v>
                </c:pt>
                <c:pt idx="3227">
                  <c:v>1.242</c:v>
                </c:pt>
                <c:pt idx="3228">
                  <c:v>1.2410000000000001</c:v>
                </c:pt>
                <c:pt idx="3229">
                  <c:v>1.2410000000000001</c:v>
                </c:pt>
                <c:pt idx="3230">
                  <c:v>1.2410000000000001</c:v>
                </c:pt>
                <c:pt idx="3231">
                  <c:v>1.2410000000000001</c:v>
                </c:pt>
                <c:pt idx="3232">
                  <c:v>1.24</c:v>
                </c:pt>
                <c:pt idx="3233">
                  <c:v>1.24</c:v>
                </c:pt>
                <c:pt idx="3234">
                  <c:v>1.24</c:v>
                </c:pt>
                <c:pt idx="3235">
                  <c:v>1.2390000000000001</c:v>
                </c:pt>
                <c:pt idx="3236">
                  <c:v>1.2390000000000001</c:v>
                </c:pt>
                <c:pt idx="3237">
                  <c:v>1.2390000000000001</c:v>
                </c:pt>
                <c:pt idx="3238">
                  <c:v>1.2390000000000001</c:v>
                </c:pt>
                <c:pt idx="3239">
                  <c:v>1.238</c:v>
                </c:pt>
                <c:pt idx="3240">
                  <c:v>1.238</c:v>
                </c:pt>
                <c:pt idx="3241">
                  <c:v>1.2370000000000001</c:v>
                </c:pt>
                <c:pt idx="3242">
                  <c:v>1.2370000000000001</c:v>
                </c:pt>
                <c:pt idx="3243">
                  <c:v>1.2370000000000001</c:v>
                </c:pt>
                <c:pt idx="3244">
                  <c:v>1.236</c:v>
                </c:pt>
                <c:pt idx="3245">
                  <c:v>1.236</c:v>
                </c:pt>
                <c:pt idx="3246">
                  <c:v>1.236</c:v>
                </c:pt>
                <c:pt idx="3247">
                  <c:v>1.236</c:v>
                </c:pt>
                <c:pt idx="3248">
                  <c:v>1.236</c:v>
                </c:pt>
                <c:pt idx="3249">
                  <c:v>1.2350000000000001</c:v>
                </c:pt>
                <c:pt idx="3250">
                  <c:v>1.2350000000000001</c:v>
                </c:pt>
                <c:pt idx="3251">
                  <c:v>1.2350000000000001</c:v>
                </c:pt>
                <c:pt idx="3252">
                  <c:v>1.2350000000000001</c:v>
                </c:pt>
                <c:pt idx="3253">
                  <c:v>1.2350000000000001</c:v>
                </c:pt>
                <c:pt idx="3254">
                  <c:v>1.2350000000000001</c:v>
                </c:pt>
                <c:pt idx="3255">
                  <c:v>1.2330000000000001</c:v>
                </c:pt>
                <c:pt idx="3256">
                  <c:v>1.2330000000000001</c:v>
                </c:pt>
                <c:pt idx="3257">
                  <c:v>1.2330000000000001</c:v>
                </c:pt>
                <c:pt idx="3258">
                  <c:v>1.2330000000000001</c:v>
                </c:pt>
                <c:pt idx="3259">
                  <c:v>1.232</c:v>
                </c:pt>
                <c:pt idx="3260">
                  <c:v>1.2310000000000001</c:v>
                </c:pt>
                <c:pt idx="3261">
                  <c:v>1.2310000000000001</c:v>
                </c:pt>
                <c:pt idx="3262">
                  <c:v>1.2310000000000001</c:v>
                </c:pt>
                <c:pt idx="3263">
                  <c:v>1.23</c:v>
                </c:pt>
                <c:pt idx="3264">
                  <c:v>1.23</c:v>
                </c:pt>
                <c:pt idx="3265">
                  <c:v>1.23</c:v>
                </c:pt>
                <c:pt idx="3266">
                  <c:v>1.23</c:v>
                </c:pt>
                <c:pt idx="3267">
                  <c:v>1.23</c:v>
                </c:pt>
                <c:pt idx="3268">
                  <c:v>1.2290000000000001</c:v>
                </c:pt>
                <c:pt idx="3269">
                  <c:v>1.2290000000000001</c:v>
                </c:pt>
                <c:pt idx="3270">
                  <c:v>1.2290000000000001</c:v>
                </c:pt>
                <c:pt idx="3271">
                  <c:v>1.2290000000000001</c:v>
                </c:pt>
                <c:pt idx="3272">
                  <c:v>1.2290000000000001</c:v>
                </c:pt>
                <c:pt idx="3273">
                  <c:v>1.2290000000000001</c:v>
                </c:pt>
                <c:pt idx="3274">
                  <c:v>1.228</c:v>
                </c:pt>
                <c:pt idx="3275">
                  <c:v>1.228</c:v>
                </c:pt>
                <c:pt idx="3276">
                  <c:v>1.228</c:v>
                </c:pt>
                <c:pt idx="3277">
                  <c:v>1.228</c:v>
                </c:pt>
                <c:pt idx="3278">
                  <c:v>1.228</c:v>
                </c:pt>
                <c:pt idx="3279">
                  <c:v>1.2270000000000001</c:v>
                </c:pt>
                <c:pt idx="3280">
                  <c:v>1.2270000000000001</c:v>
                </c:pt>
                <c:pt idx="3281">
                  <c:v>1.2270000000000001</c:v>
                </c:pt>
                <c:pt idx="3282">
                  <c:v>1.226</c:v>
                </c:pt>
                <c:pt idx="3283">
                  <c:v>1.226</c:v>
                </c:pt>
                <c:pt idx="3284">
                  <c:v>1.226</c:v>
                </c:pt>
                <c:pt idx="3285">
                  <c:v>1.226</c:v>
                </c:pt>
                <c:pt idx="3286">
                  <c:v>1.2250000000000001</c:v>
                </c:pt>
                <c:pt idx="3287">
                  <c:v>1.2250000000000001</c:v>
                </c:pt>
                <c:pt idx="3288">
                  <c:v>1.224</c:v>
                </c:pt>
                <c:pt idx="3289">
                  <c:v>1.224</c:v>
                </c:pt>
                <c:pt idx="3290">
                  <c:v>1.224</c:v>
                </c:pt>
                <c:pt idx="3291">
                  <c:v>1.224</c:v>
                </c:pt>
                <c:pt idx="3292">
                  <c:v>1.224</c:v>
                </c:pt>
                <c:pt idx="3293">
                  <c:v>1.222</c:v>
                </c:pt>
                <c:pt idx="3294">
                  <c:v>1.222</c:v>
                </c:pt>
                <c:pt idx="3295">
                  <c:v>1.222</c:v>
                </c:pt>
                <c:pt idx="3296">
                  <c:v>1.2210000000000001</c:v>
                </c:pt>
                <c:pt idx="3297">
                  <c:v>1.2210000000000001</c:v>
                </c:pt>
                <c:pt idx="3298">
                  <c:v>1.2210000000000001</c:v>
                </c:pt>
                <c:pt idx="3299">
                  <c:v>1.2210000000000001</c:v>
                </c:pt>
                <c:pt idx="3300">
                  <c:v>1.22</c:v>
                </c:pt>
                <c:pt idx="3301">
                  <c:v>1.22</c:v>
                </c:pt>
                <c:pt idx="3302">
                  <c:v>1.22</c:v>
                </c:pt>
                <c:pt idx="3303">
                  <c:v>1.22</c:v>
                </c:pt>
                <c:pt idx="3304">
                  <c:v>1.218</c:v>
                </c:pt>
                <c:pt idx="3305">
                  <c:v>1.218</c:v>
                </c:pt>
                <c:pt idx="3306">
                  <c:v>1.218</c:v>
                </c:pt>
                <c:pt idx="3307">
                  <c:v>1.218</c:v>
                </c:pt>
                <c:pt idx="3308">
                  <c:v>1.2170000000000001</c:v>
                </c:pt>
                <c:pt idx="3309">
                  <c:v>1.216</c:v>
                </c:pt>
                <c:pt idx="3310">
                  <c:v>1.216</c:v>
                </c:pt>
                <c:pt idx="3311">
                  <c:v>1.216</c:v>
                </c:pt>
                <c:pt idx="3312">
                  <c:v>1.2150000000000001</c:v>
                </c:pt>
                <c:pt idx="3313">
                  <c:v>1.2150000000000001</c:v>
                </c:pt>
                <c:pt idx="3314">
                  <c:v>1.2150000000000001</c:v>
                </c:pt>
                <c:pt idx="3315">
                  <c:v>1.2150000000000001</c:v>
                </c:pt>
                <c:pt idx="3316">
                  <c:v>1.214</c:v>
                </c:pt>
                <c:pt idx="3317">
                  <c:v>1.214</c:v>
                </c:pt>
                <c:pt idx="3318">
                  <c:v>1.2130000000000001</c:v>
                </c:pt>
                <c:pt idx="3319">
                  <c:v>1.2130000000000001</c:v>
                </c:pt>
                <c:pt idx="3320">
                  <c:v>1.2130000000000001</c:v>
                </c:pt>
                <c:pt idx="3321">
                  <c:v>1.212</c:v>
                </c:pt>
                <c:pt idx="3322">
                  <c:v>1.212</c:v>
                </c:pt>
                <c:pt idx="3323">
                  <c:v>1.2110000000000001</c:v>
                </c:pt>
                <c:pt idx="3324">
                  <c:v>1.2110000000000001</c:v>
                </c:pt>
                <c:pt idx="3325">
                  <c:v>1.2110000000000001</c:v>
                </c:pt>
                <c:pt idx="3326">
                  <c:v>1.21</c:v>
                </c:pt>
                <c:pt idx="3327">
                  <c:v>1.2090000000000001</c:v>
                </c:pt>
                <c:pt idx="3328">
                  <c:v>1.2090000000000001</c:v>
                </c:pt>
                <c:pt idx="3329">
                  <c:v>1.208</c:v>
                </c:pt>
                <c:pt idx="3330">
                  <c:v>1.208</c:v>
                </c:pt>
                <c:pt idx="3331">
                  <c:v>1.208</c:v>
                </c:pt>
                <c:pt idx="3332">
                  <c:v>1.208</c:v>
                </c:pt>
                <c:pt idx="3333">
                  <c:v>1.2070000000000001</c:v>
                </c:pt>
                <c:pt idx="3334">
                  <c:v>1.2070000000000001</c:v>
                </c:pt>
                <c:pt idx="3335">
                  <c:v>1.2070000000000001</c:v>
                </c:pt>
                <c:pt idx="3336">
                  <c:v>1.2070000000000001</c:v>
                </c:pt>
                <c:pt idx="3337">
                  <c:v>1.2070000000000001</c:v>
                </c:pt>
                <c:pt idx="3338">
                  <c:v>1.2070000000000001</c:v>
                </c:pt>
                <c:pt idx="3339">
                  <c:v>1.2070000000000001</c:v>
                </c:pt>
                <c:pt idx="3340">
                  <c:v>1.206</c:v>
                </c:pt>
                <c:pt idx="3341">
                  <c:v>1.206</c:v>
                </c:pt>
                <c:pt idx="3342">
                  <c:v>1.206</c:v>
                </c:pt>
                <c:pt idx="3343">
                  <c:v>1.206</c:v>
                </c:pt>
                <c:pt idx="3344">
                  <c:v>1.206</c:v>
                </c:pt>
                <c:pt idx="3345">
                  <c:v>1.206</c:v>
                </c:pt>
                <c:pt idx="3346">
                  <c:v>1.2050000000000001</c:v>
                </c:pt>
                <c:pt idx="3347">
                  <c:v>1.2050000000000001</c:v>
                </c:pt>
                <c:pt idx="3348">
                  <c:v>1.2050000000000001</c:v>
                </c:pt>
                <c:pt idx="3349">
                  <c:v>1.204</c:v>
                </c:pt>
                <c:pt idx="3350">
                  <c:v>1.204</c:v>
                </c:pt>
                <c:pt idx="3351">
                  <c:v>1.204</c:v>
                </c:pt>
                <c:pt idx="3352">
                  <c:v>1.204</c:v>
                </c:pt>
                <c:pt idx="3353">
                  <c:v>1.2030000000000001</c:v>
                </c:pt>
                <c:pt idx="3354">
                  <c:v>1.2030000000000001</c:v>
                </c:pt>
                <c:pt idx="3355">
                  <c:v>1.2030000000000001</c:v>
                </c:pt>
                <c:pt idx="3356">
                  <c:v>1.202</c:v>
                </c:pt>
                <c:pt idx="3357">
                  <c:v>1.202</c:v>
                </c:pt>
                <c:pt idx="3358">
                  <c:v>1.202</c:v>
                </c:pt>
                <c:pt idx="3359">
                  <c:v>1.202</c:v>
                </c:pt>
                <c:pt idx="3360">
                  <c:v>1.202</c:v>
                </c:pt>
                <c:pt idx="3361">
                  <c:v>1.202</c:v>
                </c:pt>
                <c:pt idx="3362">
                  <c:v>1.202</c:v>
                </c:pt>
                <c:pt idx="3363">
                  <c:v>1.202</c:v>
                </c:pt>
                <c:pt idx="3364">
                  <c:v>1.202</c:v>
                </c:pt>
                <c:pt idx="3365">
                  <c:v>1.2010000000000001</c:v>
                </c:pt>
                <c:pt idx="3366">
                  <c:v>1.2010000000000001</c:v>
                </c:pt>
                <c:pt idx="3367">
                  <c:v>1.2010000000000001</c:v>
                </c:pt>
                <c:pt idx="3368">
                  <c:v>1.2010000000000001</c:v>
                </c:pt>
                <c:pt idx="3369">
                  <c:v>1.2</c:v>
                </c:pt>
                <c:pt idx="3370">
                  <c:v>1.2</c:v>
                </c:pt>
                <c:pt idx="3371">
                  <c:v>1.2</c:v>
                </c:pt>
                <c:pt idx="3372">
                  <c:v>1.1990000000000001</c:v>
                </c:pt>
                <c:pt idx="3373">
                  <c:v>1.1990000000000001</c:v>
                </c:pt>
                <c:pt idx="3374">
                  <c:v>1.1990000000000001</c:v>
                </c:pt>
                <c:pt idx="3375">
                  <c:v>1.1990000000000001</c:v>
                </c:pt>
                <c:pt idx="3376">
                  <c:v>1.1990000000000001</c:v>
                </c:pt>
                <c:pt idx="3377">
                  <c:v>1.198</c:v>
                </c:pt>
                <c:pt idx="3378">
                  <c:v>1.198</c:v>
                </c:pt>
                <c:pt idx="3379">
                  <c:v>1.198</c:v>
                </c:pt>
                <c:pt idx="3380">
                  <c:v>1.198</c:v>
                </c:pt>
                <c:pt idx="3381">
                  <c:v>1.1970000000000001</c:v>
                </c:pt>
                <c:pt idx="3382">
                  <c:v>1.196</c:v>
                </c:pt>
                <c:pt idx="3383">
                  <c:v>1.196</c:v>
                </c:pt>
                <c:pt idx="3384">
                  <c:v>1.196</c:v>
                </c:pt>
                <c:pt idx="3385">
                  <c:v>1.196</c:v>
                </c:pt>
                <c:pt idx="3386">
                  <c:v>1.196</c:v>
                </c:pt>
                <c:pt idx="3387">
                  <c:v>1.196</c:v>
                </c:pt>
                <c:pt idx="3388">
                  <c:v>1.1950000000000001</c:v>
                </c:pt>
                <c:pt idx="3389">
                  <c:v>1.194</c:v>
                </c:pt>
                <c:pt idx="3390">
                  <c:v>1.194</c:v>
                </c:pt>
                <c:pt idx="3391">
                  <c:v>1.194</c:v>
                </c:pt>
                <c:pt idx="3392">
                  <c:v>1.194</c:v>
                </c:pt>
                <c:pt idx="3393">
                  <c:v>1.194</c:v>
                </c:pt>
                <c:pt idx="3394">
                  <c:v>1.194</c:v>
                </c:pt>
                <c:pt idx="3395">
                  <c:v>1.1930000000000001</c:v>
                </c:pt>
                <c:pt idx="3396">
                  <c:v>1.1930000000000001</c:v>
                </c:pt>
                <c:pt idx="3397">
                  <c:v>1.19</c:v>
                </c:pt>
                <c:pt idx="3398">
                  <c:v>1.19</c:v>
                </c:pt>
                <c:pt idx="3399">
                  <c:v>1.19</c:v>
                </c:pt>
                <c:pt idx="3400">
                  <c:v>1.1890000000000001</c:v>
                </c:pt>
                <c:pt idx="3401">
                  <c:v>1.1890000000000001</c:v>
                </c:pt>
                <c:pt idx="3402">
                  <c:v>1.1890000000000001</c:v>
                </c:pt>
                <c:pt idx="3403">
                  <c:v>1.1890000000000001</c:v>
                </c:pt>
                <c:pt idx="3404">
                  <c:v>1.1879999999999999</c:v>
                </c:pt>
                <c:pt idx="3405">
                  <c:v>1.1879999999999999</c:v>
                </c:pt>
                <c:pt idx="3406">
                  <c:v>1.1879999999999999</c:v>
                </c:pt>
                <c:pt idx="3407">
                  <c:v>1.1879999999999999</c:v>
                </c:pt>
                <c:pt idx="3408">
                  <c:v>1.1870000000000001</c:v>
                </c:pt>
                <c:pt idx="3409">
                  <c:v>1.1859999999999999</c:v>
                </c:pt>
                <c:pt idx="3410">
                  <c:v>1.1859999999999999</c:v>
                </c:pt>
                <c:pt idx="3411">
                  <c:v>1.1859999999999999</c:v>
                </c:pt>
                <c:pt idx="3412">
                  <c:v>1.1850000000000001</c:v>
                </c:pt>
                <c:pt idx="3413">
                  <c:v>1.1839999999999999</c:v>
                </c:pt>
                <c:pt idx="3414">
                  <c:v>1.1839999999999999</c:v>
                </c:pt>
                <c:pt idx="3415">
                  <c:v>1.1839999999999999</c:v>
                </c:pt>
                <c:pt idx="3416">
                  <c:v>1.1839999999999999</c:v>
                </c:pt>
                <c:pt idx="3417">
                  <c:v>1.1839999999999999</c:v>
                </c:pt>
                <c:pt idx="3418">
                  <c:v>1.1839999999999999</c:v>
                </c:pt>
                <c:pt idx="3419">
                  <c:v>1.1830000000000001</c:v>
                </c:pt>
                <c:pt idx="3420">
                  <c:v>1.1819999999999999</c:v>
                </c:pt>
                <c:pt idx="3421">
                  <c:v>1.1819999999999999</c:v>
                </c:pt>
                <c:pt idx="3422">
                  <c:v>1.1819999999999999</c:v>
                </c:pt>
                <c:pt idx="3423">
                  <c:v>1.1819999999999999</c:v>
                </c:pt>
                <c:pt idx="3424">
                  <c:v>1.1819999999999999</c:v>
                </c:pt>
                <c:pt idx="3425">
                  <c:v>1.181</c:v>
                </c:pt>
                <c:pt idx="3426">
                  <c:v>1.181</c:v>
                </c:pt>
                <c:pt idx="3427">
                  <c:v>1.181</c:v>
                </c:pt>
                <c:pt idx="3428">
                  <c:v>1.181</c:v>
                </c:pt>
                <c:pt idx="3429">
                  <c:v>1.179</c:v>
                </c:pt>
                <c:pt idx="3430">
                  <c:v>1.179</c:v>
                </c:pt>
                <c:pt idx="3431">
                  <c:v>1.179</c:v>
                </c:pt>
                <c:pt idx="3432">
                  <c:v>1.179</c:v>
                </c:pt>
                <c:pt idx="3433">
                  <c:v>1.179</c:v>
                </c:pt>
                <c:pt idx="3434">
                  <c:v>1.179</c:v>
                </c:pt>
                <c:pt idx="3435">
                  <c:v>1.179</c:v>
                </c:pt>
                <c:pt idx="3436">
                  <c:v>1.179</c:v>
                </c:pt>
                <c:pt idx="3437">
                  <c:v>1.1779999999999999</c:v>
                </c:pt>
                <c:pt idx="3438">
                  <c:v>1.1779999999999999</c:v>
                </c:pt>
                <c:pt idx="3439">
                  <c:v>1.177</c:v>
                </c:pt>
                <c:pt idx="3440">
                  <c:v>1.177</c:v>
                </c:pt>
                <c:pt idx="3441">
                  <c:v>1.1759999999999999</c:v>
                </c:pt>
                <c:pt idx="3442">
                  <c:v>1.1759999999999999</c:v>
                </c:pt>
                <c:pt idx="3443">
                  <c:v>1.1759999999999999</c:v>
                </c:pt>
                <c:pt idx="3444">
                  <c:v>1.175</c:v>
                </c:pt>
                <c:pt idx="3445">
                  <c:v>1.1739999999999999</c:v>
                </c:pt>
                <c:pt idx="3446">
                  <c:v>1.1739999999999999</c:v>
                </c:pt>
                <c:pt idx="3447">
                  <c:v>1.1739999999999999</c:v>
                </c:pt>
                <c:pt idx="3448">
                  <c:v>1.1739999999999999</c:v>
                </c:pt>
                <c:pt idx="3449">
                  <c:v>1.173</c:v>
                </c:pt>
                <c:pt idx="3450">
                  <c:v>1.173</c:v>
                </c:pt>
                <c:pt idx="3451">
                  <c:v>1.173</c:v>
                </c:pt>
                <c:pt idx="3452">
                  <c:v>1.173</c:v>
                </c:pt>
                <c:pt idx="3453">
                  <c:v>1.173</c:v>
                </c:pt>
                <c:pt idx="3454">
                  <c:v>1.1719999999999999</c:v>
                </c:pt>
                <c:pt idx="3455">
                  <c:v>1.1719999999999999</c:v>
                </c:pt>
                <c:pt idx="3456">
                  <c:v>1.1719999999999999</c:v>
                </c:pt>
                <c:pt idx="3457">
                  <c:v>1.1719999999999999</c:v>
                </c:pt>
                <c:pt idx="3458">
                  <c:v>1.1719999999999999</c:v>
                </c:pt>
                <c:pt idx="3459">
                  <c:v>1.171</c:v>
                </c:pt>
                <c:pt idx="3460">
                  <c:v>1.171</c:v>
                </c:pt>
                <c:pt idx="3461">
                  <c:v>1.171</c:v>
                </c:pt>
                <c:pt idx="3462">
                  <c:v>1.171</c:v>
                </c:pt>
                <c:pt idx="3463">
                  <c:v>1.171</c:v>
                </c:pt>
                <c:pt idx="3464">
                  <c:v>1.17</c:v>
                </c:pt>
                <c:pt idx="3465">
                  <c:v>1.17</c:v>
                </c:pt>
                <c:pt idx="3466">
                  <c:v>1.17</c:v>
                </c:pt>
                <c:pt idx="3467">
                  <c:v>1.17</c:v>
                </c:pt>
                <c:pt idx="3468">
                  <c:v>1.17</c:v>
                </c:pt>
                <c:pt idx="3469">
                  <c:v>1.17</c:v>
                </c:pt>
                <c:pt idx="3470">
                  <c:v>1.169</c:v>
                </c:pt>
                <c:pt idx="3471">
                  <c:v>1.169</c:v>
                </c:pt>
                <c:pt idx="3472">
                  <c:v>1.169</c:v>
                </c:pt>
                <c:pt idx="3473">
                  <c:v>1.169</c:v>
                </c:pt>
                <c:pt idx="3474">
                  <c:v>1.169</c:v>
                </c:pt>
                <c:pt idx="3475">
                  <c:v>1.1679999999999999</c:v>
                </c:pt>
                <c:pt idx="3476">
                  <c:v>1.167</c:v>
                </c:pt>
                <c:pt idx="3477">
                  <c:v>1.167</c:v>
                </c:pt>
                <c:pt idx="3478">
                  <c:v>1.167</c:v>
                </c:pt>
                <c:pt idx="3479">
                  <c:v>1.167</c:v>
                </c:pt>
                <c:pt idx="3480">
                  <c:v>1.1659999999999999</c:v>
                </c:pt>
                <c:pt idx="3481">
                  <c:v>1.1659999999999999</c:v>
                </c:pt>
                <c:pt idx="3482">
                  <c:v>1.1659999999999999</c:v>
                </c:pt>
                <c:pt idx="3483">
                  <c:v>1.1659999999999999</c:v>
                </c:pt>
                <c:pt idx="3484">
                  <c:v>1.1659999999999999</c:v>
                </c:pt>
                <c:pt idx="3485">
                  <c:v>1.165</c:v>
                </c:pt>
                <c:pt idx="3486">
                  <c:v>1.165</c:v>
                </c:pt>
                <c:pt idx="3487">
                  <c:v>1.1639999999999999</c:v>
                </c:pt>
                <c:pt idx="3488">
                  <c:v>1.1639999999999999</c:v>
                </c:pt>
                <c:pt idx="3489">
                  <c:v>1.1639999999999999</c:v>
                </c:pt>
                <c:pt idx="3490">
                  <c:v>1.1639999999999999</c:v>
                </c:pt>
                <c:pt idx="3491">
                  <c:v>1.1639999999999999</c:v>
                </c:pt>
                <c:pt idx="3492">
                  <c:v>1.163</c:v>
                </c:pt>
                <c:pt idx="3493">
                  <c:v>1.1619999999999999</c:v>
                </c:pt>
                <c:pt idx="3494">
                  <c:v>1.1619999999999999</c:v>
                </c:pt>
                <c:pt idx="3495">
                  <c:v>1.1619999999999999</c:v>
                </c:pt>
                <c:pt idx="3496">
                  <c:v>1.1619999999999999</c:v>
                </c:pt>
                <c:pt idx="3497">
                  <c:v>1.1619999999999999</c:v>
                </c:pt>
                <c:pt idx="3498">
                  <c:v>1.1619999999999999</c:v>
                </c:pt>
                <c:pt idx="3499">
                  <c:v>1.1619999999999999</c:v>
                </c:pt>
                <c:pt idx="3500">
                  <c:v>1.161</c:v>
                </c:pt>
                <c:pt idx="3501">
                  <c:v>1.161</c:v>
                </c:pt>
                <c:pt idx="3502">
                  <c:v>1.161</c:v>
                </c:pt>
                <c:pt idx="3503">
                  <c:v>1.161</c:v>
                </c:pt>
                <c:pt idx="3504">
                  <c:v>1.1599999999999999</c:v>
                </c:pt>
                <c:pt idx="3505">
                  <c:v>1.1599999999999999</c:v>
                </c:pt>
                <c:pt idx="3506">
                  <c:v>1.1599999999999999</c:v>
                </c:pt>
                <c:pt idx="3507">
                  <c:v>1.1599999999999999</c:v>
                </c:pt>
                <c:pt idx="3508">
                  <c:v>1.1599999999999999</c:v>
                </c:pt>
                <c:pt idx="3509">
                  <c:v>1.1599999999999999</c:v>
                </c:pt>
                <c:pt idx="3510">
                  <c:v>1.1599999999999999</c:v>
                </c:pt>
                <c:pt idx="3511">
                  <c:v>1.159</c:v>
                </c:pt>
                <c:pt idx="3512">
                  <c:v>1.159</c:v>
                </c:pt>
                <c:pt idx="3513">
                  <c:v>1.159</c:v>
                </c:pt>
                <c:pt idx="3514">
                  <c:v>1.159</c:v>
                </c:pt>
                <c:pt idx="3515">
                  <c:v>1.159</c:v>
                </c:pt>
                <c:pt idx="3516">
                  <c:v>1.159</c:v>
                </c:pt>
                <c:pt idx="3517">
                  <c:v>1.159</c:v>
                </c:pt>
                <c:pt idx="3518">
                  <c:v>1.1579999999999999</c:v>
                </c:pt>
                <c:pt idx="3519">
                  <c:v>1.1579999999999999</c:v>
                </c:pt>
                <c:pt idx="3520">
                  <c:v>1.1559999999999999</c:v>
                </c:pt>
                <c:pt idx="3521">
                  <c:v>1.1559999999999999</c:v>
                </c:pt>
                <c:pt idx="3522">
                  <c:v>1.1559999999999999</c:v>
                </c:pt>
                <c:pt idx="3523">
                  <c:v>1.155</c:v>
                </c:pt>
                <c:pt idx="3524">
                  <c:v>1.155</c:v>
                </c:pt>
                <c:pt idx="3525">
                  <c:v>1.155</c:v>
                </c:pt>
                <c:pt idx="3526">
                  <c:v>1.155</c:v>
                </c:pt>
                <c:pt idx="3527">
                  <c:v>1.155</c:v>
                </c:pt>
                <c:pt idx="3528">
                  <c:v>1.1539999999999999</c:v>
                </c:pt>
                <c:pt idx="3529">
                  <c:v>1.1539999999999999</c:v>
                </c:pt>
                <c:pt idx="3530">
                  <c:v>1.1539999999999999</c:v>
                </c:pt>
                <c:pt idx="3531">
                  <c:v>1.153</c:v>
                </c:pt>
                <c:pt idx="3532">
                  <c:v>1.153</c:v>
                </c:pt>
                <c:pt idx="3533">
                  <c:v>1.153</c:v>
                </c:pt>
                <c:pt idx="3534">
                  <c:v>1.1519999999999999</c:v>
                </c:pt>
                <c:pt idx="3535">
                  <c:v>1.1519999999999999</c:v>
                </c:pt>
                <c:pt idx="3536">
                  <c:v>1.1519999999999999</c:v>
                </c:pt>
                <c:pt idx="3537">
                  <c:v>1.151</c:v>
                </c:pt>
                <c:pt idx="3538">
                  <c:v>1.151</c:v>
                </c:pt>
                <c:pt idx="3539">
                  <c:v>1.151</c:v>
                </c:pt>
                <c:pt idx="3540">
                  <c:v>1.1499999999999999</c:v>
                </c:pt>
                <c:pt idx="3541">
                  <c:v>1.1499999999999999</c:v>
                </c:pt>
                <c:pt idx="3542">
                  <c:v>1.1499999999999999</c:v>
                </c:pt>
                <c:pt idx="3543">
                  <c:v>1.1499999999999999</c:v>
                </c:pt>
                <c:pt idx="3544">
                  <c:v>1.149</c:v>
                </c:pt>
                <c:pt idx="3545">
                  <c:v>1.149</c:v>
                </c:pt>
                <c:pt idx="3546">
                  <c:v>1.149</c:v>
                </c:pt>
                <c:pt idx="3547">
                  <c:v>1.1479999999999999</c:v>
                </c:pt>
                <c:pt idx="3548">
                  <c:v>1.1479999999999999</c:v>
                </c:pt>
                <c:pt idx="3549">
                  <c:v>1.147</c:v>
                </c:pt>
                <c:pt idx="3550">
                  <c:v>1.147</c:v>
                </c:pt>
                <c:pt idx="3551">
                  <c:v>1.147</c:v>
                </c:pt>
                <c:pt idx="3552">
                  <c:v>1.147</c:v>
                </c:pt>
                <c:pt idx="3553">
                  <c:v>1.1459999999999999</c:v>
                </c:pt>
                <c:pt idx="3554">
                  <c:v>1.1459999999999999</c:v>
                </c:pt>
                <c:pt idx="3555">
                  <c:v>1.1459999999999999</c:v>
                </c:pt>
                <c:pt idx="3556">
                  <c:v>1.1459999999999999</c:v>
                </c:pt>
                <c:pt idx="3557">
                  <c:v>1.145</c:v>
                </c:pt>
                <c:pt idx="3558">
                  <c:v>1.145</c:v>
                </c:pt>
                <c:pt idx="3559">
                  <c:v>1.145</c:v>
                </c:pt>
                <c:pt idx="3560">
                  <c:v>1.145</c:v>
                </c:pt>
                <c:pt idx="3561">
                  <c:v>1.145</c:v>
                </c:pt>
                <c:pt idx="3562">
                  <c:v>1.145</c:v>
                </c:pt>
                <c:pt idx="3563">
                  <c:v>1.1439999999999999</c:v>
                </c:pt>
                <c:pt idx="3564">
                  <c:v>1.1439999999999999</c:v>
                </c:pt>
                <c:pt idx="3565">
                  <c:v>1.143</c:v>
                </c:pt>
                <c:pt idx="3566">
                  <c:v>1.143</c:v>
                </c:pt>
                <c:pt idx="3567">
                  <c:v>1.143</c:v>
                </c:pt>
                <c:pt idx="3568">
                  <c:v>1.143</c:v>
                </c:pt>
                <c:pt idx="3569">
                  <c:v>1.143</c:v>
                </c:pt>
                <c:pt idx="3570">
                  <c:v>1.1419999999999999</c:v>
                </c:pt>
                <c:pt idx="3571">
                  <c:v>1.1419999999999999</c:v>
                </c:pt>
                <c:pt idx="3572">
                  <c:v>1.1419999999999999</c:v>
                </c:pt>
                <c:pt idx="3573">
                  <c:v>1.1419999999999999</c:v>
                </c:pt>
                <c:pt idx="3574">
                  <c:v>1.1419999999999999</c:v>
                </c:pt>
                <c:pt idx="3575">
                  <c:v>1.1419999999999999</c:v>
                </c:pt>
                <c:pt idx="3576">
                  <c:v>1.141</c:v>
                </c:pt>
                <c:pt idx="3577">
                  <c:v>1.141</c:v>
                </c:pt>
                <c:pt idx="3578">
                  <c:v>1.141</c:v>
                </c:pt>
                <c:pt idx="3579">
                  <c:v>1.1399999999999999</c:v>
                </c:pt>
                <c:pt idx="3580">
                  <c:v>1.1399999999999999</c:v>
                </c:pt>
                <c:pt idx="3581">
                  <c:v>1.1399999999999999</c:v>
                </c:pt>
                <c:pt idx="3582">
                  <c:v>1.1399999999999999</c:v>
                </c:pt>
                <c:pt idx="3583">
                  <c:v>1.1399999999999999</c:v>
                </c:pt>
                <c:pt idx="3584">
                  <c:v>1.1399999999999999</c:v>
                </c:pt>
                <c:pt idx="3585">
                  <c:v>1.139</c:v>
                </c:pt>
                <c:pt idx="3586">
                  <c:v>1.139</c:v>
                </c:pt>
                <c:pt idx="3587">
                  <c:v>1.1379999999999999</c:v>
                </c:pt>
                <c:pt idx="3588">
                  <c:v>1.137</c:v>
                </c:pt>
                <c:pt idx="3589">
                  <c:v>1.137</c:v>
                </c:pt>
                <c:pt idx="3590">
                  <c:v>1.137</c:v>
                </c:pt>
                <c:pt idx="3591">
                  <c:v>1.137</c:v>
                </c:pt>
                <c:pt idx="3592">
                  <c:v>1.137</c:v>
                </c:pt>
                <c:pt idx="3593">
                  <c:v>1.137</c:v>
                </c:pt>
                <c:pt idx="3594">
                  <c:v>1.137</c:v>
                </c:pt>
                <c:pt idx="3595">
                  <c:v>1.137</c:v>
                </c:pt>
                <c:pt idx="3596">
                  <c:v>1.1359999999999999</c:v>
                </c:pt>
                <c:pt idx="3597">
                  <c:v>1.1359999999999999</c:v>
                </c:pt>
                <c:pt idx="3598">
                  <c:v>1.135</c:v>
                </c:pt>
                <c:pt idx="3599">
                  <c:v>1.135</c:v>
                </c:pt>
                <c:pt idx="3600">
                  <c:v>1.135</c:v>
                </c:pt>
                <c:pt idx="3601">
                  <c:v>1.135</c:v>
                </c:pt>
                <c:pt idx="3602">
                  <c:v>1.1339999999999999</c:v>
                </c:pt>
                <c:pt idx="3603">
                  <c:v>1.1339999999999999</c:v>
                </c:pt>
                <c:pt idx="3604">
                  <c:v>1.1339999999999999</c:v>
                </c:pt>
                <c:pt idx="3605">
                  <c:v>1.1339999999999999</c:v>
                </c:pt>
                <c:pt idx="3606">
                  <c:v>1.1339999999999999</c:v>
                </c:pt>
                <c:pt idx="3607">
                  <c:v>1.133</c:v>
                </c:pt>
                <c:pt idx="3608">
                  <c:v>1.133</c:v>
                </c:pt>
                <c:pt idx="3609">
                  <c:v>1.1319999999999999</c:v>
                </c:pt>
                <c:pt idx="3610">
                  <c:v>1.1319999999999999</c:v>
                </c:pt>
                <c:pt idx="3611">
                  <c:v>1.1319999999999999</c:v>
                </c:pt>
                <c:pt idx="3612">
                  <c:v>1.1319999999999999</c:v>
                </c:pt>
                <c:pt idx="3613">
                  <c:v>1.1319999999999999</c:v>
                </c:pt>
                <c:pt idx="3614">
                  <c:v>1.1319999999999999</c:v>
                </c:pt>
                <c:pt idx="3615">
                  <c:v>1.131</c:v>
                </c:pt>
                <c:pt idx="3616">
                  <c:v>1.131</c:v>
                </c:pt>
                <c:pt idx="3617">
                  <c:v>1.131</c:v>
                </c:pt>
                <c:pt idx="3618">
                  <c:v>1.131</c:v>
                </c:pt>
                <c:pt idx="3619">
                  <c:v>1.1299999999999999</c:v>
                </c:pt>
                <c:pt idx="3620">
                  <c:v>1.1299999999999999</c:v>
                </c:pt>
                <c:pt idx="3621">
                  <c:v>1.1299999999999999</c:v>
                </c:pt>
                <c:pt idx="3622">
                  <c:v>1.1299999999999999</c:v>
                </c:pt>
                <c:pt idx="3623">
                  <c:v>1.129</c:v>
                </c:pt>
                <c:pt idx="3624">
                  <c:v>1.129</c:v>
                </c:pt>
                <c:pt idx="3625">
                  <c:v>1.129</c:v>
                </c:pt>
                <c:pt idx="3626">
                  <c:v>1.129</c:v>
                </c:pt>
                <c:pt idx="3627">
                  <c:v>1.1279999999999999</c:v>
                </c:pt>
                <c:pt idx="3628">
                  <c:v>1.1279999999999999</c:v>
                </c:pt>
                <c:pt idx="3629">
                  <c:v>1.1279999999999999</c:v>
                </c:pt>
                <c:pt idx="3630">
                  <c:v>1.127</c:v>
                </c:pt>
                <c:pt idx="3631">
                  <c:v>1.127</c:v>
                </c:pt>
                <c:pt idx="3632">
                  <c:v>1.127</c:v>
                </c:pt>
                <c:pt idx="3633">
                  <c:v>1.1259999999999999</c:v>
                </c:pt>
                <c:pt idx="3634">
                  <c:v>1.1259999999999999</c:v>
                </c:pt>
                <c:pt idx="3635">
                  <c:v>1.125</c:v>
                </c:pt>
                <c:pt idx="3636">
                  <c:v>1.125</c:v>
                </c:pt>
                <c:pt idx="3637">
                  <c:v>1.125</c:v>
                </c:pt>
                <c:pt idx="3638">
                  <c:v>1.125</c:v>
                </c:pt>
                <c:pt idx="3639">
                  <c:v>1.1240000000000001</c:v>
                </c:pt>
                <c:pt idx="3640">
                  <c:v>1.1240000000000001</c:v>
                </c:pt>
                <c:pt idx="3641">
                  <c:v>1.1240000000000001</c:v>
                </c:pt>
                <c:pt idx="3642">
                  <c:v>1.1240000000000001</c:v>
                </c:pt>
                <c:pt idx="3643">
                  <c:v>1.1240000000000001</c:v>
                </c:pt>
                <c:pt idx="3644">
                  <c:v>1.1240000000000001</c:v>
                </c:pt>
                <c:pt idx="3645">
                  <c:v>1.123</c:v>
                </c:pt>
                <c:pt idx="3646">
                  <c:v>1.123</c:v>
                </c:pt>
                <c:pt idx="3647">
                  <c:v>1.123</c:v>
                </c:pt>
                <c:pt idx="3648">
                  <c:v>1.1220000000000001</c:v>
                </c:pt>
                <c:pt idx="3649">
                  <c:v>1.1220000000000001</c:v>
                </c:pt>
                <c:pt idx="3650">
                  <c:v>1.121</c:v>
                </c:pt>
                <c:pt idx="3651">
                  <c:v>1.121</c:v>
                </c:pt>
                <c:pt idx="3652">
                  <c:v>1.121</c:v>
                </c:pt>
                <c:pt idx="3653">
                  <c:v>1.121</c:v>
                </c:pt>
                <c:pt idx="3654">
                  <c:v>1.121</c:v>
                </c:pt>
                <c:pt idx="3655">
                  <c:v>1.1200000000000001</c:v>
                </c:pt>
                <c:pt idx="3656">
                  <c:v>1.1200000000000001</c:v>
                </c:pt>
                <c:pt idx="3657">
                  <c:v>1.1200000000000001</c:v>
                </c:pt>
                <c:pt idx="3658">
                  <c:v>1.1200000000000001</c:v>
                </c:pt>
                <c:pt idx="3659">
                  <c:v>1.1200000000000001</c:v>
                </c:pt>
                <c:pt idx="3660">
                  <c:v>1.119</c:v>
                </c:pt>
                <c:pt idx="3661">
                  <c:v>1.119</c:v>
                </c:pt>
                <c:pt idx="3662">
                  <c:v>1.119</c:v>
                </c:pt>
                <c:pt idx="3663">
                  <c:v>1.119</c:v>
                </c:pt>
                <c:pt idx="3664">
                  <c:v>1.119</c:v>
                </c:pt>
                <c:pt idx="3665">
                  <c:v>1.1180000000000001</c:v>
                </c:pt>
                <c:pt idx="3666">
                  <c:v>1.1180000000000001</c:v>
                </c:pt>
                <c:pt idx="3667">
                  <c:v>1.1180000000000001</c:v>
                </c:pt>
                <c:pt idx="3668">
                  <c:v>1.1180000000000001</c:v>
                </c:pt>
                <c:pt idx="3669">
                  <c:v>1.1180000000000001</c:v>
                </c:pt>
                <c:pt idx="3670">
                  <c:v>1.1180000000000001</c:v>
                </c:pt>
                <c:pt idx="3671">
                  <c:v>1.117</c:v>
                </c:pt>
                <c:pt idx="3672">
                  <c:v>1.117</c:v>
                </c:pt>
                <c:pt idx="3673">
                  <c:v>1.117</c:v>
                </c:pt>
                <c:pt idx="3674">
                  <c:v>1.117</c:v>
                </c:pt>
                <c:pt idx="3675">
                  <c:v>1.117</c:v>
                </c:pt>
                <c:pt idx="3676">
                  <c:v>1.1160000000000001</c:v>
                </c:pt>
                <c:pt idx="3677">
                  <c:v>1.115</c:v>
                </c:pt>
                <c:pt idx="3678">
                  <c:v>1.115</c:v>
                </c:pt>
                <c:pt idx="3679">
                  <c:v>1.115</c:v>
                </c:pt>
                <c:pt idx="3680">
                  <c:v>1.115</c:v>
                </c:pt>
                <c:pt idx="3681">
                  <c:v>1.115</c:v>
                </c:pt>
                <c:pt idx="3682">
                  <c:v>1.115</c:v>
                </c:pt>
                <c:pt idx="3683">
                  <c:v>1.115</c:v>
                </c:pt>
                <c:pt idx="3684">
                  <c:v>1.1140000000000001</c:v>
                </c:pt>
                <c:pt idx="3685">
                  <c:v>1.1140000000000001</c:v>
                </c:pt>
                <c:pt idx="3686">
                  <c:v>1.1140000000000001</c:v>
                </c:pt>
                <c:pt idx="3687">
                  <c:v>1.1140000000000001</c:v>
                </c:pt>
                <c:pt idx="3688">
                  <c:v>1.113</c:v>
                </c:pt>
                <c:pt idx="3689">
                  <c:v>1.113</c:v>
                </c:pt>
                <c:pt idx="3690">
                  <c:v>1.113</c:v>
                </c:pt>
                <c:pt idx="3691">
                  <c:v>1.1120000000000001</c:v>
                </c:pt>
                <c:pt idx="3692">
                  <c:v>1.1120000000000001</c:v>
                </c:pt>
                <c:pt idx="3693">
                  <c:v>1.1120000000000001</c:v>
                </c:pt>
                <c:pt idx="3694">
                  <c:v>1.1120000000000001</c:v>
                </c:pt>
                <c:pt idx="3695">
                  <c:v>1.1120000000000001</c:v>
                </c:pt>
                <c:pt idx="3696">
                  <c:v>1.1120000000000001</c:v>
                </c:pt>
                <c:pt idx="3697">
                  <c:v>1.1120000000000001</c:v>
                </c:pt>
                <c:pt idx="3698">
                  <c:v>1.1120000000000001</c:v>
                </c:pt>
                <c:pt idx="3699">
                  <c:v>1.1120000000000001</c:v>
                </c:pt>
                <c:pt idx="3700">
                  <c:v>1.1120000000000001</c:v>
                </c:pt>
                <c:pt idx="3701">
                  <c:v>1.111</c:v>
                </c:pt>
                <c:pt idx="3702">
                  <c:v>1.111</c:v>
                </c:pt>
                <c:pt idx="3703">
                  <c:v>1.111</c:v>
                </c:pt>
                <c:pt idx="3704">
                  <c:v>1.111</c:v>
                </c:pt>
                <c:pt idx="3705">
                  <c:v>1.111</c:v>
                </c:pt>
                <c:pt idx="3706">
                  <c:v>1.111</c:v>
                </c:pt>
                <c:pt idx="3707">
                  <c:v>1.1100000000000001</c:v>
                </c:pt>
                <c:pt idx="3708">
                  <c:v>1.1100000000000001</c:v>
                </c:pt>
                <c:pt idx="3709">
                  <c:v>1.1100000000000001</c:v>
                </c:pt>
                <c:pt idx="3710">
                  <c:v>1.1100000000000001</c:v>
                </c:pt>
                <c:pt idx="3711">
                  <c:v>1.1100000000000001</c:v>
                </c:pt>
                <c:pt idx="3712">
                  <c:v>1.1100000000000001</c:v>
                </c:pt>
                <c:pt idx="3713">
                  <c:v>1.109</c:v>
                </c:pt>
                <c:pt idx="3714">
                  <c:v>1.109</c:v>
                </c:pt>
                <c:pt idx="3715">
                  <c:v>1.109</c:v>
                </c:pt>
                <c:pt idx="3716">
                  <c:v>1.109</c:v>
                </c:pt>
                <c:pt idx="3717">
                  <c:v>1.109</c:v>
                </c:pt>
                <c:pt idx="3718">
                  <c:v>1.109</c:v>
                </c:pt>
                <c:pt idx="3719">
                  <c:v>1.1080000000000001</c:v>
                </c:pt>
                <c:pt idx="3720">
                  <c:v>1.1080000000000001</c:v>
                </c:pt>
                <c:pt idx="3721">
                  <c:v>1.1080000000000001</c:v>
                </c:pt>
                <c:pt idx="3722">
                  <c:v>1.1080000000000001</c:v>
                </c:pt>
                <c:pt idx="3723">
                  <c:v>1.107</c:v>
                </c:pt>
                <c:pt idx="3724">
                  <c:v>1.107</c:v>
                </c:pt>
                <c:pt idx="3725">
                  <c:v>1.107</c:v>
                </c:pt>
                <c:pt idx="3726">
                  <c:v>1.1060000000000001</c:v>
                </c:pt>
                <c:pt idx="3727">
                  <c:v>1.105</c:v>
                </c:pt>
                <c:pt idx="3728">
                  <c:v>1.105</c:v>
                </c:pt>
                <c:pt idx="3729">
                  <c:v>1.105</c:v>
                </c:pt>
                <c:pt idx="3730">
                  <c:v>1.105</c:v>
                </c:pt>
                <c:pt idx="3731">
                  <c:v>1.105</c:v>
                </c:pt>
                <c:pt idx="3732">
                  <c:v>1.105</c:v>
                </c:pt>
                <c:pt idx="3733">
                  <c:v>1.105</c:v>
                </c:pt>
                <c:pt idx="3734">
                  <c:v>1.1040000000000001</c:v>
                </c:pt>
                <c:pt idx="3735">
                  <c:v>1.1040000000000001</c:v>
                </c:pt>
                <c:pt idx="3736">
                  <c:v>1.1040000000000001</c:v>
                </c:pt>
                <c:pt idx="3737">
                  <c:v>1.1040000000000001</c:v>
                </c:pt>
                <c:pt idx="3738">
                  <c:v>1.1040000000000001</c:v>
                </c:pt>
                <c:pt idx="3739">
                  <c:v>1.1040000000000001</c:v>
                </c:pt>
                <c:pt idx="3740">
                  <c:v>1.1020000000000001</c:v>
                </c:pt>
                <c:pt idx="3741">
                  <c:v>1.1020000000000001</c:v>
                </c:pt>
                <c:pt idx="3742">
                  <c:v>1.1020000000000001</c:v>
                </c:pt>
                <c:pt idx="3743">
                  <c:v>1.1020000000000001</c:v>
                </c:pt>
                <c:pt idx="3744">
                  <c:v>1.1020000000000001</c:v>
                </c:pt>
                <c:pt idx="3745">
                  <c:v>1.1020000000000001</c:v>
                </c:pt>
                <c:pt idx="3746">
                  <c:v>1.101</c:v>
                </c:pt>
                <c:pt idx="3747">
                  <c:v>1.101</c:v>
                </c:pt>
                <c:pt idx="3748">
                  <c:v>1.101</c:v>
                </c:pt>
                <c:pt idx="3749">
                  <c:v>1.101</c:v>
                </c:pt>
                <c:pt idx="3750">
                  <c:v>1.1000000000000001</c:v>
                </c:pt>
                <c:pt idx="3751">
                  <c:v>1.1000000000000001</c:v>
                </c:pt>
                <c:pt idx="3752">
                  <c:v>1.1000000000000001</c:v>
                </c:pt>
                <c:pt idx="3753">
                  <c:v>1.1000000000000001</c:v>
                </c:pt>
                <c:pt idx="3754">
                  <c:v>1.099</c:v>
                </c:pt>
                <c:pt idx="3755">
                  <c:v>1.099</c:v>
                </c:pt>
                <c:pt idx="3756">
                  <c:v>1.099</c:v>
                </c:pt>
                <c:pt idx="3757">
                  <c:v>1.0980000000000001</c:v>
                </c:pt>
                <c:pt idx="3758">
                  <c:v>1.0980000000000001</c:v>
                </c:pt>
                <c:pt idx="3759">
                  <c:v>1.0980000000000001</c:v>
                </c:pt>
                <c:pt idx="3760">
                  <c:v>1.097</c:v>
                </c:pt>
                <c:pt idx="3761">
                  <c:v>1.097</c:v>
                </c:pt>
                <c:pt idx="3762">
                  <c:v>1.0960000000000001</c:v>
                </c:pt>
                <c:pt idx="3763">
                  <c:v>1.0960000000000001</c:v>
                </c:pt>
                <c:pt idx="3764">
                  <c:v>1.0960000000000001</c:v>
                </c:pt>
                <c:pt idx="3765">
                  <c:v>1.095</c:v>
                </c:pt>
                <c:pt idx="3766">
                  <c:v>1.095</c:v>
                </c:pt>
                <c:pt idx="3767">
                  <c:v>1.095</c:v>
                </c:pt>
                <c:pt idx="3768">
                  <c:v>1.095</c:v>
                </c:pt>
                <c:pt idx="3769">
                  <c:v>1.0940000000000001</c:v>
                </c:pt>
                <c:pt idx="3770">
                  <c:v>1.0940000000000001</c:v>
                </c:pt>
                <c:pt idx="3771">
                  <c:v>1.0940000000000001</c:v>
                </c:pt>
                <c:pt idx="3772">
                  <c:v>1.0940000000000001</c:v>
                </c:pt>
                <c:pt idx="3773">
                  <c:v>1.0940000000000001</c:v>
                </c:pt>
                <c:pt idx="3774">
                  <c:v>1.0940000000000001</c:v>
                </c:pt>
                <c:pt idx="3775">
                  <c:v>1.0940000000000001</c:v>
                </c:pt>
                <c:pt idx="3776">
                  <c:v>1.093</c:v>
                </c:pt>
                <c:pt idx="3777">
                  <c:v>1.093</c:v>
                </c:pt>
                <c:pt idx="3778">
                  <c:v>1.093</c:v>
                </c:pt>
                <c:pt idx="3779">
                  <c:v>1.0920000000000001</c:v>
                </c:pt>
                <c:pt idx="3780">
                  <c:v>1.0920000000000001</c:v>
                </c:pt>
                <c:pt idx="3781">
                  <c:v>1.0920000000000001</c:v>
                </c:pt>
                <c:pt idx="3782">
                  <c:v>1.0920000000000001</c:v>
                </c:pt>
                <c:pt idx="3783">
                  <c:v>1.091</c:v>
                </c:pt>
                <c:pt idx="3784">
                  <c:v>1.091</c:v>
                </c:pt>
                <c:pt idx="3785">
                  <c:v>1.091</c:v>
                </c:pt>
                <c:pt idx="3786">
                  <c:v>1.091</c:v>
                </c:pt>
                <c:pt idx="3787">
                  <c:v>1.091</c:v>
                </c:pt>
                <c:pt idx="3788">
                  <c:v>1.0900000000000001</c:v>
                </c:pt>
                <c:pt idx="3789">
                  <c:v>1.0900000000000001</c:v>
                </c:pt>
                <c:pt idx="3790">
                  <c:v>1.0900000000000001</c:v>
                </c:pt>
                <c:pt idx="3791">
                  <c:v>1.0900000000000001</c:v>
                </c:pt>
                <c:pt idx="3792">
                  <c:v>1.0900000000000001</c:v>
                </c:pt>
                <c:pt idx="3793">
                  <c:v>1.089</c:v>
                </c:pt>
                <c:pt idx="3794">
                  <c:v>1.089</c:v>
                </c:pt>
                <c:pt idx="3795">
                  <c:v>1.089</c:v>
                </c:pt>
                <c:pt idx="3796">
                  <c:v>1.089</c:v>
                </c:pt>
                <c:pt idx="3797">
                  <c:v>1.089</c:v>
                </c:pt>
                <c:pt idx="3798">
                  <c:v>1.089</c:v>
                </c:pt>
                <c:pt idx="3799">
                  <c:v>1.089</c:v>
                </c:pt>
                <c:pt idx="3800">
                  <c:v>1.0880000000000001</c:v>
                </c:pt>
                <c:pt idx="3801">
                  <c:v>1.0880000000000001</c:v>
                </c:pt>
                <c:pt idx="3802">
                  <c:v>1.0880000000000001</c:v>
                </c:pt>
                <c:pt idx="3803">
                  <c:v>1.0880000000000001</c:v>
                </c:pt>
                <c:pt idx="3804">
                  <c:v>1.0880000000000001</c:v>
                </c:pt>
                <c:pt idx="3805">
                  <c:v>1.0880000000000001</c:v>
                </c:pt>
                <c:pt idx="3806">
                  <c:v>1.0880000000000001</c:v>
                </c:pt>
                <c:pt idx="3807">
                  <c:v>1.0880000000000001</c:v>
                </c:pt>
                <c:pt idx="3808">
                  <c:v>1.087</c:v>
                </c:pt>
                <c:pt idx="3809">
                  <c:v>1.087</c:v>
                </c:pt>
                <c:pt idx="3810">
                  <c:v>1.087</c:v>
                </c:pt>
                <c:pt idx="3811">
                  <c:v>1.087</c:v>
                </c:pt>
                <c:pt idx="3812">
                  <c:v>1.087</c:v>
                </c:pt>
                <c:pt idx="3813">
                  <c:v>1.087</c:v>
                </c:pt>
                <c:pt idx="3814">
                  <c:v>1.087</c:v>
                </c:pt>
                <c:pt idx="3815">
                  <c:v>1.087</c:v>
                </c:pt>
                <c:pt idx="3816">
                  <c:v>1.0860000000000001</c:v>
                </c:pt>
                <c:pt idx="3817">
                  <c:v>1.0860000000000001</c:v>
                </c:pt>
                <c:pt idx="3818">
                  <c:v>1.085</c:v>
                </c:pt>
                <c:pt idx="3819">
                  <c:v>1.085</c:v>
                </c:pt>
                <c:pt idx="3820">
                  <c:v>1.085</c:v>
                </c:pt>
                <c:pt idx="3821">
                  <c:v>1.085</c:v>
                </c:pt>
                <c:pt idx="3822">
                  <c:v>1.085</c:v>
                </c:pt>
                <c:pt idx="3823">
                  <c:v>1.085</c:v>
                </c:pt>
                <c:pt idx="3824">
                  <c:v>1.0840000000000001</c:v>
                </c:pt>
                <c:pt idx="3825">
                  <c:v>1.0840000000000001</c:v>
                </c:pt>
                <c:pt idx="3826">
                  <c:v>1.0840000000000001</c:v>
                </c:pt>
                <c:pt idx="3827">
                  <c:v>1.0840000000000001</c:v>
                </c:pt>
                <c:pt idx="3828">
                  <c:v>1.0840000000000001</c:v>
                </c:pt>
                <c:pt idx="3829">
                  <c:v>1.083</c:v>
                </c:pt>
                <c:pt idx="3830">
                  <c:v>1.083</c:v>
                </c:pt>
                <c:pt idx="3831">
                  <c:v>1.083</c:v>
                </c:pt>
                <c:pt idx="3832">
                  <c:v>1.083</c:v>
                </c:pt>
                <c:pt idx="3833">
                  <c:v>1.083</c:v>
                </c:pt>
                <c:pt idx="3834">
                  <c:v>1.0820000000000001</c:v>
                </c:pt>
                <c:pt idx="3835">
                  <c:v>1.0820000000000001</c:v>
                </c:pt>
                <c:pt idx="3836">
                  <c:v>1.0820000000000001</c:v>
                </c:pt>
                <c:pt idx="3837">
                  <c:v>1.0820000000000001</c:v>
                </c:pt>
                <c:pt idx="3838">
                  <c:v>1.0820000000000001</c:v>
                </c:pt>
                <c:pt idx="3839">
                  <c:v>1.081</c:v>
                </c:pt>
                <c:pt idx="3840">
                  <c:v>1.081</c:v>
                </c:pt>
                <c:pt idx="3841">
                  <c:v>1.08</c:v>
                </c:pt>
                <c:pt idx="3842">
                  <c:v>1.08</c:v>
                </c:pt>
                <c:pt idx="3843">
                  <c:v>1.08</c:v>
                </c:pt>
                <c:pt idx="3844">
                  <c:v>1.079</c:v>
                </c:pt>
                <c:pt idx="3845">
                  <c:v>1.079</c:v>
                </c:pt>
                <c:pt idx="3846">
                  <c:v>1.0780000000000001</c:v>
                </c:pt>
                <c:pt idx="3847">
                  <c:v>1.0780000000000001</c:v>
                </c:pt>
                <c:pt idx="3848">
                  <c:v>1.0780000000000001</c:v>
                </c:pt>
                <c:pt idx="3849">
                  <c:v>1.077</c:v>
                </c:pt>
                <c:pt idx="3850">
                  <c:v>1.0760000000000001</c:v>
                </c:pt>
                <c:pt idx="3851">
                  <c:v>1.0760000000000001</c:v>
                </c:pt>
                <c:pt idx="3852">
                  <c:v>1.0760000000000001</c:v>
                </c:pt>
                <c:pt idx="3853">
                  <c:v>1.0760000000000001</c:v>
                </c:pt>
                <c:pt idx="3854">
                  <c:v>1.0760000000000001</c:v>
                </c:pt>
                <c:pt idx="3855">
                  <c:v>1.0760000000000001</c:v>
                </c:pt>
                <c:pt idx="3856">
                  <c:v>1.0760000000000001</c:v>
                </c:pt>
                <c:pt idx="3857">
                  <c:v>1.0760000000000001</c:v>
                </c:pt>
                <c:pt idx="3858">
                  <c:v>1.075</c:v>
                </c:pt>
                <c:pt idx="3859">
                  <c:v>1.075</c:v>
                </c:pt>
                <c:pt idx="3860">
                  <c:v>1.075</c:v>
                </c:pt>
                <c:pt idx="3861">
                  <c:v>1.075</c:v>
                </c:pt>
                <c:pt idx="3862">
                  <c:v>1.075</c:v>
                </c:pt>
                <c:pt idx="3863">
                  <c:v>1.0740000000000001</c:v>
                </c:pt>
                <c:pt idx="3864">
                  <c:v>1.0740000000000001</c:v>
                </c:pt>
                <c:pt idx="3865">
                  <c:v>1.073</c:v>
                </c:pt>
                <c:pt idx="3866">
                  <c:v>1.073</c:v>
                </c:pt>
                <c:pt idx="3867">
                  <c:v>1.073</c:v>
                </c:pt>
                <c:pt idx="3868">
                  <c:v>1.073</c:v>
                </c:pt>
                <c:pt idx="3869">
                  <c:v>1.0720000000000001</c:v>
                </c:pt>
                <c:pt idx="3870">
                  <c:v>1.0720000000000001</c:v>
                </c:pt>
                <c:pt idx="3871">
                  <c:v>1.0720000000000001</c:v>
                </c:pt>
                <c:pt idx="3872">
                  <c:v>1.0720000000000001</c:v>
                </c:pt>
                <c:pt idx="3873">
                  <c:v>1.071</c:v>
                </c:pt>
                <c:pt idx="3874">
                  <c:v>1.071</c:v>
                </c:pt>
                <c:pt idx="3875">
                  <c:v>1.071</c:v>
                </c:pt>
                <c:pt idx="3876">
                  <c:v>1.071</c:v>
                </c:pt>
                <c:pt idx="3877">
                  <c:v>1.071</c:v>
                </c:pt>
                <c:pt idx="3878">
                  <c:v>1.07</c:v>
                </c:pt>
                <c:pt idx="3879">
                  <c:v>1.07</c:v>
                </c:pt>
                <c:pt idx="3880">
                  <c:v>1.07</c:v>
                </c:pt>
                <c:pt idx="3881">
                  <c:v>1.07</c:v>
                </c:pt>
                <c:pt idx="3882">
                  <c:v>1.07</c:v>
                </c:pt>
                <c:pt idx="3883">
                  <c:v>1.07</c:v>
                </c:pt>
                <c:pt idx="3884">
                  <c:v>1.07</c:v>
                </c:pt>
                <c:pt idx="3885">
                  <c:v>1.069</c:v>
                </c:pt>
                <c:pt idx="3886">
                  <c:v>1.069</c:v>
                </c:pt>
                <c:pt idx="3887">
                  <c:v>1.069</c:v>
                </c:pt>
                <c:pt idx="3888">
                  <c:v>1.069</c:v>
                </c:pt>
                <c:pt idx="3889">
                  <c:v>1.0680000000000001</c:v>
                </c:pt>
                <c:pt idx="3890">
                  <c:v>1.0680000000000001</c:v>
                </c:pt>
                <c:pt idx="3891">
                  <c:v>1.0680000000000001</c:v>
                </c:pt>
                <c:pt idx="3892">
                  <c:v>1.0680000000000001</c:v>
                </c:pt>
                <c:pt idx="3893">
                  <c:v>1.0680000000000001</c:v>
                </c:pt>
                <c:pt idx="3894">
                  <c:v>1.0680000000000001</c:v>
                </c:pt>
                <c:pt idx="3895">
                  <c:v>1.0680000000000001</c:v>
                </c:pt>
                <c:pt idx="3896">
                  <c:v>1.0669999999999999</c:v>
                </c:pt>
                <c:pt idx="3897">
                  <c:v>1.0669999999999999</c:v>
                </c:pt>
                <c:pt idx="3898">
                  <c:v>1.0669999999999999</c:v>
                </c:pt>
                <c:pt idx="3899">
                  <c:v>1.0669999999999999</c:v>
                </c:pt>
                <c:pt idx="3900">
                  <c:v>1.0669999999999999</c:v>
                </c:pt>
                <c:pt idx="3901">
                  <c:v>1.0660000000000001</c:v>
                </c:pt>
                <c:pt idx="3902">
                  <c:v>1.0660000000000001</c:v>
                </c:pt>
                <c:pt idx="3903">
                  <c:v>1.0660000000000001</c:v>
                </c:pt>
                <c:pt idx="3904">
                  <c:v>1.0660000000000001</c:v>
                </c:pt>
                <c:pt idx="3905">
                  <c:v>1.0649999999999999</c:v>
                </c:pt>
                <c:pt idx="3906">
                  <c:v>1.0649999999999999</c:v>
                </c:pt>
                <c:pt idx="3907">
                  <c:v>1.0649999999999999</c:v>
                </c:pt>
                <c:pt idx="3908">
                  <c:v>1.0640000000000001</c:v>
                </c:pt>
                <c:pt idx="3909">
                  <c:v>1.0640000000000001</c:v>
                </c:pt>
                <c:pt idx="3910">
                  <c:v>1.0640000000000001</c:v>
                </c:pt>
                <c:pt idx="3911">
                  <c:v>1.0640000000000001</c:v>
                </c:pt>
                <c:pt idx="3912">
                  <c:v>1.0640000000000001</c:v>
                </c:pt>
                <c:pt idx="3913">
                  <c:v>1.0640000000000001</c:v>
                </c:pt>
                <c:pt idx="3914">
                  <c:v>1.0629999999999999</c:v>
                </c:pt>
                <c:pt idx="3915">
                  <c:v>1.0629999999999999</c:v>
                </c:pt>
                <c:pt idx="3916">
                  <c:v>1.0629999999999999</c:v>
                </c:pt>
                <c:pt idx="3917">
                  <c:v>1.0629999999999999</c:v>
                </c:pt>
                <c:pt idx="3918">
                  <c:v>1.0629999999999999</c:v>
                </c:pt>
                <c:pt idx="3919">
                  <c:v>1.0629999999999999</c:v>
                </c:pt>
                <c:pt idx="3920">
                  <c:v>1.0629999999999999</c:v>
                </c:pt>
                <c:pt idx="3921">
                  <c:v>1.0620000000000001</c:v>
                </c:pt>
                <c:pt idx="3922">
                  <c:v>1.0620000000000001</c:v>
                </c:pt>
                <c:pt idx="3923">
                  <c:v>1.0620000000000001</c:v>
                </c:pt>
                <c:pt idx="3924">
                  <c:v>1.0620000000000001</c:v>
                </c:pt>
                <c:pt idx="3925">
                  <c:v>1.0620000000000001</c:v>
                </c:pt>
                <c:pt idx="3926">
                  <c:v>1.0620000000000001</c:v>
                </c:pt>
                <c:pt idx="3927">
                  <c:v>1.0609999999999999</c:v>
                </c:pt>
                <c:pt idx="3928">
                  <c:v>1.0609999999999999</c:v>
                </c:pt>
                <c:pt idx="3929">
                  <c:v>1.06</c:v>
                </c:pt>
                <c:pt idx="3930">
                  <c:v>1.06</c:v>
                </c:pt>
                <c:pt idx="3931">
                  <c:v>1.06</c:v>
                </c:pt>
                <c:pt idx="3932">
                  <c:v>1.0589999999999999</c:v>
                </c:pt>
                <c:pt idx="3933">
                  <c:v>1.0589999999999999</c:v>
                </c:pt>
                <c:pt idx="3934">
                  <c:v>1.0589999999999999</c:v>
                </c:pt>
                <c:pt idx="3935">
                  <c:v>1.0589999999999999</c:v>
                </c:pt>
                <c:pt idx="3936">
                  <c:v>1.0580000000000001</c:v>
                </c:pt>
                <c:pt idx="3937">
                  <c:v>1.0580000000000001</c:v>
                </c:pt>
                <c:pt idx="3938">
                  <c:v>1.0580000000000001</c:v>
                </c:pt>
                <c:pt idx="3939">
                  <c:v>1.0580000000000001</c:v>
                </c:pt>
                <c:pt idx="3940">
                  <c:v>1.0580000000000001</c:v>
                </c:pt>
                <c:pt idx="3941">
                  <c:v>1.0569999999999999</c:v>
                </c:pt>
                <c:pt idx="3942">
                  <c:v>1.0569999999999999</c:v>
                </c:pt>
                <c:pt idx="3943">
                  <c:v>1.0569999999999999</c:v>
                </c:pt>
                <c:pt idx="3944">
                  <c:v>1.0569999999999999</c:v>
                </c:pt>
                <c:pt idx="3945">
                  <c:v>1.0569999999999999</c:v>
                </c:pt>
                <c:pt idx="3946">
                  <c:v>1.056</c:v>
                </c:pt>
                <c:pt idx="3947">
                  <c:v>1.056</c:v>
                </c:pt>
                <c:pt idx="3948">
                  <c:v>1.056</c:v>
                </c:pt>
                <c:pt idx="3949">
                  <c:v>1.0549999999999999</c:v>
                </c:pt>
                <c:pt idx="3950">
                  <c:v>1.0549999999999999</c:v>
                </c:pt>
                <c:pt idx="3951">
                  <c:v>1.0549999999999999</c:v>
                </c:pt>
                <c:pt idx="3952">
                  <c:v>1.0549999999999999</c:v>
                </c:pt>
                <c:pt idx="3953">
                  <c:v>1.0549999999999999</c:v>
                </c:pt>
                <c:pt idx="3954">
                  <c:v>1.0549999999999999</c:v>
                </c:pt>
                <c:pt idx="3955">
                  <c:v>1.0549999999999999</c:v>
                </c:pt>
                <c:pt idx="3956">
                  <c:v>1.054</c:v>
                </c:pt>
                <c:pt idx="3957">
                  <c:v>1.054</c:v>
                </c:pt>
                <c:pt idx="3958">
                  <c:v>1.0529999999999999</c:v>
                </c:pt>
                <c:pt idx="3959">
                  <c:v>1.0529999999999999</c:v>
                </c:pt>
                <c:pt idx="3960">
                  <c:v>1.0529999999999999</c:v>
                </c:pt>
                <c:pt idx="3961">
                  <c:v>1.052</c:v>
                </c:pt>
                <c:pt idx="3962">
                  <c:v>1.052</c:v>
                </c:pt>
                <c:pt idx="3963">
                  <c:v>1.052</c:v>
                </c:pt>
                <c:pt idx="3964">
                  <c:v>1.052</c:v>
                </c:pt>
                <c:pt idx="3965">
                  <c:v>1.0509999999999999</c:v>
                </c:pt>
                <c:pt idx="3966">
                  <c:v>1.0509999999999999</c:v>
                </c:pt>
                <c:pt idx="3967">
                  <c:v>1.05</c:v>
                </c:pt>
                <c:pt idx="3968">
                  <c:v>1.05</c:v>
                </c:pt>
                <c:pt idx="3969">
                  <c:v>1.05</c:v>
                </c:pt>
                <c:pt idx="3970">
                  <c:v>1.05</c:v>
                </c:pt>
                <c:pt idx="3971">
                  <c:v>1.05</c:v>
                </c:pt>
                <c:pt idx="3972">
                  <c:v>1.05</c:v>
                </c:pt>
                <c:pt idx="3973">
                  <c:v>1.05</c:v>
                </c:pt>
                <c:pt idx="3974">
                  <c:v>1.0489999999999999</c:v>
                </c:pt>
                <c:pt idx="3975">
                  <c:v>1.0489999999999999</c:v>
                </c:pt>
                <c:pt idx="3976">
                  <c:v>1.0489999999999999</c:v>
                </c:pt>
                <c:pt idx="3977">
                  <c:v>1.048</c:v>
                </c:pt>
                <c:pt idx="3978">
                  <c:v>1.048</c:v>
                </c:pt>
                <c:pt idx="3979">
                  <c:v>1.048</c:v>
                </c:pt>
                <c:pt idx="3980">
                  <c:v>1.048</c:v>
                </c:pt>
                <c:pt idx="3981">
                  <c:v>1.048</c:v>
                </c:pt>
                <c:pt idx="3982">
                  <c:v>1.048</c:v>
                </c:pt>
                <c:pt idx="3983">
                  <c:v>1.048</c:v>
                </c:pt>
                <c:pt idx="3984">
                  <c:v>1.0469999999999999</c:v>
                </c:pt>
                <c:pt idx="3985">
                  <c:v>1.0469999999999999</c:v>
                </c:pt>
                <c:pt idx="3986">
                  <c:v>1.0469999999999999</c:v>
                </c:pt>
                <c:pt idx="3987">
                  <c:v>1.046</c:v>
                </c:pt>
                <c:pt idx="3988">
                  <c:v>1.046</c:v>
                </c:pt>
                <c:pt idx="3989">
                  <c:v>1.046</c:v>
                </c:pt>
                <c:pt idx="3990">
                  <c:v>1.0449999999999999</c:v>
                </c:pt>
                <c:pt idx="3991">
                  <c:v>1.0449999999999999</c:v>
                </c:pt>
                <c:pt idx="3992">
                  <c:v>1.0449999999999999</c:v>
                </c:pt>
                <c:pt idx="3993">
                  <c:v>1.044</c:v>
                </c:pt>
                <c:pt idx="3994">
                  <c:v>1.044</c:v>
                </c:pt>
                <c:pt idx="3995">
                  <c:v>1.044</c:v>
                </c:pt>
                <c:pt idx="3996">
                  <c:v>1.0429999999999999</c:v>
                </c:pt>
                <c:pt idx="3997">
                  <c:v>1.0429999999999999</c:v>
                </c:pt>
                <c:pt idx="3998">
                  <c:v>1.0429999999999999</c:v>
                </c:pt>
                <c:pt idx="3999">
                  <c:v>1.0429999999999999</c:v>
                </c:pt>
                <c:pt idx="4000">
                  <c:v>1.0429999999999999</c:v>
                </c:pt>
                <c:pt idx="4001">
                  <c:v>1.0429999999999999</c:v>
                </c:pt>
                <c:pt idx="4002">
                  <c:v>1.042</c:v>
                </c:pt>
                <c:pt idx="4003">
                  <c:v>1.042</c:v>
                </c:pt>
                <c:pt idx="4004">
                  <c:v>1.042</c:v>
                </c:pt>
                <c:pt idx="4005">
                  <c:v>1.042</c:v>
                </c:pt>
                <c:pt idx="4006">
                  <c:v>1.042</c:v>
                </c:pt>
                <c:pt idx="4007">
                  <c:v>1.042</c:v>
                </c:pt>
                <c:pt idx="4008">
                  <c:v>1.0409999999999999</c:v>
                </c:pt>
                <c:pt idx="4009">
                  <c:v>1.0409999999999999</c:v>
                </c:pt>
                <c:pt idx="4010">
                  <c:v>1.0409999999999999</c:v>
                </c:pt>
                <c:pt idx="4011">
                  <c:v>1.0409999999999999</c:v>
                </c:pt>
                <c:pt idx="4012">
                  <c:v>1.0409999999999999</c:v>
                </c:pt>
                <c:pt idx="4013">
                  <c:v>1.0409999999999999</c:v>
                </c:pt>
                <c:pt idx="4014">
                  <c:v>1.04</c:v>
                </c:pt>
                <c:pt idx="4015">
                  <c:v>1.04</c:v>
                </c:pt>
                <c:pt idx="4016">
                  <c:v>1.04</c:v>
                </c:pt>
                <c:pt idx="4017">
                  <c:v>1.04</c:v>
                </c:pt>
                <c:pt idx="4018">
                  <c:v>1.0389999999999999</c:v>
                </c:pt>
                <c:pt idx="4019">
                  <c:v>1.0389999999999999</c:v>
                </c:pt>
                <c:pt idx="4020">
                  <c:v>1.0389999999999999</c:v>
                </c:pt>
                <c:pt idx="4021">
                  <c:v>1.038</c:v>
                </c:pt>
                <c:pt idx="4022">
                  <c:v>1.038</c:v>
                </c:pt>
                <c:pt idx="4023">
                  <c:v>1.038</c:v>
                </c:pt>
                <c:pt idx="4024">
                  <c:v>1.038</c:v>
                </c:pt>
                <c:pt idx="4025">
                  <c:v>1.0369999999999999</c:v>
                </c:pt>
                <c:pt idx="4026">
                  <c:v>1.0369999999999999</c:v>
                </c:pt>
                <c:pt idx="4027">
                  <c:v>1.036</c:v>
                </c:pt>
                <c:pt idx="4028">
                  <c:v>1.036</c:v>
                </c:pt>
                <c:pt idx="4029">
                  <c:v>1.036</c:v>
                </c:pt>
                <c:pt idx="4030">
                  <c:v>1.036</c:v>
                </c:pt>
                <c:pt idx="4031">
                  <c:v>1.036</c:v>
                </c:pt>
                <c:pt idx="4032">
                  <c:v>1.036</c:v>
                </c:pt>
                <c:pt idx="4033">
                  <c:v>1.036</c:v>
                </c:pt>
                <c:pt idx="4034">
                  <c:v>1.0349999999999999</c:v>
                </c:pt>
                <c:pt idx="4035">
                  <c:v>1.0349999999999999</c:v>
                </c:pt>
                <c:pt idx="4036">
                  <c:v>1.0349999999999999</c:v>
                </c:pt>
                <c:pt idx="4037">
                  <c:v>1.0349999999999999</c:v>
                </c:pt>
                <c:pt idx="4038">
                  <c:v>1.0349999999999999</c:v>
                </c:pt>
                <c:pt idx="4039">
                  <c:v>1.0349999999999999</c:v>
                </c:pt>
                <c:pt idx="4040">
                  <c:v>1.034</c:v>
                </c:pt>
                <c:pt idx="4041">
                  <c:v>1.034</c:v>
                </c:pt>
                <c:pt idx="4042">
                  <c:v>1.034</c:v>
                </c:pt>
                <c:pt idx="4043">
                  <c:v>1.034</c:v>
                </c:pt>
                <c:pt idx="4044">
                  <c:v>1.0329999999999999</c:v>
                </c:pt>
                <c:pt idx="4045">
                  <c:v>1.0329999999999999</c:v>
                </c:pt>
                <c:pt idx="4046">
                  <c:v>1.0329999999999999</c:v>
                </c:pt>
                <c:pt idx="4047">
                  <c:v>1.032</c:v>
                </c:pt>
                <c:pt idx="4048">
                  <c:v>1.032</c:v>
                </c:pt>
                <c:pt idx="4049">
                  <c:v>1.032</c:v>
                </c:pt>
                <c:pt idx="4050">
                  <c:v>1.032</c:v>
                </c:pt>
                <c:pt idx="4051">
                  <c:v>1.032</c:v>
                </c:pt>
                <c:pt idx="4052">
                  <c:v>1.032</c:v>
                </c:pt>
                <c:pt idx="4053">
                  <c:v>1.0309999999999999</c:v>
                </c:pt>
                <c:pt idx="4054">
                  <c:v>1.0309999999999999</c:v>
                </c:pt>
                <c:pt idx="4055">
                  <c:v>1.0309999999999999</c:v>
                </c:pt>
                <c:pt idx="4056">
                  <c:v>1.0309999999999999</c:v>
                </c:pt>
                <c:pt idx="4057">
                  <c:v>1.0309999999999999</c:v>
                </c:pt>
                <c:pt idx="4058">
                  <c:v>1.0309999999999999</c:v>
                </c:pt>
                <c:pt idx="4059">
                  <c:v>1.0309999999999999</c:v>
                </c:pt>
                <c:pt idx="4060">
                  <c:v>1.0309999999999999</c:v>
                </c:pt>
                <c:pt idx="4061">
                  <c:v>1.03</c:v>
                </c:pt>
                <c:pt idx="4062">
                  <c:v>1.03</c:v>
                </c:pt>
                <c:pt idx="4063">
                  <c:v>1.03</c:v>
                </c:pt>
                <c:pt idx="4064">
                  <c:v>1.03</c:v>
                </c:pt>
                <c:pt idx="4065">
                  <c:v>1.0289999999999999</c:v>
                </c:pt>
                <c:pt idx="4066">
                  <c:v>1.0289999999999999</c:v>
                </c:pt>
                <c:pt idx="4067">
                  <c:v>1.0289999999999999</c:v>
                </c:pt>
                <c:pt idx="4068">
                  <c:v>1.0289999999999999</c:v>
                </c:pt>
                <c:pt idx="4069">
                  <c:v>1.0289999999999999</c:v>
                </c:pt>
                <c:pt idx="4070">
                  <c:v>1.0289999999999999</c:v>
                </c:pt>
                <c:pt idx="4071">
                  <c:v>1.028</c:v>
                </c:pt>
                <c:pt idx="4072">
                  <c:v>1.0269999999999999</c:v>
                </c:pt>
                <c:pt idx="4073">
                  <c:v>1.0269999999999999</c:v>
                </c:pt>
                <c:pt idx="4074">
                  <c:v>1.0269999999999999</c:v>
                </c:pt>
                <c:pt idx="4075">
                  <c:v>1.0269999999999999</c:v>
                </c:pt>
                <c:pt idx="4076">
                  <c:v>1.0269999999999999</c:v>
                </c:pt>
                <c:pt idx="4077">
                  <c:v>1.026</c:v>
                </c:pt>
                <c:pt idx="4078">
                  <c:v>1.026</c:v>
                </c:pt>
                <c:pt idx="4079">
                  <c:v>1.0249999999999999</c:v>
                </c:pt>
                <c:pt idx="4080">
                  <c:v>1.0249999999999999</c:v>
                </c:pt>
                <c:pt idx="4081">
                  <c:v>1.0249999999999999</c:v>
                </c:pt>
                <c:pt idx="4082">
                  <c:v>1.0249999999999999</c:v>
                </c:pt>
                <c:pt idx="4083">
                  <c:v>1.0249999999999999</c:v>
                </c:pt>
                <c:pt idx="4084">
                  <c:v>1.0229999999999999</c:v>
                </c:pt>
                <c:pt idx="4085">
                  <c:v>1.022</c:v>
                </c:pt>
                <c:pt idx="4086">
                  <c:v>1.022</c:v>
                </c:pt>
                <c:pt idx="4087">
                  <c:v>1.022</c:v>
                </c:pt>
                <c:pt idx="4088">
                  <c:v>1.022</c:v>
                </c:pt>
                <c:pt idx="4089">
                  <c:v>1.022</c:v>
                </c:pt>
                <c:pt idx="4090">
                  <c:v>1.0209999999999999</c:v>
                </c:pt>
                <c:pt idx="4091">
                  <c:v>1.0209999999999999</c:v>
                </c:pt>
                <c:pt idx="4092">
                  <c:v>1.0209999999999999</c:v>
                </c:pt>
                <c:pt idx="4093">
                  <c:v>1.0209999999999999</c:v>
                </c:pt>
                <c:pt idx="4094">
                  <c:v>1.0209999999999999</c:v>
                </c:pt>
                <c:pt idx="4095">
                  <c:v>1.0209999999999999</c:v>
                </c:pt>
                <c:pt idx="4096">
                  <c:v>1.0209999999999999</c:v>
                </c:pt>
                <c:pt idx="4097">
                  <c:v>1.0209999999999999</c:v>
                </c:pt>
                <c:pt idx="4098">
                  <c:v>1.0209999999999999</c:v>
                </c:pt>
                <c:pt idx="4099">
                  <c:v>1.02</c:v>
                </c:pt>
                <c:pt idx="4100">
                  <c:v>1.02</c:v>
                </c:pt>
                <c:pt idx="4101">
                  <c:v>1.02</c:v>
                </c:pt>
                <c:pt idx="4102">
                  <c:v>1.02</c:v>
                </c:pt>
                <c:pt idx="4103">
                  <c:v>1.02</c:v>
                </c:pt>
                <c:pt idx="4104">
                  <c:v>1.0189999999999999</c:v>
                </c:pt>
                <c:pt idx="4105">
                  <c:v>1.0189999999999999</c:v>
                </c:pt>
                <c:pt idx="4106">
                  <c:v>1.0189999999999999</c:v>
                </c:pt>
                <c:pt idx="4107">
                  <c:v>1.0189999999999999</c:v>
                </c:pt>
                <c:pt idx="4108">
                  <c:v>1.0189999999999999</c:v>
                </c:pt>
                <c:pt idx="4109">
                  <c:v>1.018</c:v>
                </c:pt>
                <c:pt idx="4110">
                  <c:v>1.018</c:v>
                </c:pt>
                <c:pt idx="4111">
                  <c:v>1.0169999999999999</c:v>
                </c:pt>
                <c:pt idx="4112">
                  <c:v>1.0169999999999999</c:v>
                </c:pt>
                <c:pt idx="4113">
                  <c:v>1.0169999999999999</c:v>
                </c:pt>
                <c:pt idx="4114">
                  <c:v>1.0169999999999999</c:v>
                </c:pt>
                <c:pt idx="4115">
                  <c:v>1.016</c:v>
                </c:pt>
                <c:pt idx="4116">
                  <c:v>1.016</c:v>
                </c:pt>
                <c:pt idx="4117">
                  <c:v>1.016</c:v>
                </c:pt>
                <c:pt idx="4118">
                  <c:v>1.0149999999999999</c:v>
                </c:pt>
                <c:pt idx="4119">
                  <c:v>1.0149999999999999</c:v>
                </c:pt>
                <c:pt idx="4120">
                  <c:v>1.0149999999999999</c:v>
                </c:pt>
                <c:pt idx="4121">
                  <c:v>1.0149999999999999</c:v>
                </c:pt>
                <c:pt idx="4122">
                  <c:v>1.014</c:v>
                </c:pt>
                <c:pt idx="4123">
                  <c:v>1.014</c:v>
                </c:pt>
                <c:pt idx="4124">
                  <c:v>1.014</c:v>
                </c:pt>
                <c:pt idx="4125">
                  <c:v>1.014</c:v>
                </c:pt>
                <c:pt idx="4126">
                  <c:v>1.014</c:v>
                </c:pt>
                <c:pt idx="4127">
                  <c:v>1.014</c:v>
                </c:pt>
                <c:pt idx="4128">
                  <c:v>1.014</c:v>
                </c:pt>
                <c:pt idx="4129">
                  <c:v>1.0129999999999999</c:v>
                </c:pt>
                <c:pt idx="4130">
                  <c:v>1.0129999999999999</c:v>
                </c:pt>
                <c:pt idx="4131">
                  <c:v>1.0129999999999999</c:v>
                </c:pt>
                <c:pt idx="4132">
                  <c:v>1.0129999999999999</c:v>
                </c:pt>
                <c:pt idx="4133">
                  <c:v>1.0129999999999999</c:v>
                </c:pt>
                <c:pt idx="4134">
                  <c:v>1.0129999999999999</c:v>
                </c:pt>
                <c:pt idx="4135">
                  <c:v>1.0129999999999999</c:v>
                </c:pt>
                <c:pt idx="4136">
                  <c:v>1.0129999999999999</c:v>
                </c:pt>
                <c:pt idx="4137">
                  <c:v>1.0129999999999999</c:v>
                </c:pt>
                <c:pt idx="4138">
                  <c:v>1.0129999999999999</c:v>
                </c:pt>
                <c:pt idx="4139">
                  <c:v>1.012</c:v>
                </c:pt>
                <c:pt idx="4140">
                  <c:v>1.012</c:v>
                </c:pt>
                <c:pt idx="4141">
                  <c:v>1.012</c:v>
                </c:pt>
                <c:pt idx="4142">
                  <c:v>1.0109999999999999</c:v>
                </c:pt>
                <c:pt idx="4143">
                  <c:v>1.0109999999999999</c:v>
                </c:pt>
                <c:pt idx="4144">
                  <c:v>1.0109999999999999</c:v>
                </c:pt>
                <c:pt idx="4145">
                  <c:v>1.01</c:v>
                </c:pt>
                <c:pt idx="4146">
                  <c:v>1.0089999999999999</c:v>
                </c:pt>
                <c:pt idx="4147">
                  <c:v>1.0089999999999999</c:v>
                </c:pt>
                <c:pt idx="4148">
                  <c:v>1.0089999999999999</c:v>
                </c:pt>
                <c:pt idx="4149">
                  <c:v>1.0089999999999999</c:v>
                </c:pt>
                <c:pt idx="4150">
                  <c:v>1.0089999999999999</c:v>
                </c:pt>
                <c:pt idx="4151">
                  <c:v>1.0089999999999999</c:v>
                </c:pt>
                <c:pt idx="4152">
                  <c:v>1.008</c:v>
                </c:pt>
                <c:pt idx="4153">
                  <c:v>1.008</c:v>
                </c:pt>
                <c:pt idx="4154">
                  <c:v>1.008</c:v>
                </c:pt>
                <c:pt idx="4155">
                  <c:v>1.008</c:v>
                </c:pt>
                <c:pt idx="4156">
                  <c:v>1.008</c:v>
                </c:pt>
                <c:pt idx="4157">
                  <c:v>1.0069999999999999</c:v>
                </c:pt>
                <c:pt idx="4158">
                  <c:v>1.0069999999999999</c:v>
                </c:pt>
                <c:pt idx="4159">
                  <c:v>1.0069999999999999</c:v>
                </c:pt>
                <c:pt idx="4160">
                  <c:v>1.0069999999999999</c:v>
                </c:pt>
                <c:pt idx="4161">
                  <c:v>1.0069999999999999</c:v>
                </c:pt>
                <c:pt idx="4162">
                  <c:v>1.0069999999999999</c:v>
                </c:pt>
                <c:pt idx="4163">
                  <c:v>1.0069999999999999</c:v>
                </c:pt>
                <c:pt idx="4164">
                  <c:v>1.0069999999999999</c:v>
                </c:pt>
                <c:pt idx="4165">
                  <c:v>1.006</c:v>
                </c:pt>
                <c:pt idx="4166">
                  <c:v>1.006</c:v>
                </c:pt>
                <c:pt idx="4167">
                  <c:v>1.006</c:v>
                </c:pt>
                <c:pt idx="4168">
                  <c:v>1.006</c:v>
                </c:pt>
                <c:pt idx="4169">
                  <c:v>1.006</c:v>
                </c:pt>
                <c:pt idx="4170">
                  <c:v>1.006</c:v>
                </c:pt>
                <c:pt idx="4171">
                  <c:v>1.006</c:v>
                </c:pt>
                <c:pt idx="4172">
                  <c:v>1.006</c:v>
                </c:pt>
                <c:pt idx="4173">
                  <c:v>1.0049999999999999</c:v>
                </c:pt>
                <c:pt idx="4174">
                  <c:v>1.0049999999999999</c:v>
                </c:pt>
                <c:pt idx="4175">
                  <c:v>1.0049999999999999</c:v>
                </c:pt>
                <c:pt idx="4176">
                  <c:v>1.0049999999999999</c:v>
                </c:pt>
                <c:pt idx="4177">
                  <c:v>1.0049999999999999</c:v>
                </c:pt>
                <c:pt idx="4178">
                  <c:v>1.0049999999999999</c:v>
                </c:pt>
                <c:pt idx="4179">
                  <c:v>1.0049999999999999</c:v>
                </c:pt>
                <c:pt idx="4180">
                  <c:v>1.004</c:v>
                </c:pt>
                <c:pt idx="4181">
                  <c:v>1.004</c:v>
                </c:pt>
                <c:pt idx="4182">
                  <c:v>1.0029999999999999</c:v>
                </c:pt>
                <c:pt idx="4183">
                  <c:v>1.0029999999999999</c:v>
                </c:pt>
                <c:pt idx="4184">
                  <c:v>1.0029999999999999</c:v>
                </c:pt>
                <c:pt idx="4185">
                  <c:v>1.0029999999999999</c:v>
                </c:pt>
                <c:pt idx="4186">
                  <c:v>1.0029999999999999</c:v>
                </c:pt>
                <c:pt idx="4187">
                  <c:v>1.0029999999999999</c:v>
                </c:pt>
                <c:pt idx="4188">
                  <c:v>1.0029999999999999</c:v>
                </c:pt>
                <c:pt idx="4189">
                  <c:v>1.0029999999999999</c:v>
                </c:pt>
                <c:pt idx="4190">
                  <c:v>1.0029999999999999</c:v>
                </c:pt>
                <c:pt idx="4191">
                  <c:v>1.002</c:v>
                </c:pt>
                <c:pt idx="4192">
                  <c:v>1.002</c:v>
                </c:pt>
                <c:pt idx="4193">
                  <c:v>1.002</c:v>
                </c:pt>
                <c:pt idx="4194">
                  <c:v>1.002</c:v>
                </c:pt>
                <c:pt idx="4195">
                  <c:v>1.002</c:v>
                </c:pt>
                <c:pt idx="4196">
                  <c:v>1.002</c:v>
                </c:pt>
                <c:pt idx="4197">
                  <c:v>1.002</c:v>
                </c:pt>
                <c:pt idx="4198">
                  <c:v>1.0009999999999999</c:v>
                </c:pt>
                <c:pt idx="4199">
                  <c:v>1.0009999999999999</c:v>
                </c:pt>
                <c:pt idx="4200">
                  <c:v>1.0009999999999999</c:v>
                </c:pt>
                <c:pt idx="4201">
                  <c:v>1.0009999999999999</c:v>
                </c:pt>
                <c:pt idx="4202">
                  <c:v>1.0009999999999999</c:v>
                </c:pt>
                <c:pt idx="4203">
                  <c:v>1</c:v>
                </c:pt>
                <c:pt idx="4204">
                  <c:v>1</c:v>
                </c:pt>
                <c:pt idx="4205">
                  <c:v>1</c:v>
                </c:pt>
                <c:pt idx="4206">
                  <c:v>1</c:v>
                </c:pt>
                <c:pt idx="4207">
                  <c:v>1</c:v>
                </c:pt>
                <c:pt idx="4208">
                  <c:v>0.999</c:v>
                </c:pt>
                <c:pt idx="4209">
                  <c:v>0.999</c:v>
                </c:pt>
                <c:pt idx="4210">
                  <c:v>0.999</c:v>
                </c:pt>
                <c:pt idx="4211">
                  <c:v>0.999</c:v>
                </c:pt>
                <c:pt idx="4212">
                  <c:v>0.999</c:v>
                </c:pt>
                <c:pt idx="4213">
                  <c:v>0.999</c:v>
                </c:pt>
                <c:pt idx="4214">
                  <c:v>0.998</c:v>
                </c:pt>
                <c:pt idx="4215">
                  <c:v>0.998</c:v>
                </c:pt>
                <c:pt idx="4216">
                  <c:v>0.998</c:v>
                </c:pt>
                <c:pt idx="4217">
                  <c:v>0.998</c:v>
                </c:pt>
                <c:pt idx="4218">
                  <c:v>0.998</c:v>
                </c:pt>
                <c:pt idx="4219">
                  <c:v>0.998</c:v>
                </c:pt>
                <c:pt idx="4220">
                  <c:v>0.998</c:v>
                </c:pt>
                <c:pt idx="4221">
                  <c:v>0.998</c:v>
                </c:pt>
                <c:pt idx="4222">
                  <c:v>0.997</c:v>
                </c:pt>
                <c:pt idx="4223">
                  <c:v>0.997</c:v>
                </c:pt>
                <c:pt idx="4224">
                  <c:v>0.997</c:v>
                </c:pt>
                <c:pt idx="4225">
                  <c:v>0.996</c:v>
                </c:pt>
                <c:pt idx="4226">
                  <c:v>0.996</c:v>
                </c:pt>
                <c:pt idx="4227">
                  <c:v>0.996</c:v>
                </c:pt>
                <c:pt idx="4228">
                  <c:v>0.996</c:v>
                </c:pt>
                <c:pt idx="4229">
                  <c:v>0.996</c:v>
                </c:pt>
                <c:pt idx="4230">
                  <c:v>0.995</c:v>
                </c:pt>
                <c:pt idx="4231">
                  <c:v>0.995</c:v>
                </c:pt>
                <c:pt idx="4232">
                  <c:v>0.995</c:v>
                </c:pt>
                <c:pt idx="4233">
                  <c:v>0.995</c:v>
                </c:pt>
                <c:pt idx="4234">
                  <c:v>0.995</c:v>
                </c:pt>
                <c:pt idx="4235">
                  <c:v>0.995</c:v>
                </c:pt>
                <c:pt idx="4236">
                  <c:v>0.995</c:v>
                </c:pt>
                <c:pt idx="4237">
                  <c:v>0.99399999999999999</c:v>
                </c:pt>
                <c:pt idx="4238">
                  <c:v>0.99399999999999999</c:v>
                </c:pt>
                <c:pt idx="4239">
                  <c:v>0.99399999999999999</c:v>
                </c:pt>
                <c:pt idx="4240">
                  <c:v>0.99299999999999999</c:v>
                </c:pt>
                <c:pt idx="4241">
                  <c:v>0.99299999999999999</c:v>
                </c:pt>
                <c:pt idx="4242">
                  <c:v>0.99299999999999999</c:v>
                </c:pt>
                <c:pt idx="4243">
                  <c:v>0.99299999999999999</c:v>
                </c:pt>
                <c:pt idx="4244">
                  <c:v>0.99299999999999999</c:v>
                </c:pt>
                <c:pt idx="4245">
                  <c:v>0.99299999999999999</c:v>
                </c:pt>
                <c:pt idx="4246">
                  <c:v>0.99299999999999999</c:v>
                </c:pt>
                <c:pt idx="4247">
                  <c:v>0.99299999999999999</c:v>
                </c:pt>
                <c:pt idx="4248">
                  <c:v>0.99299999999999999</c:v>
                </c:pt>
                <c:pt idx="4249">
                  <c:v>0.99299999999999999</c:v>
                </c:pt>
                <c:pt idx="4250">
                  <c:v>0.99199999999999999</c:v>
                </c:pt>
                <c:pt idx="4251">
                  <c:v>0.99199999999999999</c:v>
                </c:pt>
                <c:pt idx="4252">
                  <c:v>0.99199999999999999</c:v>
                </c:pt>
                <c:pt idx="4253">
                  <c:v>0.99</c:v>
                </c:pt>
                <c:pt idx="4254">
                  <c:v>0.99</c:v>
                </c:pt>
                <c:pt idx="4255">
                  <c:v>0.99</c:v>
                </c:pt>
                <c:pt idx="4256">
                  <c:v>0.99</c:v>
                </c:pt>
                <c:pt idx="4257">
                  <c:v>0.98899999999999999</c:v>
                </c:pt>
                <c:pt idx="4258">
                  <c:v>0.98899999999999999</c:v>
                </c:pt>
                <c:pt idx="4259">
                  <c:v>0.98899999999999999</c:v>
                </c:pt>
                <c:pt idx="4260">
                  <c:v>0.98899999999999999</c:v>
                </c:pt>
                <c:pt idx="4261">
                  <c:v>0.98899999999999999</c:v>
                </c:pt>
                <c:pt idx="4262">
                  <c:v>0.98799999999999999</c:v>
                </c:pt>
                <c:pt idx="4263">
                  <c:v>0.98799999999999999</c:v>
                </c:pt>
                <c:pt idx="4264">
                  <c:v>0.98799999999999999</c:v>
                </c:pt>
                <c:pt idx="4265">
                  <c:v>0.98799999999999999</c:v>
                </c:pt>
                <c:pt idx="4266">
                  <c:v>0.98799999999999999</c:v>
                </c:pt>
                <c:pt idx="4267">
                  <c:v>0.98799999999999999</c:v>
                </c:pt>
                <c:pt idx="4268">
                  <c:v>0.98799999999999999</c:v>
                </c:pt>
                <c:pt idx="4269">
                  <c:v>0.98699999999999999</c:v>
                </c:pt>
                <c:pt idx="4270">
                  <c:v>0.98699999999999999</c:v>
                </c:pt>
                <c:pt idx="4271">
                  <c:v>0.98699999999999999</c:v>
                </c:pt>
                <c:pt idx="4272">
                  <c:v>0.98699999999999999</c:v>
                </c:pt>
                <c:pt idx="4273">
                  <c:v>0.98699999999999999</c:v>
                </c:pt>
                <c:pt idx="4274">
                  <c:v>0.98699999999999999</c:v>
                </c:pt>
                <c:pt idx="4275">
                  <c:v>0.98599999999999999</c:v>
                </c:pt>
                <c:pt idx="4276">
                  <c:v>0.98599999999999999</c:v>
                </c:pt>
                <c:pt idx="4277">
                  <c:v>0.98599999999999999</c:v>
                </c:pt>
                <c:pt idx="4278">
                  <c:v>0.98599999999999999</c:v>
                </c:pt>
                <c:pt idx="4279">
                  <c:v>0.98599999999999999</c:v>
                </c:pt>
                <c:pt idx="4280">
                  <c:v>0.98499999999999999</c:v>
                </c:pt>
                <c:pt idx="4281">
                  <c:v>0.98499999999999999</c:v>
                </c:pt>
                <c:pt idx="4282">
                  <c:v>0.98499999999999999</c:v>
                </c:pt>
                <c:pt idx="4283">
                  <c:v>0.98499999999999999</c:v>
                </c:pt>
                <c:pt idx="4284">
                  <c:v>0.98499999999999999</c:v>
                </c:pt>
                <c:pt idx="4285">
                  <c:v>0.98399999999999999</c:v>
                </c:pt>
                <c:pt idx="4286">
                  <c:v>0.98399999999999999</c:v>
                </c:pt>
                <c:pt idx="4287">
                  <c:v>0.98399999999999999</c:v>
                </c:pt>
                <c:pt idx="4288">
                  <c:v>0.98399999999999999</c:v>
                </c:pt>
                <c:pt idx="4289">
                  <c:v>0.98399999999999999</c:v>
                </c:pt>
                <c:pt idx="4290">
                  <c:v>0.98399999999999999</c:v>
                </c:pt>
                <c:pt idx="4291">
                  <c:v>0.98299999999999998</c:v>
                </c:pt>
                <c:pt idx="4292">
                  <c:v>0.98299999999999998</c:v>
                </c:pt>
                <c:pt idx="4293">
                  <c:v>0.98299999999999998</c:v>
                </c:pt>
                <c:pt idx="4294">
                  <c:v>0.98299999999999998</c:v>
                </c:pt>
                <c:pt idx="4295">
                  <c:v>0.98299999999999998</c:v>
                </c:pt>
                <c:pt idx="4296">
                  <c:v>0.98199999999999998</c:v>
                </c:pt>
                <c:pt idx="4297">
                  <c:v>0.98199999999999998</c:v>
                </c:pt>
                <c:pt idx="4298">
                  <c:v>0.98199999999999998</c:v>
                </c:pt>
                <c:pt idx="4299">
                  <c:v>0.98199999999999998</c:v>
                </c:pt>
                <c:pt idx="4300">
                  <c:v>0.98099999999999998</c:v>
                </c:pt>
                <c:pt idx="4301">
                  <c:v>0.98099999999999998</c:v>
                </c:pt>
                <c:pt idx="4302">
                  <c:v>0.98099999999999998</c:v>
                </c:pt>
                <c:pt idx="4303">
                  <c:v>0.98099999999999998</c:v>
                </c:pt>
                <c:pt idx="4304">
                  <c:v>0.98099999999999998</c:v>
                </c:pt>
                <c:pt idx="4305">
                  <c:v>0.98099999999999998</c:v>
                </c:pt>
                <c:pt idx="4306">
                  <c:v>0.98099999999999998</c:v>
                </c:pt>
                <c:pt idx="4307">
                  <c:v>0.98099999999999998</c:v>
                </c:pt>
                <c:pt idx="4308">
                  <c:v>0.98</c:v>
                </c:pt>
                <c:pt idx="4309">
                  <c:v>0.97899999999999998</c:v>
                </c:pt>
                <c:pt idx="4310">
                  <c:v>0.97899999999999998</c:v>
                </c:pt>
                <c:pt idx="4311">
                  <c:v>0.97799999999999998</c:v>
                </c:pt>
                <c:pt idx="4312">
                  <c:v>0.97799999999999998</c:v>
                </c:pt>
                <c:pt idx="4313">
                  <c:v>0.97799999999999998</c:v>
                </c:pt>
                <c:pt idx="4314">
                  <c:v>0.97799999999999998</c:v>
                </c:pt>
                <c:pt idx="4315">
                  <c:v>0.97799999999999998</c:v>
                </c:pt>
                <c:pt idx="4316">
                  <c:v>0.97799999999999998</c:v>
                </c:pt>
                <c:pt idx="4317">
                  <c:v>0.97799999999999998</c:v>
                </c:pt>
                <c:pt idx="4318">
                  <c:v>0.97699999999999998</c:v>
                </c:pt>
                <c:pt idx="4319">
                  <c:v>0.97699999999999998</c:v>
                </c:pt>
                <c:pt idx="4320">
                  <c:v>0.97699999999999998</c:v>
                </c:pt>
                <c:pt idx="4321">
                  <c:v>0.97699999999999998</c:v>
                </c:pt>
                <c:pt idx="4322">
                  <c:v>0.97699999999999998</c:v>
                </c:pt>
                <c:pt idx="4323">
                  <c:v>0.97699999999999998</c:v>
                </c:pt>
                <c:pt idx="4324">
                  <c:v>0.97599999999999998</c:v>
                </c:pt>
                <c:pt idx="4325">
                  <c:v>0.97599999999999998</c:v>
                </c:pt>
                <c:pt idx="4326">
                  <c:v>0.97599999999999998</c:v>
                </c:pt>
                <c:pt idx="4327">
                  <c:v>0.97599999999999998</c:v>
                </c:pt>
                <c:pt idx="4328">
                  <c:v>0.97599999999999998</c:v>
                </c:pt>
                <c:pt idx="4329">
                  <c:v>0.97599999999999998</c:v>
                </c:pt>
                <c:pt idx="4330">
                  <c:v>0.97599999999999998</c:v>
                </c:pt>
                <c:pt idx="4331">
                  <c:v>0.97599999999999998</c:v>
                </c:pt>
                <c:pt idx="4332">
                  <c:v>0.97599999999999998</c:v>
                </c:pt>
                <c:pt idx="4333">
                  <c:v>0.97599999999999998</c:v>
                </c:pt>
                <c:pt idx="4334">
                  <c:v>0.97599999999999998</c:v>
                </c:pt>
                <c:pt idx="4335">
                  <c:v>0.97499999999999998</c:v>
                </c:pt>
                <c:pt idx="4336">
                  <c:v>0.97499999999999998</c:v>
                </c:pt>
                <c:pt idx="4337">
                  <c:v>0.97499999999999998</c:v>
                </c:pt>
                <c:pt idx="4338">
                  <c:v>0.97499999999999998</c:v>
                </c:pt>
                <c:pt idx="4339">
                  <c:v>0.97499999999999998</c:v>
                </c:pt>
                <c:pt idx="4340">
                  <c:v>0.97499999999999998</c:v>
                </c:pt>
                <c:pt idx="4341">
                  <c:v>0.97499999999999998</c:v>
                </c:pt>
                <c:pt idx="4342">
                  <c:v>0.97499999999999998</c:v>
                </c:pt>
                <c:pt idx="4343">
                  <c:v>0.97499999999999998</c:v>
                </c:pt>
                <c:pt idx="4344">
                  <c:v>0.97499999999999998</c:v>
                </c:pt>
                <c:pt idx="4345">
                  <c:v>0.97399999999999998</c:v>
                </c:pt>
                <c:pt idx="4346">
                  <c:v>0.97399999999999998</c:v>
                </c:pt>
                <c:pt idx="4347">
                  <c:v>0.97399999999999998</c:v>
                </c:pt>
                <c:pt idx="4348">
                  <c:v>0.97399999999999998</c:v>
                </c:pt>
                <c:pt idx="4349">
                  <c:v>0.97299999999999998</c:v>
                </c:pt>
                <c:pt idx="4350">
                  <c:v>0.97299999999999998</c:v>
                </c:pt>
                <c:pt idx="4351">
                  <c:v>0.97299999999999998</c:v>
                </c:pt>
                <c:pt idx="4352">
                  <c:v>0.97299999999999998</c:v>
                </c:pt>
                <c:pt idx="4353">
                  <c:v>0.97299999999999998</c:v>
                </c:pt>
                <c:pt idx="4354">
                  <c:v>0.97199999999999998</c:v>
                </c:pt>
                <c:pt idx="4355">
                  <c:v>0.97199999999999998</c:v>
                </c:pt>
                <c:pt idx="4356">
                  <c:v>0.97199999999999998</c:v>
                </c:pt>
                <c:pt idx="4357">
                  <c:v>0.97199999999999998</c:v>
                </c:pt>
                <c:pt idx="4358">
                  <c:v>0.97199999999999998</c:v>
                </c:pt>
                <c:pt idx="4359">
                  <c:v>0.97199999999999998</c:v>
                </c:pt>
                <c:pt idx="4360">
                  <c:v>0.97199999999999998</c:v>
                </c:pt>
                <c:pt idx="4361">
                  <c:v>0.97099999999999997</c:v>
                </c:pt>
                <c:pt idx="4362">
                  <c:v>0.97099999999999997</c:v>
                </c:pt>
                <c:pt idx="4363">
                  <c:v>0.97099999999999997</c:v>
                </c:pt>
                <c:pt idx="4364">
                  <c:v>0.97099999999999997</c:v>
                </c:pt>
                <c:pt idx="4365">
                  <c:v>0.97099999999999997</c:v>
                </c:pt>
                <c:pt idx="4366">
                  <c:v>0.97099999999999997</c:v>
                </c:pt>
                <c:pt idx="4367">
                  <c:v>0.97</c:v>
                </c:pt>
                <c:pt idx="4368">
                  <c:v>0.97</c:v>
                </c:pt>
                <c:pt idx="4369">
                  <c:v>0.97</c:v>
                </c:pt>
                <c:pt idx="4370">
                  <c:v>0.97</c:v>
                </c:pt>
                <c:pt idx="4371">
                  <c:v>0.97</c:v>
                </c:pt>
                <c:pt idx="4372">
                  <c:v>0.97</c:v>
                </c:pt>
                <c:pt idx="4373">
                  <c:v>0.96899999999999997</c:v>
                </c:pt>
                <c:pt idx="4374">
                  <c:v>0.96899999999999997</c:v>
                </c:pt>
                <c:pt idx="4375">
                  <c:v>0.96899999999999997</c:v>
                </c:pt>
                <c:pt idx="4376">
                  <c:v>0.96799999999999997</c:v>
                </c:pt>
                <c:pt idx="4377">
                  <c:v>0.96799999999999997</c:v>
                </c:pt>
                <c:pt idx="4378">
                  <c:v>0.96799999999999997</c:v>
                </c:pt>
                <c:pt idx="4379">
                  <c:v>0.96799999999999997</c:v>
                </c:pt>
                <c:pt idx="4380">
                  <c:v>0.96799999999999997</c:v>
                </c:pt>
                <c:pt idx="4381">
                  <c:v>0.96799999999999997</c:v>
                </c:pt>
                <c:pt idx="4382">
                  <c:v>0.96799999999999997</c:v>
                </c:pt>
                <c:pt idx="4383">
                  <c:v>0.96799999999999997</c:v>
                </c:pt>
                <c:pt idx="4384">
                  <c:v>0.96699999999999997</c:v>
                </c:pt>
                <c:pt idx="4385">
                  <c:v>0.96699999999999997</c:v>
                </c:pt>
                <c:pt idx="4386">
                  <c:v>0.96699999999999997</c:v>
                </c:pt>
                <c:pt idx="4387">
                  <c:v>0.96699999999999997</c:v>
                </c:pt>
                <c:pt idx="4388">
                  <c:v>0.96699999999999997</c:v>
                </c:pt>
                <c:pt idx="4389">
                  <c:v>0.96599999999999997</c:v>
                </c:pt>
                <c:pt idx="4390">
                  <c:v>0.96599999999999997</c:v>
                </c:pt>
                <c:pt idx="4391">
                  <c:v>0.96599999999999997</c:v>
                </c:pt>
                <c:pt idx="4392">
                  <c:v>0.96599999999999997</c:v>
                </c:pt>
                <c:pt idx="4393">
                  <c:v>0.96599999999999997</c:v>
                </c:pt>
                <c:pt idx="4394">
                  <c:v>0.96599999999999997</c:v>
                </c:pt>
                <c:pt idx="4395">
                  <c:v>0.96599999999999997</c:v>
                </c:pt>
                <c:pt idx="4396">
                  <c:v>0.96499999999999997</c:v>
                </c:pt>
                <c:pt idx="4397">
                  <c:v>0.96499999999999997</c:v>
                </c:pt>
                <c:pt idx="4398">
                  <c:v>0.96499999999999997</c:v>
                </c:pt>
                <c:pt idx="4399">
                  <c:v>0.96499999999999997</c:v>
                </c:pt>
                <c:pt idx="4400">
                  <c:v>0.96499999999999997</c:v>
                </c:pt>
                <c:pt idx="4401">
                  <c:v>0.96499999999999997</c:v>
                </c:pt>
                <c:pt idx="4402">
                  <c:v>0.96399999999999997</c:v>
                </c:pt>
                <c:pt idx="4403">
                  <c:v>0.96399999999999997</c:v>
                </c:pt>
                <c:pt idx="4404">
                  <c:v>0.96399999999999997</c:v>
                </c:pt>
                <c:pt idx="4405">
                  <c:v>0.96399999999999997</c:v>
                </c:pt>
                <c:pt idx="4406">
                  <c:v>0.96399999999999997</c:v>
                </c:pt>
                <c:pt idx="4407">
                  <c:v>0.96399999999999997</c:v>
                </c:pt>
                <c:pt idx="4408">
                  <c:v>0.96399999999999997</c:v>
                </c:pt>
                <c:pt idx="4409">
                  <c:v>0.96399999999999997</c:v>
                </c:pt>
                <c:pt idx="4410">
                  <c:v>0.96399999999999997</c:v>
                </c:pt>
                <c:pt idx="4411">
                  <c:v>0.96299999999999997</c:v>
                </c:pt>
                <c:pt idx="4412">
                  <c:v>0.96299999999999997</c:v>
                </c:pt>
                <c:pt idx="4413">
                  <c:v>0.96299999999999997</c:v>
                </c:pt>
                <c:pt idx="4414">
                  <c:v>0.96299999999999997</c:v>
                </c:pt>
                <c:pt idx="4415">
                  <c:v>0.96299999999999997</c:v>
                </c:pt>
                <c:pt idx="4416">
                  <c:v>0.96299999999999997</c:v>
                </c:pt>
                <c:pt idx="4417">
                  <c:v>0.96299999999999997</c:v>
                </c:pt>
                <c:pt idx="4418">
                  <c:v>0.96299999999999997</c:v>
                </c:pt>
                <c:pt idx="4419">
                  <c:v>0.96199999999999997</c:v>
                </c:pt>
                <c:pt idx="4420">
                  <c:v>0.96199999999999997</c:v>
                </c:pt>
                <c:pt idx="4421">
                  <c:v>0.96199999999999997</c:v>
                </c:pt>
                <c:pt idx="4422">
                  <c:v>0.96199999999999997</c:v>
                </c:pt>
                <c:pt idx="4423">
                  <c:v>0.96199999999999997</c:v>
                </c:pt>
                <c:pt idx="4424">
                  <c:v>0.96099999999999997</c:v>
                </c:pt>
                <c:pt idx="4425">
                  <c:v>0.96</c:v>
                </c:pt>
                <c:pt idx="4426">
                  <c:v>0.96</c:v>
                </c:pt>
                <c:pt idx="4427">
                  <c:v>0.96</c:v>
                </c:pt>
                <c:pt idx="4428">
                  <c:v>0.96</c:v>
                </c:pt>
                <c:pt idx="4429">
                  <c:v>0.96</c:v>
                </c:pt>
                <c:pt idx="4430">
                  <c:v>0.96</c:v>
                </c:pt>
                <c:pt idx="4431">
                  <c:v>0.96</c:v>
                </c:pt>
                <c:pt idx="4432">
                  <c:v>0.95899999999999996</c:v>
                </c:pt>
                <c:pt idx="4433">
                  <c:v>0.95899999999999996</c:v>
                </c:pt>
                <c:pt idx="4434">
                  <c:v>0.95899999999999996</c:v>
                </c:pt>
                <c:pt idx="4435">
                  <c:v>0.95899999999999996</c:v>
                </c:pt>
                <c:pt idx="4436">
                  <c:v>0.95899999999999996</c:v>
                </c:pt>
                <c:pt idx="4437">
                  <c:v>0.95899999999999996</c:v>
                </c:pt>
                <c:pt idx="4438">
                  <c:v>0.95899999999999996</c:v>
                </c:pt>
                <c:pt idx="4439">
                  <c:v>0.95899999999999996</c:v>
                </c:pt>
                <c:pt idx="4440">
                  <c:v>0.95799999999999996</c:v>
                </c:pt>
                <c:pt idx="4441">
                  <c:v>0.95799999999999996</c:v>
                </c:pt>
                <c:pt idx="4442">
                  <c:v>0.95799999999999996</c:v>
                </c:pt>
                <c:pt idx="4443">
                  <c:v>0.95799999999999996</c:v>
                </c:pt>
                <c:pt idx="4444">
                  <c:v>0.95799999999999996</c:v>
                </c:pt>
                <c:pt idx="4445">
                  <c:v>0.95799999999999996</c:v>
                </c:pt>
                <c:pt idx="4446">
                  <c:v>0.95799999999999996</c:v>
                </c:pt>
                <c:pt idx="4447">
                  <c:v>0.95699999999999996</c:v>
                </c:pt>
                <c:pt idx="4448">
                  <c:v>0.95599999999999996</c:v>
                </c:pt>
                <c:pt idx="4449">
                  <c:v>0.95499999999999996</c:v>
                </c:pt>
                <c:pt idx="4450">
                  <c:v>0.95499999999999996</c:v>
                </c:pt>
                <c:pt idx="4451">
                  <c:v>0.95499999999999996</c:v>
                </c:pt>
                <c:pt idx="4452">
                  <c:v>0.95499999999999996</c:v>
                </c:pt>
                <c:pt idx="4453">
                  <c:v>0.95499999999999996</c:v>
                </c:pt>
                <c:pt idx="4454">
                  <c:v>0.95499999999999996</c:v>
                </c:pt>
                <c:pt idx="4455">
                  <c:v>0.95499999999999996</c:v>
                </c:pt>
                <c:pt idx="4456">
                  <c:v>0.95499999999999996</c:v>
                </c:pt>
                <c:pt idx="4457">
                  <c:v>0.95399999999999996</c:v>
                </c:pt>
                <c:pt idx="4458">
                  <c:v>0.95399999999999996</c:v>
                </c:pt>
                <c:pt idx="4459">
                  <c:v>0.95399999999999996</c:v>
                </c:pt>
                <c:pt idx="4460">
                  <c:v>0.95399999999999996</c:v>
                </c:pt>
                <c:pt idx="4461">
                  <c:v>0.95399999999999996</c:v>
                </c:pt>
                <c:pt idx="4462">
                  <c:v>0.95399999999999996</c:v>
                </c:pt>
                <c:pt idx="4463">
                  <c:v>0.95399999999999996</c:v>
                </c:pt>
                <c:pt idx="4464">
                  <c:v>0.95399999999999996</c:v>
                </c:pt>
                <c:pt idx="4465">
                  <c:v>0.95399999999999996</c:v>
                </c:pt>
                <c:pt idx="4466">
                  <c:v>0.95399999999999996</c:v>
                </c:pt>
                <c:pt idx="4467">
                  <c:v>0.95299999999999996</c:v>
                </c:pt>
                <c:pt idx="4468">
                  <c:v>0.95299999999999996</c:v>
                </c:pt>
                <c:pt idx="4469">
                  <c:v>0.95299999999999996</c:v>
                </c:pt>
                <c:pt idx="4470">
                  <c:v>0.95299999999999996</c:v>
                </c:pt>
                <c:pt idx="4471">
                  <c:v>0.95299999999999996</c:v>
                </c:pt>
                <c:pt idx="4472">
                  <c:v>0.95299999999999996</c:v>
                </c:pt>
                <c:pt idx="4473">
                  <c:v>0.95199999999999996</c:v>
                </c:pt>
                <c:pt idx="4474">
                  <c:v>0.95199999999999996</c:v>
                </c:pt>
                <c:pt idx="4475">
                  <c:v>0.95199999999999996</c:v>
                </c:pt>
                <c:pt idx="4476">
                  <c:v>0.95199999999999996</c:v>
                </c:pt>
                <c:pt idx="4477">
                  <c:v>0.95199999999999996</c:v>
                </c:pt>
                <c:pt idx="4478">
                  <c:v>0.95099999999999996</c:v>
                </c:pt>
                <c:pt idx="4479">
                  <c:v>0.95099999999999996</c:v>
                </c:pt>
                <c:pt idx="4480">
                  <c:v>0.95099999999999996</c:v>
                </c:pt>
                <c:pt idx="4481">
                  <c:v>0.95099999999999996</c:v>
                </c:pt>
                <c:pt idx="4482">
                  <c:v>0.95099999999999996</c:v>
                </c:pt>
                <c:pt idx="4483">
                  <c:v>0.95099999999999996</c:v>
                </c:pt>
                <c:pt idx="4484">
                  <c:v>0.95099999999999996</c:v>
                </c:pt>
                <c:pt idx="4485">
                  <c:v>0.95</c:v>
                </c:pt>
                <c:pt idx="4486">
                  <c:v>0.95</c:v>
                </c:pt>
                <c:pt idx="4487">
                  <c:v>0.95</c:v>
                </c:pt>
                <c:pt idx="4488">
                  <c:v>0.95</c:v>
                </c:pt>
                <c:pt idx="4489">
                  <c:v>0.95</c:v>
                </c:pt>
                <c:pt idx="4490">
                  <c:v>0.95</c:v>
                </c:pt>
                <c:pt idx="4491">
                  <c:v>0.95</c:v>
                </c:pt>
                <c:pt idx="4492">
                  <c:v>0.95</c:v>
                </c:pt>
                <c:pt idx="4493">
                  <c:v>0.95</c:v>
                </c:pt>
                <c:pt idx="4494">
                  <c:v>0.95</c:v>
                </c:pt>
                <c:pt idx="4495">
                  <c:v>0.95</c:v>
                </c:pt>
                <c:pt idx="4496">
                  <c:v>0.95</c:v>
                </c:pt>
                <c:pt idx="4497">
                  <c:v>0.95</c:v>
                </c:pt>
                <c:pt idx="4498">
                  <c:v>0.94899999999999995</c:v>
                </c:pt>
                <c:pt idx="4499">
                  <c:v>0.94899999999999995</c:v>
                </c:pt>
                <c:pt idx="4500">
                  <c:v>0.94899999999999995</c:v>
                </c:pt>
                <c:pt idx="4501">
                  <c:v>0.94899999999999995</c:v>
                </c:pt>
                <c:pt idx="4502">
                  <c:v>0.94899999999999995</c:v>
                </c:pt>
                <c:pt idx="4503">
                  <c:v>0.94899999999999995</c:v>
                </c:pt>
                <c:pt idx="4504">
                  <c:v>0.94899999999999995</c:v>
                </c:pt>
                <c:pt idx="4505">
                  <c:v>0.94899999999999995</c:v>
                </c:pt>
                <c:pt idx="4506">
                  <c:v>0.94899999999999995</c:v>
                </c:pt>
                <c:pt idx="4507">
                  <c:v>0.94799999999999995</c:v>
                </c:pt>
                <c:pt idx="4508">
                  <c:v>0.94799999999999995</c:v>
                </c:pt>
                <c:pt idx="4509">
                  <c:v>0.94799999999999995</c:v>
                </c:pt>
                <c:pt idx="4510">
                  <c:v>0.94799999999999995</c:v>
                </c:pt>
                <c:pt idx="4511">
                  <c:v>0.94799999999999995</c:v>
                </c:pt>
                <c:pt idx="4512">
                  <c:v>0.94799999999999995</c:v>
                </c:pt>
                <c:pt idx="4513">
                  <c:v>0.94799999999999995</c:v>
                </c:pt>
                <c:pt idx="4514">
                  <c:v>0.94799999999999995</c:v>
                </c:pt>
                <c:pt idx="4515">
                  <c:v>0.94699999999999995</c:v>
                </c:pt>
                <c:pt idx="4516">
                  <c:v>0.94699999999999995</c:v>
                </c:pt>
                <c:pt idx="4517">
                  <c:v>0.94699999999999995</c:v>
                </c:pt>
                <c:pt idx="4518">
                  <c:v>0.94699999999999995</c:v>
                </c:pt>
                <c:pt idx="4519">
                  <c:v>0.94699999999999995</c:v>
                </c:pt>
                <c:pt idx="4520">
                  <c:v>0.94699999999999995</c:v>
                </c:pt>
                <c:pt idx="4521">
                  <c:v>0.94699999999999995</c:v>
                </c:pt>
                <c:pt idx="4522">
                  <c:v>0.94699999999999995</c:v>
                </c:pt>
                <c:pt idx="4523">
                  <c:v>0.94699999999999995</c:v>
                </c:pt>
                <c:pt idx="4524">
                  <c:v>0.94699999999999995</c:v>
                </c:pt>
                <c:pt idx="4525">
                  <c:v>0.94599999999999995</c:v>
                </c:pt>
                <c:pt idx="4526">
                  <c:v>0.94599999999999995</c:v>
                </c:pt>
                <c:pt idx="4527">
                  <c:v>0.94599999999999995</c:v>
                </c:pt>
                <c:pt idx="4528">
                  <c:v>0.94599999999999995</c:v>
                </c:pt>
                <c:pt idx="4529">
                  <c:v>0.94599999999999995</c:v>
                </c:pt>
                <c:pt idx="4530">
                  <c:v>0.94499999999999995</c:v>
                </c:pt>
                <c:pt idx="4531">
                  <c:v>0.94499999999999995</c:v>
                </c:pt>
                <c:pt idx="4532">
                  <c:v>0.94499999999999995</c:v>
                </c:pt>
                <c:pt idx="4533">
                  <c:v>0.94499999999999995</c:v>
                </c:pt>
                <c:pt idx="4534">
                  <c:v>0.94499999999999995</c:v>
                </c:pt>
                <c:pt idx="4535">
                  <c:v>0.94499999999999995</c:v>
                </c:pt>
                <c:pt idx="4536">
                  <c:v>0.94399999999999995</c:v>
                </c:pt>
                <c:pt idx="4537">
                  <c:v>0.94399999999999995</c:v>
                </c:pt>
                <c:pt idx="4538">
                  <c:v>0.94399999999999995</c:v>
                </c:pt>
                <c:pt idx="4539">
                  <c:v>0.94399999999999995</c:v>
                </c:pt>
                <c:pt idx="4540">
                  <c:v>0.94299999999999995</c:v>
                </c:pt>
                <c:pt idx="4541">
                  <c:v>0.94299999999999995</c:v>
                </c:pt>
                <c:pt idx="4542">
                  <c:v>0.94299999999999995</c:v>
                </c:pt>
                <c:pt idx="4543">
                  <c:v>0.94299999999999995</c:v>
                </c:pt>
                <c:pt idx="4544">
                  <c:v>0.94299999999999995</c:v>
                </c:pt>
                <c:pt idx="4545">
                  <c:v>0.94299999999999995</c:v>
                </c:pt>
                <c:pt idx="4546">
                  <c:v>0.94299999999999995</c:v>
                </c:pt>
                <c:pt idx="4547">
                  <c:v>0.94299999999999995</c:v>
                </c:pt>
                <c:pt idx="4548">
                  <c:v>0.94299999999999995</c:v>
                </c:pt>
                <c:pt idx="4549">
                  <c:v>0.94299999999999995</c:v>
                </c:pt>
                <c:pt idx="4550">
                  <c:v>0.94199999999999995</c:v>
                </c:pt>
                <c:pt idx="4551">
                  <c:v>0.94199999999999995</c:v>
                </c:pt>
                <c:pt idx="4552">
                  <c:v>0.94199999999999995</c:v>
                </c:pt>
                <c:pt idx="4553">
                  <c:v>0.94199999999999995</c:v>
                </c:pt>
                <c:pt idx="4554">
                  <c:v>0.94199999999999995</c:v>
                </c:pt>
                <c:pt idx="4555">
                  <c:v>0.94199999999999995</c:v>
                </c:pt>
                <c:pt idx="4556">
                  <c:v>0.94099999999999995</c:v>
                </c:pt>
                <c:pt idx="4557">
                  <c:v>0.94099999999999995</c:v>
                </c:pt>
                <c:pt idx="4558">
                  <c:v>0.94099999999999995</c:v>
                </c:pt>
                <c:pt idx="4559">
                  <c:v>0.94099999999999995</c:v>
                </c:pt>
                <c:pt idx="4560">
                  <c:v>0.94099999999999995</c:v>
                </c:pt>
                <c:pt idx="4561">
                  <c:v>0.94099999999999995</c:v>
                </c:pt>
                <c:pt idx="4562">
                  <c:v>0.94099999999999995</c:v>
                </c:pt>
                <c:pt idx="4563">
                  <c:v>0.94099999999999995</c:v>
                </c:pt>
                <c:pt idx="4564">
                  <c:v>0.94</c:v>
                </c:pt>
                <c:pt idx="4565">
                  <c:v>0.94</c:v>
                </c:pt>
                <c:pt idx="4566">
                  <c:v>0.93899999999999995</c:v>
                </c:pt>
                <c:pt idx="4567">
                  <c:v>0.93899999999999995</c:v>
                </c:pt>
                <c:pt idx="4568">
                  <c:v>0.93899999999999995</c:v>
                </c:pt>
                <c:pt idx="4569">
                  <c:v>0.93899999999999995</c:v>
                </c:pt>
                <c:pt idx="4570">
                  <c:v>0.93899999999999995</c:v>
                </c:pt>
                <c:pt idx="4571">
                  <c:v>0.93899999999999995</c:v>
                </c:pt>
                <c:pt idx="4572">
                  <c:v>0.93899999999999995</c:v>
                </c:pt>
                <c:pt idx="4573">
                  <c:v>0.93899999999999995</c:v>
                </c:pt>
                <c:pt idx="4574">
                  <c:v>0.93899999999999995</c:v>
                </c:pt>
                <c:pt idx="4575">
                  <c:v>0.93899999999999995</c:v>
                </c:pt>
                <c:pt idx="4576">
                  <c:v>0.93799999999999994</c:v>
                </c:pt>
                <c:pt idx="4577">
                  <c:v>0.93799999999999994</c:v>
                </c:pt>
                <c:pt idx="4578">
                  <c:v>0.93799999999999994</c:v>
                </c:pt>
                <c:pt idx="4579">
                  <c:v>0.93799999999999994</c:v>
                </c:pt>
                <c:pt idx="4580">
                  <c:v>0.93799999999999994</c:v>
                </c:pt>
                <c:pt idx="4581">
                  <c:v>0.93799999999999994</c:v>
                </c:pt>
                <c:pt idx="4582">
                  <c:v>0.93799999999999994</c:v>
                </c:pt>
                <c:pt idx="4583">
                  <c:v>0.93799999999999994</c:v>
                </c:pt>
                <c:pt idx="4584">
                  <c:v>0.93799999999999994</c:v>
                </c:pt>
                <c:pt idx="4585">
                  <c:v>0.93799999999999994</c:v>
                </c:pt>
                <c:pt idx="4586">
                  <c:v>0.93799999999999994</c:v>
                </c:pt>
                <c:pt idx="4587">
                  <c:v>0.93799999999999994</c:v>
                </c:pt>
                <c:pt idx="4588">
                  <c:v>0.93799999999999994</c:v>
                </c:pt>
                <c:pt idx="4589">
                  <c:v>0.93700000000000006</c:v>
                </c:pt>
                <c:pt idx="4590">
                  <c:v>0.93700000000000006</c:v>
                </c:pt>
                <c:pt idx="4591">
                  <c:v>0.93700000000000006</c:v>
                </c:pt>
                <c:pt idx="4592">
                  <c:v>0.93700000000000006</c:v>
                </c:pt>
                <c:pt idx="4593">
                  <c:v>0.93700000000000006</c:v>
                </c:pt>
                <c:pt idx="4594">
                  <c:v>0.93700000000000006</c:v>
                </c:pt>
                <c:pt idx="4595">
                  <c:v>0.93600000000000005</c:v>
                </c:pt>
                <c:pt idx="4596">
                  <c:v>0.93600000000000005</c:v>
                </c:pt>
                <c:pt idx="4597">
                  <c:v>0.93600000000000005</c:v>
                </c:pt>
                <c:pt idx="4598">
                  <c:v>0.93600000000000005</c:v>
                </c:pt>
                <c:pt idx="4599">
                  <c:v>0.93600000000000005</c:v>
                </c:pt>
                <c:pt idx="4600">
                  <c:v>0.93600000000000005</c:v>
                </c:pt>
                <c:pt idx="4601">
                  <c:v>0.93500000000000005</c:v>
                </c:pt>
                <c:pt idx="4602">
                  <c:v>0.93500000000000005</c:v>
                </c:pt>
                <c:pt idx="4603">
                  <c:v>0.93500000000000005</c:v>
                </c:pt>
                <c:pt idx="4604">
                  <c:v>0.93500000000000005</c:v>
                </c:pt>
                <c:pt idx="4605">
                  <c:v>0.93500000000000005</c:v>
                </c:pt>
                <c:pt idx="4606">
                  <c:v>0.93500000000000005</c:v>
                </c:pt>
                <c:pt idx="4607">
                  <c:v>0.93500000000000005</c:v>
                </c:pt>
                <c:pt idx="4608">
                  <c:v>0.93400000000000005</c:v>
                </c:pt>
                <c:pt idx="4609">
                  <c:v>0.93400000000000005</c:v>
                </c:pt>
                <c:pt idx="4610">
                  <c:v>0.93400000000000005</c:v>
                </c:pt>
                <c:pt idx="4611">
                  <c:v>0.93400000000000005</c:v>
                </c:pt>
                <c:pt idx="4612">
                  <c:v>0.93400000000000005</c:v>
                </c:pt>
                <c:pt idx="4613">
                  <c:v>0.93300000000000005</c:v>
                </c:pt>
                <c:pt idx="4614">
                  <c:v>0.93300000000000005</c:v>
                </c:pt>
                <c:pt idx="4615">
                  <c:v>0.93300000000000005</c:v>
                </c:pt>
                <c:pt idx="4616">
                  <c:v>0.93200000000000005</c:v>
                </c:pt>
                <c:pt idx="4617">
                  <c:v>0.93200000000000005</c:v>
                </c:pt>
                <c:pt idx="4618">
                  <c:v>0.93200000000000005</c:v>
                </c:pt>
                <c:pt idx="4619">
                  <c:v>0.93100000000000005</c:v>
                </c:pt>
                <c:pt idx="4620">
                  <c:v>0.93100000000000005</c:v>
                </c:pt>
                <c:pt idx="4621">
                  <c:v>0.93100000000000005</c:v>
                </c:pt>
                <c:pt idx="4622">
                  <c:v>0.93100000000000005</c:v>
                </c:pt>
                <c:pt idx="4623">
                  <c:v>0.93100000000000005</c:v>
                </c:pt>
                <c:pt idx="4624">
                  <c:v>0.93100000000000005</c:v>
                </c:pt>
                <c:pt idx="4625">
                  <c:v>0.93100000000000005</c:v>
                </c:pt>
                <c:pt idx="4626">
                  <c:v>0.93100000000000005</c:v>
                </c:pt>
                <c:pt idx="4627">
                  <c:v>0.93100000000000005</c:v>
                </c:pt>
                <c:pt idx="4628">
                  <c:v>0.93100000000000005</c:v>
                </c:pt>
                <c:pt idx="4629">
                  <c:v>0.93100000000000005</c:v>
                </c:pt>
                <c:pt idx="4630">
                  <c:v>0.93100000000000005</c:v>
                </c:pt>
                <c:pt idx="4631">
                  <c:v>0.93</c:v>
                </c:pt>
                <c:pt idx="4632">
                  <c:v>0.93</c:v>
                </c:pt>
                <c:pt idx="4633">
                  <c:v>0.93</c:v>
                </c:pt>
                <c:pt idx="4634">
                  <c:v>0.93</c:v>
                </c:pt>
                <c:pt idx="4635">
                  <c:v>0.92900000000000005</c:v>
                </c:pt>
                <c:pt idx="4636">
                  <c:v>0.92900000000000005</c:v>
                </c:pt>
                <c:pt idx="4637">
                  <c:v>0.92900000000000005</c:v>
                </c:pt>
                <c:pt idx="4638">
                  <c:v>0.92900000000000005</c:v>
                </c:pt>
                <c:pt idx="4639">
                  <c:v>0.92900000000000005</c:v>
                </c:pt>
                <c:pt idx="4640">
                  <c:v>0.92900000000000005</c:v>
                </c:pt>
                <c:pt idx="4641">
                  <c:v>0.92800000000000005</c:v>
                </c:pt>
                <c:pt idx="4642">
                  <c:v>0.92800000000000005</c:v>
                </c:pt>
                <c:pt idx="4643">
                  <c:v>0.92800000000000005</c:v>
                </c:pt>
                <c:pt idx="4644">
                  <c:v>0.92800000000000005</c:v>
                </c:pt>
                <c:pt idx="4645">
                  <c:v>0.92800000000000005</c:v>
                </c:pt>
                <c:pt idx="4646">
                  <c:v>0.92800000000000005</c:v>
                </c:pt>
                <c:pt idx="4647">
                  <c:v>0.92800000000000005</c:v>
                </c:pt>
                <c:pt idx="4648">
                  <c:v>0.92800000000000005</c:v>
                </c:pt>
                <c:pt idx="4649">
                  <c:v>0.92800000000000005</c:v>
                </c:pt>
                <c:pt idx="4650">
                  <c:v>0.92800000000000005</c:v>
                </c:pt>
                <c:pt idx="4651">
                  <c:v>0.92700000000000005</c:v>
                </c:pt>
                <c:pt idx="4652">
                  <c:v>0.92700000000000005</c:v>
                </c:pt>
                <c:pt idx="4653">
                  <c:v>0.92700000000000005</c:v>
                </c:pt>
                <c:pt idx="4654">
                  <c:v>0.92700000000000005</c:v>
                </c:pt>
                <c:pt idx="4655">
                  <c:v>0.92700000000000005</c:v>
                </c:pt>
                <c:pt idx="4656">
                  <c:v>0.92700000000000005</c:v>
                </c:pt>
                <c:pt idx="4657">
                  <c:v>0.92700000000000005</c:v>
                </c:pt>
                <c:pt idx="4658">
                  <c:v>0.92600000000000005</c:v>
                </c:pt>
                <c:pt idx="4659">
                  <c:v>0.92600000000000005</c:v>
                </c:pt>
                <c:pt idx="4660">
                  <c:v>0.92600000000000005</c:v>
                </c:pt>
                <c:pt idx="4661">
                  <c:v>0.92600000000000005</c:v>
                </c:pt>
                <c:pt idx="4662">
                  <c:v>0.92600000000000005</c:v>
                </c:pt>
                <c:pt idx="4663">
                  <c:v>0.92600000000000005</c:v>
                </c:pt>
                <c:pt idx="4664">
                  <c:v>0.92600000000000005</c:v>
                </c:pt>
                <c:pt idx="4665">
                  <c:v>0.92600000000000005</c:v>
                </c:pt>
                <c:pt idx="4666">
                  <c:v>0.92600000000000005</c:v>
                </c:pt>
                <c:pt idx="4667">
                  <c:v>0.92500000000000004</c:v>
                </c:pt>
                <c:pt idx="4668">
                  <c:v>0.92500000000000004</c:v>
                </c:pt>
                <c:pt idx="4669">
                  <c:v>0.92500000000000004</c:v>
                </c:pt>
                <c:pt idx="4670">
                  <c:v>0.92500000000000004</c:v>
                </c:pt>
                <c:pt idx="4671">
                  <c:v>0.92400000000000004</c:v>
                </c:pt>
                <c:pt idx="4672">
                  <c:v>0.92300000000000004</c:v>
                </c:pt>
                <c:pt idx="4673">
                  <c:v>0.92300000000000004</c:v>
                </c:pt>
                <c:pt idx="4674">
                  <c:v>0.92300000000000004</c:v>
                </c:pt>
                <c:pt idx="4675">
                  <c:v>0.92300000000000004</c:v>
                </c:pt>
                <c:pt idx="4676">
                  <c:v>0.92300000000000004</c:v>
                </c:pt>
                <c:pt idx="4677">
                  <c:v>0.92300000000000004</c:v>
                </c:pt>
                <c:pt idx="4678">
                  <c:v>0.92300000000000004</c:v>
                </c:pt>
                <c:pt idx="4679">
                  <c:v>0.92300000000000004</c:v>
                </c:pt>
                <c:pt idx="4680">
                  <c:v>0.92300000000000004</c:v>
                </c:pt>
                <c:pt idx="4681">
                  <c:v>0.92300000000000004</c:v>
                </c:pt>
                <c:pt idx="4682">
                  <c:v>0.92300000000000004</c:v>
                </c:pt>
                <c:pt idx="4683">
                  <c:v>0.92300000000000004</c:v>
                </c:pt>
                <c:pt idx="4684">
                  <c:v>0.92300000000000004</c:v>
                </c:pt>
                <c:pt idx="4685">
                  <c:v>0.92300000000000004</c:v>
                </c:pt>
                <c:pt idx="4686">
                  <c:v>0.92300000000000004</c:v>
                </c:pt>
                <c:pt idx="4687">
                  <c:v>0.92200000000000004</c:v>
                </c:pt>
                <c:pt idx="4688">
                  <c:v>0.92200000000000004</c:v>
                </c:pt>
                <c:pt idx="4689">
                  <c:v>0.92200000000000004</c:v>
                </c:pt>
                <c:pt idx="4690">
                  <c:v>0.92200000000000004</c:v>
                </c:pt>
                <c:pt idx="4691">
                  <c:v>0.92200000000000004</c:v>
                </c:pt>
                <c:pt idx="4692">
                  <c:v>0.92200000000000004</c:v>
                </c:pt>
                <c:pt idx="4693">
                  <c:v>0.92200000000000004</c:v>
                </c:pt>
                <c:pt idx="4694">
                  <c:v>0.92200000000000004</c:v>
                </c:pt>
                <c:pt idx="4695">
                  <c:v>0.92200000000000004</c:v>
                </c:pt>
                <c:pt idx="4696">
                  <c:v>0.92200000000000004</c:v>
                </c:pt>
                <c:pt idx="4697">
                  <c:v>0.92100000000000004</c:v>
                </c:pt>
                <c:pt idx="4698">
                  <c:v>0.92100000000000004</c:v>
                </c:pt>
                <c:pt idx="4699">
                  <c:v>0.92100000000000004</c:v>
                </c:pt>
                <c:pt idx="4700">
                  <c:v>0.92</c:v>
                </c:pt>
                <c:pt idx="4701">
                  <c:v>0.92</c:v>
                </c:pt>
                <c:pt idx="4702">
                  <c:v>0.92</c:v>
                </c:pt>
                <c:pt idx="4703">
                  <c:v>0.92</c:v>
                </c:pt>
                <c:pt idx="4704">
                  <c:v>0.92</c:v>
                </c:pt>
                <c:pt idx="4705">
                  <c:v>0.92</c:v>
                </c:pt>
                <c:pt idx="4706">
                  <c:v>0.92</c:v>
                </c:pt>
                <c:pt idx="4707">
                  <c:v>0.92</c:v>
                </c:pt>
                <c:pt idx="4708">
                  <c:v>0.92</c:v>
                </c:pt>
                <c:pt idx="4709">
                  <c:v>0.92</c:v>
                </c:pt>
                <c:pt idx="4710">
                  <c:v>0.91900000000000004</c:v>
                </c:pt>
                <c:pt idx="4711">
                  <c:v>0.91900000000000004</c:v>
                </c:pt>
                <c:pt idx="4712">
                  <c:v>0.91800000000000004</c:v>
                </c:pt>
                <c:pt idx="4713">
                  <c:v>0.91800000000000004</c:v>
                </c:pt>
                <c:pt idx="4714">
                  <c:v>0.91800000000000004</c:v>
                </c:pt>
                <c:pt idx="4715">
                  <c:v>0.91800000000000004</c:v>
                </c:pt>
                <c:pt idx="4716">
                  <c:v>0.91800000000000004</c:v>
                </c:pt>
                <c:pt idx="4717">
                  <c:v>0.91800000000000004</c:v>
                </c:pt>
                <c:pt idx="4718">
                  <c:v>0.91800000000000004</c:v>
                </c:pt>
                <c:pt idx="4719">
                  <c:v>0.91800000000000004</c:v>
                </c:pt>
                <c:pt idx="4720">
                  <c:v>0.91800000000000004</c:v>
                </c:pt>
                <c:pt idx="4721">
                  <c:v>0.91800000000000004</c:v>
                </c:pt>
                <c:pt idx="4722">
                  <c:v>0.91800000000000004</c:v>
                </c:pt>
                <c:pt idx="4723">
                  <c:v>0.91700000000000004</c:v>
                </c:pt>
                <c:pt idx="4724">
                  <c:v>0.91700000000000004</c:v>
                </c:pt>
                <c:pt idx="4725">
                  <c:v>0.91700000000000004</c:v>
                </c:pt>
                <c:pt idx="4726">
                  <c:v>0.91700000000000004</c:v>
                </c:pt>
                <c:pt idx="4727">
                  <c:v>0.91700000000000004</c:v>
                </c:pt>
                <c:pt idx="4728">
                  <c:v>0.91700000000000004</c:v>
                </c:pt>
                <c:pt idx="4729">
                  <c:v>0.91600000000000004</c:v>
                </c:pt>
                <c:pt idx="4730">
                  <c:v>0.91600000000000004</c:v>
                </c:pt>
                <c:pt idx="4731">
                  <c:v>0.91600000000000004</c:v>
                </c:pt>
                <c:pt idx="4732">
                  <c:v>0.91600000000000004</c:v>
                </c:pt>
                <c:pt idx="4733">
                  <c:v>0.91600000000000004</c:v>
                </c:pt>
                <c:pt idx="4734">
                  <c:v>0.91600000000000004</c:v>
                </c:pt>
                <c:pt idx="4735">
                  <c:v>0.91600000000000004</c:v>
                </c:pt>
                <c:pt idx="4736">
                  <c:v>0.91500000000000004</c:v>
                </c:pt>
                <c:pt idx="4737">
                  <c:v>0.91500000000000004</c:v>
                </c:pt>
                <c:pt idx="4738">
                  <c:v>0.91500000000000004</c:v>
                </c:pt>
                <c:pt idx="4739">
                  <c:v>0.91500000000000004</c:v>
                </c:pt>
                <c:pt idx="4740">
                  <c:v>0.91500000000000004</c:v>
                </c:pt>
                <c:pt idx="4741">
                  <c:v>0.91500000000000004</c:v>
                </c:pt>
                <c:pt idx="4742">
                  <c:v>0.91400000000000003</c:v>
                </c:pt>
                <c:pt idx="4743">
                  <c:v>0.91400000000000003</c:v>
                </c:pt>
                <c:pt idx="4744">
                  <c:v>0.91400000000000003</c:v>
                </c:pt>
                <c:pt idx="4745">
                  <c:v>0.91400000000000003</c:v>
                </c:pt>
                <c:pt idx="4746">
                  <c:v>0.91400000000000003</c:v>
                </c:pt>
                <c:pt idx="4747">
                  <c:v>0.91400000000000003</c:v>
                </c:pt>
                <c:pt idx="4748">
                  <c:v>0.91400000000000003</c:v>
                </c:pt>
                <c:pt idx="4749">
                  <c:v>0.91300000000000003</c:v>
                </c:pt>
                <c:pt idx="4750">
                  <c:v>0.91300000000000003</c:v>
                </c:pt>
                <c:pt idx="4751">
                  <c:v>0.91300000000000003</c:v>
                </c:pt>
                <c:pt idx="4752">
                  <c:v>0.91300000000000003</c:v>
                </c:pt>
                <c:pt idx="4753">
                  <c:v>0.91300000000000003</c:v>
                </c:pt>
                <c:pt idx="4754">
                  <c:v>0.91300000000000003</c:v>
                </c:pt>
                <c:pt idx="4755">
                  <c:v>0.91200000000000003</c:v>
                </c:pt>
                <c:pt idx="4756">
                  <c:v>0.91200000000000003</c:v>
                </c:pt>
                <c:pt idx="4757">
                  <c:v>0.91200000000000003</c:v>
                </c:pt>
                <c:pt idx="4758">
                  <c:v>0.91200000000000003</c:v>
                </c:pt>
                <c:pt idx="4759">
                  <c:v>0.91200000000000003</c:v>
                </c:pt>
                <c:pt idx="4760">
                  <c:v>0.91200000000000003</c:v>
                </c:pt>
                <c:pt idx="4761">
                  <c:v>0.91200000000000003</c:v>
                </c:pt>
                <c:pt idx="4762">
                  <c:v>0.91200000000000003</c:v>
                </c:pt>
                <c:pt idx="4763">
                  <c:v>0.91100000000000003</c:v>
                </c:pt>
                <c:pt idx="4764">
                  <c:v>0.91</c:v>
                </c:pt>
                <c:pt idx="4765">
                  <c:v>0.91</c:v>
                </c:pt>
                <c:pt idx="4766">
                  <c:v>0.91</c:v>
                </c:pt>
                <c:pt idx="4767">
                  <c:v>0.91</c:v>
                </c:pt>
                <c:pt idx="4768">
                  <c:v>0.90900000000000003</c:v>
                </c:pt>
                <c:pt idx="4769">
                  <c:v>0.90900000000000003</c:v>
                </c:pt>
                <c:pt idx="4770">
                  <c:v>0.90900000000000003</c:v>
                </c:pt>
                <c:pt idx="4771">
                  <c:v>0.90900000000000003</c:v>
                </c:pt>
                <c:pt idx="4772">
                  <c:v>0.90900000000000003</c:v>
                </c:pt>
                <c:pt idx="4773">
                  <c:v>0.90900000000000003</c:v>
                </c:pt>
                <c:pt idx="4774">
                  <c:v>0.90900000000000003</c:v>
                </c:pt>
                <c:pt idx="4775">
                  <c:v>0.90900000000000003</c:v>
                </c:pt>
                <c:pt idx="4776">
                  <c:v>0.90900000000000003</c:v>
                </c:pt>
                <c:pt idx="4777">
                  <c:v>0.90900000000000003</c:v>
                </c:pt>
                <c:pt idx="4778">
                  <c:v>0.90900000000000003</c:v>
                </c:pt>
                <c:pt idx="4779">
                  <c:v>0.90800000000000003</c:v>
                </c:pt>
                <c:pt idx="4780">
                  <c:v>0.90700000000000003</c:v>
                </c:pt>
                <c:pt idx="4781">
                  <c:v>0.90600000000000003</c:v>
                </c:pt>
                <c:pt idx="4782">
                  <c:v>0.90600000000000003</c:v>
                </c:pt>
                <c:pt idx="4783">
                  <c:v>0.90600000000000003</c:v>
                </c:pt>
                <c:pt idx="4784">
                  <c:v>0.90600000000000003</c:v>
                </c:pt>
                <c:pt idx="4785">
                  <c:v>0.90500000000000003</c:v>
                </c:pt>
                <c:pt idx="4786">
                  <c:v>0.90500000000000003</c:v>
                </c:pt>
                <c:pt idx="4787">
                  <c:v>0.90500000000000003</c:v>
                </c:pt>
                <c:pt idx="4788">
                  <c:v>0.90500000000000003</c:v>
                </c:pt>
                <c:pt idx="4789">
                  <c:v>0.90500000000000003</c:v>
                </c:pt>
                <c:pt idx="4790">
                  <c:v>0.90400000000000003</c:v>
                </c:pt>
                <c:pt idx="4791">
                  <c:v>0.90400000000000003</c:v>
                </c:pt>
                <c:pt idx="4792">
                  <c:v>0.90400000000000003</c:v>
                </c:pt>
                <c:pt idx="4793">
                  <c:v>0.90400000000000003</c:v>
                </c:pt>
                <c:pt idx="4794">
                  <c:v>0.90400000000000003</c:v>
                </c:pt>
                <c:pt idx="4795">
                  <c:v>0.90400000000000003</c:v>
                </c:pt>
                <c:pt idx="4796">
                  <c:v>0.90400000000000003</c:v>
                </c:pt>
                <c:pt idx="4797">
                  <c:v>0.90400000000000003</c:v>
                </c:pt>
                <c:pt idx="4798">
                  <c:v>0.90400000000000003</c:v>
                </c:pt>
                <c:pt idx="4799">
                  <c:v>0.90300000000000002</c:v>
                </c:pt>
                <c:pt idx="4800">
                  <c:v>0.90300000000000002</c:v>
                </c:pt>
                <c:pt idx="4801">
                  <c:v>0.90300000000000002</c:v>
                </c:pt>
                <c:pt idx="4802">
                  <c:v>0.90300000000000002</c:v>
                </c:pt>
                <c:pt idx="4803">
                  <c:v>0.90300000000000002</c:v>
                </c:pt>
                <c:pt idx="4804">
                  <c:v>0.90300000000000002</c:v>
                </c:pt>
                <c:pt idx="4805">
                  <c:v>0.90300000000000002</c:v>
                </c:pt>
                <c:pt idx="4806">
                  <c:v>0.90200000000000002</c:v>
                </c:pt>
                <c:pt idx="4807">
                  <c:v>0.90200000000000002</c:v>
                </c:pt>
                <c:pt idx="4808">
                  <c:v>0.90200000000000002</c:v>
                </c:pt>
                <c:pt idx="4809">
                  <c:v>0.90200000000000002</c:v>
                </c:pt>
                <c:pt idx="4810">
                  <c:v>0.90200000000000002</c:v>
                </c:pt>
                <c:pt idx="4811">
                  <c:v>0.90100000000000002</c:v>
                </c:pt>
                <c:pt idx="4812">
                  <c:v>0.90100000000000002</c:v>
                </c:pt>
                <c:pt idx="4813">
                  <c:v>0.90100000000000002</c:v>
                </c:pt>
                <c:pt idx="4814">
                  <c:v>0.90100000000000002</c:v>
                </c:pt>
                <c:pt idx="4815">
                  <c:v>0.90100000000000002</c:v>
                </c:pt>
                <c:pt idx="4816">
                  <c:v>0.90100000000000002</c:v>
                </c:pt>
                <c:pt idx="4817">
                  <c:v>0.9</c:v>
                </c:pt>
                <c:pt idx="4818">
                  <c:v>0.9</c:v>
                </c:pt>
                <c:pt idx="4819">
                  <c:v>0.9</c:v>
                </c:pt>
                <c:pt idx="4820">
                  <c:v>0.9</c:v>
                </c:pt>
                <c:pt idx="4821">
                  <c:v>0.9</c:v>
                </c:pt>
                <c:pt idx="4822">
                  <c:v>0.9</c:v>
                </c:pt>
                <c:pt idx="4823">
                  <c:v>0.9</c:v>
                </c:pt>
                <c:pt idx="4824">
                  <c:v>0.9</c:v>
                </c:pt>
                <c:pt idx="4825">
                  <c:v>0.9</c:v>
                </c:pt>
                <c:pt idx="4826">
                  <c:v>0.9</c:v>
                </c:pt>
                <c:pt idx="4827">
                  <c:v>0.89900000000000002</c:v>
                </c:pt>
                <c:pt idx="4828">
                  <c:v>0.89900000000000002</c:v>
                </c:pt>
                <c:pt idx="4829">
                  <c:v>0.89900000000000002</c:v>
                </c:pt>
                <c:pt idx="4830">
                  <c:v>0.89900000000000002</c:v>
                </c:pt>
                <c:pt idx="4831">
                  <c:v>0.89900000000000002</c:v>
                </c:pt>
                <c:pt idx="4832">
                  <c:v>0.89900000000000002</c:v>
                </c:pt>
                <c:pt idx="4833">
                  <c:v>0.89900000000000002</c:v>
                </c:pt>
                <c:pt idx="4834">
                  <c:v>0.89900000000000002</c:v>
                </c:pt>
                <c:pt idx="4835">
                  <c:v>0.89900000000000002</c:v>
                </c:pt>
                <c:pt idx="4836">
                  <c:v>0.89800000000000002</c:v>
                </c:pt>
                <c:pt idx="4837">
                  <c:v>0.89800000000000002</c:v>
                </c:pt>
                <c:pt idx="4838">
                  <c:v>0.89800000000000002</c:v>
                </c:pt>
                <c:pt idx="4839">
                  <c:v>0.89800000000000002</c:v>
                </c:pt>
                <c:pt idx="4840">
                  <c:v>0.89800000000000002</c:v>
                </c:pt>
                <c:pt idx="4841">
                  <c:v>0.89800000000000002</c:v>
                </c:pt>
                <c:pt idx="4842">
                  <c:v>0.89800000000000002</c:v>
                </c:pt>
                <c:pt idx="4843">
                  <c:v>0.89800000000000002</c:v>
                </c:pt>
                <c:pt idx="4844">
                  <c:v>0.89800000000000002</c:v>
                </c:pt>
                <c:pt idx="4845">
                  <c:v>0.89800000000000002</c:v>
                </c:pt>
                <c:pt idx="4846">
                  <c:v>0.89800000000000002</c:v>
                </c:pt>
                <c:pt idx="4847">
                  <c:v>0.89800000000000002</c:v>
                </c:pt>
                <c:pt idx="4848">
                  <c:v>0.89800000000000002</c:v>
                </c:pt>
                <c:pt idx="4849">
                  <c:v>0.89800000000000002</c:v>
                </c:pt>
                <c:pt idx="4850">
                  <c:v>0.89700000000000002</c:v>
                </c:pt>
                <c:pt idx="4851">
                  <c:v>0.89700000000000002</c:v>
                </c:pt>
                <c:pt idx="4852">
                  <c:v>0.89700000000000002</c:v>
                </c:pt>
                <c:pt idx="4853">
                  <c:v>0.89700000000000002</c:v>
                </c:pt>
                <c:pt idx="4854">
                  <c:v>0.89700000000000002</c:v>
                </c:pt>
                <c:pt idx="4855">
                  <c:v>0.89700000000000002</c:v>
                </c:pt>
                <c:pt idx="4856">
                  <c:v>0.89700000000000002</c:v>
                </c:pt>
                <c:pt idx="4857">
                  <c:v>0.89600000000000002</c:v>
                </c:pt>
                <c:pt idx="4858">
                  <c:v>0.89600000000000002</c:v>
                </c:pt>
                <c:pt idx="4859">
                  <c:v>0.89600000000000002</c:v>
                </c:pt>
                <c:pt idx="4860">
                  <c:v>0.89600000000000002</c:v>
                </c:pt>
                <c:pt idx="4861">
                  <c:v>0.89600000000000002</c:v>
                </c:pt>
                <c:pt idx="4862">
                  <c:v>0.89600000000000002</c:v>
                </c:pt>
                <c:pt idx="4863">
                  <c:v>0.89500000000000002</c:v>
                </c:pt>
                <c:pt idx="4864">
                  <c:v>0.89500000000000002</c:v>
                </c:pt>
                <c:pt idx="4865">
                  <c:v>0.89500000000000002</c:v>
                </c:pt>
                <c:pt idx="4866">
                  <c:v>0.89500000000000002</c:v>
                </c:pt>
                <c:pt idx="4867">
                  <c:v>0.89500000000000002</c:v>
                </c:pt>
                <c:pt idx="4868">
                  <c:v>0.89500000000000002</c:v>
                </c:pt>
                <c:pt idx="4869">
                  <c:v>0.89400000000000002</c:v>
                </c:pt>
                <c:pt idx="4870">
                  <c:v>0.89400000000000002</c:v>
                </c:pt>
                <c:pt idx="4871">
                  <c:v>0.89400000000000002</c:v>
                </c:pt>
                <c:pt idx="4872">
                  <c:v>0.89400000000000002</c:v>
                </c:pt>
                <c:pt idx="4873">
                  <c:v>0.89400000000000002</c:v>
                </c:pt>
                <c:pt idx="4874">
                  <c:v>0.89300000000000002</c:v>
                </c:pt>
                <c:pt idx="4875">
                  <c:v>0.89300000000000002</c:v>
                </c:pt>
                <c:pt idx="4876">
                  <c:v>0.89300000000000002</c:v>
                </c:pt>
                <c:pt idx="4877">
                  <c:v>0.89300000000000002</c:v>
                </c:pt>
                <c:pt idx="4878">
                  <c:v>0.89300000000000002</c:v>
                </c:pt>
                <c:pt idx="4879">
                  <c:v>0.89200000000000002</c:v>
                </c:pt>
                <c:pt idx="4880">
                  <c:v>0.89200000000000002</c:v>
                </c:pt>
                <c:pt idx="4881">
                  <c:v>0.89200000000000002</c:v>
                </c:pt>
                <c:pt idx="4882">
                  <c:v>0.89200000000000002</c:v>
                </c:pt>
                <c:pt idx="4883">
                  <c:v>0.89200000000000002</c:v>
                </c:pt>
                <c:pt idx="4884">
                  <c:v>0.89200000000000002</c:v>
                </c:pt>
                <c:pt idx="4885">
                  <c:v>0.89100000000000001</c:v>
                </c:pt>
                <c:pt idx="4886">
                  <c:v>0.89100000000000001</c:v>
                </c:pt>
                <c:pt idx="4887">
                  <c:v>0.89100000000000001</c:v>
                </c:pt>
                <c:pt idx="4888">
                  <c:v>0.89100000000000001</c:v>
                </c:pt>
                <c:pt idx="4889">
                  <c:v>0.89100000000000001</c:v>
                </c:pt>
                <c:pt idx="4890">
                  <c:v>0.89100000000000001</c:v>
                </c:pt>
                <c:pt idx="4891">
                  <c:v>0.89100000000000001</c:v>
                </c:pt>
                <c:pt idx="4892">
                  <c:v>0.89100000000000001</c:v>
                </c:pt>
                <c:pt idx="4893">
                  <c:v>0.89100000000000001</c:v>
                </c:pt>
                <c:pt idx="4894">
                  <c:v>0.89</c:v>
                </c:pt>
                <c:pt idx="4895">
                  <c:v>0.89</c:v>
                </c:pt>
                <c:pt idx="4896">
                  <c:v>0.89</c:v>
                </c:pt>
                <c:pt idx="4897">
                  <c:v>0.89</c:v>
                </c:pt>
                <c:pt idx="4898">
                  <c:v>0.89</c:v>
                </c:pt>
                <c:pt idx="4899">
                  <c:v>0.89</c:v>
                </c:pt>
                <c:pt idx="4900">
                  <c:v>0.89</c:v>
                </c:pt>
                <c:pt idx="4901">
                  <c:v>0.89</c:v>
                </c:pt>
                <c:pt idx="4902">
                  <c:v>0.89</c:v>
                </c:pt>
                <c:pt idx="4903">
                  <c:v>0.89</c:v>
                </c:pt>
                <c:pt idx="4904">
                  <c:v>0.89</c:v>
                </c:pt>
                <c:pt idx="4905">
                  <c:v>0.88900000000000001</c:v>
                </c:pt>
                <c:pt idx="4906">
                  <c:v>0.88900000000000001</c:v>
                </c:pt>
                <c:pt idx="4907">
                  <c:v>0.88900000000000001</c:v>
                </c:pt>
                <c:pt idx="4908">
                  <c:v>0.88900000000000001</c:v>
                </c:pt>
                <c:pt idx="4909">
                  <c:v>0.88900000000000001</c:v>
                </c:pt>
                <c:pt idx="4910">
                  <c:v>0.88900000000000001</c:v>
                </c:pt>
                <c:pt idx="4911">
                  <c:v>0.88900000000000001</c:v>
                </c:pt>
                <c:pt idx="4912">
                  <c:v>0.88800000000000001</c:v>
                </c:pt>
                <c:pt idx="4913">
                  <c:v>0.88800000000000001</c:v>
                </c:pt>
                <c:pt idx="4914">
                  <c:v>0.88800000000000001</c:v>
                </c:pt>
                <c:pt idx="4915">
                  <c:v>0.88800000000000001</c:v>
                </c:pt>
                <c:pt idx="4916">
                  <c:v>0.88700000000000001</c:v>
                </c:pt>
                <c:pt idx="4917">
                  <c:v>0.88700000000000001</c:v>
                </c:pt>
                <c:pt idx="4918">
                  <c:v>0.88700000000000001</c:v>
                </c:pt>
                <c:pt idx="4919">
                  <c:v>0.88700000000000001</c:v>
                </c:pt>
                <c:pt idx="4920">
                  <c:v>0.88700000000000001</c:v>
                </c:pt>
                <c:pt idx="4921">
                  <c:v>0.88700000000000001</c:v>
                </c:pt>
                <c:pt idx="4922">
                  <c:v>0.88700000000000001</c:v>
                </c:pt>
                <c:pt idx="4923">
                  <c:v>0.88700000000000001</c:v>
                </c:pt>
                <c:pt idx="4924">
                  <c:v>0.88700000000000001</c:v>
                </c:pt>
                <c:pt idx="4925">
                  <c:v>0.88600000000000001</c:v>
                </c:pt>
                <c:pt idx="4926">
                  <c:v>0.88600000000000001</c:v>
                </c:pt>
                <c:pt idx="4927">
                  <c:v>0.88600000000000001</c:v>
                </c:pt>
                <c:pt idx="4928">
                  <c:v>0.88600000000000001</c:v>
                </c:pt>
                <c:pt idx="4929">
                  <c:v>0.88600000000000001</c:v>
                </c:pt>
                <c:pt idx="4930">
                  <c:v>0.88600000000000001</c:v>
                </c:pt>
                <c:pt idx="4931">
                  <c:v>0.88600000000000001</c:v>
                </c:pt>
                <c:pt idx="4932">
                  <c:v>0.88600000000000001</c:v>
                </c:pt>
                <c:pt idx="4933">
                  <c:v>0.88600000000000001</c:v>
                </c:pt>
                <c:pt idx="4934">
                  <c:v>0.88500000000000001</c:v>
                </c:pt>
                <c:pt idx="4935">
                  <c:v>0.88500000000000001</c:v>
                </c:pt>
                <c:pt idx="4936">
                  <c:v>0.88500000000000001</c:v>
                </c:pt>
                <c:pt idx="4937">
                  <c:v>0.88500000000000001</c:v>
                </c:pt>
                <c:pt idx="4938">
                  <c:v>0.88500000000000001</c:v>
                </c:pt>
                <c:pt idx="4939">
                  <c:v>0.88500000000000001</c:v>
                </c:pt>
                <c:pt idx="4940">
                  <c:v>0.88500000000000001</c:v>
                </c:pt>
                <c:pt idx="4941">
                  <c:v>0.88500000000000001</c:v>
                </c:pt>
                <c:pt idx="4942">
                  <c:v>0.88500000000000001</c:v>
                </c:pt>
                <c:pt idx="4943">
                  <c:v>0.88400000000000001</c:v>
                </c:pt>
                <c:pt idx="4944">
                  <c:v>0.88400000000000001</c:v>
                </c:pt>
                <c:pt idx="4945">
                  <c:v>0.88400000000000001</c:v>
                </c:pt>
                <c:pt idx="4946">
                  <c:v>0.88400000000000001</c:v>
                </c:pt>
                <c:pt idx="4947">
                  <c:v>0.88400000000000001</c:v>
                </c:pt>
                <c:pt idx="4948">
                  <c:v>0.88400000000000001</c:v>
                </c:pt>
                <c:pt idx="4949">
                  <c:v>0.88400000000000001</c:v>
                </c:pt>
                <c:pt idx="4950">
                  <c:v>0.88300000000000001</c:v>
                </c:pt>
                <c:pt idx="4951">
                  <c:v>0.88200000000000001</c:v>
                </c:pt>
                <c:pt idx="4952">
                  <c:v>0.88200000000000001</c:v>
                </c:pt>
                <c:pt idx="4953">
                  <c:v>0.88200000000000001</c:v>
                </c:pt>
                <c:pt idx="4954">
                  <c:v>0.88100000000000001</c:v>
                </c:pt>
                <c:pt idx="4955">
                  <c:v>0.88100000000000001</c:v>
                </c:pt>
                <c:pt idx="4956">
                  <c:v>0.88100000000000001</c:v>
                </c:pt>
                <c:pt idx="4957">
                  <c:v>0.88100000000000001</c:v>
                </c:pt>
                <c:pt idx="4958">
                  <c:v>0.88100000000000001</c:v>
                </c:pt>
                <c:pt idx="4959">
                  <c:v>0.88100000000000001</c:v>
                </c:pt>
                <c:pt idx="4960">
                  <c:v>0.88</c:v>
                </c:pt>
                <c:pt idx="4961">
                  <c:v>0.88</c:v>
                </c:pt>
                <c:pt idx="4962">
                  <c:v>0.879</c:v>
                </c:pt>
                <c:pt idx="4963">
                  <c:v>0.879</c:v>
                </c:pt>
                <c:pt idx="4964">
                  <c:v>0.879</c:v>
                </c:pt>
                <c:pt idx="4965">
                  <c:v>0.879</c:v>
                </c:pt>
                <c:pt idx="4966">
                  <c:v>0.879</c:v>
                </c:pt>
                <c:pt idx="4967">
                  <c:v>0.879</c:v>
                </c:pt>
                <c:pt idx="4968">
                  <c:v>0.879</c:v>
                </c:pt>
                <c:pt idx="4969">
                  <c:v>0.879</c:v>
                </c:pt>
                <c:pt idx="4970">
                  <c:v>0.878</c:v>
                </c:pt>
                <c:pt idx="4971">
                  <c:v>0.878</c:v>
                </c:pt>
                <c:pt idx="4972">
                  <c:v>0.878</c:v>
                </c:pt>
                <c:pt idx="4973">
                  <c:v>0.878</c:v>
                </c:pt>
                <c:pt idx="4974">
                  <c:v>0.878</c:v>
                </c:pt>
                <c:pt idx="4975">
                  <c:v>0.877</c:v>
                </c:pt>
                <c:pt idx="4976">
                  <c:v>0.877</c:v>
                </c:pt>
                <c:pt idx="4977">
                  <c:v>0.877</c:v>
                </c:pt>
                <c:pt idx="4978">
                  <c:v>0.876</c:v>
                </c:pt>
                <c:pt idx="4979">
                  <c:v>0.876</c:v>
                </c:pt>
                <c:pt idx="4980">
                  <c:v>0.876</c:v>
                </c:pt>
                <c:pt idx="4981">
                  <c:v>0.876</c:v>
                </c:pt>
                <c:pt idx="4982">
                  <c:v>0.876</c:v>
                </c:pt>
                <c:pt idx="4983">
                  <c:v>0.876</c:v>
                </c:pt>
                <c:pt idx="4984">
                  <c:v>0.876</c:v>
                </c:pt>
                <c:pt idx="4985">
                  <c:v>0.876</c:v>
                </c:pt>
                <c:pt idx="4986">
                  <c:v>0.875</c:v>
                </c:pt>
                <c:pt idx="4987">
                  <c:v>0.875</c:v>
                </c:pt>
                <c:pt idx="4988">
                  <c:v>0.875</c:v>
                </c:pt>
                <c:pt idx="4989">
                  <c:v>0.875</c:v>
                </c:pt>
                <c:pt idx="4990">
                  <c:v>0.875</c:v>
                </c:pt>
                <c:pt idx="4991">
                  <c:v>0.875</c:v>
                </c:pt>
                <c:pt idx="4992">
                  <c:v>0.875</c:v>
                </c:pt>
                <c:pt idx="4993">
                  <c:v>0.874</c:v>
                </c:pt>
                <c:pt idx="4994">
                  <c:v>0.874</c:v>
                </c:pt>
                <c:pt idx="4995">
                  <c:v>0.874</c:v>
                </c:pt>
                <c:pt idx="4996">
                  <c:v>0.874</c:v>
                </c:pt>
                <c:pt idx="4997">
                  <c:v>0.873</c:v>
                </c:pt>
                <c:pt idx="4998">
                  <c:v>0.873</c:v>
                </c:pt>
                <c:pt idx="4999">
                  <c:v>0.873</c:v>
                </c:pt>
                <c:pt idx="5000">
                  <c:v>0.873</c:v>
                </c:pt>
                <c:pt idx="5001">
                  <c:v>0.873</c:v>
                </c:pt>
                <c:pt idx="5002">
                  <c:v>0.872</c:v>
                </c:pt>
                <c:pt idx="5003">
                  <c:v>0.872</c:v>
                </c:pt>
                <c:pt idx="5004">
                  <c:v>0.872</c:v>
                </c:pt>
                <c:pt idx="5005">
                  <c:v>0.872</c:v>
                </c:pt>
                <c:pt idx="5006">
                  <c:v>0.872</c:v>
                </c:pt>
                <c:pt idx="5007">
                  <c:v>0.871</c:v>
                </c:pt>
                <c:pt idx="5008">
                  <c:v>0.871</c:v>
                </c:pt>
                <c:pt idx="5009">
                  <c:v>0.871</c:v>
                </c:pt>
                <c:pt idx="5010">
                  <c:v>0.871</c:v>
                </c:pt>
                <c:pt idx="5011">
                  <c:v>0.871</c:v>
                </c:pt>
                <c:pt idx="5012">
                  <c:v>0.871</c:v>
                </c:pt>
                <c:pt idx="5013">
                  <c:v>0.871</c:v>
                </c:pt>
                <c:pt idx="5014">
                  <c:v>0.871</c:v>
                </c:pt>
                <c:pt idx="5015">
                  <c:v>0.871</c:v>
                </c:pt>
                <c:pt idx="5016">
                  <c:v>0.87</c:v>
                </c:pt>
                <c:pt idx="5017">
                  <c:v>0.87</c:v>
                </c:pt>
                <c:pt idx="5018">
                  <c:v>0.87</c:v>
                </c:pt>
                <c:pt idx="5019">
                  <c:v>0.87</c:v>
                </c:pt>
                <c:pt idx="5020">
                  <c:v>0.87</c:v>
                </c:pt>
                <c:pt idx="5021">
                  <c:v>0.87</c:v>
                </c:pt>
                <c:pt idx="5022">
                  <c:v>0.86899999999999999</c:v>
                </c:pt>
                <c:pt idx="5023">
                  <c:v>0.86899999999999999</c:v>
                </c:pt>
                <c:pt idx="5024">
                  <c:v>0.86899999999999999</c:v>
                </c:pt>
                <c:pt idx="5025">
                  <c:v>0.86899999999999999</c:v>
                </c:pt>
                <c:pt idx="5026">
                  <c:v>0.86899999999999999</c:v>
                </c:pt>
                <c:pt idx="5027">
                  <c:v>0.86899999999999999</c:v>
                </c:pt>
                <c:pt idx="5028">
                  <c:v>0.86899999999999999</c:v>
                </c:pt>
                <c:pt idx="5029">
                  <c:v>0.86899999999999999</c:v>
                </c:pt>
                <c:pt idx="5030">
                  <c:v>0.86899999999999999</c:v>
                </c:pt>
                <c:pt idx="5031">
                  <c:v>0.86699999999999999</c:v>
                </c:pt>
                <c:pt idx="5032">
                  <c:v>0.86699999999999999</c:v>
                </c:pt>
                <c:pt idx="5033">
                  <c:v>0.86699999999999999</c:v>
                </c:pt>
                <c:pt idx="5034">
                  <c:v>0.86699999999999999</c:v>
                </c:pt>
                <c:pt idx="5035">
                  <c:v>0.86699999999999999</c:v>
                </c:pt>
                <c:pt idx="5036">
                  <c:v>0.86699999999999999</c:v>
                </c:pt>
                <c:pt idx="5037">
                  <c:v>0.86699999999999999</c:v>
                </c:pt>
                <c:pt idx="5038">
                  <c:v>0.86699999999999999</c:v>
                </c:pt>
                <c:pt idx="5039">
                  <c:v>0.86599999999999999</c:v>
                </c:pt>
                <c:pt idx="5040">
                  <c:v>0.86599999999999999</c:v>
                </c:pt>
                <c:pt idx="5041">
                  <c:v>0.86599999999999999</c:v>
                </c:pt>
                <c:pt idx="5042">
                  <c:v>0.86599999999999999</c:v>
                </c:pt>
                <c:pt idx="5043">
                  <c:v>0.86599999999999999</c:v>
                </c:pt>
                <c:pt idx="5044">
                  <c:v>0.86599999999999999</c:v>
                </c:pt>
                <c:pt idx="5045">
                  <c:v>0.86599999999999999</c:v>
                </c:pt>
                <c:pt idx="5046">
                  <c:v>0.86599999999999999</c:v>
                </c:pt>
                <c:pt idx="5047">
                  <c:v>0.86599999999999999</c:v>
                </c:pt>
                <c:pt idx="5048">
                  <c:v>0.86599999999999999</c:v>
                </c:pt>
                <c:pt idx="5049">
                  <c:v>0.86499999999999999</c:v>
                </c:pt>
                <c:pt idx="5050">
                  <c:v>0.86499999999999999</c:v>
                </c:pt>
                <c:pt idx="5051">
                  <c:v>0.86499999999999999</c:v>
                </c:pt>
                <c:pt idx="5052">
                  <c:v>0.86499999999999999</c:v>
                </c:pt>
                <c:pt idx="5053">
                  <c:v>0.86499999999999999</c:v>
                </c:pt>
                <c:pt idx="5054">
                  <c:v>0.86499999999999999</c:v>
                </c:pt>
                <c:pt idx="5055">
                  <c:v>0.86499999999999999</c:v>
                </c:pt>
                <c:pt idx="5056">
                  <c:v>0.86399999999999999</c:v>
                </c:pt>
                <c:pt idx="5057">
                  <c:v>0.86399999999999999</c:v>
                </c:pt>
                <c:pt idx="5058">
                  <c:v>0.86399999999999999</c:v>
                </c:pt>
                <c:pt idx="5059">
                  <c:v>0.86399999999999999</c:v>
                </c:pt>
                <c:pt idx="5060">
                  <c:v>0.86399999999999999</c:v>
                </c:pt>
                <c:pt idx="5061">
                  <c:v>0.86399999999999999</c:v>
                </c:pt>
                <c:pt idx="5062">
                  <c:v>0.86399999999999999</c:v>
                </c:pt>
                <c:pt idx="5063">
                  <c:v>0.86399999999999999</c:v>
                </c:pt>
                <c:pt idx="5064">
                  <c:v>0.86299999999999999</c:v>
                </c:pt>
                <c:pt idx="5065">
                  <c:v>0.86299999999999999</c:v>
                </c:pt>
                <c:pt idx="5066">
                  <c:v>0.86299999999999999</c:v>
                </c:pt>
                <c:pt idx="5067">
                  <c:v>0.86299999999999999</c:v>
                </c:pt>
                <c:pt idx="5068">
                  <c:v>0.86299999999999999</c:v>
                </c:pt>
                <c:pt idx="5069">
                  <c:v>0.86299999999999999</c:v>
                </c:pt>
                <c:pt idx="5070">
                  <c:v>0.86299999999999999</c:v>
                </c:pt>
                <c:pt idx="5071">
                  <c:v>0.86299999999999999</c:v>
                </c:pt>
                <c:pt idx="5072">
                  <c:v>0.86199999999999999</c:v>
                </c:pt>
                <c:pt idx="5073">
                  <c:v>0.86199999999999999</c:v>
                </c:pt>
                <c:pt idx="5074">
                  <c:v>0.86199999999999999</c:v>
                </c:pt>
                <c:pt idx="5075">
                  <c:v>0.86199999999999999</c:v>
                </c:pt>
                <c:pt idx="5076">
                  <c:v>0.86199999999999999</c:v>
                </c:pt>
                <c:pt idx="5077">
                  <c:v>0.86199999999999999</c:v>
                </c:pt>
                <c:pt idx="5078">
                  <c:v>0.86099999999999999</c:v>
                </c:pt>
                <c:pt idx="5079">
                  <c:v>0.86099999999999999</c:v>
                </c:pt>
                <c:pt idx="5080">
                  <c:v>0.86099999999999999</c:v>
                </c:pt>
                <c:pt idx="5081">
                  <c:v>0.86099999999999999</c:v>
                </c:pt>
                <c:pt idx="5082">
                  <c:v>0.86099999999999999</c:v>
                </c:pt>
                <c:pt idx="5083">
                  <c:v>0.86099999999999999</c:v>
                </c:pt>
                <c:pt idx="5084">
                  <c:v>0.86099999999999999</c:v>
                </c:pt>
                <c:pt idx="5085">
                  <c:v>0.86099999999999999</c:v>
                </c:pt>
                <c:pt idx="5086">
                  <c:v>0.86099999999999999</c:v>
                </c:pt>
                <c:pt idx="5087">
                  <c:v>0.86099999999999999</c:v>
                </c:pt>
                <c:pt idx="5088">
                  <c:v>0.86099999999999999</c:v>
                </c:pt>
                <c:pt idx="5089">
                  <c:v>0.86099999999999999</c:v>
                </c:pt>
                <c:pt idx="5090">
                  <c:v>0.86</c:v>
                </c:pt>
                <c:pt idx="5091">
                  <c:v>0.86</c:v>
                </c:pt>
                <c:pt idx="5092">
                  <c:v>0.86</c:v>
                </c:pt>
                <c:pt idx="5093">
                  <c:v>0.86</c:v>
                </c:pt>
                <c:pt idx="5094">
                  <c:v>0.86</c:v>
                </c:pt>
                <c:pt idx="5095">
                  <c:v>0.86</c:v>
                </c:pt>
                <c:pt idx="5096">
                  <c:v>0.86</c:v>
                </c:pt>
                <c:pt idx="5097">
                  <c:v>0.86</c:v>
                </c:pt>
                <c:pt idx="5098">
                  <c:v>0.86</c:v>
                </c:pt>
                <c:pt idx="5099">
                  <c:v>0.85899999999999999</c:v>
                </c:pt>
                <c:pt idx="5100">
                  <c:v>0.85899999999999999</c:v>
                </c:pt>
                <c:pt idx="5101">
                  <c:v>0.85899999999999999</c:v>
                </c:pt>
                <c:pt idx="5102">
                  <c:v>0.85899999999999999</c:v>
                </c:pt>
                <c:pt idx="5103">
                  <c:v>0.85899999999999999</c:v>
                </c:pt>
                <c:pt idx="5104">
                  <c:v>0.85799999999999998</c:v>
                </c:pt>
                <c:pt idx="5105">
                  <c:v>0.85799999999999998</c:v>
                </c:pt>
                <c:pt idx="5106">
                  <c:v>0.85799999999999998</c:v>
                </c:pt>
                <c:pt idx="5107">
                  <c:v>0.85799999999999998</c:v>
                </c:pt>
                <c:pt idx="5108">
                  <c:v>0.85799999999999998</c:v>
                </c:pt>
                <c:pt idx="5109">
                  <c:v>0.85699999999999998</c:v>
                </c:pt>
                <c:pt idx="5110">
                  <c:v>0.85699999999999998</c:v>
                </c:pt>
                <c:pt idx="5111">
                  <c:v>0.85699999999999998</c:v>
                </c:pt>
                <c:pt idx="5112">
                  <c:v>0.85699999999999998</c:v>
                </c:pt>
                <c:pt idx="5113">
                  <c:v>0.85699999999999998</c:v>
                </c:pt>
                <c:pt idx="5114">
                  <c:v>0.85699999999999998</c:v>
                </c:pt>
                <c:pt idx="5115">
                  <c:v>0.85699999999999998</c:v>
                </c:pt>
                <c:pt idx="5116">
                  <c:v>0.85699999999999998</c:v>
                </c:pt>
                <c:pt idx="5117">
                  <c:v>0.85699999999999998</c:v>
                </c:pt>
                <c:pt idx="5118">
                  <c:v>0.85599999999999998</c:v>
                </c:pt>
                <c:pt idx="5119">
                  <c:v>0.85599999999999998</c:v>
                </c:pt>
                <c:pt idx="5120">
                  <c:v>0.85599999999999998</c:v>
                </c:pt>
                <c:pt idx="5121">
                  <c:v>0.85499999999999998</c:v>
                </c:pt>
                <c:pt idx="5122">
                  <c:v>0.85499999999999998</c:v>
                </c:pt>
                <c:pt idx="5123">
                  <c:v>0.85499999999999998</c:v>
                </c:pt>
                <c:pt idx="5124">
                  <c:v>0.85499999999999998</c:v>
                </c:pt>
                <c:pt idx="5125">
                  <c:v>0.85499999999999998</c:v>
                </c:pt>
                <c:pt idx="5126">
                  <c:v>0.85499999999999998</c:v>
                </c:pt>
                <c:pt idx="5127">
                  <c:v>0.85499999999999998</c:v>
                </c:pt>
                <c:pt idx="5128">
                  <c:v>0.85499999999999998</c:v>
                </c:pt>
                <c:pt idx="5129">
                  <c:v>0.85499999999999998</c:v>
                </c:pt>
                <c:pt idx="5130">
                  <c:v>0.85499999999999998</c:v>
                </c:pt>
                <c:pt idx="5131">
                  <c:v>0.85499999999999998</c:v>
                </c:pt>
                <c:pt idx="5132">
                  <c:v>0.85499999999999998</c:v>
                </c:pt>
                <c:pt idx="5133">
                  <c:v>0.85399999999999998</c:v>
                </c:pt>
                <c:pt idx="5134">
                  <c:v>0.85399999999999998</c:v>
                </c:pt>
                <c:pt idx="5135">
                  <c:v>0.85399999999999998</c:v>
                </c:pt>
                <c:pt idx="5136">
                  <c:v>0.85399999999999998</c:v>
                </c:pt>
                <c:pt idx="5137">
                  <c:v>0.85299999999999998</c:v>
                </c:pt>
                <c:pt idx="5138">
                  <c:v>0.85299999999999998</c:v>
                </c:pt>
                <c:pt idx="5139">
                  <c:v>0.85299999999999998</c:v>
                </c:pt>
                <c:pt idx="5140">
                  <c:v>0.85299999999999998</c:v>
                </c:pt>
                <c:pt idx="5141">
                  <c:v>0.85299999999999998</c:v>
                </c:pt>
                <c:pt idx="5142">
                  <c:v>0.85299999999999998</c:v>
                </c:pt>
                <c:pt idx="5143">
                  <c:v>0.85199999999999998</c:v>
                </c:pt>
                <c:pt idx="5144">
                  <c:v>0.85199999999999998</c:v>
                </c:pt>
                <c:pt idx="5145">
                  <c:v>0.85199999999999998</c:v>
                </c:pt>
                <c:pt idx="5146">
                  <c:v>0.85199999999999998</c:v>
                </c:pt>
                <c:pt idx="5147">
                  <c:v>0.85199999999999998</c:v>
                </c:pt>
                <c:pt idx="5148">
                  <c:v>0.85199999999999998</c:v>
                </c:pt>
                <c:pt idx="5149">
                  <c:v>0.85099999999999998</c:v>
                </c:pt>
                <c:pt idx="5150">
                  <c:v>0.85099999999999998</c:v>
                </c:pt>
                <c:pt idx="5151">
                  <c:v>0.85099999999999998</c:v>
                </c:pt>
                <c:pt idx="5152">
                  <c:v>0.85099999999999998</c:v>
                </c:pt>
                <c:pt idx="5153">
                  <c:v>0.85099999999999998</c:v>
                </c:pt>
                <c:pt idx="5154">
                  <c:v>0.85099999999999998</c:v>
                </c:pt>
                <c:pt idx="5155">
                  <c:v>0.85099999999999998</c:v>
                </c:pt>
                <c:pt idx="5156">
                  <c:v>0.85099999999999998</c:v>
                </c:pt>
                <c:pt idx="5157">
                  <c:v>0.85</c:v>
                </c:pt>
                <c:pt idx="5158">
                  <c:v>0.85</c:v>
                </c:pt>
                <c:pt idx="5159">
                  <c:v>0.85</c:v>
                </c:pt>
                <c:pt idx="5160">
                  <c:v>0.85</c:v>
                </c:pt>
                <c:pt idx="5161">
                  <c:v>0.85</c:v>
                </c:pt>
                <c:pt idx="5162">
                  <c:v>0.85</c:v>
                </c:pt>
                <c:pt idx="5163">
                  <c:v>0.85</c:v>
                </c:pt>
                <c:pt idx="5164">
                  <c:v>0.84899999999999998</c:v>
                </c:pt>
                <c:pt idx="5165">
                  <c:v>0.84899999999999998</c:v>
                </c:pt>
                <c:pt idx="5166">
                  <c:v>0.84899999999999998</c:v>
                </c:pt>
                <c:pt idx="5167">
                  <c:v>0.84899999999999998</c:v>
                </c:pt>
                <c:pt idx="5168">
                  <c:v>0.84899999999999998</c:v>
                </c:pt>
                <c:pt idx="5169">
                  <c:v>0.84899999999999998</c:v>
                </c:pt>
                <c:pt idx="5170">
                  <c:v>0.84899999999999998</c:v>
                </c:pt>
                <c:pt idx="5171">
                  <c:v>0.84799999999999998</c:v>
                </c:pt>
                <c:pt idx="5172">
                  <c:v>0.84799999999999998</c:v>
                </c:pt>
                <c:pt idx="5173">
                  <c:v>0.84799999999999998</c:v>
                </c:pt>
                <c:pt idx="5174">
                  <c:v>0.84799999999999998</c:v>
                </c:pt>
                <c:pt idx="5175">
                  <c:v>0.84799999999999998</c:v>
                </c:pt>
                <c:pt idx="5176">
                  <c:v>0.84799999999999998</c:v>
                </c:pt>
                <c:pt idx="5177">
                  <c:v>0.84799999999999998</c:v>
                </c:pt>
                <c:pt idx="5178">
                  <c:v>0.84799999999999998</c:v>
                </c:pt>
                <c:pt idx="5179">
                  <c:v>0.84799999999999998</c:v>
                </c:pt>
                <c:pt idx="5180">
                  <c:v>0.84799999999999998</c:v>
                </c:pt>
                <c:pt idx="5181">
                  <c:v>0.84799999999999998</c:v>
                </c:pt>
                <c:pt idx="5182">
                  <c:v>0.84699999999999998</c:v>
                </c:pt>
                <c:pt idx="5183">
                  <c:v>0.84699999999999998</c:v>
                </c:pt>
                <c:pt idx="5184">
                  <c:v>0.84699999999999998</c:v>
                </c:pt>
                <c:pt idx="5185">
                  <c:v>0.84699999999999998</c:v>
                </c:pt>
                <c:pt idx="5186">
                  <c:v>0.84699999999999998</c:v>
                </c:pt>
                <c:pt idx="5187">
                  <c:v>0.84699999999999998</c:v>
                </c:pt>
                <c:pt idx="5188">
                  <c:v>0.84599999999999997</c:v>
                </c:pt>
                <c:pt idx="5189">
                  <c:v>0.84599999999999997</c:v>
                </c:pt>
                <c:pt idx="5190">
                  <c:v>0.84599999999999997</c:v>
                </c:pt>
                <c:pt idx="5191">
                  <c:v>0.84599999999999997</c:v>
                </c:pt>
                <c:pt idx="5192">
                  <c:v>0.84599999999999997</c:v>
                </c:pt>
                <c:pt idx="5193">
                  <c:v>0.84599999999999997</c:v>
                </c:pt>
                <c:pt idx="5194">
                  <c:v>0.84599999999999997</c:v>
                </c:pt>
                <c:pt idx="5195">
                  <c:v>0.84599999999999997</c:v>
                </c:pt>
                <c:pt idx="5196">
                  <c:v>0.84499999999999997</c:v>
                </c:pt>
                <c:pt idx="5197">
                  <c:v>0.84499999999999997</c:v>
                </c:pt>
                <c:pt idx="5198">
                  <c:v>0.84499999999999997</c:v>
                </c:pt>
                <c:pt idx="5199">
                  <c:v>0.84499999999999997</c:v>
                </c:pt>
                <c:pt idx="5200">
                  <c:v>0.84499999999999997</c:v>
                </c:pt>
                <c:pt idx="5201">
                  <c:v>0.84499999999999997</c:v>
                </c:pt>
                <c:pt idx="5202">
                  <c:v>0.84499999999999997</c:v>
                </c:pt>
                <c:pt idx="5203">
                  <c:v>0.84499999999999997</c:v>
                </c:pt>
                <c:pt idx="5204">
                  <c:v>0.84499999999999997</c:v>
                </c:pt>
                <c:pt idx="5205">
                  <c:v>0.84499999999999997</c:v>
                </c:pt>
                <c:pt idx="5206">
                  <c:v>0.84499999999999997</c:v>
                </c:pt>
                <c:pt idx="5207">
                  <c:v>0.84499999999999997</c:v>
                </c:pt>
                <c:pt idx="5208">
                  <c:v>0.84399999999999997</c:v>
                </c:pt>
                <c:pt idx="5209">
                  <c:v>0.84399999999999997</c:v>
                </c:pt>
                <c:pt idx="5210">
                  <c:v>0.84399999999999997</c:v>
                </c:pt>
                <c:pt idx="5211">
                  <c:v>0.84299999999999997</c:v>
                </c:pt>
                <c:pt idx="5212">
                  <c:v>0.84299999999999997</c:v>
                </c:pt>
                <c:pt idx="5213">
                  <c:v>0.84299999999999997</c:v>
                </c:pt>
                <c:pt idx="5214">
                  <c:v>0.84299999999999997</c:v>
                </c:pt>
                <c:pt idx="5215">
                  <c:v>0.84199999999999997</c:v>
                </c:pt>
                <c:pt idx="5216">
                  <c:v>0.84199999999999997</c:v>
                </c:pt>
                <c:pt idx="5217">
                  <c:v>0.84199999999999997</c:v>
                </c:pt>
                <c:pt idx="5218">
                  <c:v>0.84199999999999997</c:v>
                </c:pt>
                <c:pt idx="5219">
                  <c:v>0.84199999999999997</c:v>
                </c:pt>
                <c:pt idx="5220">
                  <c:v>0.84199999999999997</c:v>
                </c:pt>
                <c:pt idx="5221">
                  <c:v>0.84199999999999997</c:v>
                </c:pt>
                <c:pt idx="5222">
                  <c:v>0.84199999999999997</c:v>
                </c:pt>
                <c:pt idx="5223">
                  <c:v>0.84199999999999997</c:v>
                </c:pt>
                <c:pt idx="5224">
                  <c:v>0.84099999999999997</c:v>
                </c:pt>
                <c:pt idx="5225">
                  <c:v>0.84099999999999997</c:v>
                </c:pt>
                <c:pt idx="5226">
                  <c:v>0.84099999999999997</c:v>
                </c:pt>
                <c:pt idx="5227">
                  <c:v>0.84099999999999997</c:v>
                </c:pt>
                <c:pt idx="5228">
                  <c:v>0.84099999999999997</c:v>
                </c:pt>
                <c:pt idx="5229">
                  <c:v>0.84</c:v>
                </c:pt>
                <c:pt idx="5230">
                  <c:v>0.84</c:v>
                </c:pt>
                <c:pt idx="5231">
                  <c:v>0.84</c:v>
                </c:pt>
                <c:pt idx="5232">
                  <c:v>0.84</c:v>
                </c:pt>
                <c:pt idx="5233">
                  <c:v>0.84</c:v>
                </c:pt>
                <c:pt idx="5234">
                  <c:v>0.84</c:v>
                </c:pt>
                <c:pt idx="5235">
                  <c:v>0.84</c:v>
                </c:pt>
                <c:pt idx="5236">
                  <c:v>0.83899999999999997</c:v>
                </c:pt>
                <c:pt idx="5237">
                  <c:v>0.83899999999999997</c:v>
                </c:pt>
                <c:pt idx="5238">
                  <c:v>0.83899999999999997</c:v>
                </c:pt>
                <c:pt idx="5239">
                  <c:v>0.83899999999999997</c:v>
                </c:pt>
                <c:pt idx="5240">
                  <c:v>0.83899999999999997</c:v>
                </c:pt>
                <c:pt idx="5241">
                  <c:v>0.83799999999999997</c:v>
                </c:pt>
                <c:pt idx="5242">
                  <c:v>0.83799999999999997</c:v>
                </c:pt>
                <c:pt idx="5243">
                  <c:v>0.83799999999999997</c:v>
                </c:pt>
                <c:pt idx="5244">
                  <c:v>0.83799999999999997</c:v>
                </c:pt>
                <c:pt idx="5245">
                  <c:v>0.83799999999999997</c:v>
                </c:pt>
                <c:pt idx="5246">
                  <c:v>0.83799999999999997</c:v>
                </c:pt>
                <c:pt idx="5247">
                  <c:v>0.83799999999999997</c:v>
                </c:pt>
                <c:pt idx="5248">
                  <c:v>0.83799999999999997</c:v>
                </c:pt>
                <c:pt idx="5249">
                  <c:v>0.83799999999999997</c:v>
                </c:pt>
                <c:pt idx="5250">
                  <c:v>0.83799999999999997</c:v>
                </c:pt>
                <c:pt idx="5251">
                  <c:v>0.83799999999999997</c:v>
                </c:pt>
                <c:pt idx="5252">
                  <c:v>0.83699999999999997</c:v>
                </c:pt>
                <c:pt idx="5253">
                  <c:v>0.83699999999999997</c:v>
                </c:pt>
                <c:pt idx="5254">
                  <c:v>0.83699999999999997</c:v>
                </c:pt>
                <c:pt idx="5255">
                  <c:v>0.83699999999999997</c:v>
                </c:pt>
                <c:pt idx="5256">
                  <c:v>0.83699999999999997</c:v>
                </c:pt>
                <c:pt idx="5257">
                  <c:v>0.83699999999999997</c:v>
                </c:pt>
                <c:pt idx="5258">
                  <c:v>0.83699999999999997</c:v>
                </c:pt>
                <c:pt idx="5259">
                  <c:v>0.83699999999999997</c:v>
                </c:pt>
                <c:pt idx="5260">
                  <c:v>0.83699999999999997</c:v>
                </c:pt>
                <c:pt idx="5261">
                  <c:v>0.83699999999999997</c:v>
                </c:pt>
                <c:pt idx="5262">
                  <c:v>0.83599999999999997</c:v>
                </c:pt>
                <c:pt idx="5263">
                  <c:v>0.83599999999999997</c:v>
                </c:pt>
                <c:pt idx="5264">
                  <c:v>0.83599999999999997</c:v>
                </c:pt>
                <c:pt idx="5265">
                  <c:v>0.83599999999999997</c:v>
                </c:pt>
                <c:pt idx="5266">
                  <c:v>0.83599999999999997</c:v>
                </c:pt>
                <c:pt idx="5267">
                  <c:v>0.83599999999999997</c:v>
                </c:pt>
                <c:pt idx="5268">
                  <c:v>0.83599999999999997</c:v>
                </c:pt>
                <c:pt idx="5269">
                  <c:v>0.83599999999999997</c:v>
                </c:pt>
                <c:pt idx="5270">
                  <c:v>0.83499999999999996</c:v>
                </c:pt>
                <c:pt idx="5271">
                  <c:v>0.83499999999999996</c:v>
                </c:pt>
                <c:pt idx="5272">
                  <c:v>0.83499999999999996</c:v>
                </c:pt>
                <c:pt idx="5273">
                  <c:v>0.83499999999999996</c:v>
                </c:pt>
                <c:pt idx="5274">
                  <c:v>0.83499999999999996</c:v>
                </c:pt>
                <c:pt idx="5275">
                  <c:v>0.83499999999999996</c:v>
                </c:pt>
                <c:pt idx="5276">
                  <c:v>0.83499999999999996</c:v>
                </c:pt>
                <c:pt idx="5277">
                  <c:v>0.83399999999999996</c:v>
                </c:pt>
                <c:pt idx="5278">
                  <c:v>0.83399999999999996</c:v>
                </c:pt>
                <c:pt idx="5279">
                  <c:v>0.83399999999999996</c:v>
                </c:pt>
                <c:pt idx="5280">
                  <c:v>0.83399999999999996</c:v>
                </c:pt>
                <c:pt idx="5281">
                  <c:v>0.83399999999999996</c:v>
                </c:pt>
                <c:pt idx="5282">
                  <c:v>0.83399999999999996</c:v>
                </c:pt>
                <c:pt idx="5283">
                  <c:v>0.83399999999999996</c:v>
                </c:pt>
                <c:pt idx="5284">
                  <c:v>0.83299999999999996</c:v>
                </c:pt>
                <c:pt idx="5285">
                  <c:v>0.83299999999999996</c:v>
                </c:pt>
                <c:pt idx="5286">
                  <c:v>0.83299999999999996</c:v>
                </c:pt>
                <c:pt idx="5287">
                  <c:v>0.83299999999999996</c:v>
                </c:pt>
                <c:pt idx="5288">
                  <c:v>0.83299999999999996</c:v>
                </c:pt>
                <c:pt idx="5289">
                  <c:v>0.83299999999999996</c:v>
                </c:pt>
                <c:pt idx="5290">
                  <c:v>0.83299999999999996</c:v>
                </c:pt>
                <c:pt idx="5291">
                  <c:v>0.83299999999999996</c:v>
                </c:pt>
                <c:pt idx="5292">
                  <c:v>0.83199999999999996</c:v>
                </c:pt>
                <c:pt idx="5293">
                  <c:v>0.83199999999999996</c:v>
                </c:pt>
                <c:pt idx="5294">
                  <c:v>0.83199999999999996</c:v>
                </c:pt>
                <c:pt idx="5295">
                  <c:v>0.83199999999999996</c:v>
                </c:pt>
                <c:pt idx="5296">
                  <c:v>0.83199999999999996</c:v>
                </c:pt>
                <c:pt idx="5297">
                  <c:v>0.83199999999999996</c:v>
                </c:pt>
                <c:pt idx="5298">
                  <c:v>0.83199999999999996</c:v>
                </c:pt>
                <c:pt idx="5299">
                  <c:v>0.83199999999999996</c:v>
                </c:pt>
                <c:pt idx="5300">
                  <c:v>0.83199999999999996</c:v>
                </c:pt>
                <c:pt idx="5301">
                  <c:v>0.83199999999999996</c:v>
                </c:pt>
                <c:pt idx="5302">
                  <c:v>0.83099999999999996</c:v>
                </c:pt>
                <c:pt idx="5303">
                  <c:v>0.83099999999999996</c:v>
                </c:pt>
                <c:pt idx="5304">
                  <c:v>0.83099999999999996</c:v>
                </c:pt>
                <c:pt idx="5305">
                  <c:v>0.83099999999999996</c:v>
                </c:pt>
                <c:pt idx="5306">
                  <c:v>0.83099999999999996</c:v>
                </c:pt>
                <c:pt idx="5307">
                  <c:v>0.83099999999999996</c:v>
                </c:pt>
                <c:pt idx="5308">
                  <c:v>0.83099999999999996</c:v>
                </c:pt>
                <c:pt idx="5309">
                  <c:v>0.83</c:v>
                </c:pt>
                <c:pt idx="5310">
                  <c:v>0.83</c:v>
                </c:pt>
                <c:pt idx="5311">
                  <c:v>0.83</c:v>
                </c:pt>
                <c:pt idx="5312">
                  <c:v>0.83</c:v>
                </c:pt>
                <c:pt idx="5313">
                  <c:v>0.83</c:v>
                </c:pt>
                <c:pt idx="5314">
                  <c:v>0.83</c:v>
                </c:pt>
                <c:pt idx="5315">
                  <c:v>0.83</c:v>
                </c:pt>
                <c:pt idx="5316">
                  <c:v>0.83</c:v>
                </c:pt>
                <c:pt idx="5317">
                  <c:v>0.83</c:v>
                </c:pt>
                <c:pt idx="5318">
                  <c:v>0.83</c:v>
                </c:pt>
                <c:pt idx="5319">
                  <c:v>0.83</c:v>
                </c:pt>
                <c:pt idx="5320">
                  <c:v>0.83</c:v>
                </c:pt>
                <c:pt idx="5321">
                  <c:v>0.83</c:v>
                </c:pt>
                <c:pt idx="5322">
                  <c:v>0.83</c:v>
                </c:pt>
                <c:pt idx="5323">
                  <c:v>0.83</c:v>
                </c:pt>
                <c:pt idx="5324">
                  <c:v>0.83</c:v>
                </c:pt>
                <c:pt idx="5325">
                  <c:v>0.83</c:v>
                </c:pt>
                <c:pt idx="5326">
                  <c:v>0.83</c:v>
                </c:pt>
                <c:pt idx="5327">
                  <c:v>0.82899999999999996</c:v>
                </c:pt>
                <c:pt idx="5328">
                  <c:v>0.82899999999999996</c:v>
                </c:pt>
                <c:pt idx="5329">
                  <c:v>0.82899999999999996</c:v>
                </c:pt>
                <c:pt idx="5330">
                  <c:v>0.82899999999999996</c:v>
                </c:pt>
                <c:pt idx="5331">
                  <c:v>0.82899999999999996</c:v>
                </c:pt>
                <c:pt idx="5332">
                  <c:v>0.82899999999999996</c:v>
                </c:pt>
                <c:pt idx="5333">
                  <c:v>0.82899999999999996</c:v>
                </c:pt>
                <c:pt idx="5334">
                  <c:v>0.82799999999999996</c:v>
                </c:pt>
                <c:pt idx="5335">
                  <c:v>0.82799999999999996</c:v>
                </c:pt>
                <c:pt idx="5336">
                  <c:v>0.82799999999999996</c:v>
                </c:pt>
                <c:pt idx="5337">
                  <c:v>0.82799999999999996</c:v>
                </c:pt>
                <c:pt idx="5338">
                  <c:v>0.82799999999999996</c:v>
                </c:pt>
                <c:pt idx="5339">
                  <c:v>0.82799999999999996</c:v>
                </c:pt>
                <c:pt idx="5340">
                  <c:v>0.82799999999999996</c:v>
                </c:pt>
                <c:pt idx="5341">
                  <c:v>0.82799999999999996</c:v>
                </c:pt>
                <c:pt idx="5342">
                  <c:v>0.82799999999999996</c:v>
                </c:pt>
                <c:pt idx="5343">
                  <c:v>0.82799999999999996</c:v>
                </c:pt>
                <c:pt idx="5344">
                  <c:v>0.82699999999999996</c:v>
                </c:pt>
                <c:pt idx="5345">
                  <c:v>0.82699999999999996</c:v>
                </c:pt>
                <c:pt idx="5346">
                  <c:v>0.82699999999999996</c:v>
                </c:pt>
                <c:pt idx="5347">
                  <c:v>0.82699999999999996</c:v>
                </c:pt>
                <c:pt idx="5348">
                  <c:v>0.82699999999999996</c:v>
                </c:pt>
                <c:pt idx="5349">
                  <c:v>0.82699999999999996</c:v>
                </c:pt>
                <c:pt idx="5350">
                  <c:v>0.82599999999999996</c:v>
                </c:pt>
                <c:pt idx="5351">
                  <c:v>0.82599999999999996</c:v>
                </c:pt>
                <c:pt idx="5352">
                  <c:v>0.82599999999999996</c:v>
                </c:pt>
                <c:pt idx="5353">
                  <c:v>0.82599999999999996</c:v>
                </c:pt>
                <c:pt idx="5354">
                  <c:v>0.82599999999999996</c:v>
                </c:pt>
                <c:pt idx="5355">
                  <c:v>0.82599999999999996</c:v>
                </c:pt>
                <c:pt idx="5356">
                  <c:v>0.82599999999999996</c:v>
                </c:pt>
                <c:pt idx="5357">
                  <c:v>0.82599999999999996</c:v>
                </c:pt>
                <c:pt idx="5358">
                  <c:v>0.82599999999999996</c:v>
                </c:pt>
                <c:pt idx="5359">
                  <c:v>0.82499999999999996</c:v>
                </c:pt>
                <c:pt idx="5360">
                  <c:v>0.82499999999999996</c:v>
                </c:pt>
                <c:pt idx="5361">
                  <c:v>0.82499999999999996</c:v>
                </c:pt>
                <c:pt idx="5362">
                  <c:v>0.82399999999999995</c:v>
                </c:pt>
                <c:pt idx="5363">
                  <c:v>0.82399999999999995</c:v>
                </c:pt>
                <c:pt idx="5364">
                  <c:v>0.82399999999999995</c:v>
                </c:pt>
                <c:pt idx="5365">
                  <c:v>0.82399999999999995</c:v>
                </c:pt>
                <c:pt idx="5366">
                  <c:v>0.82399999999999995</c:v>
                </c:pt>
                <c:pt idx="5367">
                  <c:v>0.82399999999999995</c:v>
                </c:pt>
                <c:pt idx="5368">
                  <c:v>0.82399999999999995</c:v>
                </c:pt>
                <c:pt idx="5369">
                  <c:v>0.82299999999999995</c:v>
                </c:pt>
                <c:pt idx="5370">
                  <c:v>0.82299999999999995</c:v>
                </c:pt>
                <c:pt idx="5371">
                  <c:v>0.82299999999999995</c:v>
                </c:pt>
                <c:pt idx="5372">
                  <c:v>0.82299999999999995</c:v>
                </c:pt>
                <c:pt idx="5373">
                  <c:v>0.82299999999999995</c:v>
                </c:pt>
                <c:pt idx="5374">
                  <c:v>0.82299999999999995</c:v>
                </c:pt>
                <c:pt idx="5375">
                  <c:v>0.82199999999999995</c:v>
                </c:pt>
                <c:pt idx="5376">
                  <c:v>0.82199999999999995</c:v>
                </c:pt>
                <c:pt idx="5377">
                  <c:v>0.82199999999999995</c:v>
                </c:pt>
                <c:pt idx="5378">
                  <c:v>0.82199999999999995</c:v>
                </c:pt>
                <c:pt idx="5379">
                  <c:v>0.82199999999999995</c:v>
                </c:pt>
                <c:pt idx="5380">
                  <c:v>0.82199999999999995</c:v>
                </c:pt>
                <c:pt idx="5381">
                  <c:v>0.82199999999999995</c:v>
                </c:pt>
                <c:pt idx="5382">
                  <c:v>0.82199999999999995</c:v>
                </c:pt>
                <c:pt idx="5383">
                  <c:v>0.82199999999999995</c:v>
                </c:pt>
                <c:pt idx="5384">
                  <c:v>0.82199999999999995</c:v>
                </c:pt>
                <c:pt idx="5385">
                  <c:v>0.82199999999999995</c:v>
                </c:pt>
                <c:pt idx="5386">
                  <c:v>0.82199999999999995</c:v>
                </c:pt>
                <c:pt idx="5387">
                  <c:v>0.82199999999999995</c:v>
                </c:pt>
                <c:pt idx="5388">
                  <c:v>0.82099999999999995</c:v>
                </c:pt>
                <c:pt idx="5389">
                  <c:v>0.82099999999999995</c:v>
                </c:pt>
                <c:pt idx="5390">
                  <c:v>0.82099999999999995</c:v>
                </c:pt>
                <c:pt idx="5391">
                  <c:v>0.82099999999999995</c:v>
                </c:pt>
                <c:pt idx="5392">
                  <c:v>0.82099999999999995</c:v>
                </c:pt>
                <c:pt idx="5393">
                  <c:v>0.82099999999999995</c:v>
                </c:pt>
                <c:pt idx="5394">
                  <c:v>0.82099999999999995</c:v>
                </c:pt>
                <c:pt idx="5395">
                  <c:v>0.82099999999999995</c:v>
                </c:pt>
                <c:pt idx="5396">
                  <c:v>0.82099999999999995</c:v>
                </c:pt>
                <c:pt idx="5397">
                  <c:v>0.82099999999999995</c:v>
                </c:pt>
                <c:pt idx="5398">
                  <c:v>0.82</c:v>
                </c:pt>
                <c:pt idx="5399">
                  <c:v>0.82</c:v>
                </c:pt>
                <c:pt idx="5400">
                  <c:v>0.82</c:v>
                </c:pt>
                <c:pt idx="5401">
                  <c:v>0.82</c:v>
                </c:pt>
                <c:pt idx="5402">
                  <c:v>0.82</c:v>
                </c:pt>
                <c:pt idx="5403">
                  <c:v>0.82</c:v>
                </c:pt>
                <c:pt idx="5404">
                  <c:v>0.82</c:v>
                </c:pt>
                <c:pt idx="5405">
                  <c:v>0.82</c:v>
                </c:pt>
                <c:pt idx="5406">
                  <c:v>0.82</c:v>
                </c:pt>
                <c:pt idx="5407">
                  <c:v>0.82</c:v>
                </c:pt>
                <c:pt idx="5408">
                  <c:v>0.81899999999999995</c:v>
                </c:pt>
                <c:pt idx="5409">
                  <c:v>0.81899999999999995</c:v>
                </c:pt>
                <c:pt idx="5410">
                  <c:v>0.81899999999999995</c:v>
                </c:pt>
                <c:pt idx="5411">
                  <c:v>0.81899999999999995</c:v>
                </c:pt>
                <c:pt idx="5412">
                  <c:v>0.81899999999999995</c:v>
                </c:pt>
                <c:pt idx="5413">
                  <c:v>0.81899999999999995</c:v>
                </c:pt>
                <c:pt idx="5414">
                  <c:v>0.81899999999999995</c:v>
                </c:pt>
                <c:pt idx="5415">
                  <c:v>0.81899999999999995</c:v>
                </c:pt>
                <c:pt idx="5416">
                  <c:v>0.81899999999999995</c:v>
                </c:pt>
                <c:pt idx="5417">
                  <c:v>0.81799999999999995</c:v>
                </c:pt>
                <c:pt idx="5418">
                  <c:v>0.81799999999999995</c:v>
                </c:pt>
                <c:pt idx="5419">
                  <c:v>0.81799999999999995</c:v>
                </c:pt>
                <c:pt idx="5420">
                  <c:v>0.81799999999999995</c:v>
                </c:pt>
                <c:pt idx="5421">
                  <c:v>0.81799999999999995</c:v>
                </c:pt>
                <c:pt idx="5422">
                  <c:v>0.81799999999999995</c:v>
                </c:pt>
                <c:pt idx="5423">
                  <c:v>0.81799999999999995</c:v>
                </c:pt>
                <c:pt idx="5424">
                  <c:v>0.81799999999999995</c:v>
                </c:pt>
                <c:pt idx="5425">
                  <c:v>0.81799999999999995</c:v>
                </c:pt>
                <c:pt idx="5426">
                  <c:v>0.81799999999999995</c:v>
                </c:pt>
                <c:pt idx="5427">
                  <c:v>0.81699999999999995</c:v>
                </c:pt>
                <c:pt idx="5428">
                  <c:v>0.81699999999999995</c:v>
                </c:pt>
                <c:pt idx="5429">
                  <c:v>0.81699999999999995</c:v>
                </c:pt>
                <c:pt idx="5430">
                  <c:v>0.81699999999999995</c:v>
                </c:pt>
                <c:pt idx="5431">
                  <c:v>0.81699999999999995</c:v>
                </c:pt>
                <c:pt idx="5432">
                  <c:v>0.81699999999999995</c:v>
                </c:pt>
                <c:pt idx="5433">
                  <c:v>0.81699999999999995</c:v>
                </c:pt>
                <c:pt idx="5434">
                  <c:v>0.81699999999999995</c:v>
                </c:pt>
                <c:pt idx="5435">
                  <c:v>0.81699999999999995</c:v>
                </c:pt>
                <c:pt idx="5436">
                  <c:v>0.81699999999999995</c:v>
                </c:pt>
                <c:pt idx="5437">
                  <c:v>0.81699999999999995</c:v>
                </c:pt>
                <c:pt idx="5438">
                  <c:v>0.81699999999999995</c:v>
                </c:pt>
                <c:pt idx="5439">
                  <c:v>0.81699999999999995</c:v>
                </c:pt>
                <c:pt idx="5440">
                  <c:v>0.81599999999999995</c:v>
                </c:pt>
                <c:pt idx="5441">
                  <c:v>0.81599999999999995</c:v>
                </c:pt>
                <c:pt idx="5442">
                  <c:v>0.81599999999999995</c:v>
                </c:pt>
                <c:pt idx="5443">
                  <c:v>0.81599999999999995</c:v>
                </c:pt>
                <c:pt idx="5444">
                  <c:v>0.81599999999999995</c:v>
                </c:pt>
                <c:pt idx="5445">
                  <c:v>0.81599999999999995</c:v>
                </c:pt>
                <c:pt idx="5446">
                  <c:v>0.81599999999999995</c:v>
                </c:pt>
                <c:pt idx="5447">
                  <c:v>0.81499999999999995</c:v>
                </c:pt>
                <c:pt idx="5448">
                  <c:v>0.81499999999999995</c:v>
                </c:pt>
                <c:pt idx="5449">
                  <c:v>0.81499999999999995</c:v>
                </c:pt>
                <c:pt idx="5450">
                  <c:v>0.81499999999999995</c:v>
                </c:pt>
                <c:pt idx="5451">
                  <c:v>0.81499999999999995</c:v>
                </c:pt>
                <c:pt idx="5452">
                  <c:v>0.81399999999999995</c:v>
                </c:pt>
                <c:pt idx="5453">
                  <c:v>0.81399999999999995</c:v>
                </c:pt>
                <c:pt idx="5454">
                  <c:v>0.81399999999999995</c:v>
                </c:pt>
                <c:pt idx="5455">
                  <c:v>0.81399999999999995</c:v>
                </c:pt>
                <c:pt idx="5456">
                  <c:v>0.81399999999999995</c:v>
                </c:pt>
                <c:pt idx="5457">
                  <c:v>0.81399999999999995</c:v>
                </c:pt>
                <c:pt idx="5458">
                  <c:v>0.81399999999999995</c:v>
                </c:pt>
                <c:pt idx="5459">
                  <c:v>0.81399999999999995</c:v>
                </c:pt>
                <c:pt idx="5460">
                  <c:v>0.81299999999999994</c:v>
                </c:pt>
                <c:pt idx="5461">
                  <c:v>0.81299999999999994</c:v>
                </c:pt>
                <c:pt idx="5462">
                  <c:v>0.81299999999999994</c:v>
                </c:pt>
                <c:pt idx="5463">
                  <c:v>0.81299999999999994</c:v>
                </c:pt>
                <c:pt idx="5464">
                  <c:v>0.81299999999999994</c:v>
                </c:pt>
                <c:pt idx="5465">
                  <c:v>0.81299999999999994</c:v>
                </c:pt>
                <c:pt idx="5466">
                  <c:v>0.81200000000000006</c:v>
                </c:pt>
                <c:pt idx="5467">
                  <c:v>0.81200000000000006</c:v>
                </c:pt>
                <c:pt idx="5468">
                  <c:v>0.81200000000000006</c:v>
                </c:pt>
                <c:pt idx="5469">
                  <c:v>0.81200000000000006</c:v>
                </c:pt>
                <c:pt idx="5470">
                  <c:v>0.81200000000000006</c:v>
                </c:pt>
                <c:pt idx="5471">
                  <c:v>0.81200000000000006</c:v>
                </c:pt>
                <c:pt idx="5472">
                  <c:v>0.81100000000000005</c:v>
                </c:pt>
                <c:pt idx="5473">
                  <c:v>0.81100000000000005</c:v>
                </c:pt>
                <c:pt idx="5474">
                  <c:v>0.81100000000000005</c:v>
                </c:pt>
                <c:pt idx="5475">
                  <c:v>0.81100000000000005</c:v>
                </c:pt>
                <c:pt idx="5476">
                  <c:v>0.81100000000000005</c:v>
                </c:pt>
                <c:pt idx="5477">
                  <c:v>0.81100000000000005</c:v>
                </c:pt>
                <c:pt idx="5478">
                  <c:v>0.81100000000000005</c:v>
                </c:pt>
                <c:pt idx="5479">
                  <c:v>0.81100000000000005</c:v>
                </c:pt>
                <c:pt idx="5480">
                  <c:v>0.81</c:v>
                </c:pt>
                <c:pt idx="5481">
                  <c:v>0.81</c:v>
                </c:pt>
                <c:pt idx="5482">
                  <c:v>0.81</c:v>
                </c:pt>
                <c:pt idx="5483">
                  <c:v>0.81</c:v>
                </c:pt>
                <c:pt idx="5484">
                  <c:v>0.81</c:v>
                </c:pt>
                <c:pt idx="5485">
                  <c:v>0.81</c:v>
                </c:pt>
                <c:pt idx="5486">
                  <c:v>0.81</c:v>
                </c:pt>
                <c:pt idx="5487">
                  <c:v>0.81</c:v>
                </c:pt>
                <c:pt idx="5488">
                  <c:v>0.81</c:v>
                </c:pt>
                <c:pt idx="5489">
                  <c:v>0.81</c:v>
                </c:pt>
                <c:pt idx="5490">
                  <c:v>0.81</c:v>
                </c:pt>
                <c:pt idx="5491">
                  <c:v>0.81</c:v>
                </c:pt>
                <c:pt idx="5492">
                  <c:v>0.81</c:v>
                </c:pt>
                <c:pt idx="5493">
                  <c:v>0.81</c:v>
                </c:pt>
                <c:pt idx="5494">
                  <c:v>0.80900000000000005</c:v>
                </c:pt>
                <c:pt idx="5495">
                  <c:v>0.80900000000000005</c:v>
                </c:pt>
                <c:pt idx="5496">
                  <c:v>0.80900000000000005</c:v>
                </c:pt>
                <c:pt idx="5497">
                  <c:v>0.80900000000000005</c:v>
                </c:pt>
                <c:pt idx="5498">
                  <c:v>0.80900000000000005</c:v>
                </c:pt>
                <c:pt idx="5499">
                  <c:v>0.80900000000000005</c:v>
                </c:pt>
                <c:pt idx="5500">
                  <c:v>0.80900000000000005</c:v>
                </c:pt>
                <c:pt idx="5501">
                  <c:v>0.80900000000000005</c:v>
                </c:pt>
                <c:pt idx="5502">
                  <c:v>0.80800000000000005</c:v>
                </c:pt>
                <c:pt idx="5503">
                  <c:v>0.80800000000000005</c:v>
                </c:pt>
                <c:pt idx="5504">
                  <c:v>0.80800000000000005</c:v>
                </c:pt>
                <c:pt idx="5505">
                  <c:v>0.80800000000000005</c:v>
                </c:pt>
                <c:pt idx="5506">
                  <c:v>0.80800000000000005</c:v>
                </c:pt>
                <c:pt idx="5507">
                  <c:v>0.80800000000000005</c:v>
                </c:pt>
                <c:pt idx="5508">
                  <c:v>0.80800000000000005</c:v>
                </c:pt>
                <c:pt idx="5509">
                  <c:v>0.80800000000000005</c:v>
                </c:pt>
                <c:pt idx="5510">
                  <c:v>0.80800000000000005</c:v>
                </c:pt>
                <c:pt idx="5511">
                  <c:v>0.80800000000000005</c:v>
                </c:pt>
                <c:pt idx="5512">
                  <c:v>0.80800000000000005</c:v>
                </c:pt>
                <c:pt idx="5513">
                  <c:v>0.80700000000000005</c:v>
                </c:pt>
                <c:pt idx="5514">
                  <c:v>0.80700000000000005</c:v>
                </c:pt>
                <c:pt idx="5515">
                  <c:v>0.80700000000000005</c:v>
                </c:pt>
                <c:pt idx="5516">
                  <c:v>0.80700000000000005</c:v>
                </c:pt>
                <c:pt idx="5517">
                  <c:v>0.80700000000000005</c:v>
                </c:pt>
                <c:pt idx="5518">
                  <c:v>0.80700000000000005</c:v>
                </c:pt>
                <c:pt idx="5519">
                  <c:v>0.80700000000000005</c:v>
                </c:pt>
                <c:pt idx="5520">
                  <c:v>0.80700000000000005</c:v>
                </c:pt>
                <c:pt idx="5521">
                  <c:v>0.80700000000000005</c:v>
                </c:pt>
                <c:pt idx="5522">
                  <c:v>0.80700000000000005</c:v>
                </c:pt>
                <c:pt idx="5523">
                  <c:v>0.80600000000000005</c:v>
                </c:pt>
                <c:pt idx="5524">
                  <c:v>0.80600000000000005</c:v>
                </c:pt>
                <c:pt idx="5525">
                  <c:v>0.80600000000000005</c:v>
                </c:pt>
                <c:pt idx="5526">
                  <c:v>0.80600000000000005</c:v>
                </c:pt>
                <c:pt idx="5527">
                  <c:v>0.80600000000000005</c:v>
                </c:pt>
                <c:pt idx="5528">
                  <c:v>0.80600000000000005</c:v>
                </c:pt>
                <c:pt idx="5529">
                  <c:v>0.80600000000000005</c:v>
                </c:pt>
                <c:pt idx="5530">
                  <c:v>0.80600000000000005</c:v>
                </c:pt>
                <c:pt idx="5531">
                  <c:v>0.80600000000000005</c:v>
                </c:pt>
                <c:pt idx="5532">
                  <c:v>0.80600000000000005</c:v>
                </c:pt>
                <c:pt idx="5533">
                  <c:v>0.80500000000000005</c:v>
                </c:pt>
                <c:pt idx="5534">
                  <c:v>0.80500000000000005</c:v>
                </c:pt>
                <c:pt idx="5535">
                  <c:v>0.80500000000000005</c:v>
                </c:pt>
                <c:pt idx="5536">
                  <c:v>0.80500000000000005</c:v>
                </c:pt>
                <c:pt idx="5537">
                  <c:v>0.80500000000000005</c:v>
                </c:pt>
                <c:pt idx="5538">
                  <c:v>0.80500000000000005</c:v>
                </c:pt>
                <c:pt idx="5539">
                  <c:v>0.80500000000000005</c:v>
                </c:pt>
                <c:pt idx="5540">
                  <c:v>0.80500000000000005</c:v>
                </c:pt>
                <c:pt idx="5541">
                  <c:v>0.80500000000000005</c:v>
                </c:pt>
                <c:pt idx="5542">
                  <c:v>0.80500000000000005</c:v>
                </c:pt>
                <c:pt idx="5543">
                  <c:v>0.80500000000000005</c:v>
                </c:pt>
                <c:pt idx="5544">
                  <c:v>0.80500000000000005</c:v>
                </c:pt>
                <c:pt idx="5545">
                  <c:v>0.80500000000000005</c:v>
                </c:pt>
                <c:pt idx="5546">
                  <c:v>0.80400000000000005</c:v>
                </c:pt>
                <c:pt idx="5547">
                  <c:v>0.80400000000000005</c:v>
                </c:pt>
                <c:pt idx="5548">
                  <c:v>0.80400000000000005</c:v>
                </c:pt>
                <c:pt idx="5549">
                  <c:v>0.80400000000000005</c:v>
                </c:pt>
                <c:pt idx="5550">
                  <c:v>0.80400000000000005</c:v>
                </c:pt>
                <c:pt idx="5551">
                  <c:v>0.80400000000000005</c:v>
                </c:pt>
                <c:pt idx="5552">
                  <c:v>0.80400000000000005</c:v>
                </c:pt>
                <c:pt idx="5553">
                  <c:v>0.80400000000000005</c:v>
                </c:pt>
                <c:pt idx="5554">
                  <c:v>0.80300000000000005</c:v>
                </c:pt>
                <c:pt idx="5555">
                  <c:v>0.80300000000000005</c:v>
                </c:pt>
                <c:pt idx="5556">
                  <c:v>0.80300000000000005</c:v>
                </c:pt>
                <c:pt idx="5557">
                  <c:v>0.80300000000000005</c:v>
                </c:pt>
                <c:pt idx="5558">
                  <c:v>0.80300000000000005</c:v>
                </c:pt>
                <c:pt idx="5559">
                  <c:v>0.80300000000000005</c:v>
                </c:pt>
                <c:pt idx="5560">
                  <c:v>0.80300000000000005</c:v>
                </c:pt>
                <c:pt idx="5561">
                  <c:v>0.80200000000000005</c:v>
                </c:pt>
                <c:pt idx="5562">
                  <c:v>0.80200000000000005</c:v>
                </c:pt>
                <c:pt idx="5563">
                  <c:v>0.80200000000000005</c:v>
                </c:pt>
                <c:pt idx="5564">
                  <c:v>0.80200000000000005</c:v>
                </c:pt>
                <c:pt idx="5565">
                  <c:v>0.80200000000000005</c:v>
                </c:pt>
                <c:pt idx="5566">
                  <c:v>0.80200000000000005</c:v>
                </c:pt>
                <c:pt idx="5567">
                  <c:v>0.80200000000000005</c:v>
                </c:pt>
                <c:pt idx="5568">
                  <c:v>0.80100000000000005</c:v>
                </c:pt>
                <c:pt idx="5569">
                  <c:v>0.80100000000000005</c:v>
                </c:pt>
                <c:pt idx="5570">
                  <c:v>0.80100000000000005</c:v>
                </c:pt>
                <c:pt idx="5571">
                  <c:v>0.80100000000000005</c:v>
                </c:pt>
                <c:pt idx="5572">
                  <c:v>0.80100000000000005</c:v>
                </c:pt>
                <c:pt idx="5573">
                  <c:v>0.80100000000000005</c:v>
                </c:pt>
                <c:pt idx="5574">
                  <c:v>0.80100000000000005</c:v>
                </c:pt>
                <c:pt idx="5575">
                  <c:v>0.80100000000000005</c:v>
                </c:pt>
                <c:pt idx="5576">
                  <c:v>0.80100000000000005</c:v>
                </c:pt>
                <c:pt idx="5577">
                  <c:v>0.8</c:v>
                </c:pt>
                <c:pt idx="5578">
                  <c:v>0.8</c:v>
                </c:pt>
                <c:pt idx="5579">
                  <c:v>0.8</c:v>
                </c:pt>
                <c:pt idx="5580">
                  <c:v>0.8</c:v>
                </c:pt>
                <c:pt idx="5581">
                  <c:v>0.8</c:v>
                </c:pt>
                <c:pt idx="5582">
                  <c:v>0.8</c:v>
                </c:pt>
                <c:pt idx="5583">
                  <c:v>0.8</c:v>
                </c:pt>
                <c:pt idx="5584">
                  <c:v>0.8</c:v>
                </c:pt>
                <c:pt idx="5585">
                  <c:v>0.8</c:v>
                </c:pt>
                <c:pt idx="5586">
                  <c:v>0.8</c:v>
                </c:pt>
                <c:pt idx="5587">
                  <c:v>0.8</c:v>
                </c:pt>
                <c:pt idx="5588">
                  <c:v>0.79900000000000004</c:v>
                </c:pt>
                <c:pt idx="5589">
                  <c:v>0.79900000000000004</c:v>
                </c:pt>
                <c:pt idx="5590">
                  <c:v>0.79900000000000004</c:v>
                </c:pt>
                <c:pt idx="5591">
                  <c:v>0.79900000000000004</c:v>
                </c:pt>
                <c:pt idx="5592">
                  <c:v>0.79900000000000004</c:v>
                </c:pt>
                <c:pt idx="5593">
                  <c:v>0.79800000000000004</c:v>
                </c:pt>
                <c:pt idx="5594">
                  <c:v>0.79800000000000004</c:v>
                </c:pt>
                <c:pt idx="5595">
                  <c:v>0.79800000000000004</c:v>
                </c:pt>
                <c:pt idx="5596">
                  <c:v>0.79800000000000004</c:v>
                </c:pt>
                <c:pt idx="5597">
                  <c:v>0.79800000000000004</c:v>
                </c:pt>
                <c:pt idx="5598">
                  <c:v>0.79800000000000004</c:v>
                </c:pt>
                <c:pt idx="5599">
                  <c:v>0.79800000000000004</c:v>
                </c:pt>
                <c:pt idx="5600">
                  <c:v>0.79800000000000004</c:v>
                </c:pt>
                <c:pt idx="5601">
                  <c:v>0.79700000000000004</c:v>
                </c:pt>
                <c:pt idx="5602">
                  <c:v>0.79700000000000004</c:v>
                </c:pt>
                <c:pt idx="5603">
                  <c:v>0.79700000000000004</c:v>
                </c:pt>
                <c:pt idx="5604">
                  <c:v>0.79700000000000004</c:v>
                </c:pt>
                <c:pt idx="5605">
                  <c:v>0.79700000000000004</c:v>
                </c:pt>
                <c:pt idx="5606">
                  <c:v>0.79700000000000004</c:v>
                </c:pt>
                <c:pt idx="5607">
                  <c:v>0.79700000000000004</c:v>
                </c:pt>
                <c:pt idx="5608">
                  <c:v>0.79700000000000004</c:v>
                </c:pt>
                <c:pt idx="5609">
                  <c:v>0.79700000000000004</c:v>
                </c:pt>
                <c:pt idx="5610">
                  <c:v>0.79700000000000004</c:v>
                </c:pt>
                <c:pt idx="5611">
                  <c:v>0.79700000000000004</c:v>
                </c:pt>
                <c:pt idx="5612">
                  <c:v>0.79700000000000004</c:v>
                </c:pt>
                <c:pt idx="5613">
                  <c:v>0.79700000000000004</c:v>
                </c:pt>
                <c:pt idx="5614">
                  <c:v>0.79600000000000004</c:v>
                </c:pt>
                <c:pt idx="5615">
                  <c:v>0.79600000000000004</c:v>
                </c:pt>
                <c:pt idx="5616">
                  <c:v>0.79600000000000004</c:v>
                </c:pt>
                <c:pt idx="5617">
                  <c:v>0.79600000000000004</c:v>
                </c:pt>
                <c:pt idx="5618">
                  <c:v>0.79600000000000004</c:v>
                </c:pt>
                <c:pt idx="5619">
                  <c:v>0.79600000000000004</c:v>
                </c:pt>
                <c:pt idx="5620">
                  <c:v>0.79600000000000004</c:v>
                </c:pt>
                <c:pt idx="5621">
                  <c:v>0.79600000000000004</c:v>
                </c:pt>
                <c:pt idx="5622">
                  <c:v>0.79600000000000004</c:v>
                </c:pt>
                <c:pt idx="5623">
                  <c:v>0.79500000000000004</c:v>
                </c:pt>
                <c:pt idx="5624">
                  <c:v>0.79500000000000004</c:v>
                </c:pt>
                <c:pt idx="5625">
                  <c:v>0.79500000000000004</c:v>
                </c:pt>
                <c:pt idx="5626">
                  <c:v>0.79500000000000004</c:v>
                </c:pt>
                <c:pt idx="5627">
                  <c:v>0.79500000000000004</c:v>
                </c:pt>
                <c:pt idx="5628">
                  <c:v>0.79500000000000004</c:v>
                </c:pt>
                <c:pt idx="5629">
                  <c:v>0.79500000000000004</c:v>
                </c:pt>
                <c:pt idx="5630">
                  <c:v>0.79500000000000004</c:v>
                </c:pt>
                <c:pt idx="5631">
                  <c:v>0.79500000000000004</c:v>
                </c:pt>
                <c:pt idx="5632">
                  <c:v>0.79500000000000004</c:v>
                </c:pt>
                <c:pt idx="5633">
                  <c:v>0.79400000000000004</c:v>
                </c:pt>
                <c:pt idx="5634">
                  <c:v>0.79400000000000004</c:v>
                </c:pt>
                <c:pt idx="5635">
                  <c:v>0.79400000000000004</c:v>
                </c:pt>
                <c:pt idx="5636">
                  <c:v>0.79400000000000004</c:v>
                </c:pt>
                <c:pt idx="5637">
                  <c:v>0.79400000000000004</c:v>
                </c:pt>
                <c:pt idx="5638">
                  <c:v>0.79400000000000004</c:v>
                </c:pt>
                <c:pt idx="5639">
                  <c:v>0.79400000000000004</c:v>
                </c:pt>
                <c:pt idx="5640">
                  <c:v>0.79400000000000004</c:v>
                </c:pt>
                <c:pt idx="5641">
                  <c:v>0.79400000000000004</c:v>
                </c:pt>
                <c:pt idx="5642">
                  <c:v>0.79400000000000004</c:v>
                </c:pt>
                <c:pt idx="5643">
                  <c:v>0.79300000000000004</c:v>
                </c:pt>
                <c:pt idx="5644">
                  <c:v>0.79300000000000004</c:v>
                </c:pt>
                <c:pt idx="5645">
                  <c:v>0.79300000000000004</c:v>
                </c:pt>
                <c:pt idx="5646">
                  <c:v>0.79300000000000004</c:v>
                </c:pt>
                <c:pt idx="5647">
                  <c:v>0.79300000000000004</c:v>
                </c:pt>
                <c:pt idx="5648">
                  <c:v>0.79300000000000004</c:v>
                </c:pt>
                <c:pt idx="5649">
                  <c:v>0.79300000000000004</c:v>
                </c:pt>
                <c:pt idx="5650">
                  <c:v>0.79300000000000004</c:v>
                </c:pt>
                <c:pt idx="5651">
                  <c:v>0.79200000000000004</c:v>
                </c:pt>
                <c:pt idx="5652">
                  <c:v>0.79200000000000004</c:v>
                </c:pt>
                <c:pt idx="5653">
                  <c:v>0.79200000000000004</c:v>
                </c:pt>
                <c:pt idx="5654">
                  <c:v>0.79200000000000004</c:v>
                </c:pt>
                <c:pt idx="5655">
                  <c:v>0.79100000000000004</c:v>
                </c:pt>
                <c:pt idx="5656">
                  <c:v>0.79100000000000004</c:v>
                </c:pt>
                <c:pt idx="5657">
                  <c:v>0.79100000000000004</c:v>
                </c:pt>
                <c:pt idx="5658">
                  <c:v>0.79100000000000004</c:v>
                </c:pt>
                <c:pt idx="5659">
                  <c:v>0.79100000000000004</c:v>
                </c:pt>
                <c:pt idx="5660">
                  <c:v>0.79100000000000004</c:v>
                </c:pt>
                <c:pt idx="5661">
                  <c:v>0.79100000000000004</c:v>
                </c:pt>
                <c:pt idx="5662">
                  <c:v>0.79100000000000004</c:v>
                </c:pt>
                <c:pt idx="5663">
                  <c:v>0.79100000000000004</c:v>
                </c:pt>
                <c:pt idx="5664">
                  <c:v>0.79100000000000004</c:v>
                </c:pt>
                <c:pt idx="5665">
                  <c:v>0.79100000000000004</c:v>
                </c:pt>
                <c:pt idx="5666">
                  <c:v>0.79</c:v>
                </c:pt>
                <c:pt idx="5667">
                  <c:v>0.79</c:v>
                </c:pt>
                <c:pt idx="5668">
                  <c:v>0.79</c:v>
                </c:pt>
                <c:pt idx="5669">
                  <c:v>0.79</c:v>
                </c:pt>
                <c:pt idx="5670">
                  <c:v>0.79</c:v>
                </c:pt>
                <c:pt idx="5671">
                  <c:v>0.79</c:v>
                </c:pt>
                <c:pt idx="5672">
                  <c:v>0.79</c:v>
                </c:pt>
                <c:pt idx="5673">
                  <c:v>0.79</c:v>
                </c:pt>
                <c:pt idx="5674">
                  <c:v>0.79</c:v>
                </c:pt>
                <c:pt idx="5675">
                  <c:v>0.79</c:v>
                </c:pt>
                <c:pt idx="5676">
                  <c:v>0.79</c:v>
                </c:pt>
                <c:pt idx="5677">
                  <c:v>0.79</c:v>
                </c:pt>
                <c:pt idx="5678">
                  <c:v>0.78900000000000003</c:v>
                </c:pt>
                <c:pt idx="5679">
                  <c:v>0.78900000000000003</c:v>
                </c:pt>
                <c:pt idx="5680">
                  <c:v>0.78900000000000003</c:v>
                </c:pt>
                <c:pt idx="5681">
                  <c:v>0.78900000000000003</c:v>
                </c:pt>
                <c:pt idx="5682">
                  <c:v>0.78900000000000003</c:v>
                </c:pt>
                <c:pt idx="5683">
                  <c:v>0.78900000000000003</c:v>
                </c:pt>
                <c:pt idx="5684">
                  <c:v>0.78900000000000003</c:v>
                </c:pt>
                <c:pt idx="5685">
                  <c:v>0.78900000000000003</c:v>
                </c:pt>
                <c:pt idx="5686">
                  <c:v>0.78900000000000003</c:v>
                </c:pt>
                <c:pt idx="5687">
                  <c:v>0.78900000000000003</c:v>
                </c:pt>
                <c:pt idx="5688">
                  <c:v>0.78900000000000003</c:v>
                </c:pt>
                <c:pt idx="5689">
                  <c:v>0.78900000000000003</c:v>
                </c:pt>
                <c:pt idx="5690">
                  <c:v>0.78900000000000003</c:v>
                </c:pt>
                <c:pt idx="5691">
                  <c:v>0.78900000000000003</c:v>
                </c:pt>
                <c:pt idx="5692">
                  <c:v>0.78900000000000003</c:v>
                </c:pt>
                <c:pt idx="5693">
                  <c:v>0.78800000000000003</c:v>
                </c:pt>
                <c:pt idx="5694">
                  <c:v>0.78800000000000003</c:v>
                </c:pt>
                <c:pt idx="5695">
                  <c:v>0.78800000000000003</c:v>
                </c:pt>
                <c:pt idx="5696">
                  <c:v>0.78800000000000003</c:v>
                </c:pt>
                <c:pt idx="5697">
                  <c:v>0.78800000000000003</c:v>
                </c:pt>
                <c:pt idx="5698">
                  <c:v>0.78800000000000003</c:v>
                </c:pt>
                <c:pt idx="5699">
                  <c:v>0.78800000000000003</c:v>
                </c:pt>
                <c:pt idx="5700">
                  <c:v>0.78800000000000003</c:v>
                </c:pt>
                <c:pt idx="5701">
                  <c:v>0.78800000000000003</c:v>
                </c:pt>
                <c:pt idx="5702">
                  <c:v>0.78800000000000003</c:v>
                </c:pt>
                <c:pt idx="5703">
                  <c:v>0.78800000000000003</c:v>
                </c:pt>
                <c:pt idx="5704">
                  <c:v>0.78800000000000003</c:v>
                </c:pt>
                <c:pt idx="5705">
                  <c:v>0.78800000000000003</c:v>
                </c:pt>
                <c:pt idx="5706">
                  <c:v>0.78700000000000003</c:v>
                </c:pt>
                <c:pt idx="5707">
                  <c:v>0.78700000000000003</c:v>
                </c:pt>
                <c:pt idx="5708">
                  <c:v>0.78700000000000003</c:v>
                </c:pt>
                <c:pt idx="5709">
                  <c:v>0.78700000000000003</c:v>
                </c:pt>
                <c:pt idx="5710">
                  <c:v>0.78700000000000003</c:v>
                </c:pt>
                <c:pt idx="5711">
                  <c:v>0.78600000000000003</c:v>
                </c:pt>
                <c:pt idx="5712">
                  <c:v>0.78600000000000003</c:v>
                </c:pt>
                <c:pt idx="5713">
                  <c:v>0.78600000000000003</c:v>
                </c:pt>
                <c:pt idx="5714">
                  <c:v>0.78600000000000003</c:v>
                </c:pt>
                <c:pt idx="5715">
                  <c:v>0.78600000000000003</c:v>
                </c:pt>
                <c:pt idx="5716">
                  <c:v>0.78600000000000003</c:v>
                </c:pt>
                <c:pt idx="5717">
                  <c:v>0.78500000000000003</c:v>
                </c:pt>
                <c:pt idx="5718">
                  <c:v>0.78500000000000003</c:v>
                </c:pt>
                <c:pt idx="5719">
                  <c:v>0.78500000000000003</c:v>
                </c:pt>
                <c:pt idx="5720">
                  <c:v>0.78500000000000003</c:v>
                </c:pt>
                <c:pt idx="5721">
                  <c:v>0.78500000000000003</c:v>
                </c:pt>
                <c:pt idx="5722">
                  <c:v>0.78500000000000003</c:v>
                </c:pt>
                <c:pt idx="5723">
                  <c:v>0.78500000000000003</c:v>
                </c:pt>
                <c:pt idx="5724">
                  <c:v>0.78500000000000003</c:v>
                </c:pt>
                <c:pt idx="5725">
                  <c:v>0.78500000000000003</c:v>
                </c:pt>
                <c:pt idx="5726">
                  <c:v>0.78500000000000003</c:v>
                </c:pt>
                <c:pt idx="5727">
                  <c:v>0.78400000000000003</c:v>
                </c:pt>
                <c:pt idx="5728">
                  <c:v>0.78400000000000003</c:v>
                </c:pt>
                <c:pt idx="5729">
                  <c:v>0.78400000000000003</c:v>
                </c:pt>
                <c:pt idx="5730">
                  <c:v>0.78400000000000003</c:v>
                </c:pt>
                <c:pt idx="5731">
                  <c:v>0.78400000000000003</c:v>
                </c:pt>
                <c:pt idx="5732">
                  <c:v>0.78400000000000003</c:v>
                </c:pt>
                <c:pt idx="5733">
                  <c:v>0.78400000000000003</c:v>
                </c:pt>
                <c:pt idx="5734">
                  <c:v>0.78400000000000003</c:v>
                </c:pt>
                <c:pt idx="5735">
                  <c:v>0.78400000000000003</c:v>
                </c:pt>
                <c:pt idx="5736">
                  <c:v>0.78300000000000003</c:v>
                </c:pt>
                <c:pt idx="5737">
                  <c:v>0.78300000000000003</c:v>
                </c:pt>
                <c:pt idx="5738">
                  <c:v>0.78300000000000003</c:v>
                </c:pt>
                <c:pt idx="5739">
                  <c:v>0.78300000000000003</c:v>
                </c:pt>
                <c:pt idx="5740">
                  <c:v>0.78300000000000003</c:v>
                </c:pt>
                <c:pt idx="5741">
                  <c:v>0.78300000000000003</c:v>
                </c:pt>
                <c:pt idx="5742">
                  <c:v>0.78200000000000003</c:v>
                </c:pt>
                <c:pt idx="5743">
                  <c:v>0.78200000000000003</c:v>
                </c:pt>
                <c:pt idx="5744">
                  <c:v>0.78200000000000003</c:v>
                </c:pt>
                <c:pt idx="5745">
                  <c:v>0.78200000000000003</c:v>
                </c:pt>
                <c:pt idx="5746">
                  <c:v>0.78200000000000003</c:v>
                </c:pt>
                <c:pt idx="5747">
                  <c:v>0.78200000000000003</c:v>
                </c:pt>
                <c:pt idx="5748">
                  <c:v>0.78200000000000003</c:v>
                </c:pt>
                <c:pt idx="5749">
                  <c:v>0.78200000000000003</c:v>
                </c:pt>
                <c:pt idx="5750">
                  <c:v>0.78200000000000003</c:v>
                </c:pt>
                <c:pt idx="5751">
                  <c:v>0.78200000000000003</c:v>
                </c:pt>
                <c:pt idx="5752">
                  <c:v>0.78200000000000003</c:v>
                </c:pt>
                <c:pt idx="5753">
                  <c:v>0.78100000000000003</c:v>
                </c:pt>
                <c:pt idx="5754">
                  <c:v>0.78100000000000003</c:v>
                </c:pt>
                <c:pt idx="5755">
                  <c:v>0.78100000000000003</c:v>
                </c:pt>
                <c:pt idx="5756">
                  <c:v>0.78100000000000003</c:v>
                </c:pt>
                <c:pt idx="5757">
                  <c:v>0.78100000000000003</c:v>
                </c:pt>
                <c:pt idx="5758">
                  <c:v>0.78100000000000003</c:v>
                </c:pt>
                <c:pt idx="5759">
                  <c:v>0.78100000000000003</c:v>
                </c:pt>
                <c:pt idx="5760">
                  <c:v>0.78100000000000003</c:v>
                </c:pt>
                <c:pt idx="5761">
                  <c:v>0.78100000000000003</c:v>
                </c:pt>
                <c:pt idx="5762">
                  <c:v>0.78100000000000003</c:v>
                </c:pt>
                <c:pt idx="5763">
                  <c:v>0.78</c:v>
                </c:pt>
                <c:pt idx="5764">
                  <c:v>0.78</c:v>
                </c:pt>
                <c:pt idx="5765">
                  <c:v>0.78</c:v>
                </c:pt>
                <c:pt idx="5766">
                  <c:v>0.78</c:v>
                </c:pt>
                <c:pt idx="5767">
                  <c:v>0.78</c:v>
                </c:pt>
                <c:pt idx="5768">
                  <c:v>0.78</c:v>
                </c:pt>
                <c:pt idx="5769">
                  <c:v>0.78</c:v>
                </c:pt>
                <c:pt idx="5770">
                  <c:v>0.78</c:v>
                </c:pt>
                <c:pt idx="5771">
                  <c:v>0.78</c:v>
                </c:pt>
                <c:pt idx="5772">
                  <c:v>0.78</c:v>
                </c:pt>
                <c:pt idx="5773">
                  <c:v>0.77900000000000003</c:v>
                </c:pt>
                <c:pt idx="5774">
                  <c:v>0.77900000000000003</c:v>
                </c:pt>
                <c:pt idx="5775">
                  <c:v>0.77900000000000003</c:v>
                </c:pt>
                <c:pt idx="5776">
                  <c:v>0.77900000000000003</c:v>
                </c:pt>
                <c:pt idx="5777">
                  <c:v>0.77900000000000003</c:v>
                </c:pt>
                <c:pt idx="5778">
                  <c:v>0.77900000000000003</c:v>
                </c:pt>
                <c:pt idx="5779">
                  <c:v>0.77900000000000003</c:v>
                </c:pt>
                <c:pt idx="5780">
                  <c:v>0.77900000000000003</c:v>
                </c:pt>
                <c:pt idx="5781">
                  <c:v>0.77900000000000003</c:v>
                </c:pt>
                <c:pt idx="5782">
                  <c:v>0.77900000000000003</c:v>
                </c:pt>
                <c:pt idx="5783">
                  <c:v>0.77900000000000003</c:v>
                </c:pt>
                <c:pt idx="5784">
                  <c:v>0.77800000000000002</c:v>
                </c:pt>
                <c:pt idx="5785">
                  <c:v>0.77800000000000002</c:v>
                </c:pt>
                <c:pt idx="5786">
                  <c:v>0.77800000000000002</c:v>
                </c:pt>
                <c:pt idx="5787">
                  <c:v>0.77800000000000002</c:v>
                </c:pt>
                <c:pt idx="5788">
                  <c:v>0.77800000000000002</c:v>
                </c:pt>
                <c:pt idx="5789">
                  <c:v>0.77800000000000002</c:v>
                </c:pt>
                <c:pt idx="5790">
                  <c:v>0.77800000000000002</c:v>
                </c:pt>
                <c:pt idx="5791">
                  <c:v>0.77800000000000002</c:v>
                </c:pt>
                <c:pt idx="5792">
                  <c:v>0.77700000000000002</c:v>
                </c:pt>
                <c:pt idx="5793">
                  <c:v>0.77700000000000002</c:v>
                </c:pt>
                <c:pt idx="5794">
                  <c:v>0.77700000000000002</c:v>
                </c:pt>
                <c:pt idx="5795">
                  <c:v>0.77700000000000002</c:v>
                </c:pt>
                <c:pt idx="5796">
                  <c:v>0.77700000000000002</c:v>
                </c:pt>
                <c:pt idx="5797">
                  <c:v>0.77700000000000002</c:v>
                </c:pt>
                <c:pt idx="5798">
                  <c:v>0.77700000000000002</c:v>
                </c:pt>
                <c:pt idx="5799">
                  <c:v>0.77700000000000002</c:v>
                </c:pt>
                <c:pt idx="5800">
                  <c:v>0.77600000000000002</c:v>
                </c:pt>
                <c:pt idx="5801">
                  <c:v>0.77600000000000002</c:v>
                </c:pt>
                <c:pt idx="5802">
                  <c:v>0.77600000000000002</c:v>
                </c:pt>
                <c:pt idx="5803">
                  <c:v>0.77600000000000002</c:v>
                </c:pt>
                <c:pt idx="5804">
                  <c:v>0.77600000000000002</c:v>
                </c:pt>
                <c:pt idx="5805">
                  <c:v>0.77600000000000002</c:v>
                </c:pt>
                <c:pt idx="5806">
                  <c:v>0.77600000000000002</c:v>
                </c:pt>
                <c:pt idx="5807">
                  <c:v>0.77600000000000002</c:v>
                </c:pt>
                <c:pt idx="5808">
                  <c:v>0.77600000000000002</c:v>
                </c:pt>
                <c:pt idx="5809">
                  <c:v>0.77600000000000002</c:v>
                </c:pt>
                <c:pt idx="5810">
                  <c:v>0.77600000000000002</c:v>
                </c:pt>
                <c:pt idx="5811">
                  <c:v>0.77600000000000002</c:v>
                </c:pt>
                <c:pt idx="5812">
                  <c:v>0.77500000000000002</c:v>
                </c:pt>
                <c:pt idx="5813">
                  <c:v>0.77500000000000002</c:v>
                </c:pt>
                <c:pt idx="5814">
                  <c:v>0.77500000000000002</c:v>
                </c:pt>
                <c:pt idx="5815">
                  <c:v>0.77500000000000002</c:v>
                </c:pt>
                <c:pt idx="5816">
                  <c:v>0.77500000000000002</c:v>
                </c:pt>
                <c:pt idx="5817">
                  <c:v>0.77500000000000002</c:v>
                </c:pt>
                <c:pt idx="5818">
                  <c:v>0.77500000000000002</c:v>
                </c:pt>
                <c:pt idx="5819">
                  <c:v>0.77500000000000002</c:v>
                </c:pt>
                <c:pt idx="5820">
                  <c:v>0.77500000000000002</c:v>
                </c:pt>
                <c:pt idx="5821">
                  <c:v>0.77500000000000002</c:v>
                </c:pt>
                <c:pt idx="5822">
                  <c:v>0.77400000000000002</c:v>
                </c:pt>
                <c:pt idx="5823">
                  <c:v>0.77400000000000002</c:v>
                </c:pt>
                <c:pt idx="5824">
                  <c:v>0.77400000000000002</c:v>
                </c:pt>
                <c:pt idx="5825">
                  <c:v>0.77400000000000002</c:v>
                </c:pt>
                <c:pt idx="5826">
                  <c:v>0.77400000000000002</c:v>
                </c:pt>
                <c:pt idx="5827">
                  <c:v>0.77400000000000002</c:v>
                </c:pt>
                <c:pt idx="5828">
                  <c:v>0.77400000000000002</c:v>
                </c:pt>
                <c:pt idx="5829">
                  <c:v>0.77400000000000002</c:v>
                </c:pt>
                <c:pt idx="5830">
                  <c:v>0.77400000000000002</c:v>
                </c:pt>
                <c:pt idx="5831">
                  <c:v>0.77300000000000002</c:v>
                </c:pt>
                <c:pt idx="5832">
                  <c:v>0.77300000000000002</c:v>
                </c:pt>
                <c:pt idx="5833">
                  <c:v>0.77300000000000002</c:v>
                </c:pt>
                <c:pt idx="5834">
                  <c:v>0.77300000000000002</c:v>
                </c:pt>
                <c:pt idx="5835">
                  <c:v>0.77300000000000002</c:v>
                </c:pt>
                <c:pt idx="5836">
                  <c:v>0.77300000000000002</c:v>
                </c:pt>
                <c:pt idx="5837">
                  <c:v>0.77300000000000002</c:v>
                </c:pt>
                <c:pt idx="5838">
                  <c:v>0.77300000000000002</c:v>
                </c:pt>
                <c:pt idx="5839">
                  <c:v>0.77300000000000002</c:v>
                </c:pt>
                <c:pt idx="5840">
                  <c:v>0.77300000000000002</c:v>
                </c:pt>
                <c:pt idx="5841">
                  <c:v>0.77300000000000002</c:v>
                </c:pt>
                <c:pt idx="5842">
                  <c:v>0.77300000000000002</c:v>
                </c:pt>
                <c:pt idx="5843">
                  <c:v>0.77300000000000002</c:v>
                </c:pt>
                <c:pt idx="5844">
                  <c:v>0.77300000000000002</c:v>
                </c:pt>
                <c:pt idx="5845">
                  <c:v>0.77200000000000002</c:v>
                </c:pt>
                <c:pt idx="5846">
                  <c:v>0.77200000000000002</c:v>
                </c:pt>
                <c:pt idx="5847">
                  <c:v>0.77200000000000002</c:v>
                </c:pt>
                <c:pt idx="5848">
                  <c:v>0.77200000000000002</c:v>
                </c:pt>
                <c:pt idx="5849">
                  <c:v>0.77200000000000002</c:v>
                </c:pt>
                <c:pt idx="5850">
                  <c:v>0.77200000000000002</c:v>
                </c:pt>
                <c:pt idx="5851">
                  <c:v>0.77200000000000002</c:v>
                </c:pt>
                <c:pt idx="5852">
                  <c:v>0.77200000000000002</c:v>
                </c:pt>
                <c:pt idx="5853">
                  <c:v>0.77200000000000002</c:v>
                </c:pt>
                <c:pt idx="5854">
                  <c:v>0.77100000000000002</c:v>
                </c:pt>
                <c:pt idx="5855">
                  <c:v>0.77100000000000002</c:v>
                </c:pt>
                <c:pt idx="5856">
                  <c:v>0.77100000000000002</c:v>
                </c:pt>
                <c:pt idx="5857">
                  <c:v>0.77</c:v>
                </c:pt>
                <c:pt idx="5858">
                  <c:v>0.77</c:v>
                </c:pt>
                <c:pt idx="5859">
                  <c:v>0.77</c:v>
                </c:pt>
                <c:pt idx="5860">
                  <c:v>0.77</c:v>
                </c:pt>
                <c:pt idx="5861">
                  <c:v>0.77</c:v>
                </c:pt>
                <c:pt idx="5862">
                  <c:v>0.77</c:v>
                </c:pt>
                <c:pt idx="5863">
                  <c:v>0.77</c:v>
                </c:pt>
                <c:pt idx="5864">
                  <c:v>0.77</c:v>
                </c:pt>
                <c:pt idx="5865">
                  <c:v>0.77</c:v>
                </c:pt>
                <c:pt idx="5866">
                  <c:v>0.77</c:v>
                </c:pt>
                <c:pt idx="5867">
                  <c:v>0.77</c:v>
                </c:pt>
                <c:pt idx="5868">
                  <c:v>0.77</c:v>
                </c:pt>
                <c:pt idx="5869">
                  <c:v>0.76900000000000002</c:v>
                </c:pt>
                <c:pt idx="5870">
                  <c:v>0.76900000000000002</c:v>
                </c:pt>
                <c:pt idx="5871">
                  <c:v>0.76900000000000002</c:v>
                </c:pt>
                <c:pt idx="5872">
                  <c:v>0.76900000000000002</c:v>
                </c:pt>
                <c:pt idx="5873">
                  <c:v>0.76900000000000002</c:v>
                </c:pt>
                <c:pt idx="5874">
                  <c:v>0.76900000000000002</c:v>
                </c:pt>
                <c:pt idx="5875">
                  <c:v>0.76900000000000002</c:v>
                </c:pt>
                <c:pt idx="5876">
                  <c:v>0.76900000000000002</c:v>
                </c:pt>
                <c:pt idx="5877">
                  <c:v>0.76900000000000002</c:v>
                </c:pt>
                <c:pt idx="5878">
                  <c:v>0.76900000000000002</c:v>
                </c:pt>
                <c:pt idx="5879">
                  <c:v>0.76900000000000002</c:v>
                </c:pt>
                <c:pt idx="5880">
                  <c:v>0.76900000000000002</c:v>
                </c:pt>
                <c:pt idx="5881">
                  <c:v>0.76900000000000002</c:v>
                </c:pt>
                <c:pt idx="5882">
                  <c:v>0.76900000000000002</c:v>
                </c:pt>
                <c:pt idx="5883">
                  <c:v>0.76800000000000002</c:v>
                </c:pt>
                <c:pt idx="5884">
                  <c:v>0.76800000000000002</c:v>
                </c:pt>
                <c:pt idx="5885">
                  <c:v>0.76800000000000002</c:v>
                </c:pt>
                <c:pt idx="5886">
                  <c:v>0.76800000000000002</c:v>
                </c:pt>
                <c:pt idx="5887">
                  <c:v>0.76800000000000002</c:v>
                </c:pt>
                <c:pt idx="5888">
                  <c:v>0.76800000000000002</c:v>
                </c:pt>
                <c:pt idx="5889">
                  <c:v>0.76800000000000002</c:v>
                </c:pt>
                <c:pt idx="5890">
                  <c:v>0.76800000000000002</c:v>
                </c:pt>
                <c:pt idx="5891">
                  <c:v>0.76800000000000002</c:v>
                </c:pt>
                <c:pt idx="5892">
                  <c:v>0.76800000000000002</c:v>
                </c:pt>
                <c:pt idx="5893">
                  <c:v>0.76800000000000002</c:v>
                </c:pt>
                <c:pt idx="5894">
                  <c:v>0.76800000000000002</c:v>
                </c:pt>
                <c:pt idx="5895">
                  <c:v>0.76800000000000002</c:v>
                </c:pt>
                <c:pt idx="5896">
                  <c:v>0.76800000000000002</c:v>
                </c:pt>
                <c:pt idx="5897">
                  <c:v>0.76800000000000002</c:v>
                </c:pt>
                <c:pt idx="5898">
                  <c:v>0.76800000000000002</c:v>
                </c:pt>
                <c:pt idx="5899">
                  <c:v>0.76800000000000002</c:v>
                </c:pt>
                <c:pt idx="5900">
                  <c:v>0.76700000000000002</c:v>
                </c:pt>
                <c:pt idx="5901">
                  <c:v>0.76700000000000002</c:v>
                </c:pt>
                <c:pt idx="5902">
                  <c:v>0.76700000000000002</c:v>
                </c:pt>
                <c:pt idx="5903">
                  <c:v>0.76700000000000002</c:v>
                </c:pt>
                <c:pt idx="5904">
                  <c:v>0.76700000000000002</c:v>
                </c:pt>
                <c:pt idx="5905">
                  <c:v>0.76700000000000002</c:v>
                </c:pt>
                <c:pt idx="5906">
                  <c:v>0.76700000000000002</c:v>
                </c:pt>
                <c:pt idx="5907">
                  <c:v>0.76700000000000002</c:v>
                </c:pt>
                <c:pt idx="5908">
                  <c:v>0.76700000000000002</c:v>
                </c:pt>
                <c:pt idx="5909">
                  <c:v>0.76600000000000001</c:v>
                </c:pt>
                <c:pt idx="5910">
                  <c:v>0.76600000000000001</c:v>
                </c:pt>
                <c:pt idx="5911">
                  <c:v>0.76600000000000001</c:v>
                </c:pt>
                <c:pt idx="5912">
                  <c:v>0.76600000000000001</c:v>
                </c:pt>
                <c:pt idx="5913">
                  <c:v>0.76600000000000001</c:v>
                </c:pt>
                <c:pt idx="5914">
                  <c:v>0.76600000000000001</c:v>
                </c:pt>
                <c:pt idx="5915">
                  <c:v>0.76600000000000001</c:v>
                </c:pt>
                <c:pt idx="5916">
                  <c:v>0.76600000000000001</c:v>
                </c:pt>
                <c:pt idx="5917">
                  <c:v>0.76600000000000001</c:v>
                </c:pt>
                <c:pt idx="5918">
                  <c:v>0.76600000000000001</c:v>
                </c:pt>
                <c:pt idx="5919">
                  <c:v>0.76500000000000001</c:v>
                </c:pt>
                <c:pt idx="5920">
                  <c:v>0.76500000000000001</c:v>
                </c:pt>
                <c:pt idx="5921">
                  <c:v>0.76500000000000001</c:v>
                </c:pt>
                <c:pt idx="5922">
                  <c:v>0.76500000000000001</c:v>
                </c:pt>
                <c:pt idx="5923">
                  <c:v>0.76500000000000001</c:v>
                </c:pt>
                <c:pt idx="5924">
                  <c:v>0.76500000000000001</c:v>
                </c:pt>
                <c:pt idx="5925">
                  <c:v>0.76500000000000001</c:v>
                </c:pt>
                <c:pt idx="5926">
                  <c:v>0.76500000000000001</c:v>
                </c:pt>
                <c:pt idx="5927">
                  <c:v>0.76400000000000001</c:v>
                </c:pt>
                <c:pt idx="5928">
                  <c:v>0.76400000000000001</c:v>
                </c:pt>
                <c:pt idx="5929">
                  <c:v>0.76400000000000001</c:v>
                </c:pt>
                <c:pt idx="5930">
                  <c:v>0.76400000000000001</c:v>
                </c:pt>
                <c:pt idx="5931">
                  <c:v>0.76400000000000001</c:v>
                </c:pt>
                <c:pt idx="5932">
                  <c:v>0.76400000000000001</c:v>
                </c:pt>
                <c:pt idx="5933">
                  <c:v>0.76400000000000001</c:v>
                </c:pt>
                <c:pt idx="5934">
                  <c:v>0.76400000000000001</c:v>
                </c:pt>
                <c:pt idx="5935">
                  <c:v>0.76400000000000001</c:v>
                </c:pt>
                <c:pt idx="5936">
                  <c:v>0.76400000000000001</c:v>
                </c:pt>
                <c:pt idx="5937">
                  <c:v>0.76300000000000001</c:v>
                </c:pt>
                <c:pt idx="5938">
                  <c:v>0.76300000000000001</c:v>
                </c:pt>
                <c:pt idx="5939">
                  <c:v>0.76300000000000001</c:v>
                </c:pt>
                <c:pt idx="5940">
                  <c:v>0.76300000000000001</c:v>
                </c:pt>
                <c:pt idx="5941">
                  <c:v>0.76300000000000001</c:v>
                </c:pt>
                <c:pt idx="5942">
                  <c:v>0.76300000000000001</c:v>
                </c:pt>
                <c:pt idx="5943">
                  <c:v>0.76300000000000001</c:v>
                </c:pt>
                <c:pt idx="5944">
                  <c:v>0.76300000000000001</c:v>
                </c:pt>
                <c:pt idx="5945">
                  <c:v>0.76300000000000001</c:v>
                </c:pt>
                <c:pt idx="5946">
                  <c:v>0.76300000000000001</c:v>
                </c:pt>
                <c:pt idx="5947">
                  <c:v>0.76300000000000001</c:v>
                </c:pt>
                <c:pt idx="5948">
                  <c:v>0.76300000000000001</c:v>
                </c:pt>
                <c:pt idx="5949">
                  <c:v>0.76300000000000001</c:v>
                </c:pt>
                <c:pt idx="5950">
                  <c:v>0.76300000000000001</c:v>
                </c:pt>
                <c:pt idx="5951">
                  <c:v>0.76300000000000001</c:v>
                </c:pt>
                <c:pt idx="5952">
                  <c:v>0.76200000000000001</c:v>
                </c:pt>
                <c:pt idx="5953">
                  <c:v>0.76200000000000001</c:v>
                </c:pt>
                <c:pt idx="5954">
                  <c:v>0.76200000000000001</c:v>
                </c:pt>
                <c:pt idx="5955">
                  <c:v>0.76200000000000001</c:v>
                </c:pt>
                <c:pt idx="5956">
                  <c:v>0.76200000000000001</c:v>
                </c:pt>
                <c:pt idx="5957">
                  <c:v>0.76200000000000001</c:v>
                </c:pt>
                <c:pt idx="5958">
                  <c:v>0.76100000000000001</c:v>
                </c:pt>
                <c:pt idx="5959">
                  <c:v>0.76100000000000001</c:v>
                </c:pt>
                <c:pt idx="5960">
                  <c:v>0.76100000000000001</c:v>
                </c:pt>
                <c:pt idx="5961">
                  <c:v>0.76100000000000001</c:v>
                </c:pt>
                <c:pt idx="5962">
                  <c:v>0.76100000000000001</c:v>
                </c:pt>
                <c:pt idx="5963">
                  <c:v>0.76100000000000001</c:v>
                </c:pt>
                <c:pt idx="5964">
                  <c:v>0.76100000000000001</c:v>
                </c:pt>
                <c:pt idx="5965">
                  <c:v>0.76100000000000001</c:v>
                </c:pt>
                <c:pt idx="5966">
                  <c:v>0.76100000000000001</c:v>
                </c:pt>
                <c:pt idx="5967">
                  <c:v>0.76100000000000001</c:v>
                </c:pt>
                <c:pt idx="5968">
                  <c:v>0.76100000000000001</c:v>
                </c:pt>
                <c:pt idx="5969">
                  <c:v>0.76</c:v>
                </c:pt>
                <c:pt idx="5970">
                  <c:v>0.76</c:v>
                </c:pt>
                <c:pt idx="5971">
                  <c:v>0.76</c:v>
                </c:pt>
                <c:pt idx="5972">
                  <c:v>0.76</c:v>
                </c:pt>
                <c:pt idx="5973">
                  <c:v>0.76</c:v>
                </c:pt>
                <c:pt idx="5974">
                  <c:v>0.76</c:v>
                </c:pt>
                <c:pt idx="5975">
                  <c:v>0.76</c:v>
                </c:pt>
                <c:pt idx="5976">
                  <c:v>0.76</c:v>
                </c:pt>
                <c:pt idx="5977">
                  <c:v>0.76</c:v>
                </c:pt>
                <c:pt idx="5978">
                  <c:v>0.76</c:v>
                </c:pt>
                <c:pt idx="5979">
                  <c:v>0.76</c:v>
                </c:pt>
                <c:pt idx="5980">
                  <c:v>0.75900000000000001</c:v>
                </c:pt>
                <c:pt idx="5981">
                  <c:v>0.75900000000000001</c:v>
                </c:pt>
                <c:pt idx="5982">
                  <c:v>0.75900000000000001</c:v>
                </c:pt>
                <c:pt idx="5983">
                  <c:v>0.75900000000000001</c:v>
                </c:pt>
                <c:pt idx="5984">
                  <c:v>0.75900000000000001</c:v>
                </c:pt>
                <c:pt idx="5985">
                  <c:v>0.75900000000000001</c:v>
                </c:pt>
                <c:pt idx="5986">
                  <c:v>0.75900000000000001</c:v>
                </c:pt>
                <c:pt idx="5987">
                  <c:v>0.75900000000000001</c:v>
                </c:pt>
                <c:pt idx="5988">
                  <c:v>0.75900000000000001</c:v>
                </c:pt>
                <c:pt idx="5989">
                  <c:v>0.75900000000000001</c:v>
                </c:pt>
                <c:pt idx="5990">
                  <c:v>0.75900000000000001</c:v>
                </c:pt>
                <c:pt idx="5991">
                  <c:v>0.75900000000000001</c:v>
                </c:pt>
                <c:pt idx="5992">
                  <c:v>0.75900000000000001</c:v>
                </c:pt>
                <c:pt idx="5993">
                  <c:v>0.75900000000000001</c:v>
                </c:pt>
                <c:pt idx="5994">
                  <c:v>0.75900000000000001</c:v>
                </c:pt>
                <c:pt idx="5995">
                  <c:v>0.75900000000000001</c:v>
                </c:pt>
                <c:pt idx="5996">
                  <c:v>0.75800000000000001</c:v>
                </c:pt>
                <c:pt idx="5997">
                  <c:v>0.75800000000000001</c:v>
                </c:pt>
                <c:pt idx="5998">
                  <c:v>0.75800000000000001</c:v>
                </c:pt>
                <c:pt idx="5999">
                  <c:v>0.75800000000000001</c:v>
                </c:pt>
                <c:pt idx="6000">
                  <c:v>0.75800000000000001</c:v>
                </c:pt>
                <c:pt idx="6001">
                  <c:v>0.75800000000000001</c:v>
                </c:pt>
                <c:pt idx="6002">
                  <c:v>0.75800000000000001</c:v>
                </c:pt>
                <c:pt idx="6003">
                  <c:v>0.75700000000000001</c:v>
                </c:pt>
                <c:pt idx="6004">
                  <c:v>0.75700000000000001</c:v>
                </c:pt>
                <c:pt idx="6005">
                  <c:v>0.75700000000000001</c:v>
                </c:pt>
                <c:pt idx="6006">
                  <c:v>0.75700000000000001</c:v>
                </c:pt>
                <c:pt idx="6007">
                  <c:v>0.75700000000000001</c:v>
                </c:pt>
                <c:pt idx="6008">
                  <c:v>0.75700000000000001</c:v>
                </c:pt>
                <c:pt idx="6009">
                  <c:v>0.75700000000000001</c:v>
                </c:pt>
                <c:pt idx="6010">
                  <c:v>0.75700000000000001</c:v>
                </c:pt>
                <c:pt idx="6011">
                  <c:v>0.75700000000000001</c:v>
                </c:pt>
                <c:pt idx="6012">
                  <c:v>0.75700000000000001</c:v>
                </c:pt>
                <c:pt idx="6013">
                  <c:v>0.75700000000000001</c:v>
                </c:pt>
                <c:pt idx="6014">
                  <c:v>0.75600000000000001</c:v>
                </c:pt>
                <c:pt idx="6015">
                  <c:v>0.75600000000000001</c:v>
                </c:pt>
                <c:pt idx="6016">
                  <c:v>0.75600000000000001</c:v>
                </c:pt>
                <c:pt idx="6017">
                  <c:v>0.75600000000000001</c:v>
                </c:pt>
                <c:pt idx="6018">
                  <c:v>0.75600000000000001</c:v>
                </c:pt>
                <c:pt idx="6019">
                  <c:v>0.75600000000000001</c:v>
                </c:pt>
                <c:pt idx="6020">
                  <c:v>0.75600000000000001</c:v>
                </c:pt>
                <c:pt idx="6021">
                  <c:v>0.755</c:v>
                </c:pt>
                <c:pt idx="6022">
                  <c:v>0.755</c:v>
                </c:pt>
                <c:pt idx="6023">
                  <c:v>0.755</c:v>
                </c:pt>
                <c:pt idx="6024">
                  <c:v>0.755</c:v>
                </c:pt>
                <c:pt idx="6025">
                  <c:v>0.755</c:v>
                </c:pt>
                <c:pt idx="6026">
                  <c:v>0.755</c:v>
                </c:pt>
                <c:pt idx="6027">
                  <c:v>0.755</c:v>
                </c:pt>
                <c:pt idx="6028">
                  <c:v>0.755</c:v>
                </c:pt>
                <c:pt idx="6029">
                  <c:v>0.755</c:v>
                </c:pt>
                <c:pt idx="6030">
                  <c:v>0.754</c:v>
                </c:pt>
                <c:pt idx="6031">
                  <c:v>0.754</c:v>
                </c:pt>
                <c:pt idx="6032">
                  <c:v>0.754</c:v>
                </c:pt>
                <c:pt idx="6033">
                  <c:v>0.754</c:v>
                </c:pt>
                <c:pt idx="6034">
                  <c:v>0.754</c:v>
                </c:pt>
                <c:pt idx="6035">
                  <c:v>0.754</c:v>
                </c:pt>
                <c:pt idx="6036">
                  <c:v>0.754</c:v>
                </c:pt>
                <c:pt idx="6037">
                  <c:v>0.754</c:v>
                </c:pt>
                <c:pt idx="6038">
                  <c:v>0.754</c:v>
                </c:pt>
                <c:pt idx="6039">
                  <c:v>0.754</c:v>
                </c:pt>
                <c:pt idx="6040">
                  <c:v>0.753</c:v>
                </c:pt>
                <c:pt idx="6041">
                  <c:v>0.753</c:v>
                </c:pt>
                <c:pt idx="6042">
                  <c:v>0.753</c:v>
                </c:pt>
                <c:pt idx="6043">
                  <c:v>0.753</c:v>
                </c:pt>
                <c:pt idx="6044">
                  <c:v>0.753</c:v>
                </c:pt>
                <c:pt idx="6045">
                  <c:v>0.753</c:v>
                </c:pt>
                <c:pt idx="6046">
                  <c:v>0.753</c:v>
                </c:pt>
                <c:pt idx="6047">
                  <c:v>0.753</c:v>
                </c:pt>
                <c:pt idx="6048">
                  <c:v>0.753</c:v>
                </c:pt>
                <c:pt idx="6049">
                  <c:v>0.753</c:v>
                </c:pt>
                <c:pt idx="6050">
                  <c:v>0.753</c:v>
                </c:pt>
                <c:pt idx="6051">
                  <c:v>0.753</c:v>
                </c:pt>
                <c:pt idx="6052">
                  <c:v>0.753</c:v>
                </c:pt>
                <c:pt idx="6053">
                  <c:v>0.753</c:v>
                </c:pt>
                <c:pt idx="6054">
                  <c:v>0.752</c:v>
                </c:pt>
                <c:pt idx="6055">
                  <c:v>0.752</c:v>
                </c:pt>
                <c:pt idx="6056">
                  <c:v>0.752</c:v>
                </c:pt>
                <c:pt idx="6057">
                  <c:v>0.752</c:v>
                </c:pt>
                <c:pt idx="6058">
                  <c:v>0.752</c:v>
                </c:pt>
                <c:pt idx="6059">
                  <c:v>0.752</c:v>
                </c:pt>
                <c:pt idx="6060">
                  <c:v>0.752</c:v>
                </c:pt>
                <c:pt idx="6061">
                  <c:v>0.752</c:v>
                </c:pt>
                <c:pt idx="6062">
                  <c:v>0.752</c:v>
                </c:pt>
                <c:pt idx="6063">
                  <c:v>0.752</c:v>
                </c:pt>
                <c:pt idx="6064">
                  <c:v>0.752</c:v>
                </c:pt>
                <c:pt idx="6065">
                  <c:v>0.752</c:v>
                </c:pt>
                <c:pt idx="6066">
                  <c:v>0.752</c:v>
                </c:pt>
                <c:pt idx="6067">
                  <c:v>0.751</c:v>
                </c:pt>
                <c:pt idx="6068">
                  <c:v>0.751</c:v>
                </c:pt>
                <c:pt idx="6069">
                  <c:v>0.751</c:v>
                </c:pt>
                <c:pt idx="6070">
                  <c:v>0.751</c:v>
                </c:pt>
                <c:pt idx="6071">
                  <c:v>0.751</c:v>
                </c:pt>
                <c:pt idx="6072">
                  <c:v>0.751</c:v>
                </c:pt>
                <c:pt idx="6073">
                  <c:v>0.751</c:v>
                </c:pt>
                <c:pt idx="6074">
                  <c:v>0.751</c:v>
                </c:pt>
                <c:pt idx="6075">
                  <c:v>0.751</c:v>
                </c:pt>
                <c:pt idx="6076">
                  <c:v>0.751</c:v>
                </c:pt>
                <c:pt idx="6077">
                  <c:v>0.75</c:v>
                </c:pt>
                <c:pt idx="6078">
                  <c:v>0.75</c:v>
                </c:pt>
                <c:pt idx="6079">
                  <c:v>0.75</c:v>
                </c:pt>
                <c:pt idx="6080">
                  <c:v>0.75</c:v>
                </c:pt>
                <c:pt idx="6081">
                  <c:v>0.75</c:v>
                </c:pt>
                <c:pt idx="6082">
                  <c:v>0.75</c:v>
                </c:pt>
                <c:pt idx="6083">
                  <c:v>0.75</c:v>
                </c:pt>
                <c:pt idx="6084">
                  <c:v>0.75</c:v>
                </c:pt>
                <c:pt idx="6085">
                  <c:v>0.75</c:v>
                </c:pt>
                <c:pt idx="6086">
                  <c:v>0.75</c:v>
                </c:pt>
                <c:pt idx="6087">
                  <c:v>0.75</c:v>
                </c:pt>
                <c:pt idx="6088">
                  <c:v>0.75</c:v>
                </c:pt>
                <c:pt idx="6089">
                  <c:v>0.75</c:v>
                </c:pt>
                <c:pt idx="6090">
                  <c:v>0.75</c:v>
                </c:pt>
                <c:pt idx="6091">
                  <c:v>0.749</c:v>
                </c:pt>
                <c:pt idx="6092">
                  <c:v>0.749</c:v>
                </c:pt>
                <c:pt idx="6093">
                  <c:v>0.749</c:v>
                </c:pt>
                <c:pt idx="6094">
                  <c:v>0.749</c:v>
                </c:pt>
                <c:pt idx="6095">
                  <c:v>0.749</c:v>
                </c:pt>
                <c:pt idx="6096">
                  <c:v>0.749</c:v>
                </c:pt>
                <c:pt idx="6097">
                  <c:v>0.749</c:v>
                </c:pt>
                <c:pt idx="6098">
                  <c:v>0.749</c:v>
                </c:pt>
                <c:pt idx="6099">
                  <c:v>0.749</c:v>
                </c:pt>
                <c:pt idx="6100">
                  <c:v>0.749</c:v>
                </c:pt>
                <c:pt idx="6101">
                  <c:v>0.749</c:v>
                </c:pt>
                <c:pt idx="6102">
                  <c:v>0.748</c:v>
                </c:pt>
                <c:pt idx="6103">
                  <c:v>0.748</c:v>
                </c:pt>
                <c:pt idx="6104">
                  <c:v>0.748</c:v>
                </c:pt>
                <c:pt idx="6105">
                  <c:v>0.748</c:v>
                </c:pt>
                <c:pt idx="6106">
                  <c:v>0.748</c:v>
                </c:pt>
                <c:pt idx="6107">
                  <c:v>0.748</c:v>
                </c:pt>
                <c:pt idx="6108">
                  <c:v>0.748</c:v>
                </c:pt>
                <c:pt idx="6109">
                  <c:v>0.748</c:v>
                </c:pt>
                <c:pt idx="6110">
                  <c:v>0.748</c:v>
                </c:pt>
                <c:pt idx="6111">
                  <c:v>0.748</c:v>
                </c:pt>
                <c:pt idx="6112">
                  <c:v>0.748</c:v>
                </c:pt>
                <c:pt idx="6113">
                  <c:v>0.748</c:v>
                </c:pt>
                <c:pt idx="6114">
                  <c:v>0.747</c:v>
                </c:pt>
                <c:pt idx="6115">
                  <c:v>0.747</c:v>
                </c:pt>
                <c:pt idx="6116">
                  <c:v>0.747</c:v>
                </c:pt>
                <c:pt idx="6117">
                  <c:v>0.747</c:v>
                </c:pt>
                <c:pt idx="6118">
                  <c:v>0.747</c:v>
                </c:pt>
                <c:pt idx="6119">
                  <c:v>0.747</c:v>
                </c:pt>
                <c:pt idx="6120">
                  <c:v>0.747</c:v>
                </c:pt>
                <c:pt idx="6121">
                  <c:v>0.746</c:v>
                </c:pt>
                <c:pt idx="6122">
                  <c:v>0.746</c:v>
                </c:pt>
                <c:pt idx="6123">
                  <c:v>0.746</c:v>
                </c:pt>
                <c:pt idx="6124">
                  <c:v>0.746</c:v>
                </c:pt>
                <c:pt idx="6125">
                  <c:v>0.746</c:v>
                </c:pt>
                <c:pt idx="6126">
                  <c:v>0.746</c:v>
                </c:pt>
                <c:pt idx="6127">
                  <c:v>0.746</c:v>
                </c:pt>
                <c:pt idx="6128">
                  <c:v>0.746</c:v>
                </c:pt>
                <c:pt idx="6129">
                  <c:v>0.746</c:v>
                </c:pt>
                <c:pt idx="6130">
                  <c:v>0.746</c:v>
                </c:pt>
                <c:pt idx="6131">
                  <c:v>0.746</c:v>
                </c:pt>
                <c:pt idx="6132">
                  <c:v>0.746</c:v>
                </c:pt>
                <c:pt idx="6133">
                  <c:v>0.745</c:v>
                </c:pt>
                <c:pt idx="6134">
                  <c:v>0.745</c:v>
                </c:pt>
                <c:pt idx="6135">
                  <c:v>0.745</c:v>
                </c:pt>
                <c:pt idx="6136">
                  <c:v>0.745</c:v>
                </c:pt>
                <c:pt idx="6137">
                  <c:v>0.745</c:v>
                </c:pt>
                <c:pt idx="6138">
                  <c:v>0.745</c:v>
                </c:pt>
                <c:pt idx="6139">
                  <c:v>0.74399999999999999</c:v>
                </c:pt>
                <c:pt idx="6140">
                  <c:v>0.74399999999999999</c:v>
                </c:pt>
                <c:pt idx="6141">
                  <c:v>0.74399999999999999</c:v>
                </c:pt>
                <c:pt idx="6142">
                  <c:v>0.74399999999999999</c:v>
                </c:pt>
                <c:pt idx="6143">
                  <c:v>0.74399999999999999</c:v>
                </c:pt>
                <c:pt idx="6144">
                  <c:v>0.74399999999999999</c:v>
                </c:pt>
                <c:pt idx="6145">
                  <c:v>0.74399999999999999</c:v>
                </c:pt>
                <c:pt idx="6146">
                  <c:v>0.74399999999999999</c:v>
                </c:pt>
                <c:pt idx="6147">
                  <c:v>0.74399999999999999</c:v>
                </c:pt>
                <c:pt idx="6148">
                  <c:v>0.74399999999999999</c:v>
                </c:pt>
                <c:pt idx="6149">
                  <c:v>0.74399999999999999</c:v>
                </c:pt>
                <c:pt idx="6150">
                  <c:v>0.74399999999999999</c:v>
                </c:pt>
                <c:pt idx="6151">
                  <c:v>0.74299999999999999</c:v>
                </c:pt>
                <c:pt idx="6152">
                  <c:v>0.74299999999999999</c:v>
                </c:pt>
                <c:pt idx="6153">
                  <c:v>0.74299999999999999</c:v>
                </c:pt>
                <c:pt idx="6154">
                  <c:v>0.74299999999999999</c:v>
                </c:pt>
                <c:pt idx="6155">
                  <c:v>0.74299999999999999</c:v>
                </c:pt>
                <c:pt idx="6156">
                  <c:v>0.74299999999999999</c:v>
                </c:pt>
                <c:pt idx="6157">
                  <c:v>0.74299999999999999</c:v>
                </c:pt>
                <c:pt idx="6158">
                  <c:v>0.74299999999999999</c:v>
                </c:pt>
                <c:pt idx="6159">
                  <c:v>0.74299999999999999</c:v>
                </c:pt>
                <c:pt idx="6160">
                  <c:v>0.74299999999999999</c:v>
                </c:pt>
                <c:pt idx="6161">
                  <c:v>0.74199999999999999</c:v>
                </c:pt>
                <c:pt idx="6162">
                  <c:v>0.74199999999999999</c:v>
                </c:pt>
                <c:pt idx="6163">
                  <c:v>0.74199999999999999</c:v>
                </c:pt>
                <c:pt idx="6164">
                  <c:v>0.74199999999999999</c:v>
                </c:pt>
                <c:pt idx="6165">
                  <c:v>0.74199999999999999</c:v>
                </c:pt>
                <c:pt idx="6166">
                  <c:v>0.74199999999999999</c:v>
                </c:pt>
                <c:pt idx="6167">
                  <c:v>0.74199999999999999</c:v>
                </c:pt>
                <c:pt idx="6168">
                  <c:v>0.74199999999999999</c:v>
                </c:pt>
                <c:pt idx="6169">
                  <c:v>0.74099999999999999</c:v>
                </c:pt>
                <c:pt idx="6170">
                  <c:v>0.74099999999999999</c:v>
                </c:pt>
                <c:pt idx="6171">
                  <c:v>0.74099999999999999</c:v>
                </c:pt>
                <c:pt idx="6172">
                  <c:v>0.74099999999999999</c:v>
                </c:pt>
                <c:pt idx="6173">
                  <c:v>0.74099999999999999</c:v>
                </c:pt>
                <c:pt idx="6174">
                  <c:v>0.74099999999999999</c:v>
                </c:pt>
                <c:pt idx="6175">
                  <c:v>0.74099999999999999</c:v>
                </c:pt>
                <c:pt idx="6176">
                  <c:v>0.74099999999999999</c:v>
                </c:pt>
                <c:pt idx="6177">
                  <c:v>0.74099999999999999</c:v>
                </c:pt>
                <c:pt idx="6178">
                  <c:v>0.74099999999999999</c:v>
                </c:pt>
                <c:pt idx="6179">
                  <c:v>0.74</c:v>
                </c:pt>
                <c:pt idx="6180">
                  <c:v>0.74</c:v>
                </c:pt>
                <c:pt idx="6181">
                  <c:v>0.74</c:v>
                </c:pt>
                <c:pt idx="6182">
                  <c:v>0.74</c:v>
                </c:pt>
                <c:pt idx="6183">
                  <c:v>0.74</c:v>
                </c:pt>
                <c:pt idx="6184">
                  <c:v>0.74</c:v>
                </c:pt>
                <c:pt idx="6185">
                  <c:v>0.74</c:v>
                </c:pt>
                <c:pt idx="6186">
                  <c:v>0.74</c:v>
                </c:pt>
                <c:pt idx="6187">
                  <c:v>0.74</c:v>
                </c:pt>
                <c:pt idx="6188">
                  <c:v>0.74</c:v>
                </c:pt>
                <c:pt idx="6189">
                  <c:v>0.74</c:v>
                </c:pt>
                <c:pt idx="6190">
                  <c:v>0.73899999999999999</c:v>
                </c:pt>
                <c:pt idx="6191">
                  <c:v>0.73899999999999999</c:v>
                </c:pt>
                <c:pt idx="6192">
                  <c:v>0.73899999999999999</c:v>
                </c:pt>
                <c:pt idx="6193">
                  <c:v>0.73899999999999999</c:v>
                </c:pt>
                <c:pt idx="6194">
                  <c:v>0.73899999999999999</c:v>
                </c:pt>
                <c:pt idx="6195">
                  <c:v>0.73899999999999999</c:v>
                </c:pt>
                <c:pt idx="6196">
                  <c:v>0.73899999999999999</c:v>
                </c:pt>
                <c:pt idx="6197">
                  <c:v>0.73899999999999999</c:v>
                </c:pt>
                <c:pt idx="6198">
                  <c:v>0.73899999999999999</c:v>
                </c:pt>
                <c:pt idx="6199">
                  <c:v>0.73899999999999999</c:v>
                </c:pt>
                <c:pt idx="6200">
                  <c:v>0.73899999999999999</c:v>
                </c:pt>
                <c:pt idx="6201">
                  <c:v>0.73899999999999999</c:v>
                </c:pt>
                <c:pt idx="6202">
                  <c:v>0.73799999999999999</c:v>
                </c:pt>
                <c:pt idx="6203">
                  <c:v>0.73799999999999999</c:v>
                </c:pt>
                <c:pt idx="6204">
                  <c:v>0.73699999999999999</c:v>
                </c:pt>
                <c:pt idx="6205">
                  <c:v>0.73699999999999999</c:v>
                </c:pt>
                <c:pt idx="6206">
                  <c:v>0.73699999999999999</c:v>
                </c:pt>
                <c:pt idx="6207">
                  <c:v>0.73699999999999999</c:v>
                </c:pt>
                <c:pt idx="6208">
                  <c:v>0.73699999999999999</c:v>
                </c:pt>
                <c:pt idx="6209">
                  <c:v>0.73699999999999999</c:v>
                </c:pt>
                <c:pt idx="6210">
                  <c:v>0.73699999999999999</c:v>
                </c:pt>
                <c:pt idx="6211">
                  <c:v>0.73699999999999999</c:v>
                </c:pt>
                <c:pt idx="6212">
                  <c:v>0.73699999999999999</c:v>
                </c:pt>
                <c:pt idx="6213">
                  <c:v>0.73699999999999999</c:v>
                </c:pt>
                <c:pt idx="6214">
                  <c:v>0.73699999999999999</c:v>
                </c:pt>
                <c:pt idx="6215">
                  <c:v>0.73599999999999999</c:v>
                </c:pt>
                <c:pt idx="6216">
                  <c:v>0.73599999999999999</c:v>
                </c:pt>
                <c:pt idx="6217">
                  <c:v>0.73599999999999999</c:v>
                </c:pt>
                <c:pt idx="6218">
                  <c:v>0.73599999999999999</c:v>
                </c:pt>
                <c:pt idx="6219">
                  <c:v>0.73599999999999999</c:v>
                </c:pt>
                <c:pt idx="6220">
                  <c:v>0.73599999999999999</c:v>
                </c:pt>
                <c:pt idx="6221">
                  <c:v>0.73599999999999999</c:v>
                </c:pt>
                <c:pt idx="6222">
                  <c:v>0.73599999999999999</c:v>
                </c:pt>
                <c:pt idx="6223">
                  <c:v>0.73599999999999999</c:v>
                </c:pt>
                <c:pt idx="6224">
                  <c:v>0.73599999999999999</c:v>
                </c:pt>
                <c:pt idx="6225">
                  <c:v>0.73599999999999999</c:v>
                </c:pt>
                <c:pt idx="6226">
                  <c:v>0.73599999999999999</c:v>
                </c:pt>
                <c:pt idx="6227">
                  <c:v>0.73599999999999999</c:v>
                </c:pt>
                <c:pt idx="6228">
                  <c:v>0.73599999999999999</c:v>
                </c:pt>
                <c:pt idx="6229">
                  <c:v>0.73499999999999999</c:v>
                </c:pt>
                <c:pt idx="6230">
                  <c:v>0.73499999999999999</c:v>
                </c:pt>
                <c:pt idx="6231">
                  <c:v>0.73499999999999999</c:v>
                </c:pt>
                <c:pt idx="6232">
                  <c:v>0.73499999999999999</c:v>
                </c:pt>
                <c:pt idx="6233">
                  <c:v>0.73499999999999999</c:v>
                </c:pt>
                <c:pt idx="6234">
                  <c:v>0.73499999999999999</c:v>
                </c:pt>
                <c:pt idx="6235">
                  <c:v>0.73499999999999999</c:v>
                </c:pt>
                <c:pt idx="6236">
                  <c:v>0.73499999999999999</c:v>
                </c:pt>
                <c:pt idx="6237">
                  <c:v>0.73499999999999999</c:v>
                </c:pt>
                <c:pt idx="6238">
                  <c:v>0.73499999999999999</c:v>
                </c:pt>
                <c:pt idx="6239">
                  <c:v>0.73499999999999999</c:v>
                </c:pt>
                <c:pt idx="6240">
                  <c:v>0.73499999999999999</c:v>
                </c:pt>
                <c:pt idx="6241">
                  <c:v>0.73499999999999999</c:v>
                </c:pt>
                <c:pt idx="6242">
                  <c:v>0.73499999999999999</c:v>
                </c:pt>
                <c:pt idx="6243">
                  <c:v>0.73499999999999999</c:v>
                </c:pt>
                <c:pt idx="6244">
                  <c:v>0.73399999999999999</c:v>
                </c:pt>
                <c:pt idx="6245">
                  <c:v>0.73399999999999999</c:v>
                </c:pt>
                <c:pt idx="6246">
                  <c:v>0.73399999999999999</c:v>
                </c:pt>
                <c:pt idx="6247">
                  <c:v>0.73399999999999999</c:v>
                </c:pt>
                <c:pt idx="6248">
                  <c:v>0.73399999999999999</c:v>
                </c:pt>
                <c:pt idx="6249">
                  <c:v>0.73399999999999999</c:v>
                </c:pt>
                <c:pt idx="6250">
                  <c:v>0.73399999999999999</c:v>
                </c:pt>
                <c:pt idx="6251">
                  <c:v>0.73399999999999999</c:v>
                </c:pt>
                <c:pt idx="6252">
                  <c:v>0.73399999999999999</c:v>
                </c:pt>
                <c:pt idx="6253">
                  <c:v>0.73399999999999999</c:v>
                </c:pt>
                <c:pt idx="6254">
                  <c:v>0.73299999999999998</c:v>
                </c:pt>
                <c:pt idx="6255">
                  <c:v>0.73299999999999998</c:v>
                </c:pt>
                <c:pt idx="6256">
                  <c:v>0.73299999999999998</c:v>
                </c:pt>
                <c:pt idx="6257">
                  <c:v>0.73299999999999998</c:v>
                </c:pt>
                <c:pt idx="6258">
                  <c:v>0.73299999999999998</c:v>
                </c:pt>
                <c:pt idx="6259">
                  <c:v>0.73299999999999998</c:v>
                </c:pt>
                <c:pt idx="6260">
                  <c:v>0.73299999999999998</c:v>
                </c:pt>
                <c:pt idx="6261">
                  <c:v>0.73299999999999998</c:v>
                </c:pt>
                <c:pt idx="6262">
                  <c:v>0.73199999999999998</c:v>
                </c:pt>
                <c:pt idx="6263">
                  <c:v>0.73199999999999998</c:v>
                </c:pt>
                <c:pt idx="6264">
                  <c:v>0.73199999999999998</c:v>
                </c:pt>
                <c:pt idx="6265">
                  <c:v>0.73199999999999998</c:v>
                </c:pt>
                <c:pt idx="6266">
                  <c:v>0.73199999999999998</c:v>
                </c:pt>
                <c:pt idx="6267">
                  <c:v>0.73199999999999998</c:v>
                </c:pt>
                <c:pt idx="6268">
                  <c:v>0.73199999999999998</c:v>
                </c:pt>
                <c:pt idx="6269">
                  <c:v>0.73199999999999998</c:v>
                </c:pt>
                <c:pt idx="6270">
                  <c:v>0.73199999999999998</c:v>
                </c:pt>
                <c:pt idx="6271">
                  <c:v>0.73199999999999998</c:v>
                </c:pt>
                <c:pt idx="6272">
                  <c:v>0.73099999999999998</c:v>
                </c:pt>
                <c:pt idx="6273">
                  <c:v>0.73099999999999998</c:v>
                </c:pt>
                <c:pt idx="6274">
                  <c:v>0.73099999999999998</c:v>
                </c:pt>
                <c:pt idx="6275">
                  <c:v>0.73099999999999998</c:v>
                </c:pt>
                <c:pt idx="6276">
                  <c:v>0.73099999999999998</c:v>
                </c:pt>
                <c:pt idx="6277">
                  <c:v>0.73099999999999998</c:v>
                </c:pt>
                <c:pt idx="6278">
                  <c:v>0.73099999999999998</c:v>
                </c:pt>
                <c:pt idx="6279">
                  <c:v>0.73</c:v>
                </c:pt>
                <c:pt idx="6280">
                  <c:v>0.73</c:v>
                </c:pt>
                <c:pt idx="6281">
                  <c:v>0.73</c:v>
                </c:pt>
                <c:pt idx="6282">
                  <c:v>0.73</c:v>
                </c:pt>
                <c:pt idx="6283">
                  <c:v>0.73</c:v>
                </c:pt>
                <c:pt idx="6284">
                  <c:v>0.73</c:v>
                </c:pt>
                <c:pt idx="6285">
                  <c:v>0.73</c:v>
                </c:pt>
                <c:pt idx="6286">
                  <c:v>0.72899999999999998</c:v>
                </c:pt>
                <c:pt idx="6287">
                  <c:v>0.72899999999999998</c:v>
                </c:pt>
                <c:pt idx="6288">
                  <c:v>0.72899999999999998</c:v>
                </c:pt>
                <c:pt idx="6289">
                  <c:v>0.72899999999999998</c:v>
                </c:pt>
                <c:pt idx="6290">
                  <c:v>0.72899999999999998</c:v>
                </c:pt>
                <c:pt idx="6291">
                  <c:v>0.72899999999999998</c:v>
                </c:pt>
                <c:pt idx="6292">
                  <c:v>0.72899999999999998</c:v>
                </c:pt>
                <c:pt idx="6293">
                  <c:v>0.72899999999999998</c:v>
                </c:pt>
                <c:pt idx="6294">
                  <c:v>0.72799999999999998</c:v>
                </c:pt>
                <c:pt idx="6295">
                  <c:v>0.72799999999999998</c:v>
                </c:pt>
                <c:pt idx="6296">
                  <c:v>0.72799999999999998</c:v>
                </c:pt>
                <c:pt idx="6297">
                  <c:v>0.72799999999999998</c:v>
                </c:pt>
                <c:pt idx="6298">
                  <c:v>0.72799999999999998</c:v>
                </c:pt>
                <c:pt idx="6299">
                  <c:v>0.72799999999999998</c:v>
                </c:pt>
                <c:pt idx="6300">
                  <c:v>0.72799999999999998</c:v>
                </c:pt>
                <c:pt idx="6301">
                  <c:v>0.72799999999999998</c:v>
                </c:pt>
                <c:pt idx="6302">
                  <c:v>0.72799999999999998</c:v>
                </c:pt>
                <c:pt idx="6303">
                  <c:v>0.72799999999999998</c:v>
                </c:pt>
                <c:pt idx="6304">
                  <c:v>0.72799999999999998</c:v>
                </c:pt>
                <c:pt idx="6305">
                  <c:v>0.72799999999999998</c:v>
                </c:pt>
                <c:pt idx="6306">
                  <c:v>0.72699999999999998</c:v>
                </c:pt>
                <c:pt idx="6307">
                  <c:v>0.72699999999999998</c:v>
                </c:pt>
                <c:pt idx="6308">
                  <c:v>0.72699999999999998</c:v>
                </c:pt>
                <c:pt idx="6309">
                  <c:v>0.72699999999999998</c:v>
                </c:pt>
                <c:pt idx="6310">
                  <c:v>0.72699999999999998</c:v>
                </c:pt>
                <c:pt idx="6311">
                  <c:v>0.72699999999999998</c:v>
                </c:pt>
                <c:pt idx="6312">
                  <c:v>0.72699999999999998</c:v>
                </c:pt>
                <c:pt idx="6313">
                  <c:v>0.72699999999999998</c:v>
                </c:pt>
                <c:pt idx="6314">
                  <c:v>0.72699999999999998</c:v>
                </c:pt>
                <c:pt idx="6315">
                  <c:v>0.72699999999999998</c:v>
                </c:pt>
                <c:pt idx="6316">
                  <c:v>0.72699999999999998</c:v>
                </c:pt>
                <c:pt idx="6317">
                  <c:v>0.72699999999999998</c:v>
                </c:pt>
                <c:pt idx="6318">
                  <c:v>0.72699999999999998</c:v>
                </c:pt>
                <c:pt idx="6319">
                  <c:v>0.72699999999999998</c:v>
                </c:pt>
                <c:pt idx="6320">
                  <c:v>0.72699999999999998</c:v>
                </c:pt>
                <c:pt idx="6321">
                  <c:v>0.72599999999999998</c:v>
                </c:pt>
                <c:pt idx="6322">
                  <c:v>0.72599999999999998</c:v>
                </c:pt>
                <c:pt idx="6323">
                  <c:v>0.72599999999999998</c:v>
                </c:pt>
                <c:pt idx="6324">
                  <c:v>0.72599999999999998</c:v>
                </c:pt>
                <c:pt idx="6325">
                  <c:v>0.72599999999999998</c:v>
                </c:pt>
                <c:pt idx="6326">
                  <c:v>0.72599999999999998</c:v>
                </c:pt>
                <c:pt idx="6327">
                  <c:v>0.72599999999999998</c:v>
                </c:pt>
                <c:pt idx="6328">
                  <c:v>0.72599999999999998</c:v>
                </c:pt>
                <c:pt idx="6329">
                  <c:v>0.72599999999999998</c:v>
                </c:pt>
                <c:pt idx="6330">
                  <c:v>0.72599999999999998</c:v>
                </c:pt>
                <c:pt idx="6331">
                  <c:v>0.72499999999999998</c:v>
                </c:pt>
                <c:pt idx="6332">
                  <c:v>0.72499999999999998</c:v>
                </c:pt>
                <c:pt idx="6333">
                  <c:v>0.72499999999999998</c:v>
                </c:pt>
                <c:pt idx="6334">
                  <c:v>0.72499999999999998</c:v>
                </c:pt>
                <c:pt idx="6335">
                  <c:v>0.72499999999999998</c:v>
                </c:pt>
                <c:pt idx="6336">
                  <c:v>0.72499999999999998</c:v>
                </c:pt>
                <c:pt idx="6337">
                  <c:v>0.72499999999999998</c:v>
                </c:pt>
                <c:pt idx="6338">
                  <c:v>0.72499999999999998</c:v>
                </c:pt>
                <c:pt idx="6339">
                  <c:v>0.72499999999999998</c:v>
                </c:pt>
                <c:pt idx="6340">
                  <c:v>0.72399999999999998</c:v>
                </c:pt>
                <c:pt idx="6341">
                  <c:v>0.72399999999999998</c:v>
                </c:pt>
                <c:pt idx="6342">
                  <c:v>0.72399999999999998</c:v>
                </c:pt>
                <c:pt idx="6343">
                  <c:v>0.72399999999999998</c:v>
                </c:pt>
                <c:pt idx="6344">
                  <c:v>0.72399999999999998</c:v>
                </c:pt>
                <c:pt idx="6345">
                  <c:v>0.72399999999999998</c:v>
                </c:pt>
                <c:pt idx="6346">
                  <c:v>0.72399999999999998</c:v>
                </c:pt>
                <c:pt idx="6347">
                  <c:v>0.72399999999999998</c:v>
                </c:pt>
                <c:pt idx="6348">
                  <c:v>0.72399999999999998</c:v>
                </c:pt>
                <c:pt idx="6349">
                  <c:v>0.72399999999999998</c:v>
                </c:pt>
                <c:pt idx="6350">
                  <c:v>0.72399999999999998</c:v>
                </c:pt>
                <c:pt idx="6351">
                  <c:v>0.72399999999999998</c:v>
                </c:pt>
                <c:pt idx="6352">
                  <c:v>0.72399999999999998</c:v>
                </c:pt>
                <c:pt idx="6353">
                  <c:v>0.72399999999999998</c:v>
                </c:pt>
                <c:pt idx="6354">
                  <c:v>0.72399999999999998</c:v>
                </c:pt>
                <c:pt idx="6355">
                  <c:v>0.72399999999999998</c:v>
                </c:pt>
                <c:pt idx="6356">
                  <c:v>0.72399999999999998</c:v>
                </c:pt>
                <c:pt idx="6357">
                  <c:v>0.72299999999999998</c:v>
                </c:pt>
                <c:pt idx="6358">
                  <c:v>0.72299999999999998</c:v>
                </c:pt>
                <c:pt idx="6359">
                  <c:v>0.72299999999999998</c:v>
                </c:pt>
                <c:pt idx="6360">
                  <c:v>0.72299999999999998</c:v>
                </c:pt>
                <c:pt idx="6361">
                  <c:v>0.72299999999999998</c:v>
                </c:pt>
                <c:pt idx="6362">
                  <c:v>0.72299999999999998</c:v>
                </c:pt>
                <c:pt idx="6363">
                  <c:v>0.72299999999999998</c:v>
                </c:pt>
                <c:pt idx="6364">
                  <c:v>0.72199999999999998</c:v>
                </c:pt>
                <c:pt idx="6365">
                  <c:v>0.72199999999999998</c:v>
                </c:pt>
                <c:pt idx="6366">
                  <c:v>0.72199999999999998</c:v>
                </c:pt>
                <c:pt idx="6367">
                  <c:v>0.72199999999999998</c:v>
                </c:pt>
                <c:pt idx="6368">
                  <c:v>0.72199999999999998</c:v>
                </c:pt>
                <c:pt idx="6369">
                  <c:v>0.72199999999999998</c:v>
                </c:pt>
                <c:pt idx="6370">
                  <c:v>0.72199999999999998</c:v>
                </c:pt>
                <c:pt idx="6371">
                  <c:v>0.72199999999999998</c:v>
                </c:pt>
                <c:pt idx="6372">
                  <c:v>0.72199999999999998</c:v>
                </c:pt>
                <c:pt idx="6373">
                  <c:v>0.72199999999999998</c:v>
                </c:pt>
                <c:pt idx="6374">
                  <c:v>0.72199999999999998</c:v>
                </c:pt>
                <c:pt idx="6375">
                  <c:v>0.72099999999999997</c:v>
                </c:pt>
                <c:pt idx="6376">
                  <c:v>0.72099999999999997</c:v>
                </c:pt>
                <c:pt idx="6377">
                  <c:v>0.72099999999999997</c:v>
                </c:pt>
                <c:pt idx="6378">
                  <c:v>0.72099999999999997</c:v>
                </c:pt>
                <c:pt idx="6379">
                  <c:v>0.72099999999999997</c:v>
                </c:pt>
                <c:pt idx="6380">
                  <c:v>0.72099999999999997</c:v>
                </c:pt>
                <c:pt idx="6381">
                  <c:v>0.72099999999999997</c:v>
                </c:pt>
                <c:pt idx="6382">
                  <c:v>0.72099999999999997</c:v>
                </c:pt>
                <c:pt idx="6383">
                  <c:v>0.72099999999999997</c:v>
                </c:pt>
                <c:pt idx="6384">
                  <c:v>0.72099999999999997</c:v>
                </c:pt>
                <c:pt idx="6385">
                  <c:v>0.72</c:v>
                </c:pt>
                <c:pt idx="6386">
                  <c:v>0.72</c:v>
                </c:pt>
                <c:pt idx="6387">
                  <c:v>0.72</c:v>
                </c:pt>
                <c:pt idx="6388">
                  <c:v>0.72</c:v>
                </c:pt>
                <c:pt idx="6389">
                  <c:v>0.72</c:v>
                </c:pt>
                <c:pt idx="6390">
                  <c:v>0.72</c:v>
                </c:pt>
                <c:pt idx="6391">
                  <c:v>0.72</c:v>
                </c:pt>
                <c:pt idx="6392">
                  <c:v>0.72</c:v>
                </c:pt>
                <c:pt idx="6393">
                  <c:v>0.72</c:v>
                </c:pt>
                <c:pt idx="6394">
                  <c:v>0.72</c:v>
                </c:pt>
                <c:pt idx="6395">
                  <c:v>0.72</c:v>
                </c:pt>
                <c:pt idx="6396">
                  <c:v>0.72</c:v>
                </c:pt>
                <c:pt idx="6397">
                  <c:v>0.72</c:v>
                </c:pt>
                <c:pt idx="6398">
                  <c:v>0.72</c:v>
                </c:pt>
                <c:pt idx="6399">
                  <c:v>0.72</c:v>
                </c:pt>
                <c:pt idx="6400">
                  <c:v>0.71899999999999997</c:v>
                </c:pt>
                <c:pt idx="6401">
                  <c:v>0.71899999999999997</c:v>
                </c:pt>
                <c:pt idx="6402">
                  <c:v>0.71899999999999997</c:v>
                </c:pt>
                <c:pt idx="6403">
                  <c:v>0.71899999999999997</c:v>
                </c:pt>
                <c:pt idx="6404">
                  <c:v>0.71899999999999997</c:v>
                </c:pt>
                <c:pt idx="6405">
                  <c:v>0.71899999999999997</c:v>
                </c:pt>
                <c:pt idx="6406">
                  <c:v>0.71899999999999997</c:v>
                </c:pt>
                <c:pt idx="6407">
                  <c:v>0.71899999999999997</c:v>
                </c:pt>
                <c:pt idx="6408">
                  <c:v>0.71799999999999997</c:v>
                </c:pt>
                <c:pt idx="6409">
                  <c:v>0.71799999999999997</c:v>
                </c:pt>
                <c:pt idx="6410">
                  <c:v>0.71799999999999997</c:v>
                </c:pt>
                <c:pt idx="6411">
                  <c:v>0.71799999999999997</c:v>
                </c:pt>
                <c:pt idx="6412">
                  <c:v>0.71799999999999997</c:v>
                </c:pt>
                <c:pt idx="6413">
                  <c:v>0.71799999999999997</c:v>
                </c:pt>
                <c:pt idx="6414">
                  <c:v>0.71799999999999997</c:v>
                </c:pt>
                <c:pt idx="6415">
                  <c:v>0.71799999999999997</c:v>
                </c:pt>
                <c:pt idx="6416">
                  <c:v>0.71799999999999997</c:v>
                </c:pt>
                <c:pt idx="6417">
                  <c:v>0.71799999999999997</c:v>
                </c:pt>
                <c:pt idx="6418">
                  <c:v>0.71799999999999997</c:v>
                </c:pt>
                <c:pt idx="6419">
                  <c:v>0.71799999999999997</c:v>
                </c:pt>
                <c:pt idx="6420">
                  <c:v>0.71799999999999997</c:v>
                </c:pt>
                <c:pt idx="6421">
                  <c:v>0.71699999999999997</c:v>
                </c:pt>
                <c:pt idx="6422">
                  <c:v>0.71699999999999997</c:v>
                </c:pt>
                <c:pt idx="6423">
                  <c:v>0.71699999999999997</c:v>
                </c:pt>
                <c:pt idx="6424">
                  <c:v>0.71699999999999997</c:v>
                </c:pt>
                <c:pt idx="6425">
                  <c:v>0.71699999999999997</c:v>
                </c:pt>
                <c:pt idx="6426">
                  <c:v>0.71699999999999997</c:v>
                </c:pt>
                <c:pt idx="6427">
                  <c:v>0.71699999999999997</c:v>
                </c:pt>
                <c:pt idx="6428">
                  <c:v>0.71699999999999997</c:v>
                </c:pt>
                <c:pt idx="6429">
                  <c:v>0.71699999999999997</c:v>
                </c:pt>
                <c:pt idx="6430">
                  <c:v>0.71699999999999997</c:v>
                </c:pt>
                <c:pt idx="6431">
                  <c:v>0.71599999999999997</c:v>
                </c:pt>
                <c:pt idx="6432">
                  <c:v>0.71599999999999997</c:v>
                </c:pt>
                <c:pt idx="6433">
                  <c:v>0.71599999999999997</c:v>
                </c:pt>
                <c:pt idx="6434">
                  <c:v>0.71599999999999997</c:v>
                </c:pt>
                <c:pt idx="6435">
                  <c:v>0.71599999999999997</c:v>
                </c:pt>
                <c:pt idx="6436">
                  <c:v>0.71599999999999997</c:v>
                </c:pt>
                <c:pt idx="6437">
                  <c:v>0.71599999999999997</c:v>
                </c:pt>
                <c:pt idx="6438">
                  <c:v>0.71599999999999997</c:v>
                </c:pt>
                <c:pt idx="6439">
                  <c:v>0.71599999999999997</c:v>
                </c:pt>
                <c:pt idx="6440">
                  <c:v>0.71599999999999997</c:v>
                </c:pt>
                <c:pt idx="6441">
                  <c:v>0.71599999999999997</c:v>
                </c:pt>
                <c:pt idx="6442">
                  <c:v>0.71599999999999997</c:v>
                </c:pt>
                <c:pt idx="6443">
                  <c:v>0.71499999999999997</c:v>
                </c:pt>
                <c:pt idx="6444">
                  <c:v>0.71499999999999997</c:v>
                </c:pt>
                <c:pt idx="6445">
                  <c:v>0.71499999999999997</c:v>
                </c:pt>
                <c:pt idx="6446">
                  <c:v>0.71499999999999997</c:v>
                </c:pt>
                <c:pt idx="6447">
                  <c:v>0.71499999999999997</c:v>
                </c:pt>
                <c:pt idx="6448">
                  <c:v>0.71499999999999997</c:v>
                </c:pt>
                <c:pt idx="6449">
                  <c:v>0.71499999999999997</c:v>
                </c:pt>
                <c:pt idx="6450">
                  <c:v>0.71499999999999997</c:v>
                </c:pt>
                <c:pt idx="6451">
                  <c:v>0.71499999999999997</c:v>
                </c:pt>
                <c:pt idx="6452">
                  <c:v>0.71499999999999997</c:v>
                </c:pt>
                <c:pt idx="6453">
                  <c:v>0.71399999999999997</c:v>
                </c:pt>
                <c:pt idx="6454">
                  <c:v>0.71399999999999997</c:v>
                </c:pt>
                <c:pt idx="6455">
                  <c:v>0.71399999999999997</c:v>
                </c:pt>
                <c:pt idx="6456">
                  <c:v>0.71399999999999997</c:v>
                </c:pt>
                <c:pt idx="6457">
                  <c:v>0.71399999999999997</c:v>
                </c:pt>
                <c:pt idx="6458">
                  <c:v>0.71399999999999997</c:v>
                </c:pt>
                <c:pt idx="6459">
                  <c:v>0.71399999999999997</c:v>
                </c:pt>
                <c:pt idx="6460">
                  <c:v>0.71399999999999997</c:v>
                </c:pt>
                <c:pt idx="6461">
                  <c:v>0.71299999999999997</c:v>
                </c:pt>
                <c:pt idx="6462">
                  <c:v>0.71299999999999997</c:v>
                </c:pt>
                <c:pt idx="6463">
                  <c:v>0.71299999999999997</c:v>
                </c:pt>
                <c:pt idx="6464">
                  <c:v>0.71299999999999997</c:v>
                </c:pt>
                <c:pt idx="6465">
                  <c:v>0.71299999999999997</c:v>
                </c:pt>
                <c:pt idx="6466">
                  <c:v>0.71299999999999997</c:v>
                </c:pt>
                <c:pt idx="6467">
                  <c:v>0.71299999999999997</c:v>
                </c:pt>
                <c:pt idx="6468">
                  <c:v>0.71299999999999997</c:v>
                </c:pt>
                <c:pt idx="6469">
                  <c:v>0.71299999999999997</c:v>
                </c:pt>
                <c:pt idx="6470">
                  <c:v>0.71299999999999997</c:v>
                </c:pt>
                <c:pt idx="6471">
                  <c:v>0.71299999999999997</c:v>
                </c:pt>
                <c:pt idx="6472">
                  <c:v>0.71299999999999997</c:v>
                </c:pt>
                <c:pt idx="6473">
                  <c:v>0.71299999999999997</c:v>
                </c:pt>
                <c:pt idx="6474">
                  <c:v>0.71199999999999997</c:v>
                </c:pt>
                <c:pt idx="6475">
                  <c:v>0.71199999999999997</c:v>
                </c:pt>
                <c:pt idx="6476">
                  <c:v>0.71199999999999997</c:v>
                </c:pt>
                <c:pt idx="6477">
                  <c:v>0.71199999999999997</c:v>
                </c:pt>
                <c:pt idx="6478">
                  <c:v>0.71199999999999997</c:v>
                </c:pt>
                <c:pt idx="6479">
                  <c:v>0.71199999999999997</c:v>
                </c:pt>
                <c:pt idx="6480">
                  <c:v>0.71199999999999997</c:v>
                </c:pt>
                <c:pt idx="6481">
                  <c:v>0.71199999999999997</c:v>
                </c:pt>
                <c:pt idx="6482">
                  <c:v>0.71199999999999997</c:v>
                </c:pt>
                <c:pt idx="6483">
                  <c:v>0.71199999999999997</c:v>
                </c:pt>
                <c:pt idx="6484">
                  <c:v>0.71199999999999997</c:v>
                </c:pt>
                <c:pt idx="6485">
                  <c:v>0.71199999999999997</c:v>
                </c:pt>
                <c:pt idx="6486">
                  <c:v>0.71199999999999997</c:v>
                </c:pt>
                <c:pt idx="6487">
                  <c:v>0.71199999999999997</c:v>
                </c:pt>
                <c:pt idx="6488">
                  <c:v>0.71199999999999997</c:v>
                </c:pt>
                <c:pt idx="6489">
                  <c:v>0.71199999999999997</c:v>
                </c:pt>
                <c:pt idx="6490">
                  <c:v>0.71199999999999997</c:v>
                </c:pt>
                <c:pt idx="6491">
                  <c:v>0.71099999999999997</c:v>
                </c:pt>
                <c:pt idx="6492">
                  <c:v>0.71099999999999997</c:v>
                </c:pt>
                <c:pt idx="6493">
                  <c:v>0.71099999999999997</c:v>
                </c:pt>
                <c:pt idx="6494">
                  <c:v>0.71099999999999997</c:v>
                </c:pt>
                <c:pt idx="6495">
                  <c:v>0.71099999999999997</c:v>
                </c:pt>
                <c:pt idx="6496">
                  <c:v>0.71099999999999997</c:v>
                </c:pt>
                <c:pt idx="6497">
                  <c:v>0.71099999999999997</c:v>
                </c:pt>
                <c:pt idx="6498">
                  <c:v>0.71099999999999997</c:v>
                </c:pt>
                <c:pt idx="6499">
                  <c:v>0.71</c:v>
                </c:pt>
                <c:pt idx="6500">
                  <c:v>0.71</c:v>
                </c:pt>
                <c:pt idx="6501">
                  <c:v>0.71</c:v>
                </c:pt>
                <c:pt idx="6502">
                  <c:v>0.71</c:v>
                </c:pt>
                <c:pt idx="6503">
                  <c:v>0.71</c:v>
                </c:pt>
                <c:pt idx="6504">
                  <c:v>0.71</c:v>
                </c:pt>
                <c:pt idx="6505">
                  <c:v>0.71</c:v>
                </c:pt>
                <c:pt idx="6506">
                  <c:v>0.71</c:v>
                </c:pt>
                <c:pt idx="6507">
                  <c:v>0.71</c:v>
                </c:pt>
                <c:pt idx="6508">
                  <c:v>0.71</c:v>
                </c:pt>
                <c:pt idx="6509">
                  <c:v>0.71</c:v>
                </c:pt>
                <c:pt idx="6510">
                  <c:v>0.71</c:v>
                </c:pt>
                <c:pt idx="6511">
                  <c:v>0.70899999999999996</c:v>
                </c:pt>
                <c:pt idx="6512">
                  <c:v>0.70899999999999996</c:v>
                </c:pt>
                <c:pt idx="6513">
                  <c:v>0.70899999999999996</c:v>
                </c:pt>
                <c:pt idx="6514">
                  <c:v>0.70899999999999996</c:v>
                </c:pt>
                <c:pt idx="6515">
                  <c:v>0.70899999999999996</c:v>
                </c:pt>
                <c:pt idx="6516">
                  <c:v>0.70899999999999996</c:v>
                </c:pt>
                <c:pt idx="6517">
                  <c:v>0.70899999999999996</c:v>
                </c:pt>
                <c:pt idx="6518">
                  <c:v>0.70899999999999996</c:v>
                </c:pt>
                <c:pt idx="6519">
                  <c:v>0.70899999999999996</c:v>
                </c:pt>
                <c:pt idx="6520">
                  <c:v>0.70899999999999996</c:v>
                </c:pt>
                <c:pt idx="6521">
                  <c:v>0.70899999999999996</c:v>
                </c:pt>
                <c:pt idx="6522">
                  <c:v>0.70899999999999996</c:v>
                </c:pt>
                <c:pt idx="6523">
                  <c:v>0.70899999999999996</c:v>
                </c:pt>
                <c:pt idx="6524">
                  <c:v>0.70899999999999996</c:v>
                </c:pt>
                <c:pt idx="6525">
                  <c:v>0.70899999999999996</c:v>
                </c:pt>
                <c:pt idx="6526">
                  <c:v>0.70799999999999996</c:v>
                </c:pt>
                <c:pt idx="6527">
                  <c:v>0.70799999999999996</c:v>
                </c:pt>
                <c:pt idx="6528">
                  <c:v>0.70799999999999996</c:v>
                </c:pt>
                <c:pt idx="6529">
                  <c:v>0.70799999999999996</c:v>
                </c:pt>
                <c:pt idx="6530">
                  <c:v>0.70799999999999996</c:v>
                </c:pt>
                <c:pt idx="6531">
                  <c:v>0.70799999999999996</c:v>
                </c:pt>
                <c:pt idx="6532">
                  <c:v>0.70799999999999996</c:v>
                </c:pt>
                <c:pt idx="6533">
                  <c:v>0.70799999999999996</c:v>
                </c:pt>
                <c:pt idx="6534">
                  <c:v>0.70799999999999996</c:v>
                </c:pt>
                <c:pt idx="6535">
                  <c:v>0.70699999999999996</c:v>
                </c:pt>
                <c:pt idx="6536">
                  <c:v>0.70699999999999996</c:v>
                </c:pt>
                <c:pt idx="6537">
                  <c:v>0.70699999999999996</c:v>
                </c:pt>
                <c:pt idx="6538">
                  <c:v>0.70699999999999996</c:v>
                </c:pt>
                <c:pt idx="6539">
                  <c:v>0.70699999999999996</c:v>
                </c:pt>
                <c:pt idx="6540">
                  <c:v>0.70699999999999996</c:v>
                </c:pt>
                <c:pt idx="6541">
                  <c:v>0.70699999999999996</c:v>
                </c:pt>
                <c:pt idx="6542">
                  <c:v>0.70699999999999996</c:v>
                </c:pt>
                <c:pt idx="6543">
                  <c:v>0.70599999999999996</c:v>
                </c:pt>
                <c:pt idx="6544">
                  <c:v>0.70599999999999996</c:v>
                </c:pt>
                <c:pt idx="6545">
                  <c:v>0.70599999999999996</c:v>
                </c:pt>
                <c:pt idx="6546">
                  <c:v>0.70599999999999996</c:v>
                </c:pt>
                <c:pt idx="6547">
                  <c:v>0.70599999999999996</c:v>
                </c:pt>
                <c:pt idx="6548">
                  <c:v>0.70599999999999996</c:v>
                </c:pt>
                <c:pt idx="6549">
                  <c:v>0.70599999999999996</c:v>
                </c:pt>
                <c:pt idx="6550">
                  <c:v>0.70499999999999996</c:v>
                </c:pt>
                <c:pt idx="6551">
                  <c:v>0.70499999999999996</c:v>
                </c:pt>
                <c:pt idx="6552">
                  <c:v>0.70499999999999996</c:v>
                </c:pt>
                <c:pt idx="6553">
                  <c:v>0.70499999999999996</c:v>
                </c:pt>
                <c:pt idx="6554">
                  <c:v>0.70499999999999996</c:v>
                </c:pt>
                <c:pt idx="6555">
                  <c:v>0.70499999999999996</c:v>
                </c:pt>
                <c:pt idx="6556">
                  <c:v>0.70499999999999996</c:v>
                </c:pt>
                <c:pt idx="6557">
                  <c:v>0.70499999999999996</c:v>
                </c:pt>
                <c:pt idx="6558">
                  <c:v>0.70399999999999996</c:v>
                </c:pt>
                <c:pt idx="6559">
                  <c:v>0.70399999999999996</c:v>
                </c:pt>
                <c:pt idx="6560">
                  <c:v>0.70399999999999996</c:v>
                </c:pt>
                <c:pt idx="6561">
                  <c:v>0.70399999999999996</c:v>
                </c:pt>
                <c:pt idx="6562">
                  <c:v>0.70399999999999996</c:v>
                </c:pt>
                <c:pt idx="6563">
                  <c:v>0.70399999999999996</c:v>
                </c:pt>
                <c:pt idx="6564">
                  <c:v>0.70399999999999996</c:v>
                </c:pt>
                <c:pt idx="6565">
                  <c:v>0.70399999999999996</c:v>
                </c:pt>
                <c:pt idx="6566">
                  <c:v>0.70399999999999996</c:v>
                </c:pt>
                <c:pt idx="6567">
                  <c:v>0.70399999999999996</c:v>
                </c:pt>
                <c:pt idx="6568">
                  <c:v>0.70399999999999996</c:v>
                </c:pt>
                <c:pt idx="6569">
                  <c:v>0.70399999999999996</c:v>
                </c:pt>
                <c:pt idx="6570">
                  <c:v>0.70399999999999996</c:v>
                </c:pt>
                <c:pt idx="6571">
                  <c:v>0.70299999999999996</c:v>
                </c:pt>
                <c:pt idx="6572">
                  <c:v>0.70299999999999996</c:v>
                </c:pt>
                <c:pt idx="6573">
                  <c:v>0.70299999999999996</c:v>
                </c:pt>
                <c:pt idx="6574">
                  <c:v>0.70299999999999996</c:v>
                </c:pt>
                <c:pt idx="6575">
                  <c:v>0.70299999999999996</c:v>
                </c:pt>
                <c:pt idx="6576">
                  <c:v>0.70299999999999996</c:v>
                </c:pt>
                <c:pt idx="6577">
                  <c:v>0.70299999999999996</c:v>
                </c:pt>
                <c:pt idx="6578">
                  <c:v>0.70199999999999996</c:v>
                </c:pt>
                <c:pt idx="6579">
                  <c:v>0.70199999999999996</c:v>
                </c:pt>
                <c:pt idx="6580">
                  <c:v>0.70199999999999996</c:v>
                </c:pt>
                <c:pt idx="6581">
                  <c:v>0.70199999999999996</c:v>
                </c:pt>
                <c:pt idx="6582">
                  <c:v>0.70199999999999996</c:v>
                </c:pt>
                <c:pt idx="6583">
                  <c:v>0.70199999999999996</c:v>
                </c:pt>
                <c:pt idx="6584">
                  <c:v>0.70199999999999996</c:v>
                </c:pt>
                <c:pt idx="6585">
                  <c:v>0.70199999999999996</c:v>
                </c:pt>
                <c:pt idx="6586">
                  <c:v>0.70199999999999996</c:v>
                </c:pt>
                <c:pt idx="6587">
                  <c:v>0.70199999999999996</c:v>
                </c:pt>
                <c:pt idx="6588">
                  <c:v>0.70199999999999996</c:v>
                </c:pt>
                <c:pt idx="6589">
                  <c:v>0.70199999999999996</c:v>
                </c:pt>
                <c:pt idx="6590">
                  <c:v>0.70199999999999996</c:v>
                </c:pt>
                <c:pt idx="6591">
                  <c:v>0.70099999999999996</c:v>
                </c:pt>
                <c:pt idx="6592">
                  <c:v>0.70099999999999996</c:v>
                </c:pt>
                <c:pt idx="6593">
                  <c:v>0.70099999999999996</c:v>
                </c:pt>
                <c:pt idx="6594">
                  <c:v>0.70099999999999996</c:v>
                </c:pt>
                <c:pt idx="6595">
                  <c:v>0.70099999999999996</c:v>
                </c:pt>
                <c:pt idx="6596">
                  <c:v>0.70099999999999996</c:v>
                </c:pt>
                <c:pt idx="6597">
                  <c:v>0.70099999999999996</c:v>
                </c:pt>
                <c:pt idx="6598">
                  <c:v>0.70099999999999996</c:v>
                </c:pt>
                <c:pt idx="6599">
                  <c:v>0.70099999999999996</c:v>
                </c:pt>
                <c:pt idx="6600">
                  <c:v>0.7</c:v>
                </c:pt>
                <c:pt idx="6601">
                  <c:v>0.7</c:v>
                </c:pt>
                <c:pt idx="6602">
                  <c:v>0.7</c:v>
                </c:pt>
                <c:pt idx="6603">
                  <c:v>0.7</c:v>
                </c:pt>
                <c:pt idx="6604">
                  <c:v>0.7</c:v>
                </c:pt>
                <c:pt idx="6605">
                  <c:v>0.7</c:v>
                </c:pt>
                <c:pt idx="6606">
                  <c:v>0.7</c:v>
                </c:pt>
                <c:pt idx="6607">
                  <c:v>0.7</c:v>
                </c:pt>
                <c:pt idx="6608">
                  <c:v>0.7</c:v>
                </c:pt>
                <c:pt idx="6609">
                  <c:v>0.7</c:v>
                </c:pt>
                <c:pt idx="6610">
                  <c:v>0.69899999999999995</c:v>
                </c:pt>
                <c:pt idx="6611">
                  <c:v>0.69899999999999995</c:v>
                </c:pt>
                <c:pt idx="6612">
                  <c:v>0.69899999999999995</c:v>
                </c:pt>
                <c:pt idx="6613">
                  <c:v>0.69899999999999995</c:v>
                </c:pt>
                <c:pt idx="6614">
                  <c:v>0.69899999999999995</c:v>
                </c:pt>
                <c:pt idx="6615">
                  <c:v>0.69899999999999995</c:v>
                </c:pt>
                <c:pt idx="6616">
                  <c:v>0.69899999999999995</c:v>
                </c:pt>
                <c:pt idx="6617">
                  <c:v>0.69899999999999995</c:v>
                </c:pt>
                <c:pt idx="6618">
                  <c:v>0.69899999999999995</c:v>
                </c:pt>
                <c:pt idx="6619">
                  <c:v>0.69799999999999995</c:v>
                </c:pt>
                <c:pt idx="6620">
                  <c:v>0.69799999999999995</c:v>
                </c:pt>
                <c:pt idx="6621">
                  <c:v>0.69799999999999995</c:v>
                </c:pt>
                <c:pt idx="6622">
                  <c:v>0.69799999999999995</c:v>
                </c:pt>
                <c:pt idx="6623">
                  <c:v>0.69799999999999995</c:v>
                </c:pt>
                <c:pt idx="6624">
                  <c:v>0.69799999999999995</c:v>
                </c:pt>
                <c:pt idx="6625">
                  <c:v>0.69799999999999995</c:v>
                </c:pt>
                <c:pt idx="6626">
                  <c:v>0.69799999999999995</c:v>
                </c:pt>
                <c:pt idx="6627">
                  <c:v>0.69799999999999995</c:v>
                </c:pt>
                <c:pt idx="6628">
                  <c:v>0.69799999999999995</c:v>
                </c:pt>
                <c:pt idx="6629">
                  <c:v>0.69799999999999995</c:v>
                </c:pt>
                <c:pt idx="6630">
                  <c:v>0.69799999999999995</c:v>
                </c:pt>
                <c:pt idx="6631">
                  <c:v>0.69799999999999995</c:v>
                </c:pt>
                <c:pt idx="6632">
                  <c:v>0.69799999999999995</c:v>
                </c:pt>
                <c:pt idx="6633">
                  <c:v>0.69699999999999995</c:v>
                </c:pt>
                <c:pt idx="6634">
                  <c:v>0.69699999999999995</c:v>
                </c:pt>
                <c:pt idx="6635">
                  <c:v>0.69699999999999995</c:v>
                </c:pt>
                <c:pt idx="6636">
                  <c:v>0.69699999999999995</c:v>
                </c:pt>
                <c:pt idx="6637">
                  <c:v>0.69699999999999995</c:v>
                </c:pt>
                <c:pt idx="6638">
                  <c:v>0.69699999999999995</c:v>
                </c:pt>
                <c:pt idx="6639">
                  <c:v>0.69699999999999995</c:v>
                </c:pt>
                <c:pt idx="6640">
                  <c:v>0.69699999999999995</c:v>
                </c:pt>
                <c:pt idx="6641">
                  <c:v>0.69699999999999995</c:v>
                </c:pt>
                <c:pt idx="6642">
                  <c:v>0.69699999999999995</c:v>
                </c:pt>
                <c:pt idx="6643">
                  <c:v>0.69699999999999995</c:v>
                </c:pt>
                <c:pt idx="6644">
                  <c:v>0.69699999999999995</c:v>
                </c:pt>
                <c:pt idx="6645">
                  <c:v>0.69699999999999995</c:v>
                </c:pt>
                <c:pt idx="6646">
                  <c:v>0.69699999999999995</c:v>
                </c:pt>
                <c:pt idx="6647">
                  <c:v>0.69699999999999995</c:v>
                </c:pt>
                <c:pt idx="6648">
                  <c:v>0.69699999999999995</c:v>
                </c:pt>
                <c:pt idx="6649">
                  <c:v>0.69599999999999995</c:v>
                </c:pt>
                <c:pt idx="6650">
                  <c:v>0.69599999999999995</c:v>
                </c:pt>
                <c:pt idx="6651">
                  <c:v>0.69599999999999995</c:v>
                </c:pt>
                <c:pt idx="6652">
                  <c:v>0.69599999999999995</c:v>
                </c:pt>
                <c:pt idx="6653">
                  <c:v>0.69599999999999995</c:v>
                </c:pt>
                <c:pt idx="6654">
                  <c:v>0.69599999999999995</c:v>
                </c:pt>
                <c:pt idx="6655">
                  <c:v>0.69599999999999995</c:v>
                </c:pt>
                <c:pt idx="6656">
                  <c:v>0.69599999999999995</c:v>
                </c:pt>
                <c:pt idx="6657">
                  <c:v>0.69599999999999995</c:v>
                </c:pt>
                <c:pt idx="6658">
                  <c:v>0.69599999999999995</c:v>
                </c:pt>
                <c:pt idx="6659">
                  <c:v>0.69599999999999995</c:v>
                </c:pt>
                <c:pt idx="6660">
                  <c:v>0.69499999999999995</c:v>
                </c:pt>
                <c:pt idx="6661">
                  <c:v>0.69499999999999995</c:v>
                </c:pt>
                <c:pt idx="6662">
                  <c:v>0.69499999999999995</c:v>
                </c:pt>
                <c:pt idx="6663">
                  <c:v>0.69499999999999995</c:v>
                </c:pt>
                <c:pt idx="6664">
                  <c:v>0.69499999999999995</c:v>
                </c:pt>
                <c:pt idx="6665">
                  <c:v>0.69499999999999995</c:v>
                </c:pt>
                <c:pt idx="6666">
                  <c:v>0.69499999999999995</c:v>
                </c:pt>
                <c:pt idx="6667">
                  <c:v>0.69499999999999995</c:v>
                </c:pt>
                <c:pt idx="6668">
                  <c:v>0.69499999999999995</c:v>
                </c:pt>
                <c:pt idx="6669">
                  <c:v>0.69499999999999995</c:v>
                </c:pt>
                <c:pt idx="6670">
                  <c:v>0.69499999999999995</c:v>
                </c:pt>
                <c:pt idx="6671">
                  <c:v>0.69499999999999995</c:v>
                </c:pt>
                <c:pt idx="6672">
                  <c:v>0.69399999999999995</c:v>
                </c:pt>
                <c:pt idx="6673">
                  <c:v>0.69399999999999995</c:v>
                </c:pt>
                <c:pt idx="6674">
                  <c:v>0.69399999999999995</c:v>
                </c:pt>
                <c:pt idx="6675">
                  <c:v>0.69399999999999995</c:v>
                </c:pt>
                <c:pt idx="6676">
                  <c:v>0.69399999999999995</c:v>
                </c:pt>
                <c:pt idx="6677">
                  <c:v>0.69399999999999995</c:v>
                </c:pt>
                <c:pt idx="6678">
                  <c:v>0.69399999999999995</c:v>
                </c:pt>
                <c:pt idx="6679">
                  <c:v>0.69399999999999995</c:v>
                </c:pt>
                <c:pt idx="6680">
                  <c:v>0.69399999999999995</c:v>
                </c:pt>
                <c:pt idx="6681">
                  <c:v>0.69399999999999995</c:v>
                </c:pt>
                <c:pt idx="6682">
                  <c:v>0.69399999999999995</c:v>
                </c:pt>
                <c:pt idx="6683">
                  <c:v>0.69299999999999995</c:v>
                </c:pt>
                <c:pt idx="6684">
                  <c:v>0.69299999999999995</c:v>
                </c:pt>
                <c:pt idx="6685">
                  <c:v>0.69299999999999995</c:v>
                </c:pt>
                <c:pt idx="6686">
                  <c:v>0.69299999999999995</c:v>
                </c:pt>
                <c:pt idx="6687">
                  <c:v>0.69299999999999995</c:v>
                </c:pt>
                <c:pt idx="6688">
                  <c:v>0.69299999999999995</c:v>
                </c:pt>
                <c:pt idx="6689">
                  <c:v>0.69299999999999995</c:v>
                </c:pt>
                <c:pt idx="6690">
                  <c:v>0.69299999999999995</c:v>
                </c:pt>
                <c:pt idx="6691">
                  <c:v>0.69299999999999995</c:v>
                </c:pt>
                <c:pt idx="6692">
                  <c:v>0.69199999999999995</c:v>
                </c:pt>
                <c:pt idx="6693">
                  <c:v>0.69199999999999995</c:v>
                </c:pt>
                <c:pt idx="6694">
                  <c:v>0.69199999999999995</c:v>
                </c:pt>
                <c:pt idx="6695">
                  <c:v>0.69199999999999995</c:v>
                </c:pt>
                <c:pt idx="6696">
                  <c:v>0.69199999999999995</c:v>
                </c:pt>
                <c:pt idx="6697">
                  <c:v>0.69199999999999995</c:v>
                </c:pt>
                <c:pt idx="6698">
                  <c:v>0.69199999999999995</c:v>
                </c:pt>
                <c:pt idx="6699">
                  <c:v>0.69199999999999995</c:v>
                </c:pt>
                <c:pt idx="6700">
                  <c:v>0.69199999999999995</c:v>
                </c:pt>
                <c:pt idx="6701">
                  <c:v>0.69199999999999995</c:v>
                </c:pt>
                <c:pt idx="6702">
                  <c:v>0.69199999999999995</c:v>
                </c:pt>
                <c:pt idx="6703">
                  <c:v>0.69099999999999995</c:v>
                </c:pt>
                <c:pt idx="6704">
                  <c:v>0.69099999999999995</c:v>
                </c:pt>
                <c:pt idx="6705">
                  <c:v>0.69099999999999995</c:v>
                </c:pt>
                <c:pt idx="6706">
                  <c:v>0.69099999999999995</c:v>
                </c:pt>
                <c:pt idx="6707">
                  <c:v>0.69099999999999995</c:v>
                </c:pt>
                <c:pt idx="6708">
                  <c:v>0.69099999999999995</c:v>
                </c:pt>
                <c:pt idx="6709">
                  <c:v>0.69099999999999995</c:v>
                </c:pt>
                <c:pt idx="6710">
                  <c:v>0.69099999999999995</c:v>
                </c:pt>
                <c:pt idx="6711">
                  <c:v>0.69099999999999995</c:v>
                </c:pt>
                <c:pt idx="6712">
                  <c:v>0.69099999999999995</c:v>
                </c:pt>
                <c:pt idx="6713">
                  <c:v>0.69099999999999995</c:v>
                </c:pt>
                <c:pt idx="6714">
                  <c:v>0.69099999999999995</c:v>
                </c:pt>
                <c:pt idx="6715">
                  <c:v>0.69099999999999995</c:v>
                </c:pt>
                <c:pt idx="6716">
                  <c:v>0.69099999999999995</c:v>
                </c:pt>
                <c:pt idx="6717">
                  <c:v>0.69099999999999995</c:v>
                </c:pt>
                <c:pt idx="6718">
                  <c:v>0.69099999999999995</c:v>
                </c:pt>
                <c:pt idx="6719">
                  <c:v>0.69099999999999995</c:v>
                </c:pt>
                <c:pt idx="6720">
                  <c:v>0.69099999999999995</c:v>
                </c:pt>
                <c:pt idx="6721">
                  <c:v>0.69</c:v>
                </c:pt>
                <c:pt idx="6722">
                  <c:v>0.69</c:v>
                </c:pt>
                <c:pt idx="6723">
                  <c:v>0.69</c:v>
                </c:pt>
                <c:pt idx="6724">
                  <c:v>0.69</c:v>
                </c:pt>
                <c:pt idx="6725">
                  <c:v>0.69</c:v>
                </c:pt>
                <c:pt idx="6726">
                  <c:v>0.69</c:v>
                </c:pt>
                <c:pt idx="6727">
                  <c:v>0.69</c:v>
                </c:pt>
                <c:pt idx="6728">
                  <c:v>0.69</c:v>
                </c:pt>
                <c:pt idx="6729">
                  <c:v>0.69</c:v>
                </c:pt>
                <c:pt idx="6730">
                  <c:v>0.69</c:v>
                </c:pt>
                <c:pt idx="6731">
                  <c:v>0.69</c:v>
                </c:pt>
                <c:pt idx="6732">
                  <c:v>0.69</c:v>
                </c:pt>
                <c:pt idx="6733">
                  <c:v>0.69</c:v>
                </c:pt>
                <c:pt idx="6734">
                  <c:v>0.69</c:v>
                </c:pt>
                <c:pt idx="6735">
                  <c:v>0.69</c:v>
                </c:pt>
                <c:pt idx="6736">
                  <c:v>0.69</c:v>
                </c:pt>
                <c:pt idx="6737">
                  <c:v>0.69</c:v>
                </c:pt>
                <c:pt idx="6738">
                  <c:v>0.68899999999999995</c:v>
                </c:pt>
                <c:pt idx="6739">
                  <c:v>0.68899999999999995</c:v>
                </c:pt>
                <c:pt idx="6740">
                  <c:v>0.68899999999999995</c:v>
                </c:pt>
                <c:pt idx="6741">
                  <c:v>0.68899999999999995</c:v>
                </c:pt>
                <c:pt idx="6742">
                  <c:v>0.68899999999999995</c:v>
                </c:pt>
                <c:pt idx="6743">
                  <c:v>0.68899999999999995</c:v>
                </c:pt>
                <c:pt idx="6744">
                  <c:v>0.68899999999999995</c:v>
                </c:pt>
                <c:pt idx="6745">
                  <c:v>0.68899999999999995</c:v>
                </c:pt>
                <c:pt idx="6746">
                  <c:v>0.68899999999999995</c:v>
                </c:pt>
                <c:pt idx="6747">
                  <c:v>0.68899999999999995</c:v>
                </c:pt>
                <c:pt idx="6748">
                  <c:v>0.68899999999999995</c:v>
                </c:pt>
                <c:pt idx="6749">
                  <c:v>0.68899999999999995</c:v>
                </c:pt>
                <c:pt idx="6750">
                  <c:v>0.68899999999999995</c:v>
                </c:pt>
                <c:pt idx="6751">
                  <c:v>0.68899999999999995</c:v>
                </c:pt>
                <c:pt idx="6752">
                  <c:v>0.68899999999999995</c:v>
                </c:pt>
                <c:pt idx="6753">
                  <c:v>0.68899999999999995</c:v>
                </c:pt>
                <c:pt idx="6754">
                  <c:v>0.68899999999999995</c:v>
                </c:pt>
                <c:pt idx="6755">
                  <c:v>0.68799999999999994</c:v>
                </c:pt>
                <c:pt idx="6756">
                  <c:v>0.68799999999999994</c:v>
                </c:pt>
                <c:pt idx="6757">
                  <c:v>0.68799999999999994</c:v>
                </c:pt>
                <c:pt idx="6758">
                  <c:v>0.68799999999999994</c:v>
                </c:pt>
                <c:pt idx="6759">
                  <c:v>0.68799999999999994</c:v>
                </c:pt>
                <c:pt idx="6760">
                  <c:v>0.68799999999999994</c:v>
                </c:pt>
                <c:pt idx="6761">
                  <c:v>0.68799999999999994</c:v>
                </c:pt>
                <c:pt idx="6762">
                  <c:v>0.68799999999999994</c:v>
                </c:pt>
                <c:pt idx="6763">
                  <c:v>0.68799999999999994</c:v>
                </c:pt>
                <c:pt idx="6764">
                  <c:v>0.68799999999999994</c:v>
                </c:pt>
                <c:pt idx="6765">
                  <c:v>0.68799999999999994</c:v>
                </c:pt>
                <c:pt idx="6766">
                  <c:v>0.68799999999999994</c:v>
                </c:pt>
                <c:pt idx="6767">
                  <c:v>0.68799999999999994</c:v>
                </c:pt>
                <c:pt idx="6768">
                  <c:v>0.68799999999999994</c:v>
                </c:pt>
                <c:pt idx="6769">
                  <c:v>0.68799999999999994</c:v>
                </c:pt>
                <c:pt idx="6770">
                  <c:v>0.68700000000000006</c:v>
                </c:pt>
                <c:pt idx="6771">
                  <c:v>0.68700000000000006</c:v>
                </c:pt>
                <c:pt idx="6772">
                  <c:v>0.68700000000000006</c:v>
                </c:pt>
                <c:pt idx="6773">
                  <c:v>0.68700000000000006</c:v>
                </c:pt>
                <c:pt idx="6774">
                  <c:v>0.68700000000000006</c:v>
                </c:pt>
                <c:pt idx="6775">
                  <c:v>0.68700000000000006</c:v>
                </c:pt>
                <c:pt idx="6776">
                  <c:v>0.68700000000000006</c:v>
                </c:pt>
                <c:pt idx="6777">
                  <c:v>0.68700000000000006</c:v>
                </c:pt>
                <c:pt idx="6778">
                  <c:v>0.68700000000000006</c:v>
                </c:pt>
                <c:pt idx="6779">
                  <c:v>0.68700000000000006</c:v>
                </c:pt>
                <c:pt idx="6780">
                  <c:v>0.68700000000000006</c:v>
                </c:pt>
                <c:pt idx="6781">
                  <c:v>0.68700000000000006</c:v>
                </c:pt>
                <c:pt idx="6782">
                  <c:v>0.68700000000000006</c:v>
                </c:pt>
                <c:pt idx="6783">
                  <c:v>0.68700000000000006</c:v>
                </c:pt>
                <c:pt idx="6784">
                  <c:v>0.68600000000000005</c:v>
                </c:pt>
                <c:pt idx="6785">
                  <c:v>0.68600000000000005</c:v>
                </c:pt>
                <c:pt idx="6786">
                  <c:v>0.68600000000000005</c:v>
                </c:pt>
                <c:pt idx="6787">
                  <c:v>0.68600000000000005</c:v>
                </c:pt>
                <c:pt idx="6788">
                  <c:v>0.68600000000000005</c:v>
                </c:pt>
                <c:pt idx="6789">
                  <c:v>0.68600000000000005</c:v>
                </c:pt>
                <c:pt idx="6790">
                  <c:v>0.68600000000000005</c:v>
                </c:pt>
                <c:pt idx="6791">
                  <c:v>0.68600000000000005</c:v>
                </c:pt>
                <c:pt idx="6792">
                  <c:v>0.68600000000000005</c:v>
                </c:pt>
                <c:pt idx="6793">
                  <c:v>0.68600000000000005</c:v>
                </c:pt>
                <c:pt idx="6794">
                  <c:v>0.68600000000000005</c:v>
                </c:pt>
                <c:pt idx="6795">
                  <c:v>0.68600000000000005</c:v>
                </c:pt>
                <c:pt idx="6796">
                  <c:v>0.68600000000000005</c:v>
                </c:pt>
                <c:pt idx="6797">
                  <c:v>0.68500000000000005</c:v>
                </c:pt>
                <c:pt idx="6798">
                  <c:v>0.68500000000000005</c:v>
                </c:pt>
                <c:pt idx="6799">
                  <c:v>0.68500000000000005</c:v>
                </c:pt>
                <c:pt idx="6800">
                  <c:v>0.68500000000000005</c:v>
                </c:pt>
                <c:pt idx="6801">
                  <c:v>0.68500000000000005</c:v>
                </c:pt>
                <c:pt idx="6802">
                  <c:v>0.68500000000000005</c:v>
                </c:pt>
                <c:pt idx="6803">
                  <c:v>0.68500000000000005</c:v>
                </c:pt>
                <c:pt idx="6804">
                  <c:v>0.68500000000000005</c:v>
                </c:pt>
                <c:pt idx="6805">
                  <c:v>0.68500000000000005</c:v>
                </c:pt>
                <c:pt idx="6806">
                  <c:v>0.68500000000000005</c:v>
                </c:pt>
                <c:pt idx="6807">
                  <c:v>0.68500000000000005</c:v>
                </c:pt>
                <c:pt idx="6808">
                  <c:v>0.68500000000000005</c:v>
                </c:pt>
                <c:pt idx="6809">
                  <c:v>0.68500000000000005</c:v>
                </c:pt>
                <c:pt idx="6810">
                  <c:v>0.68500000000000005</c:v>
                </c:pt>
                <c:pt idx="6811">
                  <c:v>0.68400000000000005</c:v>
                </c:pt>
                <c:pt idx="6812">
                  <c:v>0.68400000000000005</c:v>
                </c:pt>
                <c:pt idx="6813">
                  <c:v>0.68400000000000005</c:v>
                </c:pt>
                <c:pt idx="6814">
                  <c:v>0.68400000000000005</c:v>
                </c:pt>
                <c:pt idx="6815">
                  <c:v>0.68400000000000005</c:v>
                </c:pt>
                <c:pt idx="6816">
                  <c:v>0.68400000000000005</c:v>
                </c:pt>
                <c:pt idx="6817">
                  <c:v>0.68400000000000005</c:v>
                </c:pt>
                <c:pt idx="6818">
                  <c:v>0.68400000000000005</c:v>
                </c:pt>
                <c:pt idx="6819">
                  <c:v>0.68400000000000005</c:v>
                </c:pt>
                <c:pt idx="6820">
                  <c:v>0.68400000000000005</c:v>
                </c:pt>
                <c:pt idx="6821">
                  <c:v>0.68400000000000005</c:v>
                </c:pt>
                <c:pt idx="6822">
                  <c:v>0.68400000000000005</c:v>
                </c:pt>
                <c:pt idx="6823">
                  <c:v>0.68400000000000005</c:v>
                </c:pt>
                <c:pt idx="6824">
                  <c:v>0.68300000000000005</c:v>
                </c:pt>
                <c:pt idx="6825">
                  <c:v>0.68300000000000005</c:v>
                </c:pt>
                <c:pt idx="6826">
                  <c:v>0.68300000000000005</c:v>
                </c:pt>
                <c:pt idx="6827">
                  <c:v>0.68300000000000005</c:v>
                </c:pt>
                <c:pt idx="6828">
                  <c:v>0.68300000000000005</c:v>
                </c:pt>
                <c:pt idx="6829">
                  <c:v>0.68300000000000005</c:v>
                </c:pt>
                <c:pt idx="6830">
                  <c:v>0.68300000000000005</c:v>
                </c:pt>
                <c:pt idx="6831">
                  <c:v>0.68300000000000005</c:v>
                </c:pt>
                <c:pt idx="6832">
                  <c:v>0.68300000000000005</c:v>
                </c:pt>
                <c:pt idx="6833">
                  <c:v>0.68300000000000005</c:v>
                </c:pt>
                <c:pt idx="6834">
                  <c:v>0.68300000000000005</c:v>
                </c:pt>
                <c:pt idx="6835">
                  <c:v>0.68300000000000005</c:v>
                </c:pt>
                <c:pt idx="6836">
                  <c:v>0.68300000000000005</c:v>
                </c:pt>
                <c:pt idx="6837">
                  <c:v>0.68300000000000005</c:v>
                </c:pt>
                <c:pt idx="6838">
                  <c:v>0.68300000000000005</c:v>
                </c:pt>
                <c:pt idx="6839">
                  <c:v>0.68300000000000005</c:v>
                </c:pt>
                <c:pt idx="6840">
                  <c:v>0.68300000000000005</c:v>
                </c:pt>
                <c:pt idx="6841">
                  <c:v>0.68200000000000005</c:v>
                </c:pt>
                <c:pt idx="6842">
                  <c:v>0.68200000000000005</c:v>
                </c:pt>
                <c:pt idx="6843">
                  <c:v>0.68200000000000005</c:v>
                </c:pt>
                <c:pt idx="6844">
                  <c:v>0.68200000000000005</c:v>
                </c:pt>
                <c:pt idx="6845">
                  <c:v>0.68200000000000005</c:v>
                </c:pt>
                <c:pt idx="6846">
                  <c:v>0.68200000000000005</c:v>
                </c:pt>
                <c:pt idx="6847">
                  <c:v>0.68200000000000005</c:v>
                </c:pt>
                <c:pt idx="6848">
                  <c:v>0.68200000000000005</c:v>
                </c:pt>
                <c:pt idx="6849">
                  <c:v>0.68200000000000005</c:v>
                </c:pt>
                <c:pt idx="6850">
                  <c:v>0.68200000000000005</c:v>
                </c:pt>
                <c:pt idx="6851">
                  <c:v>0.68200000000000005</c:v>
                </c:pt>
                <c:pt idx="6852">
                  <c:v>0.68200000000000005</c:v>
                </c:pt>
                <c:pt idx="6853">
                  <c:v>0.68200000000000005</c:v>
                </c:pt>
                <c:pt idx="6854">
                  <c:v>0.68200000000000005</c:v>
                </c:pt>
                <c:pt idx="6855">
                  <c:v>0.68200000000000005</c:v>
                </c:pt>
                <c:pt idx="6856">
                  <c:v>0.68200000000000005</c:v>
                </c:pt>
                <c:pt idx="6857">
                  <c:v>0.68100000000000005</c:v>
                </c:pt>
                <c:pt idx="6858">
                  <c:v>0.68100000000000005</c:v>
                </c:pt>
                <c:pt idx="6859">
                  <c:v>0.68100000000000005</c:v>
                </c:pt>
                <c:pt idx="6860">
                  <c:v>0.68100000000000005</c:v>
                </c:pt>
                <c:pt idx="6861">
                  <c:v>0.68100000000000005</c:v>
                </c:pt>
                <c:pt idx="6862">
                  <c:v>0.68100000000000005</c:v>
                </c:pt>
                <c:pt idx="6863">
                  <c:v>0.68100000000000005</c:v>
                </c:pt>
                <c:pt idx="6864">
                  <c:v>0.68100000000000005</c:v>
                </c:pt>
                <c:pt idx="6865">
                  <c:v>0.68100000000000005</c:v>
                </c:pt>
                <c:pt idx="6866">
                  <c:v>0.68100000000000005</c:v>
                </c:pt>
                <c:pt idx="6867">
                  <c:v>0.68100000000000005</c:v>
                </c:pt>
                <c:pt idx="6868">
                  <c:v>0.68</c:v>
                </c:pt>
                <c:pt idx="6869">
                  <c:v>0.68</c:v>
                </c:pt>
                <c:pt idx="6870">
                  <c:v>0.68</c:v>
                </c:pt>
                <c:pt idx="6871">
                  <c:v>0.68</c:v>
                </c:pt>
                <c:pt idx="6872">
                  <c:v>0.68</c:v>
                </c:pt>
                <c:pt idx="6873">
                  <c:v>0.68</c:v>
                </c:pt>
                <c:pt idx="6874">
                  <c:v>0.68</c:v>
                </c:pt>
                <c:pt idx="6875">
                  <c:v>0.68</c:v>
                </c:pt>
                <c:pt idx="6876">
                  <c:v>0.68</c:v>
                </c:pt>
                <c:pt idx="6877">
                  <c:v>0.68</c:v>
                </c:pt>
                <c:pt idx="6878">
                  <c:v>0.68</c:v>
                </c:pt>
                <c:pt idx="6879">
                  <c:v>0.68</c:v>
                </c:pt>
                <c:pt idx="6880">
                  <c:v>0.67900000000000005</c:v>
                </c:pt>
                <c:pt idx="6881">
                  <c:v>0.67900000000000005</c:v>
                </c:pt>
                <c:pt idx="6882">
                  <c:v>0.67900000000000005</c:v>
                </c:pt>
                <c:pt idx="6883">
                  <c:v>0.67900000000000005</c:v>
                </c:pt>
                <c:pt idx="6884">
                  <c:v>0.67900000000000005</c:v>
                </c:pt>
                <c:pt idx="6885">
                  <c:v>0.67900000000000005</c:v>
                </c:pt>
                <c:pt idx="6886">
                  <c:v>0.67900000000000005</c:v>
                </c:pt>
                <c:pt idx="6887">
                  <c:v>0.67900000000000005</c:v>
                </c:pt>
                <c:pt idx="6888">
                  <c:v>0.67900000000000005</c:v>
                </c:pt>
                <c:pt idx="6889">
                  <c:v>0.67900000000000005</c:v>
                </c:pt>
                <c:pt idx="6890">
                  <c:v>0.67800000000000005</c:v>
                </c:pt>
                <c:pt idx="6891">
                  <c:v>0.67800000000000005</c:v>
                </c:pt>
                <c:pt idx="6892">
                  <c:v>0.67800000000000005</c:v>
                </c:pt>
                <c:pt idx="6893">
                  <c:v>0.67800000000000005</c:v>
                </c:pt>
                <c:pt idx="6894">
                  <c:v>0.67800000000000005</c:v>
                </c:pt>
                <c:pt idx="6895">
                  <c:v>0.67700000000000005</c:v>
                </c:pt>
                <c:pt idx="6896">
                  <c:v>0.67700000000000005</c:v>
                </c:pt>
                <c:pt idx="6897">
                  <c:v>0.67700000000000005</c:v>
                </c:pt>
                <c:pt idx="6898">
                  <c:v>0.67700000000000005</c:v>
                </c:pt>
                <c:pt idx="6899">
                  <c:v>0.67700000000000005</c:v>
                </c:pt>
                <c:pt idx="6900">
                  <c:v>0.67700000000000005</c:v>
                </c:pt>
                <c:pt idx="6901">
                  <c:v>0.67700000000000005</c:v>
                </c:pt>
                <c:pt idx="6902">
                  <c:v>0.67700000000000005</c:v>
                </c:pt>
                <c:pt idx="6903">
                  <c:v>0.67700000000000005</c:v>
                </c:pt>
                <c:pt idx="6904">
                  <c:v>0.67700000000000005</c:v>
                </c:pt>
                <c:pt idx="6905">
                  <c:v>0.67700000000000005</c:v>
                </c:pt>
                <c:pt idx="6906">
                  <c:v>0.67600000000000005</c:v>
                </c:pt>
                <c:pt idx="6907">
                  <c:v>0.67600000000000005</c:v>
                </c:pt>
                <c:pt idx="6908">
                  <c:v>0.67600000000000005</c:v>
                </c:pt>
                <c:pt idx="6909">
                  <c:v>0.67600000000000005</c:v>
                </c:pt>
                <c:pt idx="6910">
                  <c:v>0.67600000000000005</c:v>
                </c:pt>
                <c:pt idx="6911">
                  <c:v>0.67600000000000005</c:v>
                </c:pt>
                <c:pt idx="6912">
                  <c:v>0.67600000000000005</c:v>
                </c:pt>
                <c:pt idx="6913">
                  <c:v>0.67600000000000005</c:v>
                </c:pt>
                <c:pt idx="6914">
                  <c:v>0.67500000000000004</c:v>
                </c:pt>
                <c:pt idx="6915">
                  <c:v>0.67500000000000004</c:v>
                </c:pt>
                <c:pt idx="6916">
                  <c:v>0.67500000000000004</c:v>
                </c:pt>
                <c:pt idx="6917">
                  <c:v>0.67500000000000004</c:v>
                </c:pt>
                <c:pt idx="6918">
                  <c:v>0.67500000000000004</c:v>
                </c:pt>
                <c:pt idx="6919">
                  <c:v>0.67500000000000004</c:v>
                </c:pt>
                <c:pt idx="6920">
                  <c:v>0.67500000000000004</c:v>
                </c:pt>
                <c:pt idx="6921">
                  <c:v>0.67500000000000004</c:v>
                </c:pt>
                <c:pt idx="6922">
                  <c:v>0.67500000000000004</c:v>
                </c:pt>
                <c:pt idx="6923">
                  <c:v>0.67500000000000004</c:v>
                </c:pt>
                <c:pt idx="6924">
                  <c:v>0.67500000000000004</c:v>
                </c:pt>
                <c:pt idx="6925">
                  <c:v>0.67500000000000004</c:v>
                </c:pt>
                <c:pt idx="6926">
                  <c:v>0.67400000000000004</c:v>
                </c:pt>
                <c:pt idx="6927">
                  <c:v>0.67400000000000004</c:v>
                </c:pt>
                <c:pt idx="6928">
                  <c:v>0.67400000000000004</c:v>
                </c:pt>
                <c:pt idx="6929">
                  <c:v>0.67400000000000004</c:v>
                </c:pt>
                <c:pt idx="6930">
                  <c:v>0.67400000000000004</c:v>
                </c:pt>
                <c:pt idx="6931">
                  <c:v>0.67400000000000004</c:v>
                </c:pt>
                <c:pt idx="6932">
                  <c:v>0.67400000000000004</c:v>
                </c:pt>
                <c:pt idx="6933">
                  <c:v>0.67400000000000004</c:v>
                </c:pt>
                <c:pt idx="6934">
                  <c:v>0.67400000000000004</c:v>
                </c:pt>
                <c:pt idx="6935">
                  <c:v>0.67400000000000004</c:v>
                </c:pt>
                <c:pt idx="6936">
                  <c:v>0.67400000000000004</c:v>
                </c:pt>
                <c:pt idx="6937">
                  <c:v>0.67400000000000004</c:v>
                </c:pt>
                <c:pt idx="6938">
                  <c:v>0.67400000000000004</c:v>
                </c:pt>
                <c:pt idx="6939">
                  <c:v>0.67400000000000004</c:v>
                </c:pt>
                <c:pt idx="6940">
                  <c:v>0.67400000000000004</c:v>
                </c:pt>
                <c:pt idx="6941">
                  <c:v>0.67300000000000004</c:v>
                </c:pt>
                <c:pt idx="6942">
                  <c:v>0.67300000000000004</c:v>
                </c:pt>
                <c:pt idx="6943">
                  <c:v>0.67300000000000004</c:v>
                </c:pt>
                <c:pt idx="6944">
                  <c:v>0.67300000000000004</c:v>
                </c:pt>
                <c:pt idx="6945">
                  <c:v>0.67300000000000004</c:v>
                </c:pt>
                <c:pt idx="6946">
                  <c:v>0.67300000000000004</c:v>
                </c:pt>
                <c:pt idx="6947">
                  <c:v>0.67300000000000004</c:v>
                </c:pt>
                <c:pt idx="6948">
                  <c:v>0.67300000000000004</c:v>
                </c:pt>
                <c:pt idx="6949">
                  <c:v>0.67300000000000004</c:v>
                </c:pt>
                <c:pt idx="6950">
                  <c:v>0.67300000000000004</c:v>
                </c:pt>
                <c:pt idx="6951">
                  <c:v>0.67300000000000004</c:v>
                </c:pt>
                <c:pt idx="6952">
                  <c:v>0.67300000000000004</c:v>
                </c:pt>
                <c:pt idx="6953">
                  <c:v>0.67300000000000004</c:v>
                </c:pt>
                <c:pt idx="6954">
                  <c:v>0.67300000000000004</c:v>
                </c:pt>
                <c:pt idx="6955">
                  <c:v>0.67200000000000004</c:v>
                </c:pt>
                <c:pt idx="6956">
                  <c:v>0.67200000000000004</c:v>
                </c:pt>
                <c:pt idx="6957">
                  <c:v>0.67200000000000004</c:v>
                </c:pt>
                <c:pt idx="6958">
                  <c:v>0.67200000000000004</c:v>
                </c:pt>
                <c:pt idx="6959">
                  <c:v>0.67200000000000004</c:v>
                </c:pt>
                <c:pt idx="6960">
                  <c:v>0.67200000000000004</c:v>
                </c:pt>
                <c:pt idx="6961">
                  <c:v>0.67200000000000004</c:v>
                </c:pt>
                <c:pt idx="6962">
                  <c:v>0.67200000000000004</c:v>
                </c:pt>
                <c:pt idx="6963">
                  <c:v>0.67200000000000004</c:v>
                </c:pt>
                <c:pt idx="6964">
                  <c:v>0.67200000000000004</c:v>
                </c:pt>
                <c:pt idx="6965">
                  <c:v>0.67200000000000004</c:v>
                </c:pt>
                <c:pt idx="6966">
                  <c:v>0.67200000000000004</c:v>
                </c:pt>
                <c:pt idx="6967">
                  <c:v>0.67200000000000004</c:v>
                </c:pt>
                <c:pt idx="6968">
                  <c:v>0.67200000000000004</c:v>
                </c:pt>
                <c:pt idx="6969">
                  <c:v>0.67100000000000004</c:v>
                </c:pt>
                <c:pt idx="6970">
                  <c:v>0.67100000000000004</c:v>
                </c:pt>
                <c:pt idx="6971">
                  <c:v>0.67100000000000004</c:v>
                </c:pt>
                <c:pt idx="6972">
                  <c:v>0.67100000000000004</c:v>
                </c:pt>
                <c:pt idx="6973">
                  <c:v>0.67100000000000004</c:v>
                </c:pt>
                <c:pt idx="6974">
                  <c:v>0.67100000000000004</c:v>
                </c:pt>
                <c:pt idx="6975">
                  <c:v>0.67100000000000004</c:v>
                </c:pt>
                <c:pt idx="6976">
                  <c:v>0.67100000000000004</c:v>
                </c:pt>
                <c:pt idx="6977">
                  <c:v>0.67100000000000004</c:v>
                </c:pt>
                <c:pt idx="6978">
                  <c:v>0.67100000000000004</c:v>
                </c:pt>
                <c:pt idx="6979">
                  <c:v>0.67100000000000004</c:v>
                </c:pt>
                <c:pt idx="6980">
                  <c:v>0.67100000000000004</c:v>
                </c:pt>
                <c:pt idx="6981">
                  <c:v>0.67100000000000004</c:v>
                </c:pt>
                <c:pt idx="6982">
                  <c:v>0.67100000000000004</c:v>
                </c:pt>
                <c:pt idx="6983">
                  <c:v>0.67100000000000004</c:v>
                </c:pt>
                <c:pt idx="6984">
                  <c:v>0.67</c:v>
                </c:pt>
                <c:pt idx="6985">
                  <c:v>0.67</c:v>
                </c:pt>
                <c:pt idx="6986">
                  <c:v>0.67</c:v>
                </c:pt>
                <c:pt idx="6987">
                  <c:v>0.67</c:v>
                </c:pt>
                <c:pt idx="6988">
                  <c:v>0.67</c:v>
                </c:pt>
                <c:pt idx="6989">
                  <c:v>0.67</c:v>
                </c:pt>
                <c:pt idx="6990">
                  <c:v>0.67</c:v>
                </c:pt>
                <c:pt idx="6991">
                  <c:v>0.67</c:v>
                </c:pt>
                <c:pt idx="6992">
                  <c:v>0.67</c:v>
                </c:pt>
                <c:pt idx="6993">
                  <c:v>0.67</c:v>
                </c:pt>
                <c:pt idx="6994">
                  <c:v>0.67</c:v>
                </c:pt>
                <c:pt idx="6995">
                  <c:v>0.67</c:v>
                </c:pt>
                <c:pt idx="6996">
                  <c:v>0.67</c:v>
                </c:pt>
                <c:pt idx="6997">
                  <c:v>0.67</c:v>
                </c:pt>
                <c:pt idx="6998">
                  <c:v>0.67</c:v>
                </c:pt>
                <c:pt idx="6999">
                  <c:v>0.67</c:v>
                </c:pt>
                <c:pt idx="7000">
                  <c:v>0.67</c:v>
                </c:pt>
                <c:pt idx="7001">
                  <c:v>0.67</c:v>
                </c:pt>
                <c:pt idx="7002">
                  <c:v>0.66900000000000004</c:v>
                </c:pt>
                <c:pt idx="7003">
                  <c:v>0.66900000000000004</c:v>
                </c:pt>
                <c:pt idx="7004">
                  <c:v>0.66900000000000004</c:v>
                </c:pt>
                <c:pt idx="7005">
                  <c:v>0.66900000000000004</c:v>
                </c:pt>
                <c:pt idx="7006">
                  <c:v>0.66900000000000004</c:v>
                </c:pt>
                <c:pt idx="7007">
                  <c:v>0.66900000000000004</c:v>
                </c:pt>
                <c:pt idx="7008">
                  <c:v>0.66900000000000004</c:v>
                </c:pt>
                <c:pt idx="7009">
                  <c:v>0.66900000000000004</c:v>
                </c:pt>
                <c:pt idx="7010">
                  <c:v>0.66900000000000004</c:v>
                </c:pt>
                <c:pt idx="7011">
                  <c:v>0.66900000000000004</c:v>
                </c:pt>
                <c:pt idx="7012">
                  <c:v>0.66900000000000004</c:v>
                </c:pt>
                <c:pt idx="7013">
                  <c:v>0.66900000000000004</c:v>
                </c:pt>
                <c:pt idx="7014">
                  <c:v>0.66900000000000004</c:v>
                </c:pt>
                <c:pt idx="7015">
                  <c:v>0.66900000000000004</c:v>
                </c:pt>
                <c:pt idx="7016">
                  <c:v>0.66900000000000004</c:v>
                </c:pt>
                <c:pt idx="7017">
                  <c:v>0.66800000000000004</c:v>
                </c:pt>
                <c:pt idx="7018">
                  <c:v>0.66800000000000004</c:v>
                </c:pt>
                <c:pt idx="7019">
                  <c:v>0.66800000000000004</c:v>
                </c:pt>
                <c:pt idx="7020">
                  <c:v>0.66800000000000004</c:v>
                </c:pt>
                <c:pt idx="7021">
                  <c:v>0.66800000000000004</c:v>
                </c:pt>
                <c:pt idx="7022">
                  <c:v>0.66800000000000004</c:v>
                </c:pt>
                <c:pt idx="7023">
                  <c:v>0.66800000000000004</c:v>
                </c:pt>
                <c:pt idx="7024">
                  <c:v>0.66800000000000004</c:v>
                </c:pt>
                <c:pt idx="7025">
                  <c:v>0.66800000000000004</c:v>
                </c:pt>
                <c:pt idx="7026">
                  <c:v>0.66800000000000004</c:v>
                </c:pt>
                <c:pt idx="7027">
                  <c:v>0.66800000000000004</c:v>
                </c:pt>
                <c:pt idx="7028">
                  <c:v>0.66700000000000004</c:v>
                </c:pt>
                <c:pt idx="7029">
                  <c:v>0.66700000000000004</c:v>
                </c:pt>
                <c:pt idx="7030">
                  <c:v>0.66700000000000004</c:v>
                </c:pt>
                <c:pt idx="7031">
                  <c:v>0.66700000000000004</c:v>
                </c:pt>
                <c:pt idx="7032">
                  <c:v>0.66700000000000004</c:v>
                </c:pt>
                <c:pt idx="7033">
                  <c:v>0.66700000000000004</c:v>
                </c:pt>
                <c:pt idx="7034">
                  <c:v>0.66700000000000004</c:v>
                </c:pt>
                <c:pt idx="7035">
                  <c:v>0.66700000000000004</c:v>
                </c:pt>
                <c:pt idx="7036">
                  <c:v>0.66700000000000004</c:v>
                </c:pt>
                <c:pt idx="7037">
                  <c:v>0.66700000000000004</c:v>
                </c:pt>
                <c:pt idx="7038">
                  <c:v>0.66700000000000004</c:v>
                </c:pt>
                <c:pt idx="7039">
                  <c:v>0.66700000000000004</c:v>
                </c:pt>
                <c:pt idx="7040">
                  <c:v>0.66700000000000004</c:v>
                </c:pt>
                <c:pt idx="7041">
                  <c:v>0.66700000000000004</c:v>
                </c:pt>
                <c:pt idx="7042">
                  <c:v>0.66600000000000004</c:v>
                </c:pt>
                <c:pt idx="7043">
                  <c:v>0.66600000000000004</c:v>
                </c:pt>
                <c:pt idx="7044">
                  <c:v>0.66600000000000004</c:v>
                </c:pt>
                <c:pt idx="7045">
                  <c:v>0.66600000000000004</c:v>
                </c:pt>
                <c:pt idx="7046">
                  <c:v>0.66600000000000004</c:v>
                </c:pt>
                <c:pt idx="7047">
                  <c:v>0.66600000000000004</c:v>
                </c:pt>
                <c:pt idx="7048">
                  <c:v>0.66600000000000004</c:v>
                </c:pt>
                <c:pt idx="7049">
                  <c:v>0.66600000000000004</c:v>
                </c:pt>
                <c:pt idx="7050">
                  <c:v>0.66600000000000004</c:v>
                </c:pt>
                <c:pt idx="7051">
                  <c:v>0.66600000000000004</c:v>
                </c:pt>
                <c:pt idx="7052">
                  <c:v>0.66600000000000004</c:v>
                </c:pt>
                <c:pt idx="7053">
                  <c:v>0.66500000000000004</c:v>
                </c:pt>
                <c:pt idx="7054">
                  <c:v>0.66500000000000004</c:v>
                </c:pt>
                <c:pt idx="7055">
                  <c:v>0.66500000000000004</c:v>
                </c:pt>
                <c:pt idx="7056">
                  <c:v>0.66500000000000004</c:v>
                </c:pt>
                <c:pt idx="7057">
                  <c:v>0.66500000000000004</c:v>
                </c:pt>
                <c:pt idx="7058">
                  <c:v>0.66500000000000004</c:v>
                </c:pt>
                <c:pt idx="7059">
                  <c:v>0.66500000000000004</c:v>
                </c:pt>
                <c:pt idx="7060">
                  <c:v>0.66400000000000003</c:v>
                </c:pt>
                <c:pt idx="7061">
                  <c:v>0.66400000000000003</c:v>
                </c:pt>
                <c:pt idx="7062">
                  <c:v>0.66400000000000003</c:v>
                </c:pt>
                <c:pt idx="7063">
                  <c:v>0.66400000000000003</c:v>
                </c:pt>
                <c:pt idx="7064">
                  <c:v>0.66400000000000003</c:v>
                </c:pt>
                <c:pt idx="7065">
                  <c:v>0.66400000000000003</c:v>
                </c:pt>
                <c:pt idx="7066">
                  <c:v>0.66400000000000003</c:v>
                </c:pt>
                <c:pt idx="7067">
                  <c:v>0.66400000000000003</c:v>
                </c:pt>
                <c:pt idx="7068">
                  <c:v>0.66400000000000003</c:v>
                </c:pt>
                <c:pt idx="7069">
                  <c:v>0.66400000000000003</c:v>
                </c:pt>
                <c:pt idx="7070">
                  <c:v>0.66400000000000003</c:v>
                </c:pt>
                <c:pt idx="7071">
                  <c:v>0.66400000000000003</c:v>
                </c:pt>
                <c:pt idx="7072">
                  <c:v>0.66400000000000003</c:v>
                </c:pt>
                <c:pt idx="7073">
                  <c:v>0.66400000000000003</c:v>
                </c:pt>
                <c:pt idx="7074">
                  <c:v>0.66300000000000003</c:v>
                </c:pt>
                <c:pt idx="7075">
                  <c:v>0.66300000000000003</c:v>
                </c:pt>
                <c:pt idx="7076">
                  <c:v>0.66300000000000003</c:v>
                </c:pt>
                <c:pt idx="7077">
                  <c:v>0.66300000000000003</c:v>
                </c:pt>
                <c:pt idx="7078">
                  <c:v>0.66300000000000003</c:v>
                </c:pt>
                <c:pt idx="7079">
                  <c:v>0.66300000000000003</c:v>
                </c:pt>
                <c:pt idx="7080">
                  <c:v>0.66300000000000003</c:v>
                </c:pt>
                <c:pt idx="7081">
                  <c:v>0.66300000000000003</c:v>
                </c:pt>
                <c:pt idx="7082">
                  <c:v>0.66300000000000003</c:v>
                </c:pt>
                <c:pt idx="7083">
                  <c:v>0.66300000000000003</c:v>
                </c:pt>
                <c:pt idx="7084">
                  <c:v>0.66300000000000003</c:v>
                </c:pt>
                <c:pt idx="7085">
                  <c:v>0.66300000000000003</c:v>
                </c:pt>
                <c:pt idx="7086">
                  <c:v>0.66300000000000003</c:v>
                </c:pt>
                <c:pt idx="7087">
                  <c:v>0.66300000000000003</c:v>
                </c:pt>
                <c:pt idx="7088">
                  <c:v>0.66300000000000003</c:v>
                </c:pt>
                <c:pt idx="7089">
                  <c:v>0.66300000000000003</c:v>
                </c:pt>
                <c:pt idx="7090">
                  <c:v>0.66300000000000003</c:v>
                </c:pt>
                <c:pt idx="7091">
                  <c:v>0.66300000000000003</c:v>
                </c:pt>
                <c:pt idx="7092">
                  <c:v>0.66200000000000003</c:v>
                </c:pt>
                <c:pt idx="7093">
                  <c:v>0.66200000000000003</c:v>
                </c:pt>
                <c:pt idx="7094">
                  <c:v>0.66200000000000003</c:v>
                </c:pt>
                <c:pt idx="7095">
                  <c:v>0.66200000000000003</c:v>
                </c:pt>
                <c:pt idx="7096">
                  <c:v>0.66200000000000003</c:v>
                </c:pt>
                <c:pt idx="7097">
                  <c:v>0.66200000000000003</c:v>
                </c:pt>
                <c:pt idx="7098">
                  <c:v>0.66200000000000003</c:v>
                </c:pt>
                <c:pt idx="7099">
                  <c:v>0.66200000000000003</c:v>
                </c:pt>
                <c:pt idx="7100">
                  <c:v>0.66200000000000003</c:v>
                </c:pt>
                <c:pt idx="7101">
                  <c:v>0.66200000000000003</c:v>
                </c:pt>
                <c:pt idx="7102">
                  <c:v>0.66200000000000003</c:v>
                </c:pt>
                <c:pt idx="7103">
                  <c:v>0.66200000000000003</c:v>
                </c:pt>
                <c:pt idx="7104">
                  <c:v>0.66200000000000003</c:v>
                </c:pt>
                <c:pt idx="7105">
                  <c:v>0.66200000000000003</c:v>
                </c:pt>
                <c:pt idx="7106">
                  <c:v>0.66200000000000003</c:v>
                </c:pt>
                <c:pt idx="7107">
                  <c:v>0.66100000000000003</c:v>
                </c:pt>
                <c:pt idx="7108">
                  <c:v>0.66100000000000003</c:v>
                </c:pt>
                <c:pt idx="7109">
                  <c:v>0.66100000000000003</c:v>
                </c:pt>
                <c:pt idx="7110">
                  <c:v>0.66100000000000003</c:v>
                </c:pt>
                <c:pt idx="7111">
                  <c:v>0.66100000000000003</c:v>
                </c:pt>
                <c:pt idx="7112">
                  <c:v>0.66100000000000003</c:v>
                </c:pt>
                <c:pt idx="7113">
                  <c:v>0.66100000000000003</c:v>
                </c:pt>
                <c:pt idx="7114">
                  <c:v>0.66100000000000003</c:v>
                </c:pt>
                <c:pt idx="7115">
                  <c:v>0.66100000000000003</c:v>
                </c:pt>
                <c:pt idx="7116">
                  <c:v>0.66100000000000003</c:v>
                </c:pt>
                <c:pt idx="7117">
                  <c:v>0.66100000000000003</c:v>
                </c:pt>
                <c:pt idx="7118">
                  <c:v>0.66</c:v>
                </c:pt>
                <c:pt idx="7119">
                  <c:v>0.66</c:v>
                </c:pt>
                <c:pt idx="7120">
                  <c:v>0.66</c:v>
                </c:pt>
                <c:pt idx="7121">
                  <c:v>0.66</c:v>
                </c:pt>
                <c:pt idx="7122">
                  <c:v>0.66</c:v>
                </c:pt>
                <c:pt idx="7123">
                  <c:v>0.66</c:v>
                </c:pt>
                <c:pt idx="7124">
                  <c:v>0.66</c:v>
                </c:pt>
                <c:pt idx="7125">
                  <c:v>0.66</c:v>
                </c:pt>
                <c:pt idx="7126">
                  <c:v>0.66</c:v>
                </c:pt>
                <c:pt idx="7127">
                  <c:v>0.66</c:v>
                </c:pt>
                <c:pt idx="7128">
                  <c:v>0.66</c:v>
                </c:pt>
                <c:pt idx="7129">
                  <c:v>0.66</c:v>
                </c:pt>
                <c:pt idx="7130">
                  <c:v>0.66</c:v>
                </c:pt>
                <c:pt idx="7131">
                  <c:v>0.66</c:v>
                </c:pt>
                <c:pt idx="7132">
                  <c:v>0.66</c:v>
                </c:pt>
                <c:pt idx="7133">
                  <c:v>0.66</c:v>
                </c:pt>
                <c:pt idx="7134">
                  <c:v>0.66</c:v>
                </c:pt>
                <c:pt idx="7135">
                  <c:v>0.66</c:v>
                </c:pt>
                <c:pt idx="7136">
                  <c:v>0.66</c:v>
                </c:pt>
                <c:pt idx="7137">
                  <c:v>0.65900000000000003</c:v>
                </c:pt>
                <c:pt idx="7138">
                  <c:v>0.65900000000000003</c:v>
                </c:pt>
                <c:pt idx="7139">
                  <c:v>0.65900000000000003</c:v>
                </c:pt>
                <c:pt idx="7140">
                  <c:v>0.65900000000000003</c:v>
                </c:pt>
                <c:pt idx="7141">
                  <c:v>0.65900000000000003</c:v>
                </c:pt>
                <c:pt idx="7142">
                  <c:v>0.65900000000000003</c:v>
                </c:pt>
                <c:pt idx="7143">
                  <c:v>0.65900000000000003</c:v>
                </c:pt>
                <c:pt idx="7144">
                  <c:v>0.65900000000000003</c:v>
                </c:pt>
                <c:pt idx="7145">
                  <c:v>0.65900000000000003</c:v>
                </c:pt>
                <c:pt idx="7146">
                  <c:v>0.65900000000000003</c:v>
                </c:pt>
                <c:pt idx="7147">
                  <c:v>0.65900000000000003</c:v>
                </c:pt>
                <c:pt idx="7148">
                  <c:v>0.65900000000000003</c:v>
                </c:pt>
                <c:pt idx="7149">
                  <c:v>0.65900000000000003</c:v>
                </c:pt>
                <c:pt idx="7150">
                  <c:v>0.65900000000000003</c:v>
                </c:pt>
                <c:pt idx="7151">
                  <c:v>0.65900000000000003</c:v>
                </c:pt>
                <c:pt idx="7152">
                  <c:v>0.65900000000000003</c:v>
                </c:pt>
                <c:pt idx="7153">
                  <c:v>0.65900000000000003</c:v>
                </c:pt>
                <c:pt idx="7154">
                  <c:v>0.65900000000000003</c:v>
                </c:pt>
                <c:pt idx="7155">
                  <c:v>0.65800000000000003</c:v>
                </c:pt>
                <c:pt idx="7156">
                  <c:v>0.65800000000000003</c:v>
                </c:pt>
                <c:pt idx="7157">
                  <c:v>0.65800000000000003</c:v>
                </c:pt>
                <c:pt idx="7158">
                  <c:v>0.65800000000000003</c:v>
                </c:pt>
                <c:pt idx="7159">
                  <c:v>0.65800000000000003</c:v>
                </c:pt>
                <c:pt idx="7160">
                  <c:v>0.65800000000000003</c:v>
                </c:pt>
                <c:pt idx="7161">
                  <c:v>0.65800000000000003</c:v>
                </c:pt>
                <c:pt idx="7162">
                  <c:v>0.65800000000000003</c:v>
                </c:pt>
                <c:pt idx="7163">
                  <c:v>0.65800000000000003</c:v>
                </c:pt>
                <c:pt idx="7164">
                  <c:v>0.65800000000000003</c:v>
                </c:pt>
                <c:pt idx="7165">
                  <c:v>0.65800000000000003</c:v>
                </c:pt>
                <c:pt idx="7166">
                  <c:v>0.65700000000000003</c:v>
                </c:pt>
                <c:pt idx="7167">
                  <c:v>0.65700000000000003</c:v>
                </c:pt>
                <c:pt idx="7168">
                  <c:v>0.65700000000000003</c:v>
                </c:pt>
                <c:pt idx="7169">
                  <c:v>0.65700000000000003</c:v>
                </c:pt>
                <c:pt idx="7170">
                  <c:v>0.65700000000000003</c:v>
                </c:pt>
                <c:pt idx="7171">
                  <c:v>0.65700000000000003</c:v>
                </c:pt>
                <c:pt idx="7172">
                  <c:v>0.65700000000000003</c:v>
                </c:pt>
                <c:pt idx="7173">
                  <c:v>0.65700000000000003</c:v>
                </c:pt>
                <c:pt idx="7174">
                  <c:v>0.65700000000000003</c:v>
                </c:pt>
                <c:pt idx="7175">
                  <c:v>0.65700000000000003</c:v>
                </c:pt>
                <c:pt idx="7176">
                  <c:v>0.65700000000000003</c:v>
                </c:pt>
                <c:pt idx="7177">
                  <c:v>0.65700000000000003</c:v>
                </c:pt>
                <c:pt idx="7178">
                  <c:v>0.65700000000000003</c:v>
                </c:pt>
                <c:pt idx="7179">
                  <c:v>0.65700000000000003</c:v>
                </c:pt>
                <c:pt idx="7180">
                  <c:v>0.65600000000000003</c:v>
                </c:pt>
                <c:pt idx="7181">
                  <c:v>0.65600000000000003</c:v>
                </c:pt>
                <c:pt idx="7182">
                  <c:v>0.65600000000000003</c:v>
                </c:pt>
                <c:pt idx="7183">
                  <c:v>0.65600000000000003</c:v>
                </c:pt>
                <c:pt idx="7184">
                  <c:v>0.65600000000000003</c:v>
                </c:pt>
                <c:pt idx="7185">
                  <c:v>0.65600000000000003</c:v>
                </c:pt>
                <c:pt idx="7186">
                  <c:v>0.65600000000000003</c:v>
                </c:pt>
                <c:pt idx="7187">
                  <c:v>0.65600000000000003</c:v>
                </c:pt>
                <c:pt idx="7188">
                  <c:v>0.65600000000000003</c:v>
                </c:pt>
                <c:pt idx="7189">
                  <c:v>0.65600000000000003</c:v>
                </c:pt>
                <c:pt idx="7190">
                  <c:v>0.65600000000000003</c:v>
                </c:pt>
                <c:pt idx="7191">
                  <c:v>0.65600000000000003</c:v>
                </c:pt>
                <c:pt idx="7192">
                  <c:v>0.65600000000000003</c:v>
                </c:pt>
                <c:pt idx="7193">
                  <c:v>0.65600000000000003</c:v>
                </c:pt>
                <c:pt idx="7194">
                  <c:v>0.65500000000000003</c:v>
                </c:pt>
                <c:pt idx="7195">
                  <c:v>0.65500000000000003</c:v>
                </c:pt>
                <c:pt idx="7196">
                  <c:v>0.65500000000000003</c:v>
                </c:pt>
                <c:pt idx="7197">
                  <c:v>0.65500000000000003</c:v>
                </c:pt>
                <c:pt idx="7198">
                  <c:v>0.65500000000000003</c:v>
                </c:pt>
                <c:pt idx="7199">
                  <c:v>0.65500000000000003</c:v>
                </c:pt>
                <c:pt idx="7200">
                  <c:v>0.65500000000000003</c:v>
                </c:pt>
                <c:pt idx="7201">
                  <c:v>0.65500000000000003</c:v>
                </c:pt>
                <c:pt idx="7202">
                  <c:v>0.65500000000000003</c:v>
                </c:pt>
                <c:pt idx="7203">
                  <c:v>0.65500000000000003</c:v>
                </c:pt>
                <c:pt idx="7204">
                  <c:v>0.65400000000000003</c:v>
                </c:pt>
                <c:pt idx="7205">
                  <c:v>0.65400000000000003</c:v>
                </c:pt>
                <c:pt idx="7206">
                  <c:v>0.65400000000000003</c:v>
                </c:pt>
                <c:pt idx="7207">
                  <c:v>0.65400000000000003</c:v>
                </c:pt>
                <c:pt idx="7208">
                  <c:v>0.65400000000000003</c:v>
                </c:pt>
                <c:pt idx="7209">
                  <c:v>0.65400000000000003</c:v>
                </c:pt>
                <c:pt idx="7210">
                  <c:v>0.65400000000000003</c:v>
                </c:pt>
                <c:pt idx="7211">
                  <c:v>0.65400000000000003</c:v>
                </c:pt>
                <c:pt idx="7212">
                  <c:v>0.65400000000000003</c:v>
                </c:pt>
                <c:pt idx="7213">
                  <c:v>0.65400000000000003</c:v>
                </c:pt>
                <c:pt idx="7214">
                  <c:v>0.65300000000000002</c:v>
                </c:pt>
                <c:pt idx="7215">
                  <c:v>0.65300000000000002</c:v>
                </c:pt>
                <c:pt idx="7216">
                  <c:v>0.65300000000000002</c:v>
                </c:pt>
                <c:pt idx="7217">
                  <c:v>0.65300000000000002</c:v>
                </c:pt>
                <c:pt idx="7218">
                  <c:v>0.65300000000000002</c:v>
                </c:pt>
                <c:pt idx="7219">
                  <c:v>0.65300000000000002</c:v>
                </c:pt>
                <c:pt idx="7220">
                  <c:v>0.65300000000000002</c:v>
                </c:pt>
                <c:pt idx="7221">
                  <c:v>0.65300000000000002</c:v>
                </c:pt>
                <c:pt idx="7222">
                  <c:v>0.65300000000000002</c:v>
                </c:pt>
                <c:pt idx="7223">
                  <c:v>0.65300000000000002</c:v>
                </c:pt>
                <c:pt idx="7224">
                  <c:v>0.65300000000000002</c:v>
                </c:pt>
                <c:pt idx="7225">
                  <c:v>0.65300000000000002</c:v>
                </c:pt>
                <c:pt idx="7226">
                  <c:v>0.65300000000000002</c:v>
                </c:pt>
                <c:pt idx="7227">
                  <c:v>0.65200000000000002</c:v>
                </c:pt>
                <c:pt idx="7228">
                  <c:v>0.65200000000000002</c:v>
                </c:pt>
                <c:pt idx="7229">
                  <c:v>0.65200000000000002</c:v>
                </c:pt>
                <c:pt idx="7230">
                  <c:v>0.65200000000000002</c:v>
                </c:pt>
                <c:pt idx="7231">
                  <c:v>0.65200000000000002</c:v>
                </c:pt>
                <c:pt idx="7232">
                  <c:v>0.65200000000000002</c:v>
                </c:pt>
                <c:pt idx="7233">
                  <c:v>0.65200000000000002</c:v>
                </c:pt>
                <c:pt idx="7234">
                  <c:v>0.65200000000000002</c:v>
                </c:pt>
                <c:pt idx="7235">
                  <c:v>0.65200000000000002</c:v>
                </c:pt>
                <c:pt idx="7236">
                  <c:v>0.65200000000000002</c:v>
                </c:pt>
                <c:pt idx="7237">
                  <c:v>0.65200000000000002</c:v>
                </c:pt>
                <c:pt idx="7238">
                  <c:v>0.65200000000000002</c:v>
                </c:pt>
                <c:pt idx="7239">
                  <c:v>0.65200000000000002</c:v>
                </c:pt>
                <c:pt idx="7240">
                  <c:v>0.65200000000000002</c:v>
                </c:pt>
                <c:pt idx="7241">
                  <c:v>0.65200000000000002</c:v>
                </c:pt>
                <c:pt idx="7242">
                  <c:v>0.65200000000000002</c:v>
                </c:pt>
                <c:pt idx="7243">
                  <c:v>0.65200000000000002</c:v>
                </c:pt>
                <c:pt idx="7244">
                  <c:v>0.65200000000000002</c:v>
                </c:pt>
                <c:pt idx="7245">
                  <c:v>0.65100000000000002</c:v>
                </c:pt>
                <c:pt idx="7246">
                  <c:v>0.65100000000000002</c:v>
                </c:pt>
                <c:pt idx="7247">
                  <c:v>0.65100000000000002</c:v>
                </c:pt>
                <c:pt idx="7248">
                  <c:v>0.65100000000000002</c:v>
                </c:pt>
                <c:pt idx="7249">
                  <c:v>0.65100000000000002</c:v>
                </c:pt>
                <c:pt idx="7250">
                  <c:v>0.65100000000000002</c:v>
                </c:pt>
                <c:pt idx="7251">
                  <c:v>0.65100000000000002</c:v>
                </c:pt>
                <c:pt idx="7252">
                  <c:v>0.65100000000000002</c:v>
                </c:pt>
                <c:pt idx="7253">
                  <c:v>0.65</c:v>
                </c:pt>
                <c:pt idx="7254">
                  <c:v>0.65</c:v>
                </c:pt>
                <c:pt idx="7255">
                  <c:v>0.65</c:v>
                </c:pt>
                <c:pt idx="7256">
                  <c:v>0.65</c:v>
                </c:pt>
                <c:pt idx="7257">
                  <c:v>0.65</c:v>
                </c:pt>
                <c:pt idx="7258">
                  <c:v>0.65</c:v>
                </c:pt>
                <c:pt idx="7259">
                  <c:v>0.65</c:v>
                </c:pt>
                <c:pt idx="7260">
                  <c:v>0.65</c:v>
                </c:pt>
                <c:pt idx="7261">
                  <c:v>0.65</c:v>
                </c:pt>
                <c:pt idx="7262">
                  <c:v>0.65</c:v>
                </c:pt>
                <c:pt idx="7263">
                  <c:v>0.65</c:v>
                </c:pt>
                <c:pt idx="7264">
                  <c:v>0.65</c:v>
                </c:pt>
                <c:pt idx="7265">
                  <c:v>0.65</c:v>
                </c:pt>
                <c:pt idx="7266">
                  <c:v>0.65</c:v>
                </c:pt>
                <c:pt idx="7267">
                  <c:v>0.64900000000000002</c:v>
                </c:pt>
                <c:pt idx="7268">
                  <c:v>0.64900000000000002</c:v>
                </c:pt>
                <c:pt idx="7269">
                  <c:v>0.64900000000000002</c:v>
                </c:pt>
                <c:pt idx="7270">
                  <c:v>0.64900000000000002</c:v>
                </c:pt>
                <c:pt idx="7271">
                  <c:v>0.64900000000000002</c:v>
                </c:pt>
                <c:pt idx="7272">
                  <c:v>0.64900000000000002</c:v>
                </c:pt>
                <c:pt idx="7273">
                  <c:v>0.64900000000000002</c:v>
                </c:pt>
                <c:pt idx="7274">
                  <c:v>0.64900000000000002</c:v>
                </c:pt>
                <c:pt idx="7275">
                  <c:v>0.64900000000000002</c:v>
                </c:pt>
                <c:pt idx="7276">
                  <c:v>0.64900000000000002</c:v>
                </c:pt>
                <c:pt idx="7277">
                  <c:v>0.64900000000000002</c:v>
                </c:pt>
                <c:pt idx="7278">
                  <c:v>0.64900000000000002</c:v>
                </c:pt>
                <c:pt idx="7279">
                  <c:v>0.64900000000000002</c:v>
                </c:pt>
                <c:pt idx="7280">
                  <c:v>0.64900000000000002</c:v>
                </c:pt>
                <c:pt idx="7281">
                  <c:v>0.64900000000000002</c:v>
                </c:pt>
                <c:pt idx="7282">
                  <c:v>0.64900000000000002</c:v>
                </c:pt>
                <c:pt idx="7283">
                  <c:v>0.64900000000000002</c:v>
                </c:pt>
                <c:pt idx="7284">
                  <c:v>0.64800000000000002</c:v>
                </c:pt>
                <c:pt idx="7285">
                  <c:v>0.64800000000000002</c:v>
                </c:pt>
                <c:pt idx="7286">
                  <c:v>0.64800000000000002</c:v>
                </c:pt>
                <c:pt idx="7287">
                  <c:v>0.64800000000000002</c:v>
                </c:pt>
                <c:pt idx="7288">
                  <c:v>0.64800000000000002</c:v>
                </c:pt>
                <c:pt idx="7289">
                  <c:v>0.64800000000000002</c:v>
                </c:pt>
                <c:pt idx="7290">
                  <c:v>0.64800000000000002</c:v>
                </c:pt>
                <c:pt idx="7291">
                  <c:v>0.64800000000000002</c:v>
                </c:pt>
                <c:pt idx="7292">
                  <c:v>0.64800000000000002</c:v>
                </c:pt>
                <c:pt idx="7293">
                  <c:v>0.64800000000000002</c:v>
                </c:pt>
                <c:pt idx="7294">
                  <c:v>0.64800000000000002</c:v>
                </c:pt>
                <c:pt idx="7295">
                  <c:v>0.64700000000000002</c:v>
                </c:pt>
                <c:pt idx="7296">
                  <c:v>0.64700000000000002</c:v>
                </c:pt>
                <c:pt idx="7297">
                  <c:v>0.64700000000000002</c:v>
                </c:pt>
                <c:pt idx="7298">
                  <c:v>0.64700000000000002</c:v>
                </c:pt>
                <c:pt idx="7299">
                  <c:v>0.64700000000000002</c:v>
                </c:pt>
                <c:pt idx="7300">
                  <c:v>0.64700000000000002</c:v>
                </c:pt>
                <c:pt idx="7301">
                  <c:v>0.64700000000000002</c:v>
                </c:pt>
                <c:pt idx="7302">
                  <c:v>0.64700000000000002</c:v>
                </c:pt>
                <c:pt idx="7303">
                  <c:v>0.64700000000000002</c:v>
                </c:pt>
                <c:pt idx="7304">
                  <c:v>0.64700000000000002</c:v>
                </c:pt>
                <c:pt idx="7305">
                  <c:v>0.64700000000000002</c:v>
                </c:pt>
                <c:pt idx="7306">
                  <c:v>0.64700000000000002</c:v>
                </c:pt>
                <c:pt idx="7307">
                  <c:v>0.64700000000000002</c:v>
                </c:pt>
                <c:pt idx="7308">
                  <c:v>0.64700000000000002</c:v>
                </c:pt>
                <c:pt idx="7309">
                  <c:v>0.64600000000000002</c:v>
                </c:pt>
                <c:pt idx="7310">
                  <c:v>0.64600000000000002</c:v>
                </c:pt>
                <c:pt idx="7311">
                  <c:v>0.64600000000000002</c:v>
                </c:pt>
                <c:pt idx="7312">
                  <c:v>0.64600000000000002</c:v>
                </c:pt>
                <c:pt idx="7313">
                  <c:v>0.64600000000000002</c:v>
                </c:pt>
                <c:pt idx="7314">
                  <c:v>0.64600000000000002</c:v>
                </c:pt>
                <c:pt idx="7315">
                  <c:v>0.64600000000000002</c:v>
                </c:pt>
                <c:pt idx="7316">
                  <c:v>0.64600000000000002</c:v>
                </c:pt>
                <c:pt idx="7317">
                  <c:v>0.64600000000000002</c:v>
                </c:pt>
                <c:pt idx="7318">
                  <c:v>0.64600000000000002</c:v>
                </c:pt>
                <c:pt idx="7319">
                  <c:v>0.64600000000000002</c:v>
                </c:pt>
                <c:pt idx="7320">
                  <c:v>0.64600000000000002</c:v>
                </c:pt>
                <c:pt idx="7321">
                  <c:v>0.64600000000000002</c:v>
                </c:pt>
                <c:pt idx="7322">
                  <c:v>0.64600000000000002</c:v>
                </c:pt>
                <c:pt idx="7323">
                  <c:v>0.64600000000000002</c:v>
                </c:pt>
                <c:pt idx="7324">
                  <c:v>0.64600000000000002</c:v>
                </c:pt>
                <c:pt idx="7325">
                  <c:v>0.64600000000000002</c:v>
                </c:pt>
                <c:pt idx="7326">
                  <c:v>0.64600000000000002</c:v>
                </c:pt>
                <c:pt idx="7327">
                  <c:v>0.64600000000000002</c:v>
                </c:pt>
                <c:pt idx="7328">
                  <c:v>0.64500000000000002</c:v>
                </c:pt>
                <c:pt idx="7329">
                  <c:v>0.64500000000000002</c:v>
                </c:pt>
                <c:pt idx="7330">
                  <c:v>0.64500000000000002</c:v>
                </c:pt>
                <c:pt idx="7331">
                  <c:v>0.64500000000000002</c:v>
                </c:pt>
                <c:pt idx="7332">
                  <c:v>0.64500000000000002</c:v>
                </c:pt>
                <c:pt idx="7333">
                  <c:v>0.64500000000000002</c:v>
                </c:pt>
                <c:pt idx="7334">
                  <c:v>0.64400000000000002</c:v>
                </c:pt>
                <c:pt idx="7335">
                  <c:v>0.64400000000000002</c:v>
                </c:pt>
                <c:pt idx="7336">
                  <c:v>0.64400000000000002</c:v>
                </c:pt>
                <c:pt idx="7337">
                  <c:v>0.64400000000000002</c:v>
                </c:pt>
                <c:pt idx="7338">
                  <c:v>0.64400000000000002</c:v>
                </c:pt>
                <c:pt idx="7339">
                  <c:v>0.64400000000000002</c:v>
                </c:pt>
                <c:pt idx="7340">
                  <c:v>0.64400000000000002</c:v>
                </c:pt>
                <c:pt idx="7341">
                  <c:v>0.64400000000000002</c:v>
                </c:pt>
                <c:pt idx="7342">
                  <c:v>0.64400000000000002</c:v>
                </c:pt>
                <c:pt idx="7343">
                  <c:v>0.64400000000000002</c:v>
                </c:pt>
                <c:pt idx="7344">
                  <c:v>0.64400000000000002</c:v>
                </c:pt>
                <c:pt idx="7345">
                  <c:v>0.64400000000000002</c:v>
                </c:pt>
                <c:pt idx="7346">
                  <c:v>0.64400000000000002</c:v>
                </c:pt>
                <c:pt idx="7347">
                  <c:v>0.64400000000000002</c:v>
                </c:pt>
                <c:pt idx="7348">
                  <c:v>0.64300000000000002</c:v>
                </c:pt>
                <c:pt idx="7349">
                  <c:v>0.64300000000000002</c:v>
                </c:pt>
                <c:pt idx="7350">
                  <c:v>0.64300000000000002</c:v>
                </c:pt>
                <c:pt idx="7351">
                  <c:v>0.64300000000000002</c:v>
                </c:pt>
                <c:pt idx="7352">
                  <c:v>0.64300000000000002</c:v>
                </c:pt>
                <c:pt idx="7353">
                  <c:v>0.64300000000000002</c:v>
                </c:pt>
                <c:pt idx="7354">
                  <c:v>0.64300000000000002</c:v>
                </c:pt>
                <c:pt idx="7355">
                  <c:v>0.64300000000000002</c:v>
                </c:pt>
                <c:pt idx="7356">
                  <c:v>0.64300000000000002</c:v>
                </c:pt>
                <c:pt idx="7357">
                  <c:v>0.64300000000000002</c:v>
                </c:pt>
                <c:pt idx="7358">
                  <c:v>0.64300000000000002</c:v>
                </c:pt>
                <c:pt idx="7359">
                  <c:v>0.64300000000000002</c:v>
                </c:pt>
                <c:pt idx="7360">
                  <c:v>0.64300000000000002</c:v>
                </c:pt>
                <c:pt idx="7361">
                  <c:v>0.64300000000000002</c:v>
                </c:pt>
                <c:pt idx="7362">
                  <c:v>0.64300000000000002</c:v>
                </c:pt>
                <c:pt idx="7363">
                  <c:v>0.64300000000000002</c:v>
                </c:pt>
                <c:pt idx="7364">
                  <c:v>0.64200000000000002</c:v>
                </c:pt>
                <c:pt idx="7365">
                  <c:v>0.64200000000000002</c:v>
                </c:pt>
                <c:pt idx="7366">
                  <c:v>0.64200000000000002</c:v>
                </c:pt>
                <c:pt idx="7367">
                  <c:v>0.64200000000000002</c:v>
                </c:pt>
                <c:pt idx="7368">
                  <c:v>0.64200000000000002</c:v>
                </c:pt>
                <c:pt idx="7369">
                  <c:v>0.64200000000000002</c:v>
                </c:pt>
                <c:pt idx="7370">
                  <c:v>0.64200000000000002</c:v>
                </c:pt>
                <c:pt idx="7371">
                  <c:v>0.64200000000000002</c:v>
                </c:pt>
                <c:pt idx="7372">
                  <c:v>0.64200000000000002</c:v>
                </c:pt>
                <c:pt idx="7373">
                  <c:v>0.64200000000000002</c:v>
                </c:pt>
                <c:pt idx="7374">
                  <c:v>0.64200000000000002</c:v>
                </c:pt>
                <c:pt idx="7375">
                  <c:v>0.64100000000000001</c:v>
                </c:pt>
                <c:pt idx="7376">
                  <c:v>0.64100000000000001</c:v>
                </c:pt>
                <c:pt idx="7377">
                  <c:v>0.64100000000000001</c:v>
                </c:pt>
                <c:pt idx="7378">
                  <c:v>0.64100000000000001</c:v>
                </c:pt>
                <c:pt idx="7379">
                  <c:v>0.64100000000000001</c:v>
                </c:pt>
                <c:pt idx="7380">
                  <c:v>0.64100000000000001</c:v>
                </c:pt>
                <c:pt idx="7381">
                  <c:v>0.64100000000000001</c:v>
                </c:pt>
                <c:pt idx="7382">
                  <c:v>0.64100000000000001</c:v>
                </c:pt>
                <c:pt idx="7383">
                  <c:v>0.64100000000000001</c:v>
                </c:pt>
                <c:pt idx="7384">
                  <c:v>0.64100000000000001</c:v>
                </c:pt>
                <c:pt idx="7385">
                  <c:v>0.64100000000000001</c:v>
                </c:pt>
                <c:pt idx="7386">
                  <c:v>0.64100000000000001</c:v>
                </c:pt>
                <c:pt idx="7387">
                  <c:v>0.64100000000000001</c:v>
                </c:pt>
                <c:pt idx="7388">
                  <c:v>0.64100000000000001</c:v>
                </c:pt>
                <c:pt idx="7389">
                  <c:v>0.64100000000000001</c:v>
                </c:pt>
                <c:pt idx="7390">
                  <c:v>0.64100000000000001</c:v>
                </c:pt>
                <c:pt idx="7391">
                  <c:v>0.64</c:v>
                </c:pt>
                <c:pt idx="7392">
                  <c:v>0.64</c:v>
                </c:pt>
                <c:pt idx="7393">
                  <c:v>0.64</c:v>
                </c:pt>
                <c:pt idx="7394">
                  <c:v>0.64</c:v>
                </c:pt>
                <c:pt idx="7395">
                  <c:v>0.64</c:v>
                </c:pt>
                <c:pt idx="7396">
                  <c:v>0.64</c:v>
                </c:pt>
                <c:pt idx="7397">
                  <c:v>0.64</c:v>
                </c:pt>
                <c:pt idx="7398">
                  <c:v>0.64</c:v>
                </c:pt>
                <c:pt idx="7399">
                  <c:v>0.64</c:v>
                </c:pt>
                <c:pt idx="7400">
                  <c:v>0.64</c:v>
                </c:pt>
                <c:pt idx="7401">
                  <c:v>0.64</c:v>
                </c:pt>
                <c:pt idx="7402">
                  <c:v>0.64</c:v>
                </c:pt>
                <c:pt idx="7403">
                  <c:v>0.64</c:v>
                </c:pt>
                <c:pt idx="7404">
                  <c:v>0.63900000000000001</c:v>
                </c:pt>
                <c:pt idx="7405">
                  <c:v>0.63900000000000001</c:v>
                </c:pt>
                <c:pt idx="7406">
                  <c:v>0.63900000000000001</c:v>
                </c:pt>
                <c:pt idx="7407">
                  <c:v>0.63900000000000001</c:v>
                </c:pt>
                <c:pt idx="7408">
                  <c:v>0.63900000000000001</c:v>
                </c:pt>
                <c:pt idx="7409">
                  <c:v>0.63900000000000001</c:v>
                </c:pt>
                <c:pt idx="7410">
                  <c:v>0.63900000000000001</c:v>
                </c:pt>
                <c:pt idx="7411">
                  <c:v>0.63900000000000001</c:v>
                </c:pt>
                <c:pt idx="7412">
                  <c:v>0.63900000000000001</c:v>
                </c:pt>
                <c:pt idx="7413">
                  <c:v>0.63900000000000001</c:v>
                </c:pt>
                <c:pt idx="7414">
                  <c:v>0.63900000000000001</c:v>
                </c:pt>
                <c:pt idx="7415">
                  <c:v>0.63900000000000001</c:v>
                </c:pt>
                <c:pt idx="7416">
                  <c:v>0.63800000000000001</c:v>
                </c:pt>
                <c:pt idx="7417">
                  <c:v>0.63800000000000001</c:v>
                </c:pt>
                <c:pt idx="7418">
                  <c:v>0.63800000000000001</c:v>
                </c:pt>
                <c:pt idx="7419">
                  <c:v>0.63800000000000001</c:v>
                </c:pt>
                <c:pt idx="7420">
                  <c:v>0.63800000000000001</c:v>
                </c:pt>
                <c:pt idx="7421">
                  <c:v>0.63800000000000001</c:v>
                </c:pt>
                <c:pt idx="7422">
                  <c:v>0.63800000000000001</c:v>
                </c:pt>
                <c:pt idx="7423">
                  <c:v>0.63800000000000001</c:v>
                </c:pt>
                <c:pt idx="7424">
                  <c:v>0.63800000000000001</c:v>
                </c:pt>
                <c:pt idx="7425">
                  <c:v>0.63800000000000001</c:v>
                </c:pt>
                <c:pt idx="7426">
                  <c:v>0.63800000000000001</c:v>
                </c:pt>
                <c:pt idx="7427">
                  <c:v>0.63800000000000001</c:v>
                </c:pt>
                <c:pt idx="7428">
                  <c:v>0.63800000000000001</c:v>
                </c:pt>
                <c:pt idx="7429">
                  <c:v>0.63800000000000001</c:v>
                </c:pt>
                <c:pt idx="7430">
                  <c:v>0.63800000000000001</c:v>
                </c:pt>
                <c:pt idx="7431">
                  <c:v>0.63800000000000001</c:v>
                </c:pt>
                <c:pt idx="7432">
                  <c:v>0.63800000000000001</c:v>
                </c:pt>
                <c:pt idx="7433">
                  <c:v>0.63800000000000001</c:v>
                </c:pt>
                <c:pt idx="7434">
                  <c:v>0.63700000000000001</c:v>
                </c:pt>
                <c:pt idx="7435">
                  <c:v>0.63700000000000001</c:v>
                </c:pt>
                <c:pt idx="7436">
                  <c:v>0.63700000000000001</c:v>
                </c:pt>
                <c:pt idx="7437">
                  <c:v>0.63700000000000001</c:v>
                </c:pt>
                <c:pt idx="7438">
                  <c:v>0.63700000000000001</c:v>
                </c:pt>
                <c:pt idx="7439">
                  <c:v>0.63700000000000001</c:v>
                </c:pt>
                <c:pt idx="7440">
                  <c:v>0.63700000000000001</c:v>
                </c:pt>
                <c:pt idx="7441">
                  <c:v>0.63700000000000001</c:v>
                </c:pt>
                <c:pt idx="7442">
                  <c:v>0.63700000000000001</c:v>
                </c:pt>
                <c:pt idx="7443">
                  <c:v>0.63700000000000001</c:v>
                </c:pt>
                <c:pt idx="7444">
                  <c:v>0.63700000000000001</c:v>
                </c:pt>
                <c:pt idx="7445">
                  <c:v>0.63700000000000001</c:v>
                </c:pt>
                <c:pt idx="7446">
                  <c:v>0.63700000000000001</c:v>
                </c:pt>
                <c:pt idx="7447">
                  <c:v>0.63700000000000001</c:v>
                </c:pt>
                <c:pt idx="7448">
                  <c:v>0.63700000000000001</c:v>
                </c:pt>
                <c:pt idx="7449">
                  <c:v>0.63700000000000001</c:v>
                </c:pt>
                <c:pt idx="7450">
                  <c:v>0.63700000000000001</c:v>
                </c:pt>
                <c:pt idx="7451">
                  <c:v>0.63700000000000001</c:v>
                </c:pt>
                <c:pt idx="7452">
                  <c:v>0.63700000000000001</c:v>
                </c:pt>
                <c:pt idx="7453">
                  <c:v>0.63700000000000001</c:v>
                </c:pt>
                <c:pt idx="7454">
                  <c:v>0.63700000000000001</c:v>
                </c:pt>
                <c:pt idx="7455">
                  <c:v>0.63600000000000001</c:v>
                </c:pt>
                <c:pt idx="7456">
                  <c:v>0.63600000000000001</c:v>
                </c:pt>
                <c:pt idx="7457">
                  <c:v>0.63600000000000001</c:v>
                </c:pt>
                <c:pt idx="7458">
                  <c:v>0.63600000000000001</c:v>
                </c:pt>
                <c:pt idx="7459">
                  <c:v>0.63600000000000001</c:v>
                </c:pt>
                <c:pt idx="7460">
                  <c:v>0.63600000000000001</c:v>
                </c:pt>
                <c:pt idx="7461">
                  <c:v>0.63600000000000001</c:v>
                </c:pt>
                <c:pt idx="7462">
                  <c:v>0.63600000000000001</c:v>
                </c:pt>
                <c:pt idx="7463">
                  <c:v>0.63600000000000001</c:v>
                </c:pt>
                <c:pt idx="7464">
                  <c:v>0.63500000000000001</c:v>
                </c:pt>
                <c:pt idx="7465">
                  <c:v>0.63500000000000001</c:v>
                </c:pt>
                <c:pt idx="7466">
                  <c:v>0.63500000000000001</c:v>
                </c:pt>
                <c:pt idx="7467">
                  <c:v>0.63500000000000001</c:v>
                </c:pt>
                <c:pt idx="7468">
                  <c:v>0.63500000000000001</c:v>
                </c:pt>
                <c:pt idx="7469">
                  <c:v>0.63500000000000001</c:v>
                </c:pt>
                <c:pt idx="7470">
                  <c:v>0.63500000000000001</c:v>
                </c:pt>
                <c:pt idx="7471">
                  <c:v>0.63500000000000001</c:v>
                </c:pt>
                <c:pt idx="7472">
                  <c:v>0.63500000000000001</c:v>
                </c:pt>
                <c:pt idx="7473">
                  <c:v>0.63500000000000001</c:v>
                </c:pt>
                <c:pt idx="7474">
                  <c:v>0.63500000000000001</c:v>
                </c:pt>
                <c:pt idx="7475">
                  <c:v>0.63500000000000001</c:v>
                </c:pt>
                <c:pt idx="7476">
                  <c:v>0.63500000000000001</c:v>
                </c:pt>
                <c:pt idx="7477">
                  <c:v>0.63500000000000001</c:v>
                </c:pt>
                <c:pt idx="7478">
                  <c:v>0.63500000000000001</c:v>
                </c:pt>
                <c:pt idx="7479">
                  <c:v>0.63500000000000001</c:v>
                </c:pt>
                <c:pt idx="7480">
                  <c:v>0.63500000000000001</c:v>
                </c:pt>
                <c:pt idx="7481">
                  <c:v>0.63500000000000001</c:v>
                </c:pt>
                <c:pt idx="7482">
                  <c:v>0.63500000000000001</c:v>
                </c:pt>
                <c:pt idx="7483">
                  <c:v>0.63500000000000001</c:v>
                </c:pt>
                <c:pt idx="7484">
                  <c:v>0.63400000000000001</c:v>
                </c:pt>
                <c:pt idx="7485">
                  <c:v>0.63400000000000001</c:v>
                </c:pt>
                <c:pt idx="7486">
                  <c:v>0.63400000000000001</c:v>
                </c:pt>
                <c:pt idx="7487">
                  <c:v>0.63400000000000001</c:v>
                </c:pt>
                <c:pt idx="7488">
                  <c:v>0.63400000000000001</c:v>
                </c:pt>
                <c:pt idx="7489">
                  <c:v>0.63400000000000001</c:v>
                </c:pt>
                <c:pt idx="7490">
                  <c:v>0.63400000000000001</c:v>
                </c:pt>
                <c:pt idx="7491">
                  <c:v>0.63300000000000001</c:v>
                </c:pt>
                <c:pt idx="7492">
                  <c:v>0.63300000000000001</c:v>
                </c:pt>
                <c:pt idx="7493">
                  <c:v>0.63300000000000001</c:v>
                </c:pt>
                <c:pt idx="7494">
                  <c:v>0.63300000000000001</c:v>
                </c:pt>
                <c:pt idx="7495">
                  <c:v>0.63300000000000001</c:v>
                </c:pt>
                <c:pt idx="7496">
                  <c:v>0.63300000000000001</c:v>
                </c:pt>
                <c:pt idx="7497">
                  <c:v>0.63300000000000001</c:v>
                </c:pt>
                <c:pt idx="7498">
                  <c:v>0.63300000000000001</c:v>
                </c:pt>
                <c:pt idx="7499">
                  <c:v>0.63300000000000001</c:v>
                </c:pt>
                <c:pt idx="7500">
                  <c:v>0.63300000000000001</c:v>
                </c:pt>
                <c:pt idx="7501">
                  <c:v>0.63200000000000001</c:v>
                </c:pt>
                <c:pt idx="7502">
                  <c:v>0.63200000000000001</c:v>
                </c:pt>
                <c:pt idx="7503">
                  <c:v>0.63200000000000001</c:v>
                </c:pt>
                <c:pt idx="7504">
                  <c:v>0.63200000000000001</c:v>
                </c:pt>
                <c:pt idx="7505">
                  <c:v>0.63200000000000001</c:v>
                </c:pt>
                <c:pt idx="7506">
                  <c:v>0.63200000000000001</c:v>
                </c:pt>
                <c:pt idx="7507">
                  <c:v>0.63200000000000001</c:v>
                </c:pt>
                <c:pt idx="7508">
                  <c:v>0.63200000000000001</c:v>
                </c:pt>
                <c:pt idx="7509">
                  <c:v>0.63200000000000001</c:v>
                </c:pt>
                <c:pt idx="7510">
                  <c:v>0.63200000000000001</c:v>
                </c:pt>
                <c:pt idx="7511">
                  <c:v>0.63200000000000001</c:v>
                </c:pt>
                <c:pt idx="7512">
                  <c:v>0.63100000000000001</c:v>
                </c:pt>
                <c:pt idx="7513">
                  <c:v>0.63100000000000001</c:v>
                </c:pt>
                <c:pt idx="7514">
                  <c:v>0.63100000000000001</c:v>
                </c:pt>
                <c:pt idx="7515">
                  <c:v>0.63100000000000001</c:v>
                </c:pt>
                <c:pt idx="7516">
                  <c:v>0.63100000000000001</c:v>
                </c:pt>
                <c:pt idx="7517">
                  <c:v>0.63100000000000001</c:v>
                </c:pt>
                <c:pt idx="7518">
                  <c:v>0.63100000000000001</c:v>
                </c:pt>
                <c:pt idx="7519">
                  <c:v>0.63100000000000001</c:v>
                </c:pt>
                <c:pt idx="7520">
                  <c:v>0.63100000000000001</c:v>
                </c:pt>
                <c:pt idx="7521">
                  <c:v>0.63100000000000001</c:v>
                </c:pt>
                <c:pt idx="7522">
                  <c:v>0.63</c:v>
                </c:pt>
                <c:pt idx="7523">
                  <c:v>0.63</c:v>
                </c:pt>
                <c:pt idx="7524">
                  <c:v>0.63</c:v>
                </c:pt>
                <c:pt idx="7525">
                  <c:v>0.63</c:v>
                </c:pt>
                <c:pt idx="7526">
                  <c:v>0.63</c:v>
                </c:pt>
                <c:pt idx="7527">
                  <c:v>0.63</c:v>
                </c:pt>
                <c:pt idx="7528">
                  <c:v>0.63</c:v>
                </c:pt>
                <c:pt idx="7529">
                  <c:v>0.63</c:v>
                </c:pt>
                <c:pt idx="7530">
                  <c:v>0.63</c:v>
                </c:pt>
                <c:pt idx="7531">
                  <c:v>0.63</c:v>
                </c:pt>
                <c:pt idx="7532">
                  <c:v>0.63</c:v>
                </c:pt>
                <c:pt idx="7533">
                  <c:v>0.63</c:v>
                </c:pt>
                <c:pt idx="7534">
                  <c:v>0.63</c:v>
                </c:pt>
                <c:pt idx="7535">
                  <c:v>0.63</c:v>
                </c:pt>
                <c:pt idx="7536">
                  <c:v>0.63</c:v>
                </c:pt>
                <c:pt idx="7537">
                  <c:v>0.63</c:v>
                </c:pt>
                <c:pt idx="7538">
                  <c:v>0.63</c:v>
                </c:pt>
                <c:pt idx="7539">
                  <c:v>0.629</c:v>
                </c:pt>
                <c:pt idx="7540">
                  <c:v>0.629</c:v>
                </c:pt>
                <c:pt idx="7541">
                  <c:v>0.629</c:v>
                </c:pt>
                <c:pt idx="7542">
                  <c:v>0.629</c:v>
                </c:pt>
                <c:pt idx="7543">
                  <c:v>0.629</c:v>
                </c:pt>
                <c:pt idx="7544">
                  <c:v>0.629</c:v>
                </c:pt>
                <c:pt idx="7545">
                  <c:v>0.629</c:v>
                </c:pt>
                <c:pt idx="7546">
                  <c:v>0.629</c:v>
                </c:pt>
                <c:pt idx="7547">
                  <c:v>0.629</c:v>
                </c:pt>
                <c:pt idx="7548">
                  <c:v>0.629</c:v>
                </c:pt>
                <c:pt idx="7549">
                  <c:v>0.629</c:v>
                </c:pt>
                <c:pt idx="7550">
                  <c:v>0.629</c:v>
                </c:pt>
                <c:pt idx="7551">
                  <c:v>0.629</c:v>
                </c:pt>
                <c:pt idx="7552">
                  <c:v>0.629</c:v>
                </c:pt>
                <c:pt idx="7553">
                  <c:v>0.629</c:v>
                </c:pt>
                <c:pt idx="7554">
                  <c:v>0.628</c:v>
                </c:pt>
                <c:pt idx="7555">
                  <c:v>0.628</c:v>
                </c:pt>
                <c:pt idx="7556">
                  <c:v>0.628</c:v>
                </c:pt>
                <c:pt idx="7557">
                  <c:v>0.628</c:v>
                </c:pt>
                <c:pt idx="7558">
                  <c:v>0.628</c:v>
                </c:pt>
                <c:pt idx="7559">
                  <c:v>0.628</c:v>
                </c:pt>
                <c:pt idx="7560">
                  <c:v>0.628</c:v>
                </c:pt>
                <c:pt idx="7561">
                  <c:v>0.628</c:v>
                </c:pt>
                <c:pt idx="7562">
                  <c:v>0.628</c:v>
                </c:pt>
                <c:pt idx="7563">
                  <c:v>0.628</c:v>
                </c:pt>
                <c:pt idx="7564">
                  <c:v>0.628</c:v>
                </c:pt>
                <c:pt idx="7565">
                  <c:v>0.628</c:v>
                </c:pt>
                <c:pt idx="7566">
                  <c:v>0.628</c:v>
                </c:pt>
                <c:pt idx="7567">
                  <c:v>0.628</c:v>
                </c:pt>
                <c:pt idx="7568">
                  <c:v>0.627</c:v>
                </c:pt>
                <c:pt idx="7569">
                  <c:v>0.627</c:v>
                </c:pt>
                <c:pt idx="7570">
                  <c:v>0.627</c:v>
                </c:pt>
                <c:pt idx="7571">
                  <c:v>0.627</c:v>
                </c:pt>
                <c:pt idx="7572">
                  <c:v>0.627</c:v>
                </c:pt>
                <c:pt idx="7573">
                  <c:v>0.627</c:v>
                </c:pt>
                <c:pt idx="7574">
                  <c:v>0.627</c:v>
                </c:pt>
                <c:pt idx="7575">
                  <c:v>0.627</c:v>
                </c:pt>
                <c:pt idx="7576">
                  <c:v>0.627</c:v>
                </c:pt>
                <c:pt idx="7577">
                  <c:v>0.627</c:v>
                </c:pt>
                <c:pt idx="7578">
                  <c:v>0.627</c:v>
                </c:pt>
                <c:pt idx="7579">
                  <c:v>0.627</c:v>
                </c:pt>
                <c:pt idx="7580">
                  <c:v>0.627</c:v>
                </c:pt>
                <c:pt idx="7581">
                  <c:v>0.627</c:v>
                </c:pt>
                <c:pt idx="7582">
                  <c:v>0.627</c:v>
                </c:pt>
                <c:pt idx="7583">
                  <c:v>0.627</c:v>
                </c:pt>
                <c:pt idx="7584">
                  <c:v>0.627</c:v>
                </c:pt>
                <c:pt idx="7585">
                  <c:v>0.627</c:v>
                </c:pt>
                <c:pt idx="7586">
                  <c:v>0.627</c:v>
                </c:pt>
                <c:pt idx="7587">
                  <c:v>0.627</c:v>
                </c:pt>
                <c:pt idx="7588">
                  <c:v>0.627</c:v>
                </c:pt>
                <c:pt idx="7589">
                  <c:v>0.627</c:v>
                </c:pt>
                <c:pt idx="7590">
                  <c:v>0.626</c:v>
                </c:pt>
                <c:pt idx="7591">
                  <c:v>0.626</c:v>
                </c:pt>
                <c:pt idx="7592">
                  <c:v>0.626</c:v>
                </c:pt>
                <c:pt idx="7593">
                  <c:v>0.626</c:v>
                </c:pt>
                <c:pt idx="7594">
                  <c:v>0.626</c:v>
                </c:pt>
                <c:pt idx="7595">
                  <c:v>0.626</c:v>
                </c:pt>
                <c:pt idx="7596">
                  <c:v>0.626</c:v>
                </c:pt>
                <c:pt idx="7597">
                  <c:v>0.626</c:v>
                </c:pt>
                <c:pt idx="7598">
                  <c:v>0.626</c:v>
                </c:pt>
                <c:pt idx="7599">
                  <c:v>0.626</c:v>
                </c:pt>
                <c:pt idx="7600">
                  <c:v>0.626</c:v>
                </c:pt>
                <c:pt idx="7601">
                  <c:v>0.626</c:v>
                </c:pt>
                <c:pt idx="7602">
                  <c:v>0.626</c:v>
                </c:pt>
                <c:pt idx="7603">
                  <c:v>0.626</c:v>
                </c:pt>
                <c:pt idx="7604">
                  <c:v>0.626</c:v>
                </c:pt>
                <c:pt idx="7605">
                  <c:v>0.625</c:v>
                </c:pt>
                <c:pt idx="7606">
                  <c:v>0.625</c:v>
                </c:pt>
                <c:pt idx="7607">
                  <c:v>0.625</c:v>
                </c:pt>
                <c:pt idx="7608">
                  <c:v>0.625</c:v>
                </c:pt>
                <c:pt idx="7609">
                  <c:v>0.625</c:v>
                </c:pt>
                <c:pt idx="7610">
                  <c:v>0.625</c:v>
                </c:pt>
                <c:pt idx="7611">
                  <c:v>0.625</c:v>
                </c:pt>
                <c:pt idx="7612">
                  <c:v>0.625</c:v>
                </c:pt>
                <c:pt idx="7613">
                  <c:v>0.625</c:v>
                </c:pt>
                <c:pt idx="7614">
                  <c:v>0.625</c:v>
                </c:pt>
                <c:pt idx="7615">
                  <c:v>0.625</c:v>
                </c:pt>
                <c:pt idx="7616">
                  <c:v>0.625</c:v>
                </c:pt>
                <c:pt idx="7617">
                  <c:v>0.625</c:v>
                </c:pt>
                <c:pt idx="7618">
                  <c:v>0.625</c:v>
                </c:pt>
                <c:pt idx="7619">
                  <c:v>0.625</c:v>
                </c:pt>
                <c:pt idx="7620">
                  <c:v>0.624</c:v>
                </c:pt>
                <c:pt idx="7621">
                  <c:v>0.624</c:v>
                </c:pt>
                <c:pt idx="7622">
                  <c:v>0.624</c:v>
                </c:pt>
                <c:pt idx="7623">
                  <c:v>0.624</c:v>
                </c:pt>
                <c:pt idx="7624">
                  <c:v>0.624</c:v>
                </c:pt>
                <c:pt idx="7625">
                  <c:v>0.624</c:v>
                </c:pt>
                <c:pt idx="7626">
                  <c:v>0.624</c:v>
                </c:pt>
                <c:pt idx="7627">
                  <c:v>0.624</c:v>
                </c:pt>
                <c:pt idx="7628">
                  <c:v>0.624</c:v>
                </c:pt>
                <c:pt idx="7629">
                  <c:v>0.624</c:v>
                </c:pt>
                <c:pt idx="7630">
                  <c:v>0.624</c:v>
                </c:pt>
                <c:pt idx="7631">
                  <c:v>0.624</c:v>
                </c:pt>
                <c:pt idx="7632">
                  <c:v>0.624</c:v>
                </c:pt>
                <c:pt idx="7633">
                  <c:v>0.624</c:v>
                </c:pt>
                <c:pt idx="7634">
                  <c:v>0.624</c:v>
                </c:pt>
                <c:pt idx="7635">
                  <c:v>0.624</c:v>
                </c:pt>
                <c:pt idx="7636">
                  <c:v>0.624</c:v>
                </c:pt>
                <c:pt idx="7637">
                  <c:v>0.624</c:v>
                </c:pt>
                <c:pt idx="7638">
                  <c:v>0.624</c:v>
                </c:pt>
                <c:pt idx="7639">
                  <c:v>0.624</c:v>
                </c:pt>
                <c:pt idx="7640">
                  <c:v>0.623</c:v>
                </c:pt>
                <c:pt idx="7641">
                  <c:v>0.623</c:v>
                </c:pt>
                <c:pt idx="7642">
                  <c:v>0.623</c:v>
                </c:pt>
                <c:pt idx="7643">
                  <c:v>0.623</c:v>
                </c:pt>
                <c:pt idx="7644">
                  <c:v>0.623</c:v>
                </c:pt>
                <c:pt idx="7645">
                  <c:v>0.623</c:v>
                </c:pt>
                <c:pt idx="7646">
                  <c:v>0.623</c:v>
                </c:pt>
                <c:pt idx="7647">
                  <c:v>0.623</c:v>
                </c:pt>
                <c:pt idx="7648">
                  <c:v>0.623</c:v>
                </c:pt>
                <c:pt idx="7649">
                  <c:v>0.622</c:v>
                </c:pt>
                <c:pt idx="7650">
                  <c:v>0.622</c:v>
                </c:pt>
                <c:pt idx="7651">
                  <c:v>0.622</c:v>
                </c:pt>
                <c:pt idx="7652">
                  <c:v>0.622</c:v>
                </c:pt>
                <c:pt idx="7653">
                  <c:v>0.622</c:v>
                </c:pt>
                <c:pt idx="7654">
                  <c:v>0.622</c:v>
                </c:pt>
                <c:pt idx="7655">
                  <c:v>0.622</c:v>
                </c:pt>
                <c:pt idx="7656">
                  <c:v>0.622</c:v>
                </c:pt>
                <c:pt idx="7657">
                  <c:v>0.622</c:v>
                </c:pt>
                <c:pt idx="7658">
                  <c:v>0.622</c:v>
                </c:pt>
                <c:pt idx="7659">
                  <c:v>0.622</c:v>
                </c:pt>
                <c:pt idx="7660">
                  <c:v>0.622</c:v>
                </c:pt>
                <c:pt idx="7661">
                  <c:v>0.622</c:v>
                </c:pt>
                <c:pt idx="7662">
                  <c:v>0.622</c:v>
                </c:pt>
                <c:pt idx="7663">
                  <c:v>0.622</c:v>
                </c:pt>
                <c:pt idx="7664">
                  <c:v>0.622</c:v>
                </c:pt>
                <c:pt idx="7665">
                  <c:v>0.621</c:v>
                </c:pt>
                <c:pt idx="7666">
                  <c:v>0.621</c:v>
                </c:pt>
                <c:pt idx="7667">
                  <c:v>0.621</c:v>
                </c:pt>
                <c:pt idx="7668">
                  <c:v>0.621</c:v>
                </c:pt>
                <c:pt idx="7669">
                  <c:v>0.621</c:v>
                </c:pt>
                <c:pt idx="7670">
                  <c:v>0.621</c:v>
                </c:pt>
                <c:pt idx="7671">
                  <c:v>0.621</c:v>
                </c:pt>
                <c:pt idx="7672">
                  <c:v>0.621</c:v>
                </c:pt>
                <c:pt idx="7673">
                  <c:v>0.621</c:v>
                </c:pt>
                <c:pt idx="7674">
                  <c:v>0.621</c:v>
                </c:pt>
                <c:pt idx="7675">
                  <c:v>0.621</c:v>
                </c:pt>
                <c:pt idx="7676">
                  <c:v>0.621</c:v>
                </c:pt>
                <c:pt idx="7677">
                  <c:v>0.621</c:v>
                </c:pt>
                <c:pt idx="7678">
                  <c:v>0.621</c:v>
                </c:pt>
                <c:pt idx="7679">
                  <c:v>0.621</c:v>
                </c:pt>
                <c:pt idx="7680">
                  <c:v>0.621</c:v>
                </c:pt>
                <c:pt idx="7681">
                  <c:v>0.62</c:v>
                </c:pt>
                <c:pt idx="7682">
                  <c:v>0.62</c:v>
                </c:pt>
                <c:pt idx="7683">
                  <c:v>0.62</c:v>
                </c:pt>
                <c:pt idx="7684">
                  <c:v>0.62</c:v>
                </c:pt>
                <c:pt idx="7685">
                  <c:v>0.62</c:v>
                </c:pt>
                <c:pt idx="7686">
                  <c:v>0.62</c:v>
                </c:pt>
                <c:pt idx="7687">
                  <c:v>0.62</c:v>
                </c:pt>
                <c:pt idx="7688">
                  <c:v>0.62</c:v>
                </c:pt>
                <c:pt idx="7689">
                  <c:v>0.62</c:v>
                </c:pt>
                <c:pt idx="7690">
                  <c:v>0.62</c:v>
                </c:pt>
                <c:pt idx="7691">
                  <c:v>0.62</c:v>
                </c:pt>
                <c:pt idx="7692">
                  <c:v>0.62</c:v>
                </c:pt>
                <c:pt idx="7693">
                  <c:v>0.61899999999999999</c:v>
                </c:pt>
                <c:pt idx="7694">
                  <c:v>0.61899999999999999</c:v>
                </c:pt>
                <c:pt idx="7695">
                  <c:v>0.61899999999999999</c:v>
                </c:pt>
                <c:pt idx="7696">
                  <c:v>0.61899999999999999</c:v>
                </c:pt>
                <c:pt idx="7697">
                  <c:v>0.61899999999999999</c:v>
                </c:pt>
                <c:pt idx="7698">
                  <c:v>0.61899999999999999</c:v>
                </c:pt>
                <c:pt idx="7699">
                  <c:v>0.61899999999999999</c:v>
                </c:pt>
                <c:pt idx="7700">
                  <c:v>0.61899999999999999</c:v>
                </c:pt>
                <c:pt idx="7701">
                  <c:v>0.61899999999999999</c:v>
                </c:pt>
                <c:pt idx="7702">
                  <c:v>0.61899999999999999</c:v>
                </c:pt>
                <c:pt idx="7703">
                  <c:v>0.61899999999999999</c:v>
                </c:pt>
                <c:pt idx="7704">
                  <c:v>0.61899999999999999</c:v>
                </c:pt>
                <c:pt idx="7705">
                  <c:v>0.61899999999999999</c:v>
                </c:pt>
                <c:pt idx="7706">
                  <c:v>0.61799999999999999</c:v>
                </c:pt>
                <c:pt idx="7707">
                  <c:v>0.61799999999999999</c:v>
                </c:pt>
                <c:pt idx="7708">
                  <c:v>0.61799999999999999</c:v>
                </c:pt>
                <c:pt idx="7709">
                  <c:v>0.61799999999999999</c:v>
                </c:pt>
                <c:pt idx="7710">
                  <c:v>0.61799999999999999</c:v>
                </c:pt>
                <c:pt idx="7711">
                  <c:v>0.61799999999999999</c:v>
                </c:pt>
                <c:pt idx="7712">
                  <c:v>0.61799999999999999</c:v>
                </c:pt>
                <c:pt idx="7713">
                  <c:v>0.61799999999999999</c:v>
                </c:pt>
                <c:pt idx="7714">
                  <c:v>0.61799999999999999</c:v>
                </c:pt>
                <c:pt idx="7715">
                  <c:v>0.61799999999999999</c:v>
                </c:pt>
                <c:pt idx="7716">
                  <c:v>0.61799999999999999</c:v>
                </c:pt>
                <c:pt idx="7717">
                  <c:v>0.61799999999999999</c:v>
                </c:pt>
                <c:pt idx="7718">
                  <c:v>0.61799999999999999</c:v>
                </c:pt>
                <c:pt idx="7719">
                  <c:v>0.61799999999999999</c:v>
                </c:pt>
                <c:pt idx="7720">
                  <c:v>0.61799999999999999</c:v>
                </c:pt>
                <c:pt idx="7721">
                  <c:v>0.61699999999999999</c:v>
                </c:pt>
                <c:pt idx="7722">
                  <c:v>0.61699999999999999</c:v>
                </c:pt>
                <c:pt idx="7723">
                  <c:v>0.61699999999999999</c:v>
                </c:pt>
                <c:pt idx="7724">
                  <c:v>0.61699999999999999</c:v>
                </c:pt>
                <c:pt idx="7725">
                  <c:v>0.61699999999999999</c:v>
                </c:pt>
                <c:pt idx="7726">
                  <c:v>0.61699999999999999</c:v>
                </c:pt>
                <c:pt idx="7727">
                  <c:v>0.61699999999999999</c:v>
                </c:pt>
                <c:pt idx="7728">
                  <c:v>0.61699999999999999</c:v>
                </c:pt>
                <c:pt idx="7729">
                  <c:v>0.61699999999999999</c:v>
                </c:pt>
                <c:pt idx="7730">
                  <c:v>0.61699999999999999</c:v>
                </c:pt>
                <c:pt idx="7731">
                  <c:v>0.61699999999999999</c:v>
                </c:pt>
                <c:pt idx="7732">
                  <c:v>0.61699999999999999</c:v>
                </c:pt>
                <c:pt idx="7733">
                  <c:v>0.61699999999999999</c:v>
                </c:pt>
                <c:pt idx="7734">
                  <c:v>0.61699999999999999</c:v>
                </c:pt>
                <c:pt idx="7735">
                  <c:v>0.61699999999999999</c:v>
                </c:pt>
                <c:pt idx="7736">
                  <c:v>0.61699999999999999</c:v>
                </c:pt>
                <c:pt idx="7737">
                  <c:v>0.61699999999999999</c:v>
                </c:pt>
                <c:pt idx="7738">
                  <c:v>0.61699999999999999</c:v>
                </c:pt>
                <c:pt idx="7739">
                  <c:v>0.61699999999999999</c:v>
                </c:pt>
                <c:pt idx="7740">
                  <c:v>0.61699999999999999</c:v>
                </c:pt>
                <c:pt idx="7741">
                  <c:v>0.61699999999999999</c:v>
                </c:pt>
                <c:pt idx="7742">
                  <c:v>0.61699999999999999</c:v>
                </c:pt>
                <c:pt idx="7743">
                  <c:v>0.61599999999999999</c:v>
                </c:pt>
                <c:pt idx="7744">
                  <c:v>0.61599999999999999</c:v>
                </c:pt>
                <c:pt idx="7745">
                  <c:v>0.61599999999999999</c:v>
                </c:pt>
                <c:pt idx="7746">
                  <c:v>0.61599999999999999</c:v>
                </c:pt>
                <c:pt idx="7747">
                  <c:v>0.61599999999999999</c:v>
                </c:pt>
                <c:pt idx="7748">
                  <c:v>0.61599999999999999</c:v>
                </c:pt>
                <c:pt idx="7749">
                  <c:v>0.61599999999999999</c:v>
                </c:pt>
                <c:pt idx="7750">
                  <c:v>0.61599999999999999</c:v>
                </c:pt>
                <c:pt idx="7751">
                  <c:v>0.61599999999999999</c:v>
                </c:pt>
                <c:pt idx="7752">
                  <c:v>0.61599999999999999</c:v>
                </c:pt>
                <c:pt idx="7753">
                  <c:v>0.61599999999999999</c:v>
                </c:pt>
                <c:pt idx="7754">
                  <c:v>0.61599999999999999</c:v>
                </c:pt>
                <c:pt idx="7755">
                  <c:v>0.61599999999999999</c:v>
                </c:pt>
                <c:pt idx="7756">
                  <c:v>0.61599999999999999</c:v>
                </c:pt>
                <c:pt idx="7757">
                  <c:v>0.61599999999999999</c:v>
                </c:pt>
                <c:pt idx="7758">
                  <c:v>0.61599999999999999</c:v>
                </c:pt>
                <c:pt idx="7759">
                  <c:v>0.61599999999999999</c:v>
                </c:pt>
                <c:pt idx="7760">
                  <c:v>0.61599999999999999</c:v>
                </c:pt>
                <c:pt idx="7761">
                  <c:v>0.61599999999999999</c:v>
                </c:pt>
                <c:pt idx="7762">
                  <c:v>0.61599999999999999</c:v>
                </c:pt>
                <c:pt idx="7763">
                  <c:v>0.61599999999999999</c:v>
                </c:pt>
                <c:pt idx="7764">
                  <c:v>0.61599999999999999</c:v>
                </c:pt>
                <c:pt idx="7765">
                  <c:v>0.61499999999999999</c:v>
                </c:pt>
                <c:pt idx="7766">
                  <c:v>0.61499999999999999</c:v>
                </c:pt>
                <c:pt idx="7767">
                  <c:v>0.61499999999999999</c:v>
                </c:pt>
                <c:pt idx="7768">
                  <c:v>0.61499999999999999</c:v>
                </c:pt>
                <c:pt idx="7769">
                  <c:v>0.61499999999999999</c:v>
                </c:pt>
                <c:pt idx="7770">
                  <c:v>0.61499999999999999</c:v>
                </c:pt>
                <c:pt idx="7771">
                  <c:v>0.61499999999999999</c:v>
                </c:pt>
                <c:pt idx="7772">
                  <c:v>0.61499999999999999</c:v>
                </c:pt>
                <c:pt idx="7773">
                  <c:v>0.61499999999999999</c:v>
                </c:pt>
                <c:pt idx="7774">
                  <c:v>0.61499999999999999</c:v>
                </c:pt>
                <c:pt idx="7775">
                  <c:v>0.61399999999999999</c:v>
                </c:pt>
                <c:pt idx="7776">
                  <c:v>0.61399999999999999</c:v>
                </c:pt>
                <c:pt idx="7777">
                  <c:v>0.61399999999999999</c:v>
                </c:pt>
                <c:pt idx="7778">
                  <c:v>0.61399999999999999</c:v>
                </c:pt>
                <c:pt idx="7779">
                  <c:v>0.61399999999999999</c:v>
                </c:pt>
                <c:pt idx="7780">
                  <c:v>0.61399999999999999</c:v>
                </c:pt>
                <c:pt idx="7781">
                  <c:v>0.61399999999999999</c:v>
                </c:pt>
                <c:pt idx="7782">
                  <c:v>0.61399999999999999</c:v>
                </c:pt>
                <c:pt idx="7783">
                  <c:v>0.61399999999999999</c:v>
                </c:pt>
                <c:pt idx="7784">
                  <c:v>0.61399999999999999</c:v>
                </c:pt>
                <c:pt idx="7785">
                  <c:v>0.61399999999999999</c:v>
                </c:pt>
                <c:pt idx="7786">
                  <c:v>0.61399999999999999</c:v>
                </c:pt>
                <c:pt idx="7787">
                  <c:v>0.61399999999999999</c:v>
                </c:pt>
                <c:pt idx="7788">
                  <c:v>0.61399999999999999</c:v>
                </c:pt>
                <c:pt idx="7789">
                  <c:v>0.61299999999999999</c:v>
                </c:pt>
                <c:pt idx="7790">
                  <c:v>0.61299999999999999</c:v>
                </c:pt>
                <c:pt idx="7791">
                  <c:v>0.61299999999999999</c:v>
                </c:pt>
                <c:pt idx="7792">
                  <c:v>0.61299999999999999</c:v>
                </c:pt>
                <c:pt idx="7793">
                  <c:v>0.61299999999999999</c:v>
                </c:pt>
                <c:pt idx="7794">
                  <c:v>0.61299999999999999</c:v>
                </c:pt>
                <c:pt idx="7795">
                  <c:v>0.61299999999999999</c:v>
                </c:pt>
                <c:pt idx="7796">
                  <c:v>0.61299999999999999</c:v>
                </c:pt>
                <c:pt idx="7797">
                  <c:v>0.61299999999999999</c:v>
                </c:pt>
                <c:pt idx="7798">
                  <c:v>0.61299999999999999</c:v>
                </c:pt>
                <c:pt idx="7799">
                  <c:v>0.61299999999999999</c:v>
                </c:pt>
                <c:pt idx="7800">
                  <c:v>0.61299999999999999</c:v>
                </c:pt>
                <c:pt idx="7801">
                  <c:v>0.61299999999999999</c:v>
                </c:pt>
                <c:pt idx="7802">
                  <c:v>0.61299999999999999</c:v>
                </c:pt>
                <c:pt idx="7803">
                  <c:v>0.61299999999999999</c:v>
                </c:pt>
                <c:pt idx="7804">
                  <c:v>0.61299999999999999</c:v>
                </c:pt>
                <c:pt idx="7805">
                  <c:v>0.61299999999999999</c:v>
                </c:pt>
                <c:pt idx="7806">
                  <c:v>0.61299999999999999</c:v>
                </c:pt>
                <c:pt idx="7807">
                  <c:v>0.61199999999999999</c:v>
                </c:pt>
                <c:pt idx="7808">
                  <c:v>0.61199999999999999</c:v>
                </c:pt>
                <c:pt idx="7809">
                  <c:v>0.61199999999999999</c:v>
                </c:pt>
                <c:pt idx="7810">
                  <c:v>0.61199999999999999</c:v>
                </c:pt>
                <c:pt idx="7811">
                  <c:v>0.61199999999999999</c:v>
                </c:pt>
                <c:pt idx="7812">
                  <c:v>0.61199999999999999</c:v>
                </c:pt>
                <c:pt idx="7813">
                  <c:v>0.61199999999999999</c:v>
                </c:pt>
                <c:pt idx="7814">
                  <c:v>0.61199999999999999</c:v>
                </c:pt>
                <c:pt idx="7815">
                  <c:v>0.61199999999999999</c:v>
                </c:pt>
                <c:pt idx="7816">
                  <c:v>0.61199999999999999</c:v>
                </c:pt>
                <c:pt idx="7817">
                  <c:v>0.61199999999999999</c:v>
                </c:pt>
                <c:pt idx="7818">
                  <c:v>0.61199999999999999</c:v>
                </c:pt>
                <c:pt idx="7819">
                  <c:v>0.61199999999999999</c:v>
                </c:pt>
                <c:pt idx="7820">
                  <c:v>0.61199999999999999</c:v>
                </c:pt>
                <c:pt idx="7821">
                  <c:v>0.61199999999999999</c:v>
                </c:pt>
                <c:pt idx="7822">
                  <c:v>0.61099999999999999</c:v>
                </c:pt>
                <c:pt idx="7823">
                  <c:v>0.61099999999999999</c:v>
                </c:pt>
                <c:pt idx="7824">
                  <c:v>0.61099999999999999</c:v>
                </c:pt>
                <c:pt idx="7825">
                  <c:v>0.61099999999999999</c:v>
                </c:pt>
                <c:pt idx="7826">
                  <c:v>0.61099999999999999</c:v>
                </c:pt>
                <c:pt idx="7827">
                  <c:v>0.61099999999999999</c:v>
                </c:pt>
                <c:pt idx="7828">
                  <c:v>0.61099999999999999</c:v>
                </c:pt>
                <c:pt idx="7829">
                  <c:v>0.61099999999999999</c:v>
                </c:pt>
                <c:pt idx="7830">
                  <c:v>0.61099999999999999</c:v>
                </c:pt>
                <c:pt idx="7831">
                  <c:v>0.61099999999999999</c:v>
                </c:pt>
                <c:pt idx="7832">
                  <c:v>0.61099999999999999</c:v>
                </c:pt>
                <c:pt idx="7833">
                  <c:v>0.61099999999999999</c:v>
                </c:pt>
                <c:pt idx="7834">
                  <c:v>0.61099999999999999</c:v>
                </c:pt>
                <c:pt idx="7835">
                  <c:v>0.61099999999999999</c:v>
                </c:pt>
                <c:pt idx="7836">
                  <c:v>0.61099999999999999</c:v>
                </c:pt>
                <c:pt idx="7837">
                  <c:v>0.61099999999999999</c:v>
                </c:pt>
                <c:pt idx="7838">
                  <c:v>0.61099999999999999</c:v>
                </c:pt>
                <c:pt idx="7839">
                  <c:v>0.61099999999999999</c:v>
                </c:pt>
                <c:pt idx="7840">
                  <c:v>0.61099999999999999</c:v>
                </c:pt>
                <c:pt idx="7841">
                  <c:v>0.61</c:v>
                </c:pt>
                <c:pt idx="7842">
                  <c:v>0.61</c:v>
                </c:pt>
                <c:pt idx="7843">
                  <c:v>0.61</c:v>
                </c:pt>
                <c:pt idx="7844">
                  <c:v>0.61</c:v>
                </c:pt>
                <c:pt idx="7845">
                  <c:v>0.61</c:v>
                </c:pt>
                <c:pt idx="7846">
                  <c:v>0.61</c:v>
                </c:pt>
                <c:pt idx="7847">
                  <c:v>0.61</c:v>
                </c:pt>
                <c:pt idx="7848">
                  <c:v>0.61</c:v>
                </c:pt>
                <c:pt idx="7849">
                  <c:v>0.61</c:v>
                </c:pt>
                <c:pt idx="7850">
                  <c:v>0.61</c:v>
                </c:pt>
                <c:pt idx="7851">
                  <c:v>0.61</c:v>
                </c:pt>
                <c:pt idx="7852">
                  <c:v>0.61</c:v>
                </c:pt>
                <c:pt idx="7853">
                  <c:v>0.61</c:v>
                </c:pt>
                <c:pt idx="7854">
                  <c:v>0.61</c:v>
                </c:pt>
                <c:pt idx="7855">
                  <c:v>0.61</c:v>
                </c:pt>
                <c:pt idx="7856">
                  <c:v>0.61</c:v>
                </c:pt>
                <c:pt idx="7857">
                  <c:v>0.61</c:v>
                </c:pt>
                <c:pt idx="7858">
                  <c:v>0.61</c:v>
                </c:pt>
                <c:pt idx="7859">
                  <c:v>0.61</c:v>
                </c:pt>
                <c:pt idx="7860">
                  <c:v>0.60899999999999999</c:v>
                </c:pt>
                <c:pt idx="7861">
                  <c:v>0.60899999999999999</c:v>
                </c:pt>
                <c:pt idx="7862">
                  <c:v>0.60899999999999999</c:v>
                </c:pt>
                <c:pt idx="7863">
                  <c:v>0.60899999999999999</c:v>
                </c:pt>
                <c:pt idx="7864">
                  <c:v>0.60899999999999999</c:v>
                </c:pt>
                <c:pt idx="7865">
                  <c:v>0.60899999999999999</c:v>
                </c:pt>
                <c:pt idx="7866">
                  <c:v>0.60899999999999999</c:v>
                </c:pt>
                <c:pt idx="7867">
                  <c:v>0.60899999999999999</c:v>
                </c:pt>
                <c:pt idx="7868">
                  <c:v>0.60899999999999999</c:v>
                </c:pt>
                <c:pt idx="7869">
                  <c:v>0.60899999999999999</c:v>
                </c:pt>
                <c:pt idx="7870">
                  <c:v>0.60899999999999999</c:v>
                </c:pt>
                <c:pt idx="7871">
                  <c:v>0.60899999999999999</c:v>
                </c:pt>
                <c:pt idx="7872">
                  <c:v>0.60899999999999999</c:v>
                </c:pt>
                <c:pt idx="7873">
                  <c:v>0.60899999999999999</c:v>
                </c:pt>
                <c:pt idx="7874">
                  <c:v>0.60899999999999999</c:v>
                </c:pt>
                <c:pt idx="7875">
                  <c:v>0.60899999999999999</c:v>
                </c:pt>
                <c:pt idx="7876">
                  <c:v>0.60799999999999998</c:v>
                </c:pt>
                <c:pt idx="7877">
                  <c:v>0.60799999999999998</c:v>
                </c:pt>
                <c:pt idx="7878">
                  <c:v>0.60799999999999998</c:v>
                </c:pt>
                <c:pt idx="7879">
                  <c:v>0.60799999999999998</c:v>
                </c:pt>
                <c:pt idx="7880">
                  <c:v>0.60799999999999998</c:v>
                </c:pt>
                <c:pt idx="7881">
                  <c:v>0.60799999999999998</c:v>
                </c:pt>
                <c:pt idx="7882">
                  <c:v>0.60799999999999998</c:v>
                </c:pt>
                <c:pt idx="7883">
                  <c:v>0.60799999999999998</c:v>
                </c:pt>
                <c:pt idx="7884">
                  <c:v>0.60799999999999998</c:v>
                </c:pt>
                <c:pt idx="7885">
                  <c:v>0.60799999999999998</c:v>
                </c:pt>
                <c:pt idx="7886">
                  <c:v>0.60799999999999998</c:v>
                </c:pt>
                <c:pt idx="7887">
                  <c:v>0.60699999999999998</c:v>
                </c:pt>
                <c:pt idx="7888">
                  <c:v>0.60699999999999998</c:v>
                </c:pt>
                <c:pt idx="7889">
                  <c:v>0.60699999999999998</c:v>
                </c:pt>
                <c:pt idx="7890">
                  <c:v>0.60699999999999998</c:v>
                </c:pt>
                <c:pt idx="7891">
                  <c:v>0.60699999999999998</c:v>
                </c:pt>
                <c:pt idx="7892">
                  <c:v>0.60699999999999998</c:v>
                </c:pt>
                <c:pt idx="7893">
                  <c:v>0.60699999999999998</c:v>
                </c:pt>
                <c:pt idx="7894">
                  <c:v>0.60699999999999998</c:v>
                </c:pt>
                <c:pt idx="7895">
                  <c:v>0.60699999999999998</c:v>
                </c:pt>
                <c:pt idx="7896">
                  <c:v>0.60699999999999998</c:v>
                </c:pt>
                <c:pt idx="7897">
                  <c:v>0.60699999999999998</c:v>
                </c:pt>
                <c:pt idx="7898">
                  <c:v>0.60699999999999998</c:v>
                </c:pt>
                <c:pt idx="7899">
                  <c:v>0.60699999999999998</c:v>
                </c:pt>
                <c:pt idx="7900">
                  <c:v>0.60699999999999998</c:v>
                </c:pt>
                <c:pt idx="7901">
                  <c:v>0.60699999999999998</c:v>
                </c:pt>
                <c:pt idx="7902">
                  <c:v>0.60699999999999998</c:v>
                </c:pt>
                <c:pt idx="7903">
                  <c:v>0.60699999999999998</c:v>
                </c:pt>
                <c:pt idx="7904">
                  <c:v>0.60699999999999998</c:v>
                </c:pt>
                <c:pt idx="7905">
                  <c:v>0.60699999999999998</c:v>
                </c:pt>
                <c:pt idx="7906">
                  <c:v>0.60699999999999998</c:v>
                </c:pt>
                <c:pt idx="7907">
                  <c:v>0.60699999999999998</c:v>
                </c:pt>
                <c:pt idx="7908">
                  <c:v>0.60599999999999998</c:v>
                </c:pt>
                <c:pt idx="7909">
                  <c:v>0.60599999999999998</c:v>
                </c:pt>
                <c:pt idx="7910">
                  <c:v>0.60599999999999998</c:v>
                </c:pt>
                <c:pt idx="7911">
                  <c:v>0.60599999999999998</c:v>
                </c:pt>
                <c:pt idx="7912">
                  <c:v>0.60599999999999998</c:v>
                </c:pt>
                <c:pt idx="7913">
                  <c:v>0.60599999999999998</c:v>
                </c:pt>
                <c:pt idx="7914">
                  <c:v>0.60599999999999998</c:v>
                </c:pt>
                <c:pt idx="7915">
                  <c:v>0.60599999999999998</c:v>
                </c:pt>
                <c:pt idx="7916">
                  <c:v>0.60599999999999998</c:v>
                </c:pt>
                <c:pt idx="7917">
                  <c:v>0.60599999999999998</c:v>
                </c:pt>
                <c:pt idx="7918">
                  <c:v>0.60599999999999998</c:v>
                </c:pt>
                <c:pt idx="7919">
                  <c:v>0.60599999999999998</c:v>
                </c:pt>
                <c:pt idx="7920">
                  <c:v>0.60599999999999998</c:v>
                </c:pt>
                <c:pt idx="7921">
                  <c:v>0.60599999999999998</c:v>
                </c:pt>
                <c:pt idx="7922">
                  <c:v>0.60599999999999998</c:v>
                </c:pt>
                <c:pt idx="7923">
                  <c:v>0.60599999999999998</c:v>
                </c:pt>
                <c:pt idx="7924">
                  <c:v>0.60599999999999998</c:v>
                </c:pt>
                <c:pt idx="7925">
                  <c:v>0.60599999999999998</c:v>
                </c:pt>
                <c:pt idx="7926">
                  <c:v>0.60599999999999998</c:v>
                </c:pt>
                <c:pt idx="7927">
                  <c:v>0.60599999999999998</c:v>
                </c:pt>
                <c:pt idx="7928">
                  <c:v>0.60599999999999998</c:v>
                </c:pt>
                <c:pt idx="7929">
                  <c:v>0.60599999999999998</c:v>
                </c:pt>
                <c:pt idx="7930">
                  <c:v>0.60599999999999998</c:v>
                </c:pt>
                <c:pt idx="7931">
                  <c:v>0.60499999999999998</c:v>
                </c:pt>
                <c:pt idx="7932">
                  <c:v>0.60499999999999998</c:v>
                </c:pt>
                <c:pt idx="7933">
                  <c:v>0.60499999999999998</c:v>
                </c:pt>
                <c:pt idx="7934">
                  <c:v>0.60499999999999998</c:v>
                </c:pt>
                <c:pt idx="7935">
                  <c:v>0.60499999999999998</c:v>
                </c:pt>
                <c:pt idx="7936">
                  <c:v>0.60499999999999998</c:v>
                </c:pt>
                <c:pt idx="7937">
                  <c:v>0.60499999999999998</c:v>
                </c:pt>
                <c:pt idx="7938">
                  <c:v>0.60499999999999998</c:v>
                </c:pt>
                <c:pt idx="7939">
                  <c:v>0.60499999999999998</c:v>
                </c:pt>
                <c:pt idx="7940">
                  <c:v>0.60499999999999998</c:v>
                </c:pt>
                <c:pt idx="7941">
                  <c:v>0.60499999999999998</c:v>
                </c:pt>
                <c:pt idx="7942">
                  <c:v>0.60499999999999998</c:v>
                </c:pt>
                <c:pt idx="7943">
                  <c:v>0.60499999999999998</c:v>
                </c:pt>
                <c:pt idx="7944">
                  <c:v>0.60499999999999998</c:v>
                </c:pt>
                <c:pt idx="7945">
                  <c:v>0.60499999999999998</c:v>
                </c:pt>
                <c:pt idx="7946">
                  <c:v>0.60499999999999998</c:v>
                </c:pt>
                <c:pt idx="7947">
                  <c:v>0.60499999999999998</c:v>
                </c:pt>
                <c:pt idx="7948">
                  <c:v>0.60499999999999998</c:v>
                </c:pt>
                <c:pt idx="7949">
                  <c:v>0.60499999999999998</c:v>
                </c:pt>
                <c:pt idx="7950">
                  <c:v>0.60499999999999998</c:v>
                </c:pt>
                <c:pt idx="7951">
                  <c:v>0.60499999999999998</c:v>
                </c:pt>
                <c:pt idx="7952">
                  <c:v>0.60499999999999998</c:v>
                </c:pt>
                <c:pt idx="7953">
                  <c:v>0.60499999999999998</c:v>
                </c:pt>
                <c:pt idx="7954">
                  <c:v>0.60499999999999998</c:v>
                </c:pt>
                <c:pt idx="7955">
                  <c:v>0.60499999999999998</c:v>
                </c:pt>
                <c:pt idx="7956">
                  <c:v>0.60499999999999998</c:v>
                </c:pt>
                <c:pt idx="7957">
                  <c:v>0.60499999999999998</c:v>
                </c:pt>
                <c:pt idx="7958">
                  <c:v>0.60399999999999998</c:v>
                </c:pt>
                <c:pt idx="7959">
                  <c:v>0.60399999999999998</c:v>
                </c:pt>
                <c:pt idx="7960">
                  <c:v>0.60399999999999998</c:v>
                </c:pt>
                <c:pt idx="7961">
                  <c:v>0.60399999999999998</c:v>
                </c:pt>
                <c:pt idx="7962">
                  <c:v>0.60399999999999998</c:v>
                </c:pt>
                <c:pt idx="7963">
                  <c:v>0.60399999999999998</c:v>
                </c:pt>
                <c:pt idx="7964">
                  <c:v>0.60399999999999998</c:v>
                </c:pt>
                <c:pt idx="7965">
                  <c:v>0.60399999999999998</c:v>
                </c:pt>
                <c:pt idx="7966">
                  <c:v>0.60399999999999998</c:v>
                </c:pt>
                <c:pt idx="7967">
                  <c:v>0.60399999999999998</c:v>
                </c:pt>
                <c:pt idx="7968">
                  <c:v>0.60399999999999998</c:v>
                </c:pt>
                <c:pt idx="7969">
                  <c:v>0.60399999999999998</c:v>
                </c:pt>
                <c:pt idx="7970">
                  <c:v>0.60399999999999998</c:v>
                </c:pt>
                <c:pt idx="7971">
                  <c:v>0.60399999999999998</c:v>
                </c:pt>
                <c:pt idx="7972">
                  <c:v>0.60399999999999998</c:v>
                </c:pt>
                <c:pt idx="7973">
                  <c:v>0.60399999999999998</c:v>
                </c:pt>
                <c:pt idx="7974">
                  <c:v>0.60299999999999998</c:v>
                </c:pt>
                <c:pt idx="7975">
                  <c:v>0.60299999999999998</c:v>
                </c:pt>
                <c:pt idx="7976">
                  <c:v>0.60299999999999998</c:v>
                </c:pt>
                <c:pt idx="7977">
                  <c:v>0.60299999999999998</c:v>
                </c:pt>
                <c:pt idx="7978">
                  <c:v>0.60299999999999998</c:v>
                </c:pt>
                <c:pt idx="7979">
                  <c:v>0.60299999999999998</c:v>
                </c:pt>
                <c:pt idx="7980">
                  <c:v>0.60299999999999998</c:v>
                </c:pt>
                <c:pt idx="7981">
                  <c:v>0.60299999999999998</c:v>
                </c:pt>
                <c:pt idx="7982">
                  <c:v>0.60299999999999998</c:v>
                </c:pt>
                <c:pt idx="7983">
                  <c:v>0.60299999999999998</c:v>
                </c:pt>
                <c:pt idx="7984">
                  <c:v>0.60299999999999998</c:v>
                </c:pt>
                <c:pt idx="7985">
                  <c:v>0.60299999999999998</c:v>
                </c:pt>
                <c:pt idx="7986">
                  <c:v>0.60299999999999998</c:v>
                </c:pt>
                <c:pt idx="7987">
                  <c:v>0.60299999999999998</c:v>
                </c:pt>
                <c:pt idx="7988">
                  <c:v>0.60299999999999998</c:v>
                </c:pt>
                <c:pt idx="7989">
                  <c:v>0.60299999999999998</c:v>
                </c:pt>
                <c:pt idx="7990">
                  <c:v>0.60199999999999998</c:v>
                </c:pt>
                <c:pt idx="7991">
                  <c:v>0.60199999999999998</c:v>
                </c:pt>
                <c:pt idx="7992">
                  <c:v>0.60199999999999998</c:v>
                </c:pt>
                <c:pt idx="7993">
                  <c:v>0.60199999999999998</c:v>
                </c:pt>
                <c:pt idx="7994">
                  <c:v>0.60199999999999998</c:v>
                </c:pt>
                <c:pt idx="7995">
                  <c:v>0.60199999999999998</c:v>
                </c:pt>
                <c:pt idx="7996">
                  <c:v>0.60199999999999998</c:v>
                </c:pt>
                <c:pt idx="7997">
                  <c:v>0.60199999999999998</c:v>
                </c:pt>
                <c:pt idx="7998">
                  <c:v>0.60199999999999998</c:v>
                </c:pt>
                <c:pt idx="7999">
                  <c:v>0.60199999999999998</c:v>
                </c:pt>
                <c:pt idx="8000">
                  <c:v>0.60199999999999998</c:v>
                </c:pt>
                <c:pt idx="8001">
                  <c:v>0.60199999999999998</c:v>
                </c:pt>
                <c:pt idx="8002">
                  <c:v>0.60199999999999998</c:v>
                </c:pt>
                <c:pt idx="8003">
                  <c:v>0.60199999999999998</c:v>
                </c:pt>
                <c:pt idx="8004">
                  <c:v>0.60199999999999998</c:v>
                </c:pt>
                <c:pt idx="8005">
                  <c:v>0.60099999999999998</c:v>
                </c:pt>
                <c:pt idx="8006">
                  <c:v>0.60099999999999998</c:v>
                </c:pt>
                <c:pt idx="8007">
                  <c:v>0.60099999999999998</c:v>
                </c:pt>
                <c:pt idx="8008">
                  <c:v>0.60099999999999998</c:v>
                </c:pt>
                <c:pt idx="8009">
                  <c:v>0.60099999999999998</c:v>
                </c:pt>
                <c:pt idx="8010">
                  <c:v>0.60099999999999998</c:v>
                </c:pt>
                <c:pt idx="8011">
                  <c:v>0.60099999999999998</c:v>
                </c:pt>
                <c:pt idx="8012">
                  <c:v>0.60099999999999998</c:v>
                </c:pt>
                <c:pt idx="8013">
                  <c:v>0.60099999999999998</c:v>
                </c:pt>
                <c:pt idx="8014">
                  <c:v>0.6</c:v>
                </c:pt>
                <c:pt idx="8015">
                  <c:v>0.6</c:v>
                </c:pt>
                <c:pt idx="8016">
                  <c:v>0.6</c:v>
                </c:pt>
                <c:pt idx="8017">
                  <c:v>0.6</c:v>
                </c:pt>
                <c:pt idx="8018">
                  <c:v>0.6</c:v>
                </c:pt>
                <c:pt idx="8019">
                  <c:v>0.6</c:v>
                </c:pt>
                <c:pt idx="8020">
                  <c:v>0.6</c:v>
                </c:pt>
                <c:pt idx="8021">
                  <c:v>0.6</c:v>
                </c:pt>
                <c:pt idx="8022">
                  <c:v>0.6</c:v>
                </c:pt>
                <c:pt idx="8023">
                  <c:v>0.6</c:v>
                </c:pt>
                <c:pt idx="8024">
                  <c:v>0.6</c:v>
                </c:pt>
                <c:pt idx="8025">
                  <c:v>0.6</c:v>
                </c:pt>
                <c:pt idx="8026">
                  <c:v>0.6</c:v>
                </c:pt>
                <c:pt idx="8027">
                  <c:v>0.6</c:v>
                </c:pt>
                <c:pt idx="8028">
                  <c:v>0.6</c:v>
                </c:pt>
                <c:pt idx="8029">
                  <c:v>0.6</c:v>
                </c:pt>
                <c:pt idx="8030">
                  <c:v>0.6</c:v>
                </c:pt>
                <c:pt idx="8031">
                  <c:v>0.59899999999999998</c:v>
                </c:pt>
                <c:pt idx="8032">
                  <c:v>0.59899999999999998</c:v>
                </c:pt>
                <c:pt idx="8033">
                  <c:v>0.59899999999999998</c:v>
                </c:pt>
                <c:pt idx="8034">
                  <c:v>0.59899999999999998</c:v>
                </c:pt>
                <c:pt idx="8035">
                  <c:v>0.59899999999999998</c:v>
                </c:pt>
                <c:pt idx="8036">
                  <c:v>0.59899999999999998</c:v>
                </c:pt>
                <c:pt idx="8037">
                  <c:v>0.59899999999999998</c:v>
                </c:pt>
                <c:pt idx="8038">
                  <c:v>0.59899999999999998</c:v>
                </c:pt>
                <c:pt idx="8039">
                  <c:v>0.59899999999999998</c:v>
                </c:pt>
                <c:pt idx="8040">
                  <c:v>0.59899999999999998</c:v>
                </c:pt>
                <c:pt idx="8041">
                  <c:v>0.59899999999999998</c:v>
                </c:pt>
                <c:pt idx="8042">
                  <c:v>0.59899999999999998</c:v>
                </c:pt>
                <c:pt idx="8043">
                  <c:v>0.59799999999999998</c:v>
                </c:pt>
                <c:pt idx="8044">
                  <c:v>0.59799999999999998</c:v>
                </c:pt>
                <c:pt idx="8045">
                  <c:v>0.59799999999999998</c:v>
                </c:pt>
                <c:pt idx="8046">
                  <c:v>0.59799999999999998</c:v>
                </c:pt>
                <c:pt idx="8047">
                  <c:v>0.59799999999999998</c:v>
                </c:pt>
                <c:pt idx="8048">
                  <c:v>0.59799999999999998</c:v>
                </c:pt>
                <c:pt idx="8049">
                  <c:v>0.59799999999999998</c:v>
                </c:pt>
                <c:pt idx="8050">
                  <c:v>0.59799999999999998</c:v>
                </c:pt>
                <c:pt idx="8051">
                  <c:v>0.59799999999999998</c:v>
                </c:pt>
                <c:pt idx="8052">
                  <c:v>0.59799999999999998</c:v>
                </c:pt>
                <c:pt idx="8053">
                  <c:v>0.59799999999999998</c:v>
                </c:pt>
                <c:pt idx="8054">
                  <c:v>0.59799999999999998</c:v>
                </c:pt>
                <c:pt idx="8055">
                  <c:v>0.59699999999999998</c:v>
                </c:pt>
                <c:pt idx="8056">
                  <c:v>0.59699999999999998</c:v>
                </c:pt>
                <c:pt idx="8057">
                  <c:v>0.59699999999999998</c:v>
                </c:pt>
                <c:pt idx="8058">
                  <c:v>0.59699999999999998</c:v>
                </c:pt>
                <c:pt idx="8059">
                  <c:v>0.59699999999999998</c:v>
                </c:pt>
                <c:pt idx="8060">
                  <c:v>0.59699999999999998</c:v>
                </c:pt>
                <c:pt idx="8061">
                  <c:v>0.59699999999999998</c:v>
                </c:pt>
                <c:pt idx="8062">
                  <c:v>0.59699999999999998</c:v>
                </c:pt>
                <c:pt idx="8063">
                  <c:v>0.59699999999999998</c:v>
                </c:pt>
                <c:pt idx="8064">
                  <c:v>0.59699999999999998</c:v>
                </c:pt>
                <c:pt idx="8065">
                  <c:v>0.59699999999999998</c:v>
                </c:pt>
                <c:pt idx="8066">
                  <c:v>0.59699999999999998</c:v>
                </c:pt>
                <c:pt idx="8067">
                  <c:v>0.59699999999999998</c:v>
                </c:pt>
                <c:pt idx="8068">
                  <c:v>0.59699999999999998</c:v>
                </c:pt>
                <c:pt idx="8069">
                  <c:v>0.59699999999999998</c:v>
                </c:pt>
                <c:pt idx="8070">
                  <c:v>0.59699999999999998</c:v>
                </c:pt>
                <c:pt idx="8071">
                  <c:v>0.59699999999999998</c:v>
                </c:pt>
                <c:pt idx="8072">
                  <c:v>0.59699999999999998</c:v>
                </c:pt>
                <c:pt idx="8073">
                  <c:v>0.59699999999999998</c:v>
                </c:pt>
                <c:pt idx="8074">
                  <c:v>0.59699999999999998</c:v>
                </c:pt>
                <c:pt idx="8075">
                  <c:v>0.59699999999999998</c:v>
                </c:pt>
                <c:pt idx="8076">
                  <c:v>0.59599999999999997</c:v>
                </c:pt>
                <c:pt idx="8077">
                  <c:v>0.59599999999999997</c:v>
                </c:pt>
                <c:pt idx="8078">
                  <c:v>0.59599999999999997</c:v>
                </c:pt>
                <c:pt idx="8079">
                  <c:v>0.59599999999999997</c:v>
                </c:pt>
                <c:pt idx="8080">
                  <c:v>0.59599999999999997</c:v>
                </c:pt>
                <c:pt idx="8081">
                  <c:v>0.59599999999999997</c:v>
                </c:pt>
                <c:pt idx="8082">
                  <c:v>0.59599999999999997</c:v>
                </c:pt>
                <c:pt idx="8083">
                  <c:v>0.59599999999999997</c:v>
                </c:pt>
                <c:pt idx="8084">
                  <c:v>0.59599999999999997</c:v>
                </c:pt>
                <c:pt idx="8085">
                  <c:v>0.59599999999999997</c:v>
                </c:pt>
                <c:pt idx="8086">
                  <c:v>0.59599999999999997</c:v>
                </c:pt>
                <c:pt idx="8087">
                  <c:v>0.59599999999999997</c:v>
                </c:pt>
                <c:pt idx="8088">
                  <c:v>0.59599999999999997</c:v>
                </c:pt>
                <c:pt idx="8089">
                  <c:v>0.59499999999999997</c:v>
                </c:pt>
                <c:pt idx="8090">
                  <c:v>0.59499999999999997</c:v>
                </c:pt>
                <c:pt idx="8091">
                  <c:v>0.59499999999999997</c:v>
                </c:pt>
                <c:pt idx="8092">
                  <c:v>0.59499999999999997</c:v>
                </c:pt>
                <c:pt idx="8093">
                  <c:v>0.59499999999999997</c:v>
                </c:pt>
                <c:pt idx="8094">
                  <c:v>0.59499999999999997</c:v>
                </c:pt>
                <c:pt idx="8095">
                  <c:v>0.59499999999999997</c:v>
                </c:pt>
                <c:pt idx="8096">
                  <c:v>0.59499999999999997</c:v>
                </c:pt>
                <c:pt idx="8097">
                  <c:v>0.59499999999999997</c:v>
                </c:pt>
                <c:pt idx="8098">
                  <c:v>0.59499999999999997</c:v>
                </c:pt>
                <c:pt idx="8099">
                  <c:v>0.59499999999999997</c:v>
                </c:pt>
                <c:pt idx="8100">
                  <c:v>0.59499999999999997</c:v>
                </c:pt>
                <c:pt idx="8101">
                  <c:v>0.59499999999999997</c:v>
                </c:pt>
                <c:pt idx="8102">
                  <c:v>0.59399999999999997</c:v>
                </c:pt>
                <c:pt idx="8103">
                  <c:v>0.59399999999999997</c:v>
                </c:pt>
                <c:pt idx="8104">
                  <c:v>0.59399999999999997</c:v>
                </c:pt>
                <c:pt idx="8105">
                  <c:v>0.59399999999999997</c:v>
                </c:pt>
                <c:pt idx="8106">
                  <c:v>0.59399999999999997</c:v>
                </c:pt>
                <c:pt idx="8107">
                  <c:v>0.59399999999999997</c:v>
                </c:pt>
                <c:pt idx="8108">
                  <c:v>0.59399999999999997</c:v>
                </c:pt>
                <c:pt idx="8109">
                  <c:v>0.59399999999999997</c:v>
                </c:pt>
                <c:pt idx="8110">
                  <c:v>0.59399999999999997</c:v>
                </c:pt>
                <c:pt idx="8111">
                  <c:v>0.59399999999999997</c:v>
                </c:pt>
                <c:pt idx="8112">
                  <c:v>0.59399999999999997</c:v>
                </c:pt>
                <c:pt idx="8113">
                  <c:v>0.59399999999999997</c:v>
                </c:pt>
                <c:pt idx="8114">
                  <c:v>0.59399999999999997</c:v>
                </c:pt>
                <c:pt idx="8115">
                  <c:v>0.59399999999999997</c:v>
                </c:pt>
                <c:pt idx="8116">
                  <c:v>0.59399999999999997</c:v>
                </c:pt>
                <c:pt idx="8117">
                  <c:v>0.59299999999999997</c:v>
                </c:pt>
                <c:pt idx="8118">
                  <c:v>0.59299999999999997</c:v>
                </c:pt>
                <c:pt idx="8119">
                  <c:v>0.59299999999999997</c:v>
                </c:pt>
                <c:pt idx="8120">
                  <c:v>0.59299999999999997</c:v>
                </c:pt>
                <c:pt idx="8121">
                  <c:v>0.59299999999999997</c:v>
                </c:pt>
                <c:pt idx="8122">
                  <c:v>0.59299999999999997</c:v>
                </c:pt>
                <c:pt idx="8123">
                  <c:v>0.59299999999999997</c:v>
                </c:pt>
                <c:pt idx="8124">
                  <c:v>0.59299999999999997</c:v>
                </c:pt>
                <c:pt idx="8125">
                  <c:v>0.59299999999999997</c:v>
                </c:pt>
                <c:pt idx="8126">
                  <c:v>0.59299999999999997</c:v>
                </c:pt>
                <c:pt idx="8127">
                  <c:v>0.59299999999999997</c:v>
                </c:pt>
                <c:pt idx="8128">
                  <c:v>0.59199999999999997</c:v>
                </c:pt>
                <c:pt idx="8129">
                  <c:v>0.59199999999999997</c:v>
                </c:pt>
                <c:pt idx="8130">
                  <c:v>0.59199999999999997</c:v>
                </c:pt>
                <c:pt idx="8131">
                  <c:v>0.59199999999999997</c:v>
                </c:pt>
                <c:pt idx="8132">
                  <c:v>0.59199999999999997</c:v>
                </c:pt>
                <c:pt idx="8133">
                  <c:v>0.59199999999999997</c:v>
                </c:pt>
                <c:pt idx="8134">
                  <c:v>0.59199999999999997</c:v>
                </c:pt>
                <c:pt idx="8135">
                  <c:v>0.59199999999999997</c:v>
                </c:pt>
                <c:pt idx="8136">
                  <c:v>0.59199999999999997</c:v>
                </c:pt>
                <c:pt idx="8137">
                  <c:v>0.59199999999999997</c:v>
                </c:pt>
                <c:pt idx="8138">
                  <c:v>0.59199999999999997</c:v>
                </c:pt>
                <c:pt idx="8139">
                  <c:v>0.59199999999999997</c:v>
                </c:pt>
                <c:pt idx="8140">
                  <c:v>0.59199999999999997</c:v>
                </c:pt>
                <c:pt idx="8141">
                  <c:v>0.59199999999999997</c:v>
                </c:pt>
                <c:pt idx="8142">
                  <c:v>0.59199999999999997</c:v>
                </c:pt>
                <c:pt idx="8143">
                  <c:v>0.59199999999999997</c:v>
                </c:pt>
                <c:pt idx="8144">
                  <c:v>0.59099999999999997</c:v>
                </c:pt>
                <c:pt idx="8145">
                  <c:v>0.59099999999999997</c:v>
                </c:pt>
                <c:pt idx="8146">
                  <c:v>0.59099999999999997</c:v>
                </c:pt>
                <c:pt idx="8147">
                  <c:v>0.59099999999999997</c:v>
                </c:pt>
                <c:pt idx="8148">
                  <c:v>0.59099999999999997</c:v>
                </c:pt>
                <c:pt idx="8149">
                  <c:v>0.59099999999999997</c:v>
                </c:pt>
                <c:pt idx="8150">
                  <c:v>0.59099999999999997</c:v>
                </c:pt>
                <c:pt idx="8151">
                  <c:v>0.59099999999999997</c:v>
                </c:pt>
                <c:pt idx="8152">
                  <c:v>0.59099999999999997</c:v>
                </c:pt>
                <c:pt idx="8153">
                  <c:v>0.59099999999999997</c:v>
                </c:pt>
                <c:pt idx="8154">
                  <c:v>0.59099999999999997</c:v>
                </c:pt>
                <c:pt idx="8155">
                  <c:v>0.59099999999999997</c:v>
                </c:pt>
                <c:pt idx="8156">
                  <c:v>0.59</c:v>
                </c:pt>
                <c:pt idx="8157">
                  <c:v>0.59</c:v>
                </c:pt>
                <c:pt idx="8158">
                  <c:v>0.59</c:v>
                </c:pt>
                <c:pt idx="8159">
                  <c:v>0.59</c:v>
                </c:pt>
                <c:pt idx="8160">
                  <c:v>0.59</c:v>
                </c:pt>
                <c:pt idx="8161">
                  <c:v>0.59</c:v>
                </c:pt>
                <c:pt idx="8162">
                  <c:v>0.59</c:v>
                </c:pt>
                <c:pt idx="8163">
                  <c:v>0.59</c:v>
                </c:pt>
                <c:pt idx="8164">
                  <c:v>0.59</c:v>
                </c:pt>
                <c:pt idx="8165">
                  <c:v>0.59</c:v>
                </c:pt>
                <c:pt idx="8166">
                  <c:v>0.59</c:v>
                </c:pt>
                <c:pt idx="8167">
                  <c:v>0.59</c:v>
                </c:pt>
                <c:pt idx="8168">
                  <c:v>0.59</c:v>
                </c:pt>
                <c:pt idx="8169">
                  <c:v>0.59</c:v>
                </c:pt>
                <c:pt idx="8170">
                  <c:v>0.59</c:v>
                </c:pt>
                <c:pt idx="8171">
                  <c:v>0.59</c:v>
                </c:pt>
                <c:pt idx="8172">
                  <c:v>0.59</c:v>
                </c:pt>
                <c:pt idx="8173">
                  <c:v>0.59</c:v>
                </c:pt>
                <c:pt idx="8174">
                  <c:v>0.58899999999999997</c:v>
                </c:pt>
                <c:pt idx="8175">
                  <c:v>0.58899999999999997</c:v>
                </c:pt>
                <c:pt idx="8176">
                  <c:v>0.58899999999999997</c:v>
                </c:pt>
                <c:pt idx="8177">
                  <c:v>0.58899999999999997</c:v>
                </c:pt>
                <c:pt idx="8178">
                  <c:v>0.58899999999999997</c:v>
                </c:pt>
                <c:pt idx="8179">
                  <c:v>0.58899999999999997</c:v>
                </c:pt>
                <c:pt idx="8180">
                  <c:v>0.58899999999999997</c:v>
                </c:pt>
                <c:pt idx="8181">
                  <c:v>0.58899999999999997</c:v>
                </c:pt>
                <c:pt idx="8182">
                  <c:v>0.58899999999999997</c:v>
                </c:pt>
                <c:pt idx="8183">
                  <c:v>0.58899999999999997</c:v>
                </c:pt>
                <c:pt idx="8184">
                  <c:v>0.58899999999999997</c:v>
                </c:pt>
                <c:pt idx="8185">
                  <c:v>0.58899999999999997</c:v>
                </c:pt>
                <c:pt idx="8186">
                  <c:v>0.58899999999999997</c:v>
                </c:pt>
                <c:pt idx="8187">
                  <c:v>0.58899999999999997</c:v>
                </c:pt>
                <c:pt idx="8188">
                  <c:v>0.58899999999999997</c:v>
                </c:pt>
                <c:pt idx="8189">
                  <c:v>0.58899999999999997</c:v>
                </c:pt>
                <c:pt idx="8190">
                  <c:v>0.58899999999999997</c:v>
                </c:pt>
                <c:pt idx="8191">
                  <c:v>0.58899999999999997</c:v>
                </c:pt>
                <c:pt idx="8192">
                  <c:v>0.58799999999999997</c:v>
                </c:pt>
                <c:pt idx="8193">
                  <c:v>0.58799999999999997</c:v>
                </c:pt>
                <c:pt idx="8194">
                  <c:v>0.58799999999999997</c:v>
                </c:pt>
                <c:pt idx="8195">
                  <c:v>0.58799999999999997</c:v>
                </c:pt>
                <c:pt idx="8196">
                  <c:v>0.58799999999999997</c:v>
                </c:pt>
                <c:pt idx="8197">
                  <c:v>0.58799999999999997</c:v>
                </c:pt>
                <c:pt idx="8198">
                  <c:v>0.58799999999999997</c:v>
                </c:pt>
                <c:pt idx="8199">
                  <c:v>0.58799999999999997</c:v>
                </c:pt>
                <c:pt idx="8200">
                  <c:v>0.58799999999999997</c:v>
                </c:pt>
                <c:pt idx="8201">
                  <c:v>0.58799999999999997</c:v>
                </c:pt>
                <c:pt idx="8202">
                  <c:v>0.58699999999999997</c:v>
                </c:pt>
                <c:pt idx="8203">
                  <c:v>0.58699999999999997</c:v>
                </c:pt>
                <c:pt idx="8204">
                  <c:v>0.58699999999999997</c:v>
                </c:pt>
                <c:pt idx="8205">
                  <c:v>0.58699999999999997</c:v>
                </c:pt>
                <c:pt idx="8206">
                  <c:v>0.58699999999999997</c:v>
                </c:pt>
                <c:pt idx="8207">
                  <c:v>0.58699999999999997</c:v>
                </c:pt>
                <c:pt idx="8208">
                  <c:v>0.58699999999999997</c:v>
                </c:pt>
                <c:pt idx="8209">
                  <c:v>0.58699999999999997</c:v>
                </c:pt>
                <c:pt idx="8210">
                  <c:v>0.58699999999999997</c:v>
                </c:pt>
                <c:pt idx="8211">
                  <c:v>0.58699999999999997</c:v>
                </c:pt>
                <c:pt idx="8212">
                  <c:v>0.58699999999999997</c:v>
                </c:pt>
                <c:pt idx="8213">
                  <c:v>0.58699999999999997</c:v>
                </c:pt>
                <c:pt idx="8214">
                  <c:v>0.58699999999999997</c:v>
                </c:pt>
                <c:pt idx="8215">
                  <c:v>0.58699999999999997</c:v>
                </c:pt>
                <c:pt idx="8216">
                  <c:v>0.58699999999999997</c:v>
                </c:pt>
                <c:pt idx="8217">
                  <c:v>0.58699999999999997</c:v>
                </c:pt>
                <c:pt idx="8218">
                  <c:v>0.58699999999999997</c:v>
                </c:pt>
                <c:pt idx="8219">
                  <c:v>0.58699999999999997</c:v>
                </c:pt>
                <c:pt idx="8220">
                  <c:v>0.58699999999999997</c:v>
                </c:pt>
                <c:pt idx="8221">
                  <c:v>0.58699999999999997</c:v>
                </c:pt>
                <c:pt idx="8222">
                  <c:v>0.58699999999999997</c:v>
                </c:pt>
                <c:pt idx="8223">
                  <c:v>0.58699999999999997</c:v>
                </c:pt>
                <c:pt idx="8224">
                  <c:v>0.58699999999999997</c:v>
                </c:pt>
                <c:pt idx="8225">
                  <c:v>0.58599999999999997</c:v>
                </c:pt>
                <c:pt idx="8226">
                  <c:v>0.58599999999999997</c:v>
                </c:pt>
                <c:pt idx="8227">
                  <c:v>0.58599999999999997</c:v>
                </c:pt>
                <c:pt idx="8228">
                  <c:v>0.58599999999999997</c:v>
                </c:pt>
                <c:pt idx="8229">
                  <c:v>0.58599999999999997</c:v>
                </c:pt>
                <c:pt idx="8230">
                  <c:v>0.58599999999999997</c:v>
                </c:pt>
                <c:pt idx="8231">
                  <c:v>0.58599999999999997</c:v>
                </c:pt>
                <c:pt idx="8232">
                  <c:v>0.58599999999999997</c:v>
                </c:pt>
                <c:pt idx="8233">
                  <c:v>0.58599999999999997</c:v>
                </c:pt>
                <c:pt idx="8234">
                  <c:v>0.58599999999999997</c:v>
                </c:pt>
                <c:pt idx="8235">
                  <c:v>0.58599999999999997</c:v>
                </c:pt>
                <c:pt idx="8236">
                  <c:v>0.58499999999999996</c:v>
                </c:pt>
                <c:pt idx="8237">
                  <c:v>0.58499999999999996</c:v>
                </c:pt>
                <c:pt idx="8238">
                  <c:v>0.58499999999999996</c:v>
                </c:pt>
                <c:pt idx="8239">
                  <c:v>0.58499999999999996</c:v>
                </c:pt>
                <c:pt idx="8240">
                  <c:v>0.58499999999999996</c:v>
                </c:pt>
                <c:pt idx="8241">
                  <c:v>0.58499999999999996</c:v>
                </c:pt>
                <c:pt idx="8242">
                  <c:v>0.58499999999999996</c:v>
                </c:pt>
                <c:pt idx="8243">
                  <c:v>0.58499999999999996</c:v>
                </c:pt>
                <c:pt idx="8244">
                  <c:v>0.58499999999999996</c:v>
                </c:pt>
                <c:pt idx="8245">
                  <c:v>0.58499999999999996</c:v>
                </c:pt>
                <c:pt idx="8246">
                  <c:v>0.58499999999999996</c:v>
                </c:pt>
                <c:pt idx="8247">
                  <c:v>0.58499999999999996</c:v>
                </c:pt>
                <c:pt idx="8248">
                  <c:v>0.58499999999999996</c:v>
                </c:pt>
                <c:pt idx="8249">
                  <c:v>0.58499999999999996</c:v>
                </c:pt>
                <c:pt idx="8250">
                  <c:v>0.58499999999999996</c:v>
                </c:pt>
                <c:pt idx="8251">
                  <c:v>0.58399999999999996</c:v>
                </c:pt>
                <c:pt idx="8252">
                  <c:v>0.58399999999999996</c:v>
                </c:pt>
                <c:pt idx="8253">
                  <c:v>0.58399999999999996</c:v>
                </c:pt>
                <c:pt idx="8254">
                  <c:v>0.58399999999999996</c:v>
                </c:pt>
                <c:pt idx="8255">
                  <c:v>0.58399999999999996</c:v>
                </c:pt>
                <c:pt idx="8256">
                  <c:v>0.58399999999999996</c:v>
                </c:pt>
                <c:pt idx="8257">
                  <c:v>0.58399999999999996</c:v>
                </c:pt>
                <c:pt idx="8258">
                  <c:v>0.58399999999999996</c:v>
                </c:pt>
                <c:pt idx="8259">
                  <c:v>0.58399999999999996</c:v>
                </c:pt>
                <c:pt idx="8260">
                  <c:v>0.58399999999999996</c:v>
                </c:pt>
                <c:pt idx="8261">
                  <c:v>0.58399999999999996</c:v>
                </c:pt>
                <c:pt idx="8262">
                  <c:v>0.58399999999999996</c:v>
                </c:pt>
                <c:pt idx="8263">
                  <c:v>0.58299999999999996</c:v>
                </c:pt>
                <c:pt idx="8264">
                  <c:v>0.58299999999999996</c:v>
                </c:pt>
                <c:pt idx="8265">
                  <c:v>0.58299999999999996</c:v>
                </c:pt>
                <c:pt idx="8266">
                  <c:v>0.58299999999999996</c:v>
                </c:pt>
                <c:pt idx="8267">
                  <c:v>0.58299999999999996</c:v>
                </c:pt>
                <c:pt idx="8268">
                  <c:v>0.58299999999999996</c:v>
                </c:pt>
                <c:pt idx="8269">
                  <c:v>0.58299999999999996</c:v>
                </c:pt>
                <c:pt idx="8270">
                  <c:v>0.58299999999999996</c:v>
                </c:pt>
                <c:pt idx="8271">
                  <c:v>0.58299999999999996</c:v>
                </c:pt>
                <c:pt idx="8272">
                  <c:v>0.58299999999999996</c:v>
                </c:pt>
                <c:pt idx="8273">
                  <c:v>0.58299999999999996</c:v>
                </c:pt>
                <c:pt idx="8274">
                  <c:v>0.58299999999999996</c:v>
                </c:pt>
                <c:pt idx="8275">
                  <c:v>0.58199999999999996</c:v>
                </c:pt>
                <c:pt idx="8276">
                  <c:v>0.58199999999999996</c:v>
                </c:pt>
                <c:pt idx="8277">
                  <c:v>0.58199999999999996</c:v>
                </c:pt>
                <c:pt idx="8278">
                  <c:v>0.58199999999999996</c:v>
                </c:pt>
                <c:pt idx="8279">
                  <c:v>0.58199999999999996</c:v>
                </c:pt>
                <c:pt idx="8280">
                  <c:v>0.58199999999999996</c:v>
                </c:pt>
                <c:pt idx="8281">
                  <c:v>0.58199999999999996</c:v>
                </c:pt>
                <c:pt idx="8282">
                  <c:v>0.58199999999999996</c:v>
                </c:pt>
                <c:pt idx="8283">
                  <c:v>0.58199999999999996</c:v>
                </c:pt>
                <c:pt idx="8284">
                  <c:v>0.58099999999999996</c:v>
                </c:pt>
                <c:pt idx="8285">
                  <c:v>0.58099999999999996</c:v>
                </c:pt>
                <c:pt idx="8286">
                  <c:v>0.58099999999999996</c:v>
                </c:pt>
                <c:pt idx="8287">
                  <c:v>0.58099999999999996</c:v>
                </c:pt>
                <c:pt idx="8288">
                  <c:v>0.58099999999999996</c:v>
                </c:pt>
                <c:pt idx="8289">
                  <c:v>0.58099999999999996</c:v>
                </c:pt>
                <c:pt idx="8290">
                  <c:v>0.58099999999999996</c:v>
                </c:pt>
                <c:pt idx="8291">
                  <c:v>0.58099999999999996</c:v>
                </c:pt>
                <c:pt idx="8292">
                  <c:v>0.58099999999999996</c:v>
                </c:pt>
                <c:pt idx="8293">
                  <c:v>0.58099999999999996</c:v>
                </c:pt>
                <c:pt idx="8294">
                  <c:v>0.58099999999999996</c:v>
                </c:pt>
                <c:pt idx="8295">
                  <c:v>0.58099999999999996</c:v>
                </c:pt>
                <c:pt idx="8296">
                  <c:v>0.58099999999999996</c:v>
                </c:pt>
                <c:pt idx="8297">
                  <c:v>0.58099999999999996</c:v>
                </c:pt>
                <c:pt idx="8298">
                  <c:v>0.58099999999999996</c:v>
                </c:pt>
                <c:pt idx="8299">
                  <c:v>0.58099999999999996</c:v>
                </c:pt>
                <c:pt idx="8300">
                  <c:v>0.58099999999999996</c:v>
                </c:pt>
                <c:pt idx="8301">
                  <c:v>0.58099999999999996</c:v>
                </c:pt>
                <c:pt idx="8302">
                  <c:v>0.58099999999999996</c:v>
                </c:pt>
                <c:pt idx="8303">
                  <c:v>0.58099999999999996</c:v>
                </c:pt>
                <c:pt idx="8304">
                  <c:v>0.57999999999999996</c:v>
                </c:pt>
                <c:pt idx="8305">
                  <c:v>0.57999999999999996</c:v>
                </c:pt>
                <c:pt idx="8306">
                  <c:v>0.57999999999999996</c:v>
                </c:pt>
                <c:pt idx="8307">
                  <c:v>0.57999999999999996</c:v>
                </c:pt>
                <c:pt idx="8308">
                  <c:v>0.57999999999999996</c:v>
                </c:pt>
                <c:pt idx="8309">
                  <c:v>0.57999999999999996</c:v>
                </c:pt>
                <c:pt idx="8310">
                  <c:v>0.57999999999999996</c:v>
                </c:pt>
                <c:pt idx="8311">
                  <c:v>0.57999999999999996</c:v>
                </c:pt>
                <c:pt idx="8312">
                  <c:v>0.57999999999999996</c:v>
                </c:pt>
                <c:pt idx="8313">
                  <c:v>0.57999999999999996</c:v>
                </c:pt>
                <c:pt idx="8314">
                  <c:v>0.57999999999999996</c:v>
                </c:pt>
                <c:pt idx="8315">
                  <c:v>0.57999999999999996</c:v>
                </c:pt>
                <c:pt idx="8316">
                  <c:v>0.57899999999999996</c:v>
                </c:pt>
                <c:pt idx="8317">
                  <c:v>0.57899999999999996</c:v>
                </c:pt>
                <c:pt idx="8318">
                  <c:v>0.57899999999999996</c:v>
                </c:pt>
                <c:pt idx="8319">
                  <c:v>0.57899999999999996</c:v>
                </c:pt>
                <c:pt idx="8320">
                  <c:v>0.57899999999999996</c:v>
                </c:pt>
                <c:pt idx="8321">
                  <c:v>0.57899999999999996</c:v>
                </c:pt>
                <c:pt idx="8322">
                  <c:v>0.57899999999999996</c:v>
                </c:pt>
                <c:pt idx="8323">
                  <c:v>0.57899999999999996</c:v>
                </c:pt>
                <c:pt idx="8324">
                  <c:v>0.57899999999999996</c:v>
                </c:pt>
                <c:pt idx="8325">
                  <c:v>0.57899999999999996</c:v>
                </c:pt>
                <c:pt idx="8326">
                  <c:v>0.57899999999999996</c:v>
                </c:pt>
                <c:pt idx="8327">
                  <c:v>0.57899999999999996</c:v>
                </c:pt>
                <c:pt idx="8328">
                  <c:v>0.57899999999999996</c:v>
                </c:pt>
                <c:pt idx="8329">
                  <c:v>0.57899999999999996</c:v>
                </c:pt>
                <c:pt idx="8330">
                  <c:v>0.57899999999999996</c:v>
                </c:pt>
                <c:pt idx="8331">
                  <c:v>0.57899999999999996</c:v>
                </c:pt>
                <c:pt idx="8332">
                  <c:v>0.57799999999999996</c:v>
                </c:pt>
                <c:pt idx="8333">
                  <c:v>0.57799999999999996</c:v>
                </c:pt>
                <c:pt idx="8334">
                  <c:v>0.57799999999999996</c:v>
                </c:pt>
                <c:pt idx="8335">
                  <c:v>0.57799999999999996</c:v>
                </c:pt>
                <c:pt idx="8336">
                  <c:v>0.57799999999999996</c:v>
                </c:pt>
                <c:pt idx="8337">
                  <c:v>0.57799999999999996</c:v>
                </c:pt>
                <c:pt idx="8338">
                  <c:v>0.57799999999999996</c:v>
                </c:pt>
                <c:pt idx="8339">
                  <c:v>0.57799999999999996</c:v>
                </c:pt>
                <c:pt idx="8340">
                  <c:v>0.57799999999999996</c:v>
                </c:pt>
                <c:pt idx="8341">
                  <c:v>0.57799999999999996</c:v>
                </c:pt>
                <c:pt idx="8342">
                  <c:v>0.57799999999999996</c:v>
                </c:pt>
                <c:pt idx="8343">
                  <c:v>0.57799999999999996</c:v>
                </c:pt>
                <c:pt idx="8344">
                  <c:v>0.57799999999999996</c:v>
                </c:pt>
                <c:pt idx="8345">
                  <c:v>0.57799999999999996</c:v>
                </c:pt>
                <c:pt idx="8346">
                  <c:v>0.57799999999999996</c:v>
                </c:pt>
                <c:pt idx="8347">
                  <c:v>0.57799999999999996</c:v>
                </c:pt>
                <c:pt idx="8348">
                  <c:v>0.57799999999999996</c:v>
                </c:pt>
                <c:pt idx="8349">
                  <c:v>0.57699999999999996</c:v>
                </c:pt>
                <c:pt idx="8350">
                  <c:v>0.57699999999999996</c:v>
                </c:pt>
                <c:pt idx="8351">
                  <c:v>0.57699999999999996</c:v>
                </c:pt>
                <c:pt idx="8352">
                  <c:v>0.57699999999999996</c:v>
                </c:pt>
                <c:pt idx="8353">
                  <c:v>0.57699999999999996</c:v>
                </c:pt>
                <c:pt idx="8354">
                  <c:v>0.57699999999999996</c:v>
                </c:pt>
                <c:pt idx="8355">
                  <c:v>0.57699999999999996</c:v>
                </c:pt>
                <c:pt idx="8356">
                  <c:v>0.57699999999999996</c:v>
                </c:pt>
                <c:pt idx="8357">
                  <c:v>0.57699999999999996</c:v>
                </c:pt>
                <c:pt idx="8358">
                  <c:v>0.57699999999999996</c:v>
                </c:pt>
                <c:pt idx="8359">
                  <c:v>0.57699999999999996</c:v>
                </c:pt>
                <c:pt idx="8360">
                  <c:v>0.57699999999999996</c:v>
                </c:pt>
                <c:pt idx="8361">
                  <c:v>0.57699999999999996</c:v>
                </c:pt>
                <c:pt idx="8362">
                  <c:v>0.57699999999999996</c:v>
                </c:pt>
                <c:pt idx="8363">
                  <c:v>0.57699999999999996</c:v>
                </c:pt>
                <c:pt idx="8364">
                  <c:v>0.57699999999999996</c:v>
                </c:pt>
                <c:pt idx="8365">
                  <c:v>0.57699999999999996</c:v>
                </c:pt>
                <c:pt idx="8366">
                  <c:v>0.57599999999999996</c:v>
                </c:pt>
                <c:pt idx="8367">
                  <c:v>0.57599999999999996</c:v>
                </c:pt>
                <c:pt idx="8368">
                  <c:v>0.57599999999999996</c:v>
                </c:pt>
                <c:pt idx="8369">
                  <c:v>0.57599999999999996</c:v>
                </c:pt>
                <c:pt idx="8370">
                  <c:v>0.57599999999999996</c:v>
                </c:pt>
                <c:pt idx="8371">
                  <c:v>0.57599999999999996</c:v>
                </c:pt>
                <c:pt idx="8372">
                  <c:v>0.57599999999999996</c:v>
                </c:pt>
                <c:pt idx="8373">
                  <c:v>0.57599999999999996</c:v>
                </c:pt>
                <c:pt idx="8374">
                  <c:v>0.57599999999999996</c:v>
                </c:pt>
                <c:pt idx="8375">
                  <c:v>0.57599999999999996</c:v>
                </c:pt>
                <c:pt idx="8376">
                  <c:v>0.57599999999999996</c:v>
                </c:pt>
                <c:pt idx="8377">
                  <c:v>0.57599999999999996</c:v>
                </c:pt>
                <c:pt idx="8378">
                  <c:v>0.57499999999999996</c:v>
                </c:pt>
                <c:pt idx="8379">
                  <c:v>0.57499999999999996</c:v>
                </c:pt>
                <c:pt idx="8380">
                  <c:v>0.57499999999999996</c:v>
                </c:pt>
                <c:pt idx="8381">
                  <c:v>0.57499999999999996</c:v>
                </c:pt>
                <c:pt idx="8382">
                  <c:v>0.57499999999999996</c:v>
                </c:pt>
                <c:pt idx="8383">
                  <c:v>0.57499999999999996</c:v>
                </c:pt>
                <c:pt idx="8384">
                  <c:v>0.57499999999999996</c:v>
                </c:pt>
                <c:pt idx="8385">
                  <c:v>0.57499999999999996</c:v>
                </c:pt>
                <c:pt idx="8386">
                  <c:v>0.57499999999999996</c:v>
                </c:pt>
                <c:pt idx="8387">
                  <c:v>0.57499999999999996</c:v>
                </c:pt>
                <c:pt idx="8388">
                  <c:v>0.57499999999999996</c:v>
                </c:pt>
                <c:pt idx="8389">
                  <c:v>0.57499999999999996</c:v>
                </c:pt>
                <c:pt idx="8390">
                  <c:v>0.57499999999999996</c:v>
                </c:pt>
                <c:pt idx="8391">
                  <c:v>0.57499999999999996</c:v>
                </c:pt>
                <c:pt idx="8392">
                  <c:v>0.57499999999999996</c:v>
                </c:pt>
                <c:pt idx="8393">
                  <c:v>0.57499999999999996</c:v>
                </c:pt>
                <c:pt idx="8394">
                  <c:v>0.57499999999999996</c:v>
                </c:pt>
                <c:pt idx="8395">
                  <c:v>0.57499999999999996</c:v>
                </c:pt>
                <c:pt idx="8396">
                  <c:v>0.57499999999999996</c:v>
                </c:pt>
                <c:pt idx="8397">
                  <c:v>0.57399999999999995</c:v>
                </c:pt>
                <c:pt idx="8398">
                  <c:v>0.57399999999999995</c:v>
                </c:pt>
                <c:pt idx="8399">
                  <c:v>0.57399999999999995</c:v>
                </c:pt>
                <c:pt idx="8400">
                  <c:v>0.57399999999999995</c:v>
                </c:pt>
                <c:pt idx="8401">
                  <c:v>0.57399999999999995</c:v>
                </c:pt>
                <c:pt idx="8402">
                  <c:v>0.57399999999999995</c:v>
                </c:pt>
                <c:pt idx="8403">
                  <c:v>0.57399999999999995</c:v>
                </c:pt>
                <c:pt idx="8404">
                  <c:v>0.57399999999999995</c:v>
                </c:pt>
                <c:pt idx="8405">
                  <c:v>0.57399999999999995</c:v>
                </c:pt>
                <c:pt idx="8406">
                  <c:v>0.57399999999999995</c:v>
                </c:pt>
                <c:pt idx="8407">
                  <c:v>0.57399999999999995</c:v>
                </c:pt>
                <c:pt idx="8408">
                  <c:v>0.57399999999999995</c:v>
                </c:pt>
                <c:pt idx="8409">
                  <c:v>0.57399999999999995</c:v>
                </c:pt>
                <c:pt idx="8410">
                  <c:v>0.57399999999999995</c:v>
                </c:pt>
                <c:pt idx="8411">
                  <c:v>0.57399999999999995</c:v>
                </c:pt>
                <c:pt idx="8412">
                  <c:v>0.57399999999999995</c:v>
                </c:pt>
                <c:pt idx="8413">
                  <c:v>0.57399999999999995</c:v>
                </c:pt>
                <c:pt idx="8414">
                  <c:v>0.57399999999999995</c:v>
                </c:pt>
                <c:pt idx="8415">
                  <c:v>0.57399999999999995</c:v>
                </c:pt>
                <c:pt idx="8416">
                  <c:v>0.57299999999999995</c:v>
                </c:pt>
                <c:pt idx="8417">
                  <c:v>0.57299999999999995</c:v>
                </c:pt>
                <c:pt idx="8418">
                  <c:v>0.57299999999999995</c:v>
                </c:pt>
                <c:pt idx="8419">
                  <c:v>0.57299999999999995</c:v>
                </c:pt>
                <c:pt idx="8420">
                  <c:v>0.57299999999999995</c:v>
                </c:pt>
                <c:pt idx="8421">
                  <c:v>0.57299999999999995</c:v>
                </c:pt>
                <c:pt idx="8422">
                  <c:v>0.57299999999999995</c:v>
                </c:pt>
                <c:pt idx="8423">
                  <c:v>0.57299999999999995</c:v>
                </c:pt>
                <c:pt idx="8424">
                  <c:v>0.57299999999999995</c:v>
                </c:pt>
                <c:pt idx="8425">
                  <c:v>0.57299999999999995</c:v>
                </c:pt>
                <c:pt idx="8426">
                  <c:v>0.57299999999999995</c:v>
                </c:pt>
                <c:pt idx="8427">
                  <c:v>0.57299999999999995</c:v>
                </c:pt>
                <c:pt idx="8428">
                  <c:v>0.57299999999999995</c:v>
                </c:pt>
                <c:pt idx="8429">
                  <c:v>0.57299999999999995</c:v>
                </c:pt>
                <c:pt idx="8430">
                  <c:v>0.57299999999999995</c:v>
                </c:pt>
                <c:pt idx="8431">
                  <c:v>0.57299999999999995</c:v>
                </c:pt>
                <c:pt idx="8432">
                  <c:v>0.57299999999999995</c:v>
                </c:pt>
                <c:pt idx="8433">
                  <c:v>0.57299999999999995</c:v>
                </c:pt>
                <c:pt idx="8434">
                  <c:v>0.57199999999999995</c:v>
                </c:pt>
                <c:pt idx="8435">
                  <c:v>0.57199999999999995</c:v>
                </c:pt>
                <c:pt idx="8436">
                  <c:v>0.57199999999999995</c:v>
                </c:pt>
                <c:pt idx="8437">
                  <c:v>0.57199999999999995</c:v>
                </c:pt>
                <c:pt idx="8438">
                  <c:v>0.57199999999999995</c:v>
                </c:pt>
                <c:pt idx="8439">
                  <c:v>0.57199999999999995</c:v>
                </c:pt>
                <c:pt idx="8440">
                  <c:v>0.57199999999999995</c:v>
                </c:pt>
                <c:pt idx="8441">
                  <c:v>0.57199999999999995</c:v>
                </c:pt>
                <c:pt idx="8442">
                  <c:v>0.57199999999999995</c:v>
                </c:pt>
                <c:pt idx="8443">
                  <c:v>0.57199999999999995</c:v>
                </c:pt>
                <c:pt idx="8444">
                  <c:v>0.57199999999999995</c:v>
                </c:pt>
                <c:pt idx="8445">
                  <c:v>0.57199999999999995</c:v>
                </c:pt>
                <c:pt idx="8446">
                  <c:v>0.57199999999999995</c:v>
                </c:pt>
                <c:pt idx="8447">
                  <c:v>0.57199999999999995</c:v>
                </c:pt>
                <c:pt idx="8448">
                  <c:v>0.57199999999999995</c:v>
                </c:pt>
                <c:pt idx="8449">
                  <c:v>0.57099999999999995</c:v>
                </c:pt>
                <c:pt idx="8450">
                  <c:v>0.57099999999999995</c:v>
                </c:pt>
                <c:pt idx="8451">
                  <c:v>0.57099999999999995</c:v>
                </c:pt>
                <c:pt idx="8452">
                  <c:v>0.57099999999999995</c:v>
                </c:pt>
                <c:pt idx="8453">
                  <c:v>0.57099999999999995</c:v>
                </c:pt>
                <c:pt idx="8454">
                  <c:v>0.57099999999999995</c:v>
                </c:pt>
                <c:pt idx="8455">
                  <c:v>0.57099999999999995</c:v>
                </c:pt>
                <c:pt idx="8456">
                  <c:v>0.57099999999999995</c:v>
                </c:pt>
                <c:pt idx="8457">
                  <c:v>0.57099999999999995</c:v>
                </c:pt>
                <c:pt idx="8458">
                  <c:v>0.57099999999999995</c:v>
                </c:pt>
                <c:pt idx="8459">
                  <c:v>0.57099999999999995</c:v>
                </c:pt>
                <c:pt idx="8460">
                  <c:v>0.57099999999999995</c:v>
                </c:pt>
                <c:pt idx="8461">
                  <c:v>0.57099999999999995</c:v>
                </c:pt>
                <c:pt idx="8462">
                  <c:v>0.57099999999999995</c:v>
                </c:pt>
                <c:pt idx="8463">
                  <c:v>0.57099999999999995</c:v>
                </c:pt>
                <c:pt idx="8464">
                  <c:v>0.57099999999999995</c:v>
                </c:pt>
                <c:pt idx="8465">
                  <c:v>0.57099999999999995</c:v>
                </c:pt>
                <c:pt idx="8466">
                  <c:v>0.57099999999999995</c:v>
                </c:pt>
                <c:pt idx="8467">
                  <c:v>0.57099999999999995</c:v>
                </c:pt>
                <c:pt idx="8468">
                  <c:v>0.57099999999999995</c:v>
                </c:pt>
                <c:pt idx="8469">
                  <c:v>0.56999999999999995</c:v>
                </c:pt>
                <c:pt idx="8470">
                  <c:v>0.56999999999999995</c:v>
                </c:pt>
                <c:pt idx="8471">
                  <c:v>0.56999999999999995</c:v>
                </c:pt>
                <c:pt idx="8472">
                  <c:v>0.56999999999999995</c:v>
                </c:pt>
                <c:pt idx="8473">
                  <c:v>0.56999999999999995</c:v>
                </c:pt>
                <c:pt idx="8474">
                  <c:v>0.56999999999999995</c:v>
                </c:pt>
                <c:pt idx="8475">
                  <c:v>0.56999999999999995</c:v>
                </c:pt>
                <c:pt idx="8476">
                  <c:v>0.56999999999999995</c:v>
                </c:pt>
                <c:pt idx="8477">
                  <c:v>0.56999999999999995</c:v>
                </c:pt>
                <c:pt idx="8478">
                  <c:v>0.56999999999999995</c:v>
                </c:pt>
                <c:pt idx="8479">
                  <c:v>0.56999999999999995</c:v>
                </c:pt>
                <c:pt idx="8480">
                  <c:v>0.56999999999999995</c:v>
                </c:pt>
                <c:pt idx="8481">
                  <c:v>0.56999999999999995</c:v>
                </c:pt>
                <c:pt idx="8482">
                  <c:v>0.56999999999999995</c:v>
                </c:pt>
                <c:pt idx="8483">
                  <c:v>0.56999999999999995</c:v>
                </c:pt>
                <c:pt idx="8484">
                  <c:v>0.56999999999999995</c:v>
                </c:pt>
                <c:pt idx="8485">
                  <c:v>0.56899999999999995</c:v>
                </c:pt>
                <c:pt idx="8486">
                  <c:v>0.56899999999999995</c:v>
                </c:pt>
                <c:pt idx="8487">
                  <c:v>0.56899999999999995</c:v>
                </c:pt>
                <c:pt idx="8488">
                  <c:v>0.56899999999999995</c:v>
                </c:pt>
                <c:pt idx="8489">
                  <c:v>0.56899999999999995</c:v>
                </c:pt>
                <c:pt idx="8490">
                  <c:v>0.56899999999999995</c:v>
                </c:pt>
                <c:pt idx="8491">
                  <c:v>0.56899999999999995</c:v>
                </c:pt>
                <c:pt idx="8492">
                  <c:v>0.56899999999999995</c:v>
                </c:pt>
                <c:pt idx="8493">
                  <c:v>0.56899999999999995</c:v>
                </c:pt>
                <c:pt idx="8494">
                  <c:v>0.56899999999999995</c:v>
                </c:pt>
                <c:pt idx="8495">
                  <c:v>0.56899999999999995</c:v>
                </c:pt>
                <c:pt idx="8496">
                  <c:v>0.56899999999999995</c:v>
                </c:pt>
                <c:pt idx="8497">
                  <c:v>0.56899999999999995</c:v>
                </c:pt>
                <c:pt idx="8498">
                  <c:v>0.56899999999999995</c:v>
                </c:pt>
                <c:pt idx="8499">
                  <c:v>0.56899999999999995</c:v>
                </c:pt>
                <c:pt idx="8500">
                  <c:v>0.56899999999999995</c:v>
                </c:pt>
                <c:pt idx="8501">
                  <c:v>0.56899999999999995</c:v>
                </c:pt>
                <c:pt idx="8502">
                  <c:v>0.56899999999999995</c:v>
                </c:pt>
                <c:pt idx="8503">
                  <c:v>0.56899999999999995</c:v>
                </c:pt>
                <c:pt idx="8504">
                  <c:v>0.56899999999999995</c:v>
                </c:pt>
                <c:pt idx="8505">
                  <c:v>0.56899999999999995</c:v>
                </c:pt>
                <c:pt idx="8506">
                  <c:v>0.56899999999999995</c:v>
                </c:pt>
                <c:pt idx="8507">
                  <c:v>0.56799999999999995</c:v>
                </c:pt>
                <c:pt idx="8508">
                  <c:v>0.56799999999999995</c:v>
                </c:pt>
                <c:pt idx="8509">
                  <c:v>0.56799999999999995</c:v>
                </c:pt>
                <c:pt idx="8510">
                  <c:v>0.56799999999999995</c:v>
                </c:pt>
                <c:pt idx="8511">
                  <c:v>0.56799999999999995</c:v>
                </c:pt>
                <c:pt idx="8512">
                  <c:v>0.56799999999999995</c:v>
                </c:pt>
                <c:pt idx="8513">
                  <c:v>0.56799999999999995</c:v>
                </c:pt>
                <c:pt idx="8514">
                  <c:v>0.56799999999999995</c:v>
                </c:pt>
                <c:pt idx="8515">
                  <c:v>0.56799999999999995</c:v>
                </c:pt>
                <c:pt idx="8516">
                  <c:v>0.56799999999999995</c:v>
                </c:pt>
                <c:pt idx="8517">
                  <c:v>0.56799999999999995</c:v>
                </c:pt>
                <c:pt idx="8518">
                  <c:v>0.56799999999999995</c:v>
                </c:pt>
                <c:pt idx="8519">
                  <c:v>0.56799999999999995</c:v>
                </c:pt>
                <c:pt idx="8520">
                  <c:v>0.56799999999999995</c:v>
                </c:pt>
                <c:pt idx="8521">
                  <c:v>0.56799999999999995</c:v>
                </c:pt>
                <c:pt idx="8522">
                  <c:v>0.56799999999999995</c:v>
                </c:pt>
                <c:pt idx="8523">
                  <c:v>0.56799999999999995</c:v>
                </c:pt>
                <c:pt idx="8524">
                  <c:v>0.56799999999999995</c:v>
                </c:pt>
                <c:pt idx="8525">
                  <c:v>0.56799999999999995</c:v>
                </c:pt>
                <c:pt idx="8526">
                  <c:v>0.56799999999999995</c:v>
                </c:pt>
                <c:pt idx="8527">
                  <c:v>0.56799999999999995</c:v>
                </c:pt>
                <c:pt idx="8528">
                  <c:v>0.56799999999999995</c:v>
                </c:pt>
                <c:pt idx="8529">
                  <c:v>0.56699999999999995</c:v>
                </c:pt>
                <c:pt idx="8530">
                  <c:v>0.56699999999999995</c:v>
                </c:pt>
                <c:pt idx="8531">
                  <c:v>0.56699999999999995</c:v>
                </c:pt>
                <c:pt idx="8532">
                  <c:v>0.56699999999999995</c:v>
                </c:pt>
                <c:pt idx="8533">
                  <c:v>0.56699999999999995</c:v>
                </c:pt>
                <c:pt idx="8534">
                  <c:v>0.56699999999999995</c:v>
                </c:pt>
                <c:pt idx="8535">
                  <c:v>0.56699999999999995</c:v>
                </c:pt>
                <c:pt idx="8536">
                  <c:v>0.56699999999999995</c:v>
                </c:pt>
                <c:pt idx="8537">
                  <c:v>0.56699999999999995</c:v>
                </c:pt>
                <c:pt idx="8538">
                  <c:v>0.56699999999999995</c:v>
                </c:pt>
                <c:pt idx="8539">
                  <c:v>0.56699999999999995</c:v>
                </c:pt>
                <c:pt idx="8540">
                  <c:v>0.56699999999999995</c:v>
                </c:pt>
                <c:pt idx="8541">
                  <c:v>0.56699999999999995</c:v>
                </c:pt>
                <c:pt idx="8542">
                  <c:v>0.56699999999999995</c:v>
                </c:pt>
                <c:pt idx="8543">
                  <c:v>0.56699999999999995</c:v>
                </c:pt>
                <c:pt idx="8544">
                  <c:v>0.56699999999999995</c:v>
                </c:pt>
                <c:pt idx="8545">
                  <c:v>0.56699999999999995</c:v>
                </c:pt>
                <c:pt idx="8546">
                  <c:v>0.56599999999999995</c:v>
                </c:pt>
                <c:pt idx="8547">
                  <c:v>0.56599999999999995</c:v>
                </c:pt>
                <c:pt idx="8548">
                  <c:v>0.56599999999999995</c:v>
                </c:pt>
                <c:pt idx="8549">
                  <c:v>0.56599999999999995</c:v>
                </c:pt>
                <c:pt idx="8550">
                  <c:v>0.56599999999999995</c:v>
                </c:pt>
                <c:pt idx="8551">
                  <c:v>0.56599999999999995</c:v>
                </c:pt>
                <c:pt idx="8552">
                  <c:v>0.56599999999999995</c:v>
                </c:pt>
                <c:pt idx="8553">
                  <c:v>0.56599999999999995</c:v>
                </c:pt>
                <c:pt idx="8554">
                  <c:v>0.56599999999999995</c:v>
                </c:pt>
                <c:pt idx="8555">
                  <c:v>0.56599999999999995</c:v>
                </c:pt>
                <c:pt idx="8556">
                  <c:v>0.56599999999999995</c:v>
                </c:pt>
                <c:pt idx="8557">
                  <c:v>0.56599999999999995</c:v>
                </c:pt>
                <c:pt idx="8558">
                  <c:v>0.56599999999999995</c:v>
                </c:pt>
                <c:pt idx="8559">
                  <c:v>0.56599999999999995</c:v>
                </c:pt>
                <c:pt idx="8560">
                  <c:v>0.56599999999999995</c:v>
                </c:pt>
                <c:pt idx="8561">
                  <c:v>0.56599999999999995</c:v>
                </c:pt>
                <c:pt idx="8562">
                  <c:v>0.56599999999999995</c:v>
                </c:pt>
                <c:pt idx="8563">
                  <c:v>0.56599999999999995</c:v>
                </c:pt>
                <c:pt idx="8564">
                  <c:v>0.56499999999999995</c:v>
                </c:pt>
                <c:pt idx="8565">
                  <c:v>0.56499999999999995</c:v>
                </c:pt>
                <c:pt idx="8566">
                  <c:v>0.56499999999999995</c:v>
                </c:pt>
                <c:pt idx="8567">
                  <c:v>0.56499999999999995</c:v>
                </c:pt>
                <c:pt idx="8568">
                  <c:v>0.56499999999999995</c:v>
                </c:pt>
                <c:pt idx="8569">
                  <c:v>0.56499999999999995</c:v>
                </c:pt>
                <c:pt idx="8570">
                  <c:v>0.56499999999999995</c:v>
                </c:pt>
                <c:pt idx="8571">
                  <c:v>0.56499999999999995</c:v>
                </c:pt>
                <c:pt idx="8572">
                  <c:v>0.56499999999999995</c:v>
                </c:pt>
                <c:pt idx="8573">
                  <c:v>0.56499999999999995</c:v>
                </c:pt>
                <c:pt idx="8574">
                  <c:v>0.56499999999999995</c:v>
                </c:pt>
                <c:pt idx="8575">
                  <c:v>0.56499999999999995</c:v>
                </c:pt>
                <c:pt idx="8576">
                  <c:v>0.56499999999999995</c:v>
                </c:pt>
                <c:pt idx="8577">
                  <c:v>0.56499999999999995</c:v>
                </c:pt>
                <c:pt idx="8578">
                  <c:v>0.56499999999999995</c:v>
                </c:pt>
                <c:pt idx="8579">
                  <c:v>0.56399999999999995</c:v>
                </c:pt>
                <c:pt idx="8580">
                  <c:v>0.56399999999999995</c:v>
                </c:pt>
                <c:pt idx="8581">
                  <c:v>0.56399999999999995</c:v>
                </c:pt>
                <c:pt idx="8582">
                  <c:v>0.56399999999999995</c:v>
                </c:pt>
                <c:pt idx="8583">
                  <c:v>0.56399999999999995</c:v>
                </c:pt>
                <c:pt idx="8584">
                  <c:v>0.56399999999999995</c:v>
                </c:pt>
                <c:pt idx="8585">
                  <c:v>0.56399999999999995</c:v>
                </c:pt>
                <c:pt idx="8586">
                  <c:v>0.56399999999999995</c:v>
                </c:pt>
                <c:pt idx="8587">
                  <c:v>0.56399999999999995</c:v>
                </c:pt>
                <c:pt idx="8588">
                  <c:v>0.56399999999999995</c:v>
                </c:pt>
                <c:pt idx="8589">
                  <c:v>0.56399999999999995</c:v>
                </c:pt>
                <c:pt idx="8590">
                  <c:v>0.56399999999999995</c:v>
                </c:pt>
                <c:pt idx="8591">
                  <c:v>0.56399999999999995</c:v>
                </c:pt>
                <c:pt idx="8592">
                  <c:v>0.56399999999999995</c:v>
                </c:pt>
                <c:pt idx="8593">
                  <c:v>0.56399999999999995</c:v>
                </c:pt>
                <c:pt idx="8594">
                  <c:v>0.56399999999999995</c:v>
                </c:pt>
                <c:pt idx="8595">
                  <c:v>0.56299999999999994</c:v>
                </c:pt>
                <c:pt idx="8596">
                  <c:v>0.56299999999999994</c:v>
                </c:pt>
                <c:pt idx="8597">
                  <c:v>0.56299999999999994</c:v>
                </c:pt>
                <c:pt idx="8598">
                  <c:v>0.56299999999999994</c:v>
                </c:pt>
                <c:pt idx="8599">
                  <c:v>0.56299999999999994</c:v>
                </c:pt>
                <c:pt idx="8600">
                  <c:v>0.56299999999999994</c:v>
                </c:pt>
                <c:pt idx="8601">
                  <c:v>0.56299999999999994</c:v>
                </c:pt>
                <c:pt idx="8602">
                  <c:v>0.56299999999999994</c:v>
                </c:pt>
                <c:pt idx="8603">
                  <c:v>0.56299999999999994</c:v>
                </c:pt>
                <c:pt idx="8604">
                  <c:v>0.56299999999999994</c:v>
                </c:pt>
                <c:pt idx="8605">
                  <c:v>0.56299999999999994</c:v>
                </c:pt>
                <c:pt idx="8606">
                  <c:v>0.56299999999999994</c:v>
                </c:pt>
                <c:pt idx="8607">
                  <c:v>0.56299999999999994</c:v>
                </c:pt>
                <c:pt idx="8608">
                  <c:v>0.56299999999999994</c:v>
                </c:pt>
                <c:pt idx="8609">
                  <c:v>0.56299999999999994</c:v>
                </c:pt>
                <c:pt idx="8610">
                  <c:v>0.56299999999999994</c:v>
                </c:pt>
                <c:pt idx="8611">
                  <c:v>0.56299999999999994</c:v>
                </c:pt>
                <c:pt idx="8612">
                  <c:v>0.56299999999999994</c:v>
                </c:pt>
                <c:pt idx="8613">
                  <c:v>0.56299999999999994</c:v>
                </c:pt>
                <c:pt idx="8614">
                  <c:v>0.56299999999999994</c:v>
                </c:pt>
                <c:pt idx="8615">
                  <c:v>0.56299999999999994</c:v>
                </c:pt>
                <c:pt idx="8616">
                  <c:v>0.56200000000000006</c:v>
                </c:pt>
                <c:pt idx="8617">
                  <c:v>0.56200000000000006</c:v>
                </c:pt>
                <c:pt idx="8618">
                  <c:v>0.56200000000000006</c:v>
                </c:pt>
                <c:pt idx="8619">
                  <c:v>0.56200000000000006</c:v>
                </c:pt>
                <c:pt idx="8620">
                  <c:v>0.56200000000000006</c:v>
                </c:pt>
                <c:pt idx="8621">
                  <c:v>0.56200000000000006</c:v>
                </c:pt>
                <c:pt idx="8622">
                  <c:v>0.56200000000000006</c:v>
                </c:pt>
                <c:pt idx="8623">
                  <c:v>0.56200000000000006</c:v>
                </c:pt>
                <c:pt idx="8624">
                  <c:v>0.56200000000000006</c:v>
                </c:pt>
                <c:pt idx="8625">
                  <c:v>0.56200000000000006</c:v>
                </c:pt>
                <c:pt idx="8626">
                  <c:v>0.56200000000000006</c:v>
                </c:pt>
                <c:pt idx="8627">
                  <c:v>0.56200000000000006</c:v>
                </c:pt>
                <c:pt idx="8628">
                  <c:v>0.56200000000000006</c:v>
                </c:pt>
                <c:pt idx="8629">
                  <c:v>0.56200000000000006</c:v>
                </c:pt>
                <c:pt idx="8630">
                  <c:v>0.56200000000000006</c:v>
                </c:pt>
                <c:pt idx="8631">
                  <c:v>0.56200000000000006</c:v>
                </c:pt>
                <c:pt idx="8632">
                  <c:v>0.56200000000000006</c:v>
                </c:pt>
                <c:pt idx="8633">
                  <c:v>0.56100000000000005</c:v>
                </c:pt>
                <c:pt idx="8634">
                  <c:v>0.56100000000000005</c:v>
                </c:pt>
                <c:pt idx="8635">
                  <c:v>0.56100000000000005</c:v>
                </c:pt>
                <c:pt idx="8636">
                  <c:v>0.56100000000000005</c:v>
                </c:pt>
                <c:pt idx="8637">
                  <c:v>0.56100000000000005</c:v>
                </c:pt>
                <c:pt idx="8638">
                  <c:v>0.56100000000000005</c:v>
                </c:pt>
                <c:pt idx="8639">
                  <c:v>0.56100000000000005</c:v>
                </c:pt>
                <c:pt idx="8640">
                  <c:v>0.56100000000000005</c:v>
                </c:pt>
                <c:pt idx="8641">
                  <c:v>0.56100000000000005</c:v>
                </c:pt>
                <c:pt idx="8642">
                  <c:v>0.56100000000000005</c:v>
                </c:pt>
                <c:pt idx="8643">
                  <c:v>0.56100000000000005</c:v>
                </c:pt>
                <c:pt idx="8644">
                  <c:v>0.56100000000000005</c:v>
                </c:pt>
                <c:pt idx="8645">
                  <c:v>0.56100000000000005</c:v>
                </c:pt>
                <c:pt idx="8646">
                  <c:v>0.56100000000000005</c:v>
                </c:pt>
                <c:pt idx="8647">
                  <c:v>0.56100000000000005</c:v>
                </c:pt>
                <c:pt idx="8648">
                  <c:v>0.56100000000000005</c:v>
                </c:pt>
                <c:pt idx="8649">
                  <c:v>0.56100000000000005</c:v>
                </c:pt>
                <c:pt idx="8650">
                  <c:v>0.56000000000000005</c:v>
                </c:pt>
                <c:pt idx="8651">
                  <c:v>0.56000000000000005</c:v>
                </c:pt>
                <c:pt idx="8652">
                  <c:v>0.56000000000000005</c:v>
                </c:pt>
                <c:pt idx="8653">
                  <c:v>0.56000000000000005</c:v>
                </c:pt>
                <c:pt idx="8654">
                  <c:v>0.56000000000000005</c:v>
                </c:pt>
                <c:pt idx="8655">
                  <c:v>0.56000000000000005</c:v>
                </c:pt>
                <c:pt idx="8656">
                  <c:v>0.56000000000000005</c:v>
                </c:pt>
                <c:pt idx="8657">
                  <c:v>0.56000000000000005</c:v>
                </c:pt>
                <c:pt idx="8658">
                  <c:v>0.56000000000000005</c:v>
                </c:pt>
                <c:pt idx="8659">
                  <c:v>0.56000000000000005</c:v>
                </c:pt>
                <c:pt idx="8660">
                  <c:v>0.56000000000000005</c:v>
                </c:pt>
                <c:pt idx="8661">
                  <c:v>0.56000000000000005</c:v>
                </c:pt>
                <c:pt idx="8662">
                  <c:v>0.56000000000000005</c:v>
                </c:pt>
                <c:pt idx="8663">
                  <c:v>0.56000000000000005</c:v>
                </c:pt>
                <c:pt idx="8664">
                  <c:v>0.56000000000000005</c:v>
                </c:pt>
                <c:pt idx="8665">
                  <c:v>0.56000000000000005</c:v>
                </c:pt>
                <c:pt idx="8666">
                  <c:v>0.56000000000000005</c:v>
                </c:pt>
                <c:pt idx="8667">
                  <c:v>0.56000000000000005</c:v>
                </c:pt>
                <c:pt idx="8668">
                  <c:v>0.56000000000000005</c:v>
                </c:pt>
                <c:pt idx="8669">
                  <c:v>0.56000000000000005</c:v>
                </c:pt>
                <c:pt idx="8670">
                  <c:v>0.56000000000000005</c:v>
                </c:pt>
                <c:pt idx="8671">
                  <c:v>0.56000000000000005</c:v>
                </c:pt>
                <c:pt idx="8672">
                  <c:v>0.56000000000000005</c:v>
                </c:pt>
                <c:pt idx="8673">
                  <c:v>0.56000000000000005</c:v>
                </c:pt>
                <c:pt idx="8674">
                  <c:v>0.55900000000000005</c:v>
                </c:pt>
                <c:pt idx="8675">
                  <c:v>0.55900000000000005</c:v>
                </c:pt>
                <c:pt idx="8676">
                  <c:v>0.55900000000000005</c:v>
                </c:pt>
                <c:pt idx="8677">
                  <c:v>0.55900000000000005</c:v>
                </c:pt>
                <c:pt idx="8678">
                  <c:v>0.55900000000000005</c:v>
                </c:pt>
                <c:pt idx="8679">
                  <c:v>0.55900000000000005</c:v>
                </c:pt>
                <c:pt idx="8680">
                  <c:v>0.55900000000000005</c:v>
                </c:pt>
                <c:pt idx="8681">
                  <c:v>0.55900000000000005</c:v>
                </c:pt>
                <c:pt idx="8682">
                  <c:v>0.55900000000000005</c:v>
                </c:pt>
                <c:pt idx="8683">
                  <c:v>0.55900000000000005</c:v>
                </c:pt>
                <c:pt idx="8684">
                  <c:v>0.55900000000000005</c:v>
                </c:pt>
                <c:pt idx="8685">
                  <c:v>0.55900000000000005</c:v>
                </c:pt>
                <c:pt idx="8686">
                  <c:v>0.55900000000000005</c:v>
                </c:pt>
                <c:pt idx="8687">
                  <c:v>0.55900000000000005</c:v>
                </c:pt>
                <c:pt idx="8688">
                  <c:v>0.55900000000000005</c:v>
                </c:pt>
                <c:pt idx="8689">
                  <c:v>0.55900000000000005</c:v>
                </c:pt>
                <c:pt idx="8690">
                  <c:v>0.55900000000000005</c:v>
                </c:pt>
                <c:pt idx="8691">
                  <c:v>0.55900000000000005</c:v>
                </c:pt>
                <c:pt idx="8692">
                  <c:v>0.55900000000000005</c:v>
                </c:pt>
                <c:pt idx="8693">
                  <c:v>0.55900000000000005</c:v>
                </c:pt>
                <c:pt idx="8694">
                  <c:v>0.55800000000000005</c:v>
                </c:pt>
                <c:pt idx="8695">
                  <c:v>0.55800000000000005</c:v>
                </c:pt>
                <c:pt idx="8696">
                  <c:v>0.55800000000000005</c:v>
                </c:pt>
                <c:pt idx="8697">
                  <c:v>0.55800000000000005</c:v>
                </c:pt>
                <c:pt idx="8698">
                  <c:v>0.55800000000000005</c:v>
                </c:pt>
                <c:pt idx="8699">
                  <c:v>0.55800000000000005</c:v>
                </c:pt>
                <c:pt idx="8700">
                  <c:v>0.55800000000000005</c:v>
                </c:pt>
                <c:pt idx="8701">
                  <c:v>0.55800000000000005</c:v>
                </c:pt>
                <c:pt idx="8702">
                  <c:v>0.55800000000000005</c:v>
                </c:pt>
                <c:pt idx="8703">
                  <c:v>0.55800000000000005</c:v>
                </c:pt>
                <c:pt idx="8704">
                  <c:v>0.55800000000000005</c:v>
                </c:pt>
                <c:pt idx="8705">
                  <c:v>0.55800000000000005</c:v>
                </c:pt>
                <c:pt idx="8706">
                  <c:v>0.55800000000000005</c:v>
                </c:pt>
                <c:pt idx="8707">
                  <c:v>0.55800000000000005</c:v>
                </c:pt>
                <c:pt idx="8708">
                  <c:v>0.55800000000000005</c:v>
                </c:pt>
                <c:pt idx="8709">
                  <c:v>0.55800000000000005</c:v>
                </c:pt>
                <c:pt idx="8710">
                  <c:v>0.55800000000000005</c:v>
                </c:pt>
                <c:pt idx="8711">
                  <c:v>0.55800000000000005</c:v>
                </c:pt>
                <c:pt idx="8712">
                  <c:v>0.55800000000000005</c:v>
                </c:pt>
                <c:pt idx="8713">
                  <c:v>0.55800000000000005</c:v>
                </c:pt>
                <c:pt idx="8714">
                  <c:v>0.55800000000000005</c:v>
                </c:pt>
                <c:pt idx="8715">
                  <c:v>0.55700000000000005</c:v>
                </c:pt>
                <c:pt idx="8716">
                  <c:v>0.55700000000000005</c:v>
                </c:pt>
                <c:pt idx="8717">
                  <c:v>0.55700000000000005</c:v>
                </c:pt>
                <c:pt idx="8718">
                  <c:v>0.55700000000000005</c:v>
                </c:pt>
                <c:pt idx="8719">
                  <c:v>0.55700000000000005</c:v>
                </c:pt>
                <c:pt idx="8720">
                  <c:v>0.55700000000000005</c:v>
                </c:pt>
                <c:pt idx="8721">
                  <c:v>0.55700000000000005</c:v>
                </c:pt>
                <c:pt idx="8722">
                  <c:v>0.55700000000000005</c:v>
                </c:pt>
                <c:pt idx="8723">
                  <c:v>0.55700000000000005</c:v>
                </c:pt>
                <c:pt idx="8724">
                  <c:v>0.55700000000000005</c:v>
                </c:pt>
                <c:pt idx="8725">
                  <c:v>0.55700000000000005</c:v>
                </c:pt>
                <c:pt idx="8726">
                  <c:v>0.55700000000000005</c:v>
                </c:pt>
                <c:pt idx="8727">
                  <c:v>0.55700000000000005</c:v>
                </c:pt>
                <c:pt idx="8728">
                  <c:v>0.55700000000000005</c:v>
                </c:pt>
                <c:pt idx="8729">
                  <c:v>0.55700000000000005</c:v>
                </c:pt>
                <c:pt idx="8730">
                  <c:v>0.55700000000000005</c:v>
                </c:pt>
                <c:pt idx="8731">
                  <c:v>0.55700000000000005</c:v>
                </c:pt>
                <c:pt idx="8732">
                  <c:v>0.55700000000000005</c:v>
                </c:pt>
                <c:pt idx="8733">
                  <c:v>0.55700000000000005</c:v>
                </c:pt>
                <c:pt idx="8734">
                  <c:v>0.55700000000000005</c:v>
                </c:pt>
                <c:pt idx="8735">
                  <c:v>0.55700000000000005</c:v>
                </c:pt>
                <c:pt idx="8736">
                  <c:v>0.55700000000000005</c:v>
                </c:pt>
                <c:pt idx="8737">
                  <c:v>0.55700000000000005</c:v>
                </c:pt>
                <c:pt idx="8738">
                  <c:v>0.55700000000000005</c:v>
                </c:pt>
                <c:pt idx="8739">
                  <c:v>0.55700000000000005</c:v>
                </c:pt>
                <c:pt idx="8740">
                  <c:v>0.55600000000000005</c:v>
                </c:pt>
                <c:pt idx="8741">
                  <c:v>0.55600000000000005</c:v>
                </c:pt>
                <c:pt idx="8742">
                  <c:v>0.55600000000000005</c:v>
                </c:pt>
                <c:pt idx="8743">
                  <c:v>0.55600000000000005</c:v>
                </c:pt>
                <c:pt idx="8744">
                  <c:v>0.55600000000000005</c:v>
                </c:pt>
                <c:pt idx="8745">
                  <c:v>0.55600000000000005</c:v>
                </c:pt>
                <c:pt idx="8746">
                  <c:v>0.55600000000000005</c:v>
                </c:pt>
                <c:pt idx="8747">
                  <c:v>0.55600000000000005</c:v>
                </c:pt>
                <c:pt idx="8748">
                  <c:v>0.55600000000000005</c:v>
                </c:pt>
                <c:pt idx="8749">
                  <c:v>0.55600000000000005</c:v>
                </c:pt>
                <c:pt idx="8750">
                  <c:v>0.55600000000000005</c:v>
                </c:pt>
                <c:pt idx="8751">
                  <c:v>0.55600000000000005</c:v>
                </c:pt>
                <c:pt idx="8752">
                  <c:v>0.55600000000000005</c:v>
                </c:pt>
                <c:pt idx="8753">
                  <c:v>0.55600000000000005</c:v>
                </c:pt>
                <c:pt idx="8754">
                  <c:v>0.55600000000000005</c:v>
                </c:pt>
                <c:pt idx="8755">
                  <c:v>0.55600000000000005</c:v>
                </c:pt>
                <c:pt idx="8756">
                  <c:v>0.55600000000000005</c:v>
                </c:pt>
                <c:pt idx="8757">
                  <c:v>0.55500000000000005</c:v>
                </c:pt>
                <c:pt idx="8758">
                  <c:v>0.55500000000000005</c:v>
                </c:pt>
                <c:pt idx="8759">
                  <c:v>0.55500000000000005</c:v>
                </c:pt>
                <c:pt idx="8760">
                  <c:v>0.55500000000000005</c:v>
                </c:pt>
                <c:pt idx="8761">
                  <c:v>0.55500000000000005</c:v>
                </c:pt>
                <c:pt idx="8762">
                  <c:v>0.55500000000000005</c:v>
                </c:pt>
                <c:pt idx="8763">
                  <c:v>0.55500000000000005</c:v>
                </c:pt>
                <c:pt idx="8764">
                  <c:v>0.55500000000000005</c:v>
                </c:pt>
                <c:pt idx="8765">
                  <c:v>0.55500000000000005</c:v>
                </c:pt>
                <c:pt idx="8766">
                  <c:v>0.55500000000000005</c:v>
                </c:pt>
                <c:pt idx="8767">
                  <c:v>0.55500000000000005</c:v>
                </c:pt>
                <c:pt idx="8768">
                  <c:v>0.55500000000000005</c:v>
                </c:pt>
                <c:pt idx="8769">
                  <c:v>0.55500000000000005</c:v>
                </c:pt>
                <c:pt idx="8770">
                  <c:v>0.55500000000000005</c:v>
                </c:pt>
                <c:pt idx="8771">
                  <c:v>0.55500000000000005</c:v>
                </c:pt>
                <c:pt idx="8772">
                  <c:v>0.55500000000000005</c:v>
                </c:pt>
                <c:pt idx="8773">
                  <c:v>0.55500000000000005</c:v>
                </c:pt>
                <c:pt idx="8774">
                  <c:v>0.55500000000000005</c:v>
                </c:pt>
                <c:pt idx="8775">
                  <c:v>0.55500000000000005</c:v>
                </c:pt>
                <c:pt idx="8776">
                  <c:v>0.55500000000000005</c:v>
                </c:pt>
                <c:pt idx="8777">
                  <c:v>0.55500000000000005</c:v>
                </c:pt>
                <c:pt idx="8778">
                  <c:v>0.55500000000000005</c:v>
                </c:pt>
                <c:pt idx="8779">
                  <c:v>0.55500000000000005</c:v>
                </c:pt>
                <c:pt idx="8780">
                  <c:v>0.55500000000000005</c:v>
                </c:pt>
                <c:pt idx="8781">
                  <c:v>0.55500000000000005</c:v>
                </c:pt>
                <c:pt idx="8782">
                  <c:v>0.55400000000000005</c:v>
                </c:pt>
                <c:pt idx="8783">
                  <c:v>0.55400000000000005</c:v>
                </c:pt>
                <c:pt idx="8784">
                  <c:v>0.55400000000000005</c:v>
                </c:pt>
                <c:pt idx="8785">
                  <c:v>0.55400000000000005</c:v>
                </c:pt>
                <c:pt idx="8786">
                  <c:v>0.55400000000000005</c:v>
                </c:pt>
                <c:pt idx="8787">
                  <c:v>0.55400000000000005</c:v>
                </c:pt>
                <c:pt idx="8788">
                  <c:v>0.55400000000000005</c:v>
                </c:pt>
                <c:pt idx="8789">
                  <c:v>0.55400000000000005</c:v>
                </c:pt>
                <c:pt idx="8790">
                  <c:v>0.55400000000000005</c:v>
                </c:pt>
                <c:pt idx="8791">
                  <c:v>0.55400000000000005</c:v>
                </c:pt>
                <c:pt idx="8792">
                  <c:v>0.55400000000000005</c:v>
                </c:pt>
                <c:pt idx="8793">
                  <c:v>0.55400000000000005</c:v>
                </c:pt>
                <c:pt idx="8794">
                  <c:v>0.55400000000000005</c:v>
                </c:pt>
                <c:pt idx="8795">
                  <c:v>0.55400000000000005</c:v>
                </c:pt>
                <c:pt idx="8796">
                  <c:v>0.55400000000000005</c:v>
                </c:pt>
                <c:pt idx="8797">
                  <c:v>0.55400000000000005</c:v>
                </c:pt>
                <c:pt idx="8798">
                  <c:v>0.55300000000000005</c:v>
                </c:pt>
                <c:pt idx="8799">
                  <c:v>0.55300000000000005</c:v>
                </c:pt>
                <c:pt idx="8800">
                  <c:v>0.55300000000000005</c:v>
                </c:pt>
                <c:pt idx="8801">
                  <c:v>0.55300000000000005</c:v>
                </c:pt>
                <c:pt idx="8802">
                  <c:v>0.55300000000000005</c:v>
                </c:pt>
                <c:pt idx="8803">
                  <c:v>0.55300000000000005</c:v>
                </c:pt>
                <c:pt idx="8804">
                  <c:v>0.55300000000000005</c:v>
                </c:pt>
                <c:pt idx="8805">
                  <c:v>0.55300000000000005</c:v>
                </c:pt>
                <c:pt idx="8806">
                  <c:v>0.55300000000000005</c:v>
                </c:pt>
                <c:pt idx="8807">
                  <c:v>0.55300000000000005</c:v>
                </c:pt>
                <c:pt idx="8808">
                  <c:v>0.55300000000000005</c:v>
                </c:pt>
                <c:pt idx="8809">
                  <c:v>0.55300000000000005</c:v>
                </c:pt>
                <c:pt idx="8810">
                  <c:v>0.55300000000000005</c:v>
                </c:pt>
                <c:pt idx="8811">
                  <c:v>0.55300000000000005</c:v>
                </c:pt>
                <c:pt idx="8812">
                  <c:v>0.55300000000000005</c:v>
                </c:pt>
                <c:pt idx="8813">
                  <c:v>0.55300000000000005</c:v>
                </c:pt>
                <c:pt idx="8814">
                  <c:v>0.55200000000000005</c:v>
                </c:pt>
                <c:pt idx="8815">
                  <c:v>0.55200000000000005</c:v>
                </c:pt>
                <c:pt idx="8816">
                  <c:v>0.55200000000000005</c:v>
                </c:pt>
                <c:pt idx="8817">
                  <c:v>0.55200000000000005</c:v>
                </c:pt>
                <c:pt idx="8818">
                  <c:v>0.55200000000000005</c:v>
                </c:pt>
                <c:pt idx="8819">
                  <c:v>0.55200000000000005</c:v>
                </c:pt>
                <c:pt idx="8820">
                  <c:v>0.55200000000000005</c:v>
                </c:pt>
                <c:pt idx="8821">
                  <c:v>0.55200000000000005</c:v>
                </c:pt>
                <c:pt idx="8822">
                  <c:v>0.55200000000000005</c:v>
                </c:pt>
                <c:pt idx="8823">
                  <c:v>0.55200000000000005</c:v>
                </c:pt>
                <c:pt idx="8824">
                  <c:v>0.55200000000000005</c:v>
                </c:pt>
                <c:pt idx="8825">
                  <c:v>0.55200000000000005</c:v>
                </c:pt>
                <c:pt idx="8826">
                  <c:v>0.55200000000000005</c:v>
                </c:pt>
                <c:pt idx="8827">
                  <c:v>0.55200000000000005</c:v>
                </c:pt>
                <c:pt idx="8828">
                  <c:v>0.55200000000000005</c:v>
                </c:pt>
                <c:pt idx="8829">
                  <c:v>0.55200000000000005</c:v>
                </c:pt>
                <c:pt idx="8830">
                  <c:v>0.55200000000000005</c:v>
                </c:pt>
                <c:pt idx="8831">
                  <c:v>0.55200000000000005</c:v>
                </c:pt>
                <c:pt idx="8832">
                  <c:v>0.55200000000000005</c:v>
                </c:pt>
                <c:pt idx="8833">
                  <c:v>0.55200000000000005</c:v>
                </c:pt>
                <c:pt idx="8834">
                  <c:v>0.55200000000000005</c:v>
                </c:pt>
                <c:pt idx="8835">
                  <c:v>0.55200000000000005</c:v>
                </c:pt>
                <c:pt idx="8836">
                  <c:v>0.55200000000000005</c:v>
                </c:pt>
                <c:pt idx="8837">
                  <c:v>0.55200000000000005</c:v>
                </c:pt>
                <c:pt idx="8838">
                  <c:v>0.55200000000000005</c:v>
                </c:pt>
                <c:pt idx="8839">
                  <c:v>0.55200000000000005</c:v>
                </c:pt>
                <c:pt idx="8840">
                  <c:v>0.55200000000000005</c:v>
                </c:pt>
                <c:pt idx="8841">
                  <c:v>0.55200000000000005</c:v>
                </c:pt>
                <c:pt idx="8842">
                  <c:v>0.55100000000000005</c:v>
                </c:pt>
                <c:pt idx="8843">
                  <c:v>0.55100000000000005</c:v>
                </c:pt>
                <c:pt idx="8844">
                  <c:v>0.55100000000000005</c:v>
                </c:pt>
                <c:pt idx="8845">
                  <c:v>0.55100000000000005</c:v>
                </c:pt>
                <c:pt idx="8846">
                  <c:v>0.55100000000000005</c:v>
                </c:pt>
                <c:pt idx="8847">
                  <c:v>0.55100000000000005</c:v>
                </c:pt>
                <c:pt idx="8848">
                  <c:v>0.55100000000000005</c:v>
                </c:pt>
                <c:pt idx="8849">
                  <c:v>0.55100000000000005</c:v>
                </c:pt>
                <c:pt idx="8850">
                  <c:v>0.55100000000000005</c:v>
                </c:pt>
                <c:pt idx="8851">
                  <c:v>0.55100000000000005</c:v>
                </c:pt>
                <c:pt idx="8852">
                  <c:v>0.55100000000000005</c:v>
                </c:pt>
                <c:pt idx="8853">
                  <c:v>0.55100000000000005</c:v>
                </c:pt>
                <c:pt idx="8854">
                  <c:v>0.55100000000000005</c:v>
                </c:pt>
                <c:pt idx="8855">
                  <c:v>0.55100000000000005</c:v>
                </c:pt>
                <c:pt idx="8856">
                  <c:v>0.55100000000000005</c:v>
                </c:pt>
                <c:pt idx="8857">
                  <c:v>0.55100000000000005</c:v>
                </c:pt>
                <c:pt idx="8858">
                  <c:v>0.55100000000000005</c:v>
                </c:pt>
                <c:pt idx="8859">
                  <c:v>0.55100000000000005</c:v>
                </c:pt>
                <c:pt idx="8860">
                  <c:v>0.55100000000000005</c:v>
                </c:pt>
                <c:pt idx="8861">
                  <c:v>0.55100000000000005</c:v>
                </c:pt>
                <c:pt idx="8862">
                  <c:v>0.55100000000000005</c:v>
                </c:pt>
                <c:pt idx="8863">
                  <c:v>0.55100000000000005</c:v>
                </c:pt>
                <c:pt idx="8864">
                  <c:v>0.55100000000000005</c:v>
                </c:pt>
                <c:pt idx="8865">
                  <c:v>0.55000000000000004</c:v>
                </c:pt>
                <c:pt idx="8866">
                  <c:v>0.55000000000000004</c:v>
                </c:pt>
                <c:pt idx="8867">
                  <c:v>0.55000000000000004</c:v>
                </c:pt>
                <c:pt idx="8868">
                  <c:v>0.55000000000000004</c:v>
                </c:pt>
                <c:pt idx="8869">
                  <c:v>0.55000000000000004</c:v>
                </c:pt>
                <c:pt idx="8870">
                  <c:v>0.55000000000000004</c:v>
                </c:pt>
                <c:pt idx="8871">
                  <c:v>0.55000000000000004</c:v>
                </c:pt>
                <c:pt idx="8872">
                  <c:v>0.55000000000000004</c:v>
                </c:pt>
                <c:pt idx="8873">
                  <c:v>0.55000000000000004</c:v>
                </c:pt>
                <c:pt idx="8874">
                  <c:v>0.55000000000000004</c:v>
                </c:pt>
                <c:pt idx="8875">
                  <c:v>0.55000000000000004</c:v>
                </c:pt>
                <c:pt idx="8876">
                  <c:v>0.55000000000000004</c:v>
                </c:pt>
                <c:pt idx="8877">
                  <c:v>0.55000000000000004</c:v>
                </c:pt>
                <c:pt idx="8878">
                  <c:v>0.55000000000000004</c:v>
                </c:pt>
                <c:pt idx="8879">
                  <c:v>0.55000000000000004</c:v>
                </c:pt>
                <c:pt idx="8880">
                  <c:v>0.55000000000000004</c:v>
                </c:pt>
                <c:pt idx="8881">
                  <c:v>0.55000000000000004</c:v>
                </c:pt>
                <c:pt idx="8882">
                  <c:v>0.55000000000000004</c:v>
                </c:pt>
                <c:pt idx="8883">
                  <c:v>0.55000000000000004</c:v>
                </c:pt>
                <c:pt idx="8884">
                  <c:v>0.55000000000000004</c:v>
                </c:pt>
                <c:pt idx="8885">
                  <c:v>0.55000000000000004</c:v>
                </c:pt>
                <c:pt idx="8886">
                  <c:v>0.54900000000000004</c:v>
                </c:pt>
                <c:pt idx="8887">
                  <c:v>0.54900000000000004</c:v>
                </c:pt>
                <c:pt idx="8888">
                  <c:v>0.54900000000000004</c:v>
                </c:pt>
                <c:pt idx="8889">
                  <c:v>0.54900000000000004</c:v>
                </c:pt>
                <c:pt idx="8890">
                  <c:v>0.54900000000000004</c:v>
                </c:pt>
                <c:pt idx="8891">
                  <c:v>0.54900000000000004</c:v>
                </c:pt>
                <c:pt idx="8892">
                  <c:v>0.54900000000000004</c:v>
                </c:pt>
                <c:pt idx="8893">
                  <c:v>0.54900000000000004</c:v>
                </c:pt>
                <c:pt idx="8894">
                  <c:v>0.54900000000000004</c:v>
                </c:pt>
                <c:pt idx="8895">
                  <c:v>0.54900000000000004</c:v>
                </c:pt>
                <c:pt idx="8896">
                  <c:v>0.54900000000000004</c:v>
                </c:pt>
                <c:pt idx="8897">
                  <c:v>0.54900000000000004</c:v>
                </c:pt>
                <c:pt idx="8898">
                  <c:v>0.54900000000000004</c:v>
                </c:pt>
                <c:pt idx="8899">
                  <c:v>0.54900000000000004</c:v>
                </c:pt>
                <c:pt idx="8900">
                  <c:v>0.54900000000000004</c:v>
                </c:pt>
                <c:pt idx="8901">
                  <c:v>0.54900000000000004</c:v>
                </c:pt>
                <c:pt idx="8902">
                  <c:v>0.54900000000000004</c:v>
                </c:pt>
                <c:pt idx="8903">
                  <c:v>0.54900000000000004</c:v>
                </c:pt>
                <c:pt idx="8904">
                  <c:v>0.54800000000000004</c:v>
                </c:pt>
                <c:pt idx="8905">
                  <c:v>0.54800000000000004</c:v>
                </c:pt>
                <c:pt idx="8906">
                  <c:v>0.54800000000000004</c:v>
                </c:pt>
                <c:pt idx="8907">
                  <c:v>0.54800000000000004</c:v>
                </c:pt>
                <c:pt idx="8908">
                  <c:v>0.54800000000000004</c:v>
                </c:pt>
                <c:pt idx="8909">
                  <c:v>0.54800000000000004</c:v>
                </c:pt>
                <c:pt idx="8910">
                  <c:v>0.54800000000000004</c:v>
                </c:pt>
                <c:pt idx="8911">
                  <c:v>0.54800000000000004</c:v>
                </c:pt>
                <c:pt idx="8912">
                  <c:v>0.54800000000000004</c:v>
                </c:pt>
                <c:pt idx="8913">
                  <c:v>0.54800000000000004</c:v>
                </c:pt>
                <c:pt idx="8914">
                  <c:v>0.54800000000000004</c:v>
                </c:pt>
                <c:pt idx="8915">
                  <c:v>0.54800000000000004</c:v>
                </c:pt>
                <c:pt idx="8916">
                  <c:v>0.54800000000000004</c:v>
                </c:pt>
                <c:pt idx="8917">
                  <c:v>0.54800000000000004</c:v>
                </c:pt>
                <c:pt idx="8918">
                  <c:v>0.54700000000000004</c:v>
                </c:pt>
                <c:pt idx="8919">
                  <c:v>0.54700000000000004</c:v>
                </c:pt>
                <c:pt idx="8920">
                  <c:v>0.54700000000000004</c:v>
                </c:pt>
                <c:pt idx="8921">
                  <c:v>0.54700000000000004</c:v>
                </c:pt>
                <c:pt idx="8922">
                  <c:v>0.54700000000000004</c:v>
                </c:pt>
                <c:pt idx="8923">
                  <c:v>0.54700000000000004</c:v>
                </c:pt>
                <c:pt idx="8924">
                  <c:v>0.54700000000000004</c:v>
                </c:pt>
                <c:pt idx="8925">
                  <c:v>0.54700000000000004</c:v>
                </c:pt>
                <c:pt idx="8926">
                  <c:v>0.54700000000000004</c:v>
                </c:pt>
                <c:pt idx="8927">
                  <c:v>0.54700000000000004</c:v>
                </c:pt>
                <c:pt idx="8928">
                  <c:v>0.54700000000000004</c:v>
                </c:pt>
                <c:pt idx="8929">
                  <c:v>0.54700000000000004</c:v>
                </c:pt>
                <c:pt idx="8930">
                  <c:v>0.54600000000000004</c:v>
                </c:pt>
                <c:pt idx="8931">
                  <c:v>0.54600000000000004</c:v>
                </c:pt>
                <c:pt idx="8932">
                  <c:v>0.54600000000000004</c:v>
                </c:pt>
                <c:pt idx="8933">
                  <c:v>0.54600000000000004</c:v>
                </c:pt>
                <c:pt idx="8934">
                  <c:v>0.54600000000000004</c:v>
                </c:pt>
                <c:pt idx="8935">
                  <c:v>0.54600000000000004</c:v>
                </c:pt>
                <c:pt idx="8936">
                  <c:v>0.54600000000000004</c:v>
                </c:pt>
                <c:pt idx="8937">
                  <c:v>0.54600000000000004</c:v>
                </c:pt>
                <c:pt idx="8938">
                  <c:v>0.54600000000000004</c:v>
                </c:pt>
                <c:pt idx="8939">
                  <c:v>0.54600000000000004</c:v>
                </c:pt>
                <c:pt idx="8940">
                  <c:v>0.54600000000000004</c:v>
                </c:pt>
                <c:pt idx="8941">
                  <c:v>0.54600000000000004</c:v>
                </c:pt>
                <c:pt idx="8942">
                  <c:v>0.54600000000000004</c:v>
                </c:pt>
                <c:pt idx="8943">
                  <c:v>0.54600000000000004</c:v>
                </c:pt>
                <c:pt idx="8944">
                  <c:v>0.54600000000000004</c:v>
                </c:pt>
                <c:pt idx="8945">
                  <c:v>0.54600000000000004</c:v>
                </c:pt>
                <c:pt idx="8946">
                  <c:v>0.54600000000000004</c:v>
                </c:pt>
                <c:pt idx="8947">
                  <c:v>0.54600000000000004</c:v>
                </c:pt>
                <c:pt idx="8948">
                  <c:v>0.54600000000000004</c:v>
                </c:pt>
                <c:pt idx="8949">
                  <c:v>0.54600000000000004</c:v>
                </c:pt>
                <c:pt idx="8950">
                  <c:v>0.54600000000000004</c:v>
                </c:pt>
                <c:pt idx="8951">
                  <c:v>0.54600000000000004</c:v>
                </c:pt>
                <c:pt idx="8952">
                  <c:v>0.54600000000000004</c:v>
                </c:pt>
                <c:pt idx="8953">
                  <c:v>0.54600000000000004</c:v>
                </c:pt>
                <c:pt idx="8954">
                  <c:v>0.54600000000000004</c:v>
                </c:pt>
                <c:pt idx="8955">
                  <c:v>0.54600000000000004</c:v>
                </c:pt>
                <c:pt idx="8956">
                  <c:v>0.54500000000000004</c:v>
                </c:pt>
                <c:pt idx="8957">
                  <c:v>0.54500000000000004</c:v>
                </c:pt>
                <c:pt idx="8958">
                  <c:v>0.54500000000000004</c:v>
                </c:pt>
                <c:pt idx="8959">
                  <c:v>0.54500000000000004</c:v>
                </c:pt>
                <c:pt idx="8960">
                  <c:v>0.54500000000000004</c:v>
                </c:pt>
                <c:pt idx="8961">
                  <c:v>0.54500000000000004</c:v>
                </c:pt>
                <c:pt idx="8962">
                  <c:v>0.54500000000000004</c:v>
                </c:pt>
                <c:pt idx="8963">
                  <c:v>0.54500000000000004</c:v>
                </c:pt>
                <c:pt idx="8964">
                  <c:v>0.54500000000000004</c:v>
                </c:pt>
                <c:pt idx="8965">
                  <c:v>0.54500000000000004</c:v>
                </c:pt>
                <c:pt idx="8966">
                  <c:v>0.54500000000000004</c:v>
                </c:pt>
                <c:pt idx="8967">
                  <c:v>0.54500000000000004</c:v>
                </c:pt>
                <c:pt idx="8968">
                  <c:v>0.54500000000000004</c:v>
                </c:pt>
                <c:pt idx="8969">
                  <c:v>0.54500000000000004</c:v>
                </c:pt>
                <c:pt idx="8970">
                  <c:v>0.54500000000000004</c:v>
                </c:pt>
                <c:pt idx="8971">
                  <c:v>0.54500000000000004</c:v>
                </c:pt>
                <c:pt idx="8972">
                  <c:v>0.54400000000000004</c:v>
                </c:pt>
                <c:pt idx="8973">
                  <c:v>0.54400000000000004</c:v>
                </c:pt>
                <c:pt idx="8974">
                  <c:v>0.54400000000000004</c:v>
                </c:pt>
                <c:pt idx="8975">
                  <c:v>0.54400000000000004</c:v>
                </c:pt>
                <c:pt idx="8976">
                  <c:v>0.54400000000000004</c:v>
                </c:pt>
                <c:pt idx="8977">
                  <c:v>0.54400000000000004</c:v>
                </c:pt>
                <c:pt idx="8978">
                  <c:v>0.54400000000000004</c:v>
                </c:pt>
                <c:pt idx="8979">
                  <c:v>0.54400000000000004</c:v>
                </c:pt>
                <c:pt idx="8980">
                  <c:v>0.54400000000000004</c:v>
                </c:pt>
                <c:pt idx="8981">
                  <c:v>0.54400000000000004</c:v>
                </c:pt>
                <c:pt idx="8982">
                  <c:v>0.54400000000000004</c:v>
                </c:pt>
                <c:pt idx="8983">
                  <c:v>0.54400000000000004</c:v>
                </c:pt>
                <c:pt idx="8984">
                  <c:v>0.54400000000000004</c:v>
                </c:pt>
                <c:pt idx="8985">
                  <c:v>0.54400000000000004</c:v>
                </c:pt>
                <c:pt idx="8986">
                  <c:v>0.54400000000000004</c:v>
                </c:pt>
                <c:pt idx="8987">
                  <c:v>0.54400000000000004</c:v>
                </c:pt>
                <c:pt idx="8988">
                  <c:v>0.54400000000000004</c:v>
                </c:pt>
                <c:pt idx="8989">
                  <c:v>0.54400000000000004</c:v>
                </c:pt>
                <c:pt idx="8990">
                  <c:v>0.54300000000000004</c:v>
                </c:pt>
                <c:pt idx="8991">
                  <c:v>0.54300000000000004</c:v>
                </c:pt>
                <c:pt idx="8992">
                  <c:v>0.54300000000000004</c:v>
                </c:pt>
                <c:pt idx="8993">
                  <c:v>0.54300000000000004</c:v>
                </c:pt>
                <c:pt idx="8994">
                  <c:v>0.54300000000000004</c:v>
                </c:pt>
                <c:pt idx="8995">
                  <c:v>0.54300000000000004</c:v>
                </c:pt>
                <c:pt idx="8996">
                  <c:v>0.54300000000000004</c:v>
                </c:pt>
                <c:pt idx="8997">
                  <c:v>0.54300000000000004</c:v>
                </c:pt>
                <c:pt idx="8998">
                  <c:v>0.54300000000000004</c:v>
                </c:pt>
                <c:pt idx="8999">
                  <c:v>0.54300000000000004</c:v>
                </c:pt>
                <c:pt idx="9000">
                  <c:v>0.54300000000000004</c:v>
                </c:pt>
                <c:pt idx="9001">
                  <c:v>0.54300000000000004</c:v>
                </c:pt>
                <c:pt idx="9002">
                  <c:v>0.54300000000000004</c:v>
                </c:pt>
                <c:pt idx="9003">
                  <c:v>0.54300000000000004</c:v>
                </c:pt>
                <c:pt idx="9004">
                  <c:v>0.54300000000000004</c:v>
                </c:pt>
                <c:pt idx="9005">
                  <c:v>0.54300000000000004</c:v>
                </c:pt>
                <c:pt idx="9006">
                  <c:v>0.54200000000000004</c:v>
                </c:pt>
                <c:pt idx="9007">
                  <c:v>0.54200000000000004</c:v>
                </c:pt>
                <c:pt idx="9008">
                  <c:v>0.54200000000000004</c:v>
                </c:pt>
                <c:pt idx="9009">
                  <c:v>0.54200000000000004</c:v>
                </c:pt>
                <c:pt idx="9010">
                  <c:v>0.54200000000000004</c:v>
                </c:pt>
                <c:pt idx="9011">
                  <c:v>0.54200000000000004</c:v>
                </c:pt>
                <c:pt idx="9012">
                  <c:v>0.54200000000000004</c:v>
                </c:pt>
                <c:pt idx="9013">
                  <c:v>0.54200000000000004</c:v>
                </c:pt>
                <c:pt idx="9014">
                  <c:v>0.54200000000000004</c:v>
                </c:pt>
                <c:pt idx="9015">
                  <c:v>0.54200000000000004</c:v>
                </c:pt>
                <c:pt idx="9016">
                  <c:v>0.54200000000000004</c:v>
                </c:pt>
                <c:pt idx="9017">
                  <c:v>0.54200000000000004</c:v>
                </c:pt>
                <c:pt idx="9018">
                  <c:v>0.54200000000000004</c:v>
                </c:pt>
                <c:pt idx="9019">
                  <c:v>0.54200000000000004</c:v>
                </c:pt>
                <c:pt idx="9020">
                  <c:v>0.54200000000000004</c:v>
                </c:pt>
                <c:pt idx="9021">
                  <c:v>0.54200000000000004</c:v>
                </c:pt>
                <c:pt idx="9022">
                  <c:v>0.54200000000000004</c:v>
                </c:pt>
                <c:pt idx="9023">
                  <c:v>0.54200000000000004</c:v>
                </c:pt>
                <c:pt idx="9024">
                  <c:v>0.54200000000000004</c:v>
                </c:pt>
                <c:pt idx="9025">
                  <c:v>0.54200000000000004</c:v>
                </c:pt>
                <c:pt idx="9026">
                  <c:v>0.54200000000000004</c:v>
                </c:pt>
                <c:pt idx="9027">
                  <c:v>0.54200000000000004</c:v>
                </c:pt>
                <c:pt idx="9028">
                  <c:v>0.54200000000000004</c:v>
                </c:pt>
                <c:pt idx="9029">
                  <c:v>0.54200000000000004</c:v>
                </c:pt>
                <c:pt idx="9030">
                  <c:v>0.54200000000000004</c:v>
                </c:pt>
                <c:pt idx="9031">
                  <c:v>0.54200000000000004</c:v>
                </c:pt>
                <c:pt idx="9032">
                  <c:v>0.54200000000000004</c:v>
                </c:pt>
                <c:pt idx="9033">
                  <c:v>0.54200000000000004</c:v>
                </c:pt>
                <c:pt idx="9034">
                  <c:v>0.54200000000000004</c:v>
                </c:pt>
                <c:pt idx="9035">
                  <c:v>0.54100000000000004</c:v>
                </c:pt>
                <c:pt idx="9036">
                  <c:v>0.54100000000000004</c:v>
                </c:pt>
                <c:pt idx="9037">
                  <c:v>0.54100000000000004</c:v>
                </c:pt>
                <c:pt idx="9038">
                  <c:v>0.54100000000000004</c:v>
                </c:pt>
                <c:pt idx="9039">
                  <c:v>0.54100000000000004</c:v>
                </c:pt>
                <c:pt idx="9040">
                  <c:v>0.54100000000000004</c:v>
                </c:pt>
                <c:pt idx="9041">
                  <c:v>0.54100000000000004</c:v>
                </c:pt>
                <c:pt idx="9042">
                  <c:v>0.54100000000000004</c:v>
                </c:pt>
                <c:pt idx="9043">
                  <c:v>0.54100000000000004</c:v>
                </c:pt>
                <c:pt idx="9044">
                  <c:v>0.54100000000000004</c:v>
                </c:pt>
                <c:pt idx="9045">
                  <c:v>0.54100000000000004</c:v>
                </c:pt>
                <c:pt idx="9046">
                  <c:v>0.54100000000000004</c:v>
                </c:pt>
                <c:pt idx="9047">
                  <c:v>0.54100000000000004</c:v>
                </c:pt>
                <c:pt idx="9048">
                  <c:v>0.54100000000000004</c:v>
                </c:pt>
                <c:pt idx="9049">
                  <c:v>0.54100000000000004</c:v>
                </c:pt>
                <c:pt idx="9050">
                  <c:v>0.54100000000000004</c:v>
                </c:pt>
                <c:pt idx="9051">
                  <c:v>0.54100000000000004</c:v>
                </c:pt>
                <c:pt idx="9052">
                  <c:v>0.54100000000000004</c:v>
                </c:pt>
                <c:pt idx="9053">
                  <c:v>0.54</c:v>
                </c:pt>
                <c:pt idx="9054">
                  <c:v>0.54</c:v>
                </c:pt>
                <c:pt idx="9055">
                  <c:v>0.54</c:v>
                </c:pt>
                <c:pt idx="9056">
                  <c:v>0.54</c:v>
                </c:pt>
                <c:pt idx="9057">
                  <c:v>0.54</c:v>
                </c:pt>
                <c:pt idx="9058">
                  <c:v>0.54</c:v>
                </c:pt>
                <c:pt idx="9059">
                  <c:v>0.54</c:v>
                </c:pt>
                <c:pt idx="9060">
                  <c:v>0.54</c:v>
                </c:pt>
                <c:pt idx="9061">
                  <c:v>0.54</c:v>
                </c:pt>
                <c:pt idx="9062">
                  <c:v>0.54</c:v>
                </c:pt>
                <c:pt idx="9063">
                  <c:v>0.54</c:v>
                </c:pt>
                <c:pt idx="9064">
                  <c:v>0.54</c:v>
                </c:pt>
                <c:pt idx="9065">
                  <c:v>0.54</c:v>
                </c:pt>
                <c:pt idx="9066">
                  <c:v>0.53900000000000003</c:v>
                </c:pt>
                <c:pt idx="9067">
                  <c:v>0.53900000000000003</c:v>
                </c:pt>
                <c:pt idx="9068">
                  <c:v>0.53900000000000003</c:v>
                </c:pt>
                <c:pt idx="9069">
                  <c:v>0.53900000000000003</c:v>
                </c:pt>
                <c:pt idx="9070">
                  <c:v>0.53900000000000003</c:v>
                </c:pt>
                <c:pt idx="9071">
                  <c:v>0.53900000000000003</c:v>
                </c:pt>
                <c:pt idx="9072">
                  <c:v>0.53900000000000003</c:v>
                </c:pt>
                <c:pt idx="9073">
                  <c:v>0.53900000000000003</c:v>
                </c:pt>
                <c:pt idx="9074">
                  <c:v>0.53900000000000003</c:v>
                </c:pt>
                <c:pt idx="9075">
                  <c:v>0.53900000000000003</c:v>
                </c:pt>
                <c:pt idx="9076">
                  <c:v>0.53900000000000003</c:v>
                </c:pt>
                <c:pt idx="9077">
                  <c:v>0.53900000000000003</c:v>
                </c:pt>
                <c:pt idx="9078">
                  <c:v>0.53900000000000003</c:v>
                </c:pt>
                <c:pt idx="9079">
                  <c:v>0.53900000000000003</c:v>
                </c:pt>
                <c:pt idx="9080">
                  <c:v>0.53900000000000003</c:v>
                </c:pt>
                <c:pt idx="9081">
                  <c:v>0.53900000000000003</c:v>
                </c:pt>
                <c:pt idx="9082">
                  <c:v>0.53900000000000003</c:v>
                </c:pt>
                <c:pt idx="9083">
                  <c:v>0.53900000000000003</c:v>
                </c:pt>
                <c:pt idx="9084">
                  <c:v>0.53800000000000003</c:v>
                </c:pt>
                <c:pt idx="9085">
                  <c:v>0.53800000000000003</c:v>
                </c:pt>
                <c:pt idx="9086">
                  <c:v>0.53800000000000003</c:v>
                </c:pt>
                <c:pt idx="9087">
                  <c:v>0.53800000000000003</c:v>
                </c:pt>
                <c:pt idx="9088">
                  <c:v>0.53800000000000003</c:v>
                </c:pt>
                <c:pt idx="9089">
                  <c:v>0.53800000000000003</c:v>
                </c:pt>
                <c:pt idx="9090">
                  <c:v>0.53800000000000003</c:v>
                </c:pt>
                <c:pt idx="9091">
                  <c:v>0.53800000000000003</c:v>
                </c:pt>
                <c:pt idx="9092">
                  <c:v>0.53800000000000003</c:v>
                </c:pt>
                <c:pt idx="9093">
                  <c:v>0.53800000000000003</c:v>
                </c:pt>
                <c:pt idx="9094">
                  <c:v>0.53800000000000003</c:v>
                </c:pt>
                <c:pt idx="9095">
                  <c:v>0.53800000000000003</c:v>
                </c:pt>
                <c:pt idx="9096">
                  <c:v>0.53800000000000003</c:v>
                </c:pt>
                <c:pt idx="9097">
                  <c:v>0.53800000000000003</c:v>
                </c:pt>
                <c:pt idx="9098">
                  <c:v>0.53800000000000003</c:v>
                </c:pt>
                <c:pt idx="9099">
                  <c:v>0.53800000000000003</c:v>
                </c:pt>
                <c:pt idx="9100">
                  <c:v>0.53800000000000003</c:v>
                </c:pt>
                <c:pt idx="9101">
                  <c:v>0.53800000000000003</c:v>
                </c:pt>
                <c:pt idx="9102">
                  <c:v>0.53800000000000003</c:v>
                </c:pt>
                <c:pt idx="9103">
                  <c:v>0.53800000000000003</c:v>
                </c:pt>
                <c:pt idx="9104">
                  <c:v>0.53800000000000003</c:v>
                </c:pt>
                <c:pt idx="9105">
                  <c:v>0.53800000000000003</c:v>
                </c:pt>
                <c:pt idx="9106">
                  <c:v>0.53800000000000003</c:v>
                </c:pt>
                <c:pt idx="9107">
                  <c:v>0.53800000000000003</c:v>
                </c:pt>
                <c:pt idx="9108">
                  <c:v>0.53800000000000003</c:v>
                </c:pt>
                <c:pt idx="9109">
                  <c:v>0.53800000000000003</c:v>
                </c:pt>
                <c:pt idx="9110">
                  <c:v>0.53800000000000003</c:v>
                </c:pt>
                <c:pt idx="9111">
                  <c:v>0.53800000000000003</c:v>
                </c:pt>
                <c:pt idx="9112">
                  <c:v>0.53700000000000003</c:v>
                </c:pt>
                <c:pt idx="9113">
                  <c:v>0.53700000000000003</c:v>
                </c:pt>
                <c:pt idx="9114">
                  <c:v>0.53700000000000003</c:v>
                </c:pt>
                <c:pt idx="9115">
                  <c:v>0.53700000000000003</c:v>
                </c:pt>
                <c:pt idx="9116">
                  <c:v>0.53700000000000003</c:v>
                </c:pt>
                <c:pt idx="9117">
                  <c:v>0.53700000000000003</c:v>
                </c:pt>
                <c:pt idx="9118">
                  <c:v>0.53700000000000003</c:v>
                </c:pt>
                <c:pt idx="9119">
                  <c:v>0.53700000000000003</c:v>
                </c:pt>
                <c:pt idx="9120">
                  <c:v>0.53700000000000003</c:v>
                </c:pt>
                <c:pt idx="9121">
                  <c:v>0.53700000000000003</c:v>
                </c:pt>
                <c:pt idx="9122">
                  <c:v>0.53700000000000003</c:v>
                </c:pt>
                <c:pt idx="9123">
                  <c:v>0.53700000000000003</c:v>
                </c:pt>
                <c:pt idx="9124">
                  <c:v>0.53700000000000003</c:v>
                </c:pt>
                <c:pt idx="9125">
                  <c:v>0.53700000000000003</c:v>
                </c:pt>
                <c:pt idx="9126">
                  <c:v>0.53700000000000003</c:v>
                </c:pt>
                <c:pt idx="9127">
                  <c:v>0.53700000000000003</c:v>
                </c:pt>
                <c:pt idx="9128">
                  <c:v>0.53700000000000003</c:v>
                </c:pt>
                <c:pt idx="9129">
                  <c:v>0.53700000000000003</c:v>
                </c:pt>
                <c:pt idx="9130">
                  <c:v>0.53700000000000003</c:v>
                </c:pt>
                <c:pt idx="9131">
                  <c:v>0.53700000000000003</c:v>
                </c:pt>
                <c:pt idx="9132">
                  <c:v>0.53700000000000003</c:v>
                </c:pt>
                <c:pt idx="9133">
                  <c:v>0.53700000000000003</c:v>
                </c:pt>
                <c:pt idx="9134">
                  <c:v>0.53700000000000003</c:v>
                </c:pt>
                <c:pt idx="9135">
                  <c:v>0.53700000000000003</c:v>
                </c:pt>
                <c:pt idx="9136">
                  <c:v>0.53700000000000003</c:v>
                </c:pt>
                <c:pt idx="9137">
                  <c:v>0.53600000000000003</c:v>
                </c:pt>
                <c:pt idx="9138">
                  <c:v>0.53600000000000003</c:v>
                </c:pt>
                <c:pt idx="9139">
                  <c:v>0.53600000000000003</c:v>
                </c:pt>
                <c:pt idx="9140">
                  <c:v>0.53600000000000003</c:v>
                </c:pt>
                <c:pt idx="9141">
                  <c:v>0.53600000000000003</c:v>
                </c:pt>
                <c:pt idx="9142">
                  <c:v>0.53600000000000003</c:v>
                </c:pt>
                <c:pt idx="9143">
                  <c:v>0.53600000000000003</c:v>
                </c:pt>
                <c:pt idx="9144">
                  <c:v>0.53600000000000003</c:v>
                </c:pt>
                <c:pt idx="9145">
                  <c:v>0.53600000000000003</c:v>
                </c:pt>
                <c:pt idx="9146">
                  <c:v>0.53600000000000003</c:v>
                </c:pt>
                <c:pt idx="9147">
                  <c:v>0.53600000000000003</c:v>
                </c:pt>
                <c:pt idx="9148">
                  <c:v>0.53600000000000003</c:v>
                </c:pt>
                <c:pt idx="9149">
                  <c:v>0.53600000000000003</c:v>
                </c:pt>
                <c:pt idx="9150">
                  <c:v>0.53600000000000003</c:v>
                </c:pt>
                <c:pt idx="9151">
                  <c:v>0.53600000000000003</c:v>
                </c:pt>
                <c:pt idx="9152">
                  <c:v>0.53600000000000003</c:v>
                </c:pt>
                <c:pt idx="9153">
                  <c:v>0.53600000000000003</c:v>
                </c:pt>
                <c:pt idx="9154">
                  <c:v>0.53600000000000003</c:v>
                </c:pt>
                <c:pt idx="9155">
                  <c:v>0.53600000000000003</c:v>
                </c:pt>
                <c:pt idx="9156">
                  <c:v>0.53600000000000003</c:v>
                </c:pt>
                <c:pt idx="9157">
                  <c:v>0.53600000000000003</c:v>
                </c:pt>
                <c:pt idx="9158">
                  <c:v>0.53600000000000003</c:v>
                </c:pt>
                <c:pt idx="9159">
                  <c:v>0.53600000000000003</c:v>
                </c:pt>
                <c:pt idx="9160">
                  <c:v>0.53600000000000003</c:v>
                </c:pt>
                <c:pt idx="9161">
                  <c:v>0.53500000000000003</c:v>
                </c:pt>
                <c:pt idx="9162">
                  <c:v>0.53500000000000003</c:v>
                </c:pt>
                <c:pt idx="9163">
                  <c:v>0.53500000000000003</c:v>
                </c:pt>
                <c:pt idx="9164">
                  <c:v>0.53500000000000003</c:v>
                </c:pt>
                <c:pt idx="9165">
                  <c:v>0.53500000000000003</c:v>
                </c:pt>
                <c:pt idx="9166">
                  <c:v>0.53500000000000003</c:v>
                </c:pt>
                <c:pt idx="9167">
                  <c:v>0.53500000000000003</c:v>
                </c:pt>
                <c:pt idx="9168">
                  <c:v>0.53500000000000003</c:v>
                </c:pt>
                <c:pt idx="9169">
                  <c:v>0.53500000000000003</c:v>
                </c:pt>
                <c:pt idx="9170">
                  <c:v>0.53500000000000003</c:v>
                </c:pt>
                <c:pt idx="9171">
                  <c:v>0.53500000000000003</c:v>
                </c:pt>
                <c:pt idx="9172">
                  <c:v>0.53500000000000003</c:v>
                </c:pt>
                <c:pt idx="9173">
                  <c:v>0.53500000000000003</c:v>
                </c:pt>
                <c:pt idx="9174">
                  <c:v>0.53500000000000003</c:v>
                </c:pt>
                <c:pt idx="9175">
                  <c:v>0.53500000000000003</c:v>
                </c:pt>
                <c:pt idx="9176">
                  <c:v>0.53500000000000003</c:v>
                </c:pt>
                <c:pt idx="9177">
                  <c:v>0.53500000000000003</c:v>
                </c:pt>
                <c:pt idx="9178">
                  <c:v>0.53500000000000003</c:v>
                </c:pt>
                <c:pt idx="9179">
                  <c:v>0.53500000000000003</c:v>
                </c:pt>
                <c:pt idx="9180">
                  <c:v>0.53500000000000003</c:v>
                </c:pt>
                <c:pt idx="9181">
                  <c:v>0.53400000000000003</c:v>
                </c:pt>
                <c:pt idx="9182">
                  <c:v>0.53400000000000003</c:v>
                </c:pt>
                <c:pt idx="9183">
                  <c:v>0.53400000000000003</c:v>
                </c:pt>
                <c:pt idx="9184">
                  <c:v>0.53400000000000003</c:v>
                </c:pt>
                <c:pt idx="9185">
                  <c:v>0.53400000000000003</c:v>
                </c:pt>
                <c:pt idx="9186">
                  <c:v>0.53400000000000003</c:v>
                </c:pt>
                <c:pt idx="9187">
                  <c:v>0.53400000000000003</c:v>
                </c:pt>
                <c:pt idx="9188">
                  <c:v>0.53400000000000003</c:v>
                </c:pt>
                <c:pt idx="9189">
                  <c:v>0.53400000000000003</c:v>
                </c:pt>
                <c:pt idx="9190">
                  <c:v>0.53400000000000003</c:v>
                </c:pt>
                <c:pt idx="9191">
                  <c:v>0.53400000000000003</c:v>
                </c:pt>
                <c:pt idx="9192">
                  <c:v>0.53400000000000003</c:v>
                </c:pt>
                <c:pt idx="9193">
                  <c:v>0.53400000000000003</c:v>
                </c:pt>
                <c:pt idx="9194">
                  <c:v>0.53400000000000003</c:v>
                </c:pt>
                <c:pt idx="9195">
                  <c:v>0.53400000000000003</c:v>
                </c:pt>
                <c:pt idx="9196">
                  <c:v>0.53300000000000003</c:v>
                </c:pt>
                <c:pt idx="9197">
                  <c:v>0.53300000000000003</c:v>
                </c:pt>
                <c:pt idx="9198">
                  <c:v>0.53300000000000003</c:v>
                </c:pt>
                <c:pt idx="9199">
                  <c:v>0.53300000000000003</c:v>
                </c:pt>
                <c:pt idx="9200">
                  <c:v>0.53300000000000003</c:v>
                </c:pt>
                <c:pt idx="9201">
                  <c:v>0.53300000000000003</c:v>
                </c:pt>
                <c:pt idx="9202">
                  <c:v>0.53300000000000003</c:v>
                </c:pt>
                <c:pt idx="9203">
                  <c:v>0.53300000000000003</c:v>
                </c:pt>
                <c:pt idx="9204">
                  <c:v>0.53300000000000003</c:v>
                </c:pt>
                <c:pt idx="9205">
                  <c:v>0.53300000000000003</c:v>
                </c:pt>
                <c:pt idx="9206">
                  <c:v>0.53300000000000003</c:v>
                </c:pt>
                <c:pt idx="9207">
                  <c:v>0.53300000000000003</c:v>
                </c:pt>
                <c:pt idx="9208">
                  <c:v>0.53300000000000003</c:v>
                </c:pt>
                <c:pt idx="9209">
                  <c:v>0.53300000000000003</c:v>
                </c:pt>
                <c:pt idx="9210">
                  <c:v>0.53300000000000003</c:v>
                </c:pt>
                <c:pt idx="9211">
                  <c:v>0.53300000000000003</c:v>
                </c:pt>
                <c:pt idx="9212">
                  <c:v>0.53300000000000003</c:v>
                </c:pt>
                <c:pt idx="9213">
                  <c:v>0.53300000000000003</c:v>
                </c:pt>
                <c:pt idx="9214">
                  <c:v>0.53300000000000003</c:v>
                </c:pt>
                <c:pt idx="9215">
                  <c:v>0.53300000000000003</c:v>
                </c:pt>
                <c:pt idx="9216">
                  <c:v>0.53300000000000003</c:v>
                </c:pt>
                <c:pt idx="9217">
                  <c:v>0.53300000000000003</c:v>
                </c:pt>
                <c:pt idx="9218">
                  <c:v>0.53300000000000003</c:v>
                </c:pt>
                <c:pt idx="9219">
                  <c:v>0.53300000000000003</c:v>
                </c:pt>
                <c:pt idx="9220">
                  <c:v>0.53300000000000003</c:v>
                </c:pt>
                <c:pt idx="9221">
                  <c:v>0.53300000000000003</c:v>
                </c:pt>
                <c:pt idx="9222">
                  <c:v>0.53300000000000003</c:v>
                </c:pt>
                <c:pt idx="9223">
                  <c:v>0.53300000000000003</c:v>
                </c:pt>
                <c:pt idx="9224">
                  <c:v>0.53200000000000003</c:v>
                </c:pt>
                <c:pt idx="9225">
                  <c:v>0.53200000000000003</c:v>
                </c:pt>
                <c:pt idx="9226">
                  <c:v>0.53200000000000003</c:v>
                </c:pt>
                <c:pt idx="9227">
                  <c:v>0.53200000000000003</c:v>
                </c:pt>
                <c:pt idx="9228">
                  <c:v>0.53200000000000003</c:v>
                </c:pt>
                <c:pt idx="9229">
                  <c:v>0.53200000000000003</c:v>
                </c:pt>
                <c:pt idx="9230">
                  <c:v>0.53200000000000003</c:v>
                </c:pt>
                <c:pt idx="9231">
                  <c:v>0.53200000000000003</c:v>
                </c:pt>
                <c:pt idx="9232">
                  <c:v>0.53200000000000003</c:v>
                </c:pt>
                <c:pt idx="9233">
                  <c:v>0.53200000000000003</c:v>
                </c:pt>
                <c:pt idx="9234">
                  <c:v>0.53200000000000003</c:v>
                </c:pt>
                <c:pt idx="9235">
                  <c:v>0.53200000000000003</c:v>
                </c:pt>
                <c:pt idx="9236">
                  <c:v>0.53200000000000003</c:v>
                </c:pt>
                <c:pt idx="9237">
                  <c:v>0.53200000000000003</c:v>
                </c:pt>
                <c:pt idx="9238">
                  <c:v>0.53200000000000003</c:v>
                </c:pt>
                <c:pt idx="9239">
                  <c:v>0.53200000000000003</c:v>
                </c:pt>
                <c:pt idx="9240">
                  <c:v>0.53200000000000003</c:v>
                </c:pt>
                <c:pt idx="9241">
                  <c:v>0.53200000000000003</c:v>
                </c:pt>
                <c:pt idx="9242">
                  <c:v>0.53200000000000003</c:v>
                </c:pt>
                <c:pt idx="9243">
                  <c:v>0.53200000000000003</c:v>
                </c:pt>
                <c:pt idx="9244">
                  <c:v>0.53200000000000003</c:v>
                </c:pt>
                <c:pt idx="9245">
                  <c:v>0.53200000000000003</c:v>
                </c:pt>
                <c:pt idx="9246">
                  <c:v>0.53100000000000003</c:v>
                </c:pt>
                <c:pt idx="9247">
                  <c:v>0.53100000000000003</c:v>
                </c:pt>
                <c:pt idx="9248">
                  <c:v>0.53100000000000003</c:v>
                </c:pt>
                <c:pt idx="9249">
                  <c:v>0.53100000000000003</c:v>
                </c:pt>
                <c:pt idx="9250">
                  <c:v>0.53100000000000003</c:v>
                </c:pt>
                <c:pt idx="9251">
                  <c:v>0.53100000000000003</c:v>
                </c:pt>
                <c:pt idx="9252">
                  <c:v>0.53100000000000003</c:v>
                </c:pt>
                <c:pt idx="9253">
                  <c:v>0.53100000000000003</c:v>
                </c:pt>
                <c:pt idx="9254">
                  <c:v>0.53100000000000003</c:v>
                </c:pt>
                <c:pt idx="9255">
                  <c:v>0.53100000000000003</c:v>
                </c:pt>
                <c:pt idx="9256">
                  <c:v>0.53100000000000003</c:v>
                </c:pt>
                <c:pt idx="9257">
                  <c:v>0.53100000000000003</c:v>
                </c:pt>
                <c:pt idx="9258">
                  <c:v>0.53100000000000003</c:v>
                </c:pt>
                <c:pt idx="9259">
                  <c:v>0.53100000000000003</c:v>
                </c:pt>
                <c:pt idx="9260">
                  <c:v>0.53100000000000003</c:v>
                </c:pt>
                <c:pt idx="9261">
                  <c:v>0.53100000000000003</c:v>
                </c:pt>
                <c:pt idx="9262">
                  <c:v>0.53100000000000003</c:v>
                </c:pt>
                <c:pt idx="9263">
                  <c:v>0.53100000000000003</c:v>
                </c:pt>
                <c:pt idx="9264">
                  <c:v>0.53100000000000003</c:v>
                </c:pt>
                <c:pt idx="9265">
                  <c:v>0.53100000000000003</c:v>
                </c:pt>
                <c:pt idx="9266">
                  <c:v>0.53100000000000003</c:v>
                </c:pt>
                <c:pt idx="9267">
                  <c:v>0.53100000000000003</c:v>
                </c:pt>
                <c:pt idx="9268">
                  <c:v>0.53100000000000003</c:v>
                </c:pt>
                <c:pt idx="9269">
                  <c:v>0.53</c:v>
                </c:pt>
                <c:pt idx="9270">
                  <c:v>0.53</c:v>
                </c:pt>
                <c:pt idx="9271">
                  <c:v>0.53</c:v>
                </c:pt>
                <c:pt idx="9272">
                  <c:v>0.53</c:v>
                </c:pt>
                <c:pt idx="9273">
                  <c:v>0.53</c:v>
                </c:pt>
                <c:pt idx="9274">
                  <c:v>0.53</c:v>
                </c:pt>
                <c:pt idx="9275">
                  <c:v>0.53</c:v>
                </c:pt>
                <c:pt idx="9276">
                  <c:v>0.53</c:v>
                </c:pt>
                <c:pt idx="9277">
                  <c:v>0.53</c:v>
                </c:pt>
                <c:pt idx="9278">
                  <c:v>0.53</c:v>
                </c:pt>
                <c:pt idx="9279">
                  <c:v>0.53</c:v>
                </c:pt>
                <c:pt idx="9280">
                  <c:v>0.53</c:v>
                </c:pt>
                <c:pt idx="9281">
                  <c:v>0.53</c:v>
                </c:pt>
                <c:pt idx="9282">
                  <c:v>0.53</c:v>
                </c:pt>
                <c:pt idx="9283">
                  <c:v>0.53</c:v>
                </c:pt>
                <c:pt idx="9284">
                  <c:v>0.53</c:v>
                </c:pt>
                <c:pt idx="9285">
                  <c:v>0.53</c:v>
                </c:pt>
                <c:pt idx="9286">
                  <c:v>0.53</c:v>
                </c:pt>
                <c:pt idx="9287">
                  <c:v>0.53</c:v>
                </c:pt>
                <c:pt idx="9288">
                  <c:v>0.53</c:v>
                </c:pt>
                <c:pt idx="9289">
                  <c:v>0.53</c:v>
                </c:pt>
                <c:pt idx="9290">
                  <c:v>0.53</c:v>
                </c:pt>
                <c:pt idx="9291">
                  <c:v>0.52900000000000003</c:v>
                </c:pt>
                <c:pt idx="9292">
                  <c:v>0.52900000000000003</c:v>
                </c:pt>
                <c:pt idx="9293">
                  <c:v>0.52900000000000003</c:v>
                </c:pt>
                <c:pt idx="9294">
                  <c:v>0.52900000000000003</c:v>
                </c:pt>
                <c:pt idx="9295">
                  <c:v>0.52900000000000003</c:v>
                </c:pt>
                <c:pt idx="9296">
                  <c:v>0.52900000000000003</c:v>
                </c:pt>
                <c:pt idx="9297">
                  <c:v>0.52900000000000003</c:v>
                </c:pt>
                <c:pt idx="9298">
                  <c:v>0.52900000000000003</c:v>
                </c:pt>
                <c:pt idx="9299">
                  <c:v>0.52900000000000003</c:v>
                </c:pt>
                <c:pt idx="9300">
                  <c:v>0.52900000000000003</c:v>
                </c:pt>
                <c:pt idx="9301">
                  <c:v>0.52900000000000003</c:v>
                </c:pt>
                <c:pt idx="9302">
                  <c:v>0.52900000000000003</c:v>
                </c:pt>
                <c:pt idx="9303">
                  <c:v>0.52900000000000003</c:v>
                </c:pt>
                <c:pt idx="9304">
                  <c:v>0.52900000000000003</c:v>
                </c:pt>
                <c:pt idx="9305">
                  <c:v>0.52900000000000003</c:v>
                </c:pt>
                <c:pt idx="9306">
                  <c:v>0.52900000000000003</c:v>
                </c:pt>
                <c:pt idx="9307">
                  <c:v>0.52900000000000003</c:v>
                </c:pt>
                <c:pt idx="9308">
                  <c:v>0.52800000000000002</c:v>
                </c:pt>
                <c:pt idx="9309">
                  <c:v>0.52800000000000002</c:v>
                </c:pt>
                <c:pt idx="9310">
                  <c:v>0.52800000000000002</c:v>
                </c:pt>
                <c:pt idx="9311">
                  <c:v>0.52800000000000002</c:v>
                </c:pt>
                <c:pt idx="9312">
                  <c:v>0.52800000000000002</c:v>
                </c:pt>
                <c:pt idx="9313">
                  <c:v>0.52800000000000002</c:v>
                </c:pt>
                <c:pt idx="9314">
                  <c:v>0.52800000000000002</c:v>
                </c:pt>
                <c:pt idx="9315">
                  <c:v>0.52800000000000002</c:v>
                </c:pt>
                <c:pt idx="9316">
                  <c:v>0.52800000000000002</c:v>
                </c:pt>
                <c:pt idx="9317">
                  <c:v>0.52800000000000002</c:v>
                </c:pt>
                <c:pt idx="9318">
                  <c:v>0.52800000000000002</c:v>
                </c:pt>
                <c:pt idx="9319">
                  <c:v>0.52800000000000002</c:v>
                </c:pt>
                <c:pt idx="9320">
                  <c:v>0.52800000000000002</c:v>
                </c:pt>
                <c:pt idx="9321">
                  <c:v>0.52800000000000002</c:v>
                </c:pt>
                <c:pt idx="9322">
                  <c:v>0.52800000000000002</c:v>
                </c:pt>
                <c:pt idx="9323">
                  <c:v>0.52800000000000002</c:v>
                </c:pt>
                <c:pt idx="9324">
                  <c:v>0.52800000000000002</c:v>
                </c:pt>
                <c:pt idx="9325">
                  <c:v>0.52700000000000002</c:v>
                </c:pt>
                <c:pt idx="9326">
                  <c:v>0.52700000000000002</c:v>
                </c:pt>
                <c:pt idx="9327">
                  <c:v>0.52700000000000002</c:v>
                </c:pt>
                <c:pt idx="9328">
                  <c:v>0.52700000000000002</c:v>
                </c:pt>
                <c:pt idx="9329">
                  <c:v>0.52700000000000002</c:v>
                </c:pt>
                <c:pt idx="9330">
                  <c:v>0.52700000000000002</c:v>
                </c:pt>
                <c:pt idx="9331">
                  <c:v>0.52700000000000002</c:v>
                </c:pt>
                <c:pt idx="9332">
                  <c:v>0.52700000000000002</c:v>
                </c:pt>
                <c:pt idx="9333">
                  <c:v>0.52700000000000002</c:v>
                </c:pt>
                <c:pt idx="9334">
                  <c:v>0.52700000000000002</c:v>
                </c:pt>
                <c:pt idx="9335">
                  <c:v>0.52700000000000002</c:v>
                </c:pt>
                <c:pt idx="9336">
                  <c:v>0.52700000000000002</c:v>
                </c:pt>
                <c:pt idx="9337">
                  <c:v>0.52700000000000002</c:v>
                </c:pt>
                <c:pt idx="9338">
                  <c:v>0.52700000000000002</c:v>
                </c:pt>
                <c:pt idx="9339">
                  <c:v>0.52700000000000002</c:v>
                </c:pt>
                <c:pt idx="9340">
                  <c:v>0.52700000000000002</c:v>
                </c:pt>
                <c:pt idx="9341">
                  <c:v>0.52700000000000002</c:v>
                </c:pt>
                <c:pt idx="9342">
                  <c:v>0.52600000000000002</c:v>
                </c:pt>
                <c:pt idx="9343">
                  <c:v>0.52600000000000002</c:v>
                </c:pt>
                <c:pt idx="9344">
                  <c:v>0.52600000000000002</c:v>
                </c:pt>
                <c:pt idx="9345">
                  <c:v>0.52600000000000002</c:v>
                </c:pt>
                <c:pt idx="9346">
                  <c:v>0.52600000000000002</c:v>
                </c:pt>
                <c:pt idx="9347">
                  <c:v>0.52600000000000002</c:v>
                </c:pt>
                <c:pt idx="9348">
                  <c:v>0.52600000000000002</c:v>
                </c:pt>
                <c:pt idx="9349">
                  <c:v>0.52600000000000002</c:v>
                </c:pt>
                <c:pt idx="9350">
                  <c:v>0.52600000000000002</c:v>
                </c:pt>
                <c:pt idx="9351">
                  <c:v>0.52600000000000002</c:v>
                </c:pt>
                <c:pt idx="9352">
                  <c:v>0.52600000000000002</c:v>
                </c:pt>
                <c:pt idx="9353">
                  <c:v>0.52600000000000002</c:v>
                </c:pt>
                <c:pt idx="9354">
                  <c:v>0.52600000000000002</c:v>
                </c:pt>
                <c:pt idx="9355">
                  <c:v>0.52600000000000002</c:v>
                </c:pt>
                <c:pt idx="9356">
                  <c:v>0.52600000000000002</c:v>
                </c:pt>
                <c:pt idx="9357">
                  <c:v>0.52600000000000002</c:v>
                </c:pt>
                <c:pt idx="9358">
                  <c:v>0.52600000000000002</c:v>
                </c:pt>
                <c:pt idx="9359">
                  <c:v>0.52600000000000002</c:v>
                </c:pt>
                <c:pt idx="9360">
                  <c:v>0.52600000000000002</c:v>
                </c:pt>
                <c:pt idx="9361">
                  <c:v>0.52600000000000002</c:v>
                </c:pt>
                <c:pt idx="9362">
                  <c:v>0.52600000000000002</c:v>
                </c:pt>
                <c:pt idx="9363">
                  <c:v>0.52500000000000002</c:v>
                </c:pt>
                <c:pt idx="9364">
                  <c:v>0.52500000000000002</c:v>
                </c:pt>
                <c:pt idx="9365">
                  <c:v>0.52500000000000002</c:v>
                </c:pt>
                <c:pt idx="9366">
                  <c:v>0.52500000000000002</c:v>
                </c:pt>
                <c:pt idx="9367">
                  <c:v>0.52500000000000002</c:v>
                </c:pt>
                <c:pt idx="9368">
                  <c:v>0.52500000000000002</c:v>
                </c:pt>
                <c:pt idx="9369">
                  <c:v>0.52500000000000002</c:v>
                </c:pt>
                <c:pt idx="9370">
                  <c:v>0.52500000000000002</c:v>
                </c:pt>
                <c:pt idx="9371">
                  <c:v>0.52500000000000002</c:v>
                </c:pt>
                <c:pt idx="9372">
                  <c:v>0.52500000000000002</c:v>
                </c:pt>
                <c:pt idx="9373">
                  <c:v>0.52500000000000002</c:v>
                </c:pt>
                <c:pt idx="9374">
                  <c:v>0.52500000000000002</c:v>
                </c:pt>
                <c:pt idx="9375">
                  <c:v>0.52500000000000002</c:v>
                </c:pt>
                <c:pt idx="9376">
                  <c:v>0.52500000000000002</c:v>
                </c:pt>
                <c:pt idx="9377">
                  <c:v>0.52500000000000002</c:v>
                </c:pt>
                <c:pt idx="9378">
                  <c:v>0.52500000000000002</c:v>
                </c:pt>
                <c:pt idx="9379">
                  <c:v>0.52500000000000002</c:v>
                </c:pt>
                <c:pt idx="9380">
                  <c:v>0.52400000000000002</c:v>
                </c:pt>
                <c:pt idx="9381">
                  <c:v>0.52400000000000002</c:v>
                </c:pt>
                <c:pt idx="9382">
                  <c:v>0.52400000000000002</c:v>
                </c:pt>
                <c:pt idx="9383">
                  <c:v>0.52400000000000002</c:v>
                </c:pt>
                <c:pt idx="9384">
                  <c:v>0.52400000000000002</c:v>
                </c:pt>
                <c:pt idx="9385">
                  <c:v>0.52400000000000002</c:v>
                </c:pt>
                <c:pt idx="9386">
                  <c:v>0.52400000000000002</c:v>
                </c:pt>
                <c:pt idx="9387">
                  <c:v>0.52400000000000002</c:v>
                </c:pt>
                <c:pt idx="9388">
                  <c:v>0.52400000000000002</c:v>
                </c:pt>
                <c:pt idx="9389">
                  <c:v>0.52400000000000002</c:v>
                </c:pt>
                <c:pt idx="9390">
                  <c:v>0.52400000000000002</c:v>
                </c:pt>
                <c:pt idx="9391">
                  <c:v>0.52400000000000002</c:v>
                </c:pt>
                <c:pt idx="9392">
                  <c:v>0.52400000000000002</c:v>
                </c:pt>
                <c:pt idx="9393">
                  <c:v>0.52400000000000002</c:v>
                </c:pt>
                <c:pt idx="9394">
                  <c:v>0.52400000000000002</c:v>
                </c:pt>
                <c:pt idx="9395">
                  <c:v>0.52400000000000002</c:v>
                </c:pt>
                <c:pt idx="9396">
                  <c:v>0.52400000000000002</c:v>
                </c:pt>
                <c:pt idx="9397">
                  <c:v>0.52400000000000002</c:v>
                </c:pt>
                <c:pt idx="9398">
                  <c:v>0.52400000000000002</c:v>
                </c:pt>
                <c:pt idx="9399">
                  <c:v>0.52400000000000002</c:v>
                </c:pt>
                <c:pt idx="9400">
                  <c:v>0.52300000000000002</c:v>
                </c:pt>
                <c:pt idx="9401">
                  <c:v>0.52300000000000002</c:v>
                </c:pt>
                <c:pt idx="9402">
                  <c:v>0.52300000000000002</c:v>
                </c:pt>
                <c:pt idx="9403">
                  <c:v>0.52300000000000002</c:v>
                </c:pt>
                <c:pt idx="9404">
                  <c:v>0.52300000000000002</c:v>
                </c:pt>
                <c:pt idx="9405">
                  <c:v>0.52300000000000002</c:v>
                </c:pt>
                <c:pt idx="9406">
                  <c:v>0.52300000000000002</c:v>
                </c:pt>
                <c:pt idx="9407">
                  <c:v>0.52300000000000002</c:v>
                </c:pt>
                <c:pt idx="9408">
                  <c:v>0.52300000000000002</c:v>
                </c:pt>
                <c:pt idx="9409">
                  <c:v>0.52300000000000002</c:v>
                </c:pt>
                <c:pt idx="9410">
                  <c:v>0.52300000000000002</c:v>
                </c:pt>
                <c:pt idx="9411">
                  <c:v>0.52300000000000002</c:v>
                </c:pt>
                <c:pt idx="9412">
                  <c:v>0.52300000000000002</c:v>
                </c:pt>
                <c:pt idx="9413">
                  <c:v>0.52300000000000002</c:v>
                </c:pt>
                <c:pt idx="9414">
                  <c:v>0.52200000000000002</c:v>
                </c:pt>
                <c:pt idx="9415">
                  <c:v>0.52200000000000002</c:v>
                </c:pt>
                <c:pt idx="9416">
                  <c:v>0.52200000000000002</c:v>
                </c:pt>
                <c:pt idx="9417">
                  <c:v>0.52200000000000002</c:v>
                </c:pt>
                <c:pt idx="9418">
                  <c:v>0.52200000000000002</c:v>
                </c:pt>
                <c:pt idx="9419">
                  <c:v>0.52200000000000002</c:v>
                </c:pt>
                <c:pt idx="9420">
                  <c:v>0.52200000000000002</c:v>
                </c:pt>
                <c:pt idx="9421">
                  <c:v>0.52200000000000002</c:v>
                </c:pt>
                <c:pt idx="9422">
                  <c:v>0.52200000000000002</c:v>
                </c:pt>
                <c:pt idx="9423">
                  <c:v>0.52200000000000002</c:v>
                </c:pt>
                <c:pt idx="9424">
                  <c:v>0.52200000000000002</c:v>
                </c:pt>
                <c:pt idx="9425">
                  <c:v>0.52200000000000002</c:v>
                </c:pt>
                <c:pt idx="9426">
                  <c:v>0.52200000000000002</c:v>
                </c:pt>
                <c:pt idx="9427">
                  <c:v>0.52200000000000002</c:v>
                </c:pt>
                <c:pt idx="9428">
                  <c:v>0.52200000000000002</c:v>
                </c:pt>
                <c:pt idx="9429">
                  <c:v>0.52200000000000002</c:v>
                </c:pt>
                <c:pt idx="9430">
                  <c:v>0.52200000000000002</c:v>
                </c:pt>
                <c:pt idx="9431">
                  <c:v>0.52100000000000002</c:v>
                </c:pt>
                <c:pt idx="9432">
                  <c:v>0.52100000000000002</c:v>
                </c:pt>
                <c:pt idx="9433">
                  <c:v>0.52100000000000002</c:v>
                </c:pt>
                <c:pt idx="9434">
                  <c:v>0.52100000000000002</c:v>
                </c:pt>
                <c:pt idx="9435">
                  <c:v>0.52100000000000002</c:v>
                </c:pt>
                <c:pt idx="9436">
                  <c:v>0.52100000000000002</c:v>
                </c:pt>
                <c:pt idx="9437">
                  <c:v>0.52100000000000002</c:v>
                </c:pt>
                <c:pt idx="9438">
                  <c:v>0.52100000000000002</c:v>
                </c:pt>
                <c:pt idx="9439">
                  <c:v>0.52100000000000002</c:v>
                </c:pt>
                <c:pt idx="9440">
                  <c:v>0.52100000000000002</c:v>
                </c:pt>
                <c:pt idx="9441">
                  <c:v>0.52100000000000002</c:v>
                </c:pt>
                <c:pt idx="9442">
                  <c:v>0.52100000000000002</c:v>
                </c:pt>
                <c:pt idx="9443">
                  <c:v>0.52100000000000002</c:v>
                </c:pt>
                <c:pt idx="9444">
                  <c:v>0.52100000000000002</c:v>
                </c:pt>
                <c:pt idx="9445">
                  <c:v>0.52100000000000002</c:v>
                </c:pt>
                <c:pt idx="9446">
                  <c:v>0.52100000000000002</c:v>
                </c:pt>
                <c:pt idx="9447">
                  <c:v>0.52100000000000002</c:v>
                </c:pt>
                <c:pt idx="9448">
                  <c:v>0.52100000000000002</c:v>
                </c:pt>
                <c:pt idx="9449">
                  <c:v>0.52100000000000002</c:v>
                </c:pt>
                <c:pt idx="9450">
                  <c:v>0.52</c:v>
                </c:pt>
                <c:pt idx="9451">
                  <c:v>0.52</c:v>
                </c:pt>
                <c:pt idx="9452">
                  <c:v>0.52</c:v>
                </c:pt>
                <c:pt idx="9453">
                  <c:v>0.52</c:v>
                </c:pt>
                <c:pt idx="9454">
                  <c:v>0.52</c:v>
                </c:pt>
                <c:pt idx="9455">
                  <c:v>0.52</c:v>
                </c:pt>
                <c:pt idx="9456">
                  <c:v>0.52</c:v>
                </c:pt>
                <c:pt idx="9457">
                  <c:v>0.52</c:v>
                </c:pt>
                <c:pt idx="9458">
                  <c:v>0.52</c:v>
                </c:pt>
                <c:pt idx="9459">
                  <c:v>0.52</c:v>
                </c:pt>
                <c:pt idx="9460">
                  <c:v>0.52</c:v>
                </c:pt>
                <c:pt idx="9461">
                  <c:v>0.52</c:v>
                </c:pt>
                <c:pt idx="9462">
                  <c:v>0.52</c:v>
                </c:pt>
                <c:pt idx="9463">
                  <c:v>0.52</c:v>
                </c:pt>
                <c:pt idx="9464">
                  <c:v>0.52</c:v>
                </c:pt>
                <c:pt idx="9465">
                  <c:v>0.52</c:v>
                </c:pt>
                <c:pt idx="9466">
                  <c:v>0.52</c:v>
                </c:pt>
                <c:pt idx="9467">
                  <c:v>0.52</c:v>
                </c:pt>
                <c:pt idx="9468">
                  <c:v>0.52</c:v>
                </c:pt>
                <c:pt idx="9469">
                  <c:v>0.52</c:v>
                </c:pt>
                <c:pt idx="9470">
                  <c:v>0.52</c:v>
                </c:pt>
                <c:pt idx="9471">
                  <c:v>0.52</c:v>
                </c:pt>
                <c:pt idx="9472">
                  <c:v>0.52</c:v>
                </c:pt>
                <c:pt idx="9473">
                  <c:v>0.52</c:v>
                </c:pt>
                <c:pt idx="9474">
                  <c:v>0.51900000000000002</c:v>
                </c:pt>
                <c:pt idx="9475">
                  <c:v>0.51900000000000002</c:v>
                </c:pt>
                <c:pt idx="9476">
                  <c:v>0.51900000000000002</c:v>
                </c:pt>
                <c:pt idx="9477">
                  <c:v>0.51900000000000002</c:v>
                </c:pt>
                <c:pt idx="9478">
                  <c:v>0.51900000000000002</c:v>
                </c:pt>
                <c:pt idx="9479">
                  <c:v>0.51900000000000002</c:v>
                </c:pt>
                <c:pt idx="9480">
                  <c:v>0.51900000000000002</c:v>
                </c:pt>
                <c:pt idx="9481">
                  <c:v>0.51900000000000002</c:v>
                </c:pt>
                <c:pt idx="9482">
                  <c:v>0.51900000000000002</c:v>
                </c:pt>
                <c:pt idx="9483">
                  <c:v>0.51900000000000002</c:v>
                </c:pt>
                <c:pt idx="9484">
                  <c:v>0.51900000000000002</c:v>
                </c:pt>
                <c:pt idx="9485">
                  <c:v>0.51900000000000002</c:v>
                </c:pt>
                <c:pt idx="9486">
                  <c:v>0.51900000000000002</c:v>
                </c:pt>
                <c:pt idx="9487">
                  <c:v>0.51900000000000002</c:v>
                </c:pt>
                <c:pt idx="9488">
                  <c:v>0.51900000000000002</c:v>
                </c:pt>
                <c:pt idx="9489">
                  <c:v>0.51900000000000002</c:v>
                </c:pt>
                <c:pt idx="9490">
                  <c:v>0.51900000000000002</c:v>
                </c:pt>
                <c:pt idx="9491">
                  <c:v>0.51900000000000002</c:v>
                </c:pt>
                <c:pt idx="9492">
                  <c:v>0.51900000000000002</c:v>
                </c:pt>
                <c:pt idx="9493">
                  <c:v>0.51800000000000002</c:v>
                </c:pt>
                <c:pt idx="9494">
                  <c:v>0.51800000000000002</c:v>
                </c:pt>
                <c:pt idx="9495">
                  <c:v>0.51800000000000002</c:v>
                </c:pt>
                <c:pt idx="9496">
                  <c:v>0.51800000000000002</c:v>
                </c:pt>
                <c:pt idx="9497">
                  <c:v>0.51800000000000002</c:v>
                </c:pt>
                <c:pt idx="9498">
                  <c:v>0.51800000000000002</c:v>
                </c:pt>
                <c:pt idx="9499">
                  <c:v>0.51800000000000002</c:v>
                </c:pt>
                <c:pt idx="9500">
                  <c:v>0.51800000000000002</c:v>
                </c:pt>
                <c:pt idx="9501">
                  <c:v>0.51800000000000002</c:v>
                </c:pt>
                <c:pt idx="9502">
                  <c:v>0.51800000000000002</c:v>
                </c:pt>
                <c:pt idx="9503">
                  <c:v>0.51800000000000002</c:v>
                </c:pt>
                <c:pt idx="9504">
                  <c:v>0.51800000000000002</c:v>
                </c:pt>
                <c:pt idx="9505">
                  <c:v>0.51800000000000002</c:v>
                </c:pt>
                <c:pt idx="9506">
                  <c:v>0.51800000000000002</c:v>
                </c:pt>
                <c:pt idx="9507">
                  <c:v>0.51800000000000002</c:v>
                </c:pt>
                <c:pt idx="9508">
                  <c:v>0.51800000000000002</c:v>
                </c:pt>
                <c:pt idx="9509">
                  <c:v>0.51800000000000002</c:v>
                </c:pt>
                <c:pt idx="9510">
                  <c:v>0.51800000000000002</c:v>
                </c:pt>
                <c:pt idx="9511">
                  <c:v>0.51800000000000002</c:v>
                </c:pt>
                <c:pt idx="9512">
                  <c:v>0.51800000000000002</c:v>
                </c:pt>
                <c:pt idx="9513">
                  <c:v>0.51800000000000002</c:v>
                </c:pt>
                <c:pt idx="9514">
                  <c:v>0.51800000000000002</c:v>
                </c:pt>
                <c:pt idx="9515">
                  <c:v>0.51800000000000002</c:v>
                </c:pt>
                <c:pt idx="9516">
                  <c:v>0.51800000000000002</c:v>
                </c:pt>
                <c:pt idx="9517">
                  <c:v>0.51800000000000002</c:v>
                </c:pt>
                <c:pt idx="9518">
                  <c:v>0.51700000000000002</c:v>
                </c:pt>
                <c:pt idx="9519">
                  <c:v>0.51700000000000002</c:v>
                </c:pt>
                <c:pt idx="9520">
                  <c:v>0.51700000000000002</c:v>
                </c:pt>
                <c:pt idx="9521">
                  <c:v>0.51700000000000002</c:v>
                </c:pt>
                <c:pt idx="9522">
                  <c:v>0.51700000000000002</c:v>
                </c:pt>
                <c:pt idx="9523">
                  <c:v>0.51700000000000002</c:v>
                </c:pt>
                <c:pt idx="9524">
                  <c:v>0.51700000000000002</c:v>
                </c:pt>
                <c:pt idx="9525">
                  <c:v>0.51700000000000002</c:v>
                </c:pt>
                <c:pt idx="9526">
                  <c:v>0.51700000000000002</c:v>
                </c:pt>
                <c:pt idx="9527">
                  <c:v>0.51700000000000002</c:v>
                </c:pt>
                <c:pt idx="9528">
                  <c:v>0.51700000000000002</c:v>
                </c:pt>
                <c:pt idx="9529">
                  <c:v>0.51700000000000002</c:v>
                </c:pt>
                <c:pt idx="9530">
                  <c:v>0.51700000000000002</c:v>
                </c:pt>
                <c:pt idx="9531">
                  <c:v>0.51700000000000002</c:v>
                </c:pt>
                <c:pt idx="9532">
                  <c:v>0.51700000000000002</c:v>
                </c:pt>
                <c:pt idx="9533">
                  <c:v>0.51700000000000002</c:v>
                </c:pt>
                <c:pt idx="9534">
                  <c:v>0.51700000000000002</c:v>
                </c:pt>
                <c:pt idx="9535">
                  <c:v>0.51700000000000002</c:v>
                </c:pt>
                <c:pt idx="9536">
                  <c:v>0.51600000000000001</c:v>
                </c:pt>
                <c:pt idx="9537">
                  <c:v>0.51600000000000001</c:v>
                </c:pt>
                <c:pt idx="9538">
                  <c:v>0.51600000000000001</c:v>
                </c:pt>
                <c:pt idx="9539">
                  <c:v>0.51600000000000001</c:v>
                </c:pt>
                <c:pt idx="9540">
                  <c:v>0.51600000000000001</c:v>
                </c:pt>
                <c:pt idx="9541">
                  <c:v>0.51600000000000001</c:v>
                </c:pt>
                <c:pt idx="9542">
                  <c:v>0.51600000000000001</c:v>
                </c:pt>
                <c:pt idx="9543">
                  <c:v>0.51600000000000001</c:v>
                </c:pt>
                <c:pt idx="9544">
                  <c:v>0.51600000000000001</c:v>
                </c:pt>
                <c:pt idx="9545">
                  <c:v>0.51600000000000001</c:v>
                </c:pt>
                <c:pt idx="9546">
                  <c:v>0.51600000000000001</c:v>
                </c:pt>
                <c:pt idx="9547">
                  <c:v>0.51600000000000001</c:v>
                </c:pt>
                <c:pt idx="9548">
                  <c:v>0.51600000000000001</c:v>
                </c:pt>
                <c:pt idx="9549">
                  <c:v>0.51600000000000001</c:v>
                </c:pt>
                <c:pt idx="9550">
                  <c:v>0.51600000000000001</c:v>
                </c:pt>
                <c:pt idx="9551">
                  <c:v>0.51600000000000001</c:v>
                </c:pt>
                <c:pt idx="9552">
                  <c:v>0.51600000000000001</c:v>
                </c:pt>
                <c:pt idx="9553">
                  <c:v>0.51600000000000001</c:v>
                </c:pt>
                <c:pt idx="9554">
                  <c:v>0.51600000000000001</c:v>
                </c:pt>
                <c:pt idx="9555">
                  <c:v>0.51600000000000001</c:v>
                </c:pt>
                <c:pt idx="9556">
                  <c:v>0.51600000000000001</c:v>
                </c:pt>
                <c:pt idx="9557">
                  <c:v>0.51600000000000001</c:v>
                </c:pt>
                <c:pt idx="9558">
                  <c:v>0.51600000000000001</c:v>
                </c:pt>
                <c:pt idx="9559">
                  <c:v>0.51600000000000001</c:v>
                </c:pt>
                <c:pt idx="9560">
                  <c:v>0.51500000000000001</c:v>
                </c:pt>
                <c:pt idx="9561">
                  <c:v>0.51500000000000001</c:v>
                </c:pt>
                <c:pt idx="9562">
                  <c:v>0.51500000000000001</c:v>
                </c:pt>
                <c:pt idx="9563">
                  <c:v>0.51500000000000001</c:v>
                </c:pt>
                <c:pt idx="9564">
                  <c:v>0.51500000000000001</c:v>
                </c:pt>
                <c:pt idx="9565">
                  <c:v>0.51500000000000001</c:v>
                </c:pt>
                <c:pt idx="9566">
                  <c:v>0.51500000000000001</c:v>
                </c:pt>
                <c:pt idx="9567">
                  <c:v>0.51500000000000001</c:v>
                </c:pt>
                <c:pt idx="9568">
                  <c:v>0.51500000000000001</c:v>
                </c:pt>
                <c:pt idx="9569">
                  <c:v>0.51500000000000001</c:v>
                </c:pt>
                <c:pt idx="9570">
                  <c:v>0.51500000000000001</c:v>
                </c:pt>
                <c:pt idx="9571">
                  <c:v>0.51500000000000001</c:v>
                </c:pt>
                <c:pt idx="9572">
                  <c:v>0.51400000000000001</c:v>
                </c:pt>
                <c:pt idx="9573">
                  <c:v>0.51400000000000001</c:v>
                </c:pt>
                <c:pt idx="9574">
                  <c:v>0.51400000000000001</c:v>
                </c:pt>
                <c:pt idx="9575">
                  <c:v>0.51400000000000001</c:v>
                </c:pt>
                <c:pt idx="9576">
                  <c:v>0.51400000000000001</c:v>
                </c:pt>
                <c:pt idx="9577">
                  <c:v>0.51400000000000001</c:v>
                </c:pt>
                <c:pt idx="9578">
                  <c:v>0.51400000000000001</c:v>
                </c:pt>
                <c:pt idx="9579">
                  <c:v>0.51400000000000001</c:v>
                </c:pt>
                <c:pt idx="9580">
                  <c:v>0.51400000000000001</c:v>
                </c:pt>
                <c:pt idx="9581">
                  <c:v>0.51400000000000001</c:v>
                </c:pt>
                <c:pt idx="9582">
                  <c:v>0.51400000000000001</c:v>
                </c:pt>
                <c:pt idx="9583">
                  <c:v>0.51400000000000001</c:v>
                </c:pt>
                <c:pt idx="9584">
                  <c:v>0.51400000000000001</c:v>
                </c:pt>
                <c:pt idx="9585">
                  <c:v>0.51400000000000001</c:v>
                </c:pt>
                <c:pt idx="9586">
                  <c:v>0.51400000000000001</c:v>
                </c:pt>
                <c:pt idx="9587">
                  <c:v>0.51400000000000001</c:v>
                </c:pt>
                <c:pt idx="9588">
                  <c:v>0.51400000000000001</c:v>
                </c:pt>
                <c:pt idx="9589">
                  <c:v>0.51400000000000001</c:v>
                </c:pt>
                <c:pt idx="9590">
                  <c:v>0.51400000000000001</c:v>
                </c:pt>
                <c:pt idx="9591">
                  <c:v>0.51400000000000001</c:v>
                </c:pt>
                <c:pt idx="9592">
                  <c:v>0.51400000000000001</c:v>
                </c:pt>
                <c:pt idx="9593">
                  <c:v>0.51400000000000001</c:v>
                </c:pt>
                <c:pt idx="9594">
                  <c:v>0.51400000000000001</c:v>
                </c:pt>
                <c:pt idx="9595">
                  <c:v>0.51400000000000001</c:v>
                </c:pt>
                <c:pt idx="9596">
                  <c:v>0.51300000000000001</c:v>
                </c:pt>
                <c:pt idx="9597">
                  <c:v>0.51300000000000001</c:v>
                </c:pt>
                <c:pt idx="9598">
                  <c:v>0.51300000000000001</c:v>
                </c:pt>
                <c:pt idx="9599">
                  <c:v>0.51300000000000001</c:v>
                </c:pt>
                <c:pt idx="9600">
                  <c:v>0.51300000000000001</c:v>
                </c:pt>
                <c:pt idx="9601">
                  <c:v>0.51300000000000001</c:v>
                </c:pt>
                <c:pt idx="9602">
                  <c:v>0.51300000000000001</c:v>
                </c:pt>
                <c:pt idx="9603">
                  <c:v>0.51300000000000001</c:v>
                </c:pt>
                <c:pt idx="9604">
                  <c:v>0.51300000000000001</c:v>
                </c:pt>
                <c:pt idx="9605">
                  <c:v>0.51300000000000001</c:v>
                </c:pt>
                <c:pt idx="9606">
                  <c:v>0.51300000000000001</c:v>
                </c:pt>
                <c:pt idx="9607">
                  <c:v>0.51300000000000001</c:v>
                </c:pt>
                <c:pt idx="9608">
                  <c:v>0.51300000000000001</c:v>
                </c:pt>
                <c:pt idx="9609">
                  <c:v>0.51300000000000001</c:v>
                </c:pt>
                <c:pt idx="9610">
                  <c:v>0.51300000000000001</c:v>
                </c:pt>
                <c:pt idx="9611">
                  <c:v>0.51300000000000001</c:v>
                </c:pt>
                <c:pt idx="9612">
                  <c:v>0.51300000000000001</c:v>
                </c:pt>
                <c:pt idx="9613">
                  <c:v>0.51300000000000001</c:v>
                </c:pt>
                <c:pt idx="9614">
                  <c:v>0.51300000000000001</c:v>
                </c:pt>
                <c:pt idx="9615">
                  <c:v>0.51300000000000001</c:v>
                </c:pt>
                <c:pt idx="9616">
                  <c:v>0.51300000000000001</c:v>
                </c:pt>
                <c:pt idx="9617">
                  <c:v>0.51200000000000001</c:v>
                </c:pt>
                <c:pt idx="9618">
                  <c:v>0.51200000000000001</c:v>
                </c:pt>
                <c:pt idx="9619">
                  <c:v>0.51200000000000001</c:v>
                </c:pt>
                <c:pt idx="9620">
                  <c:v>0.51200000000000001</c:v>
                </c:pt>
                <c:pt idx="9621">
                  <c:v>0.51200000000000001</c:v>
                </c:pt>
                <c:pt idx="9622">
                  <c:v>0.51200000000000001</c:v>
                </c:pt>
                <c:pt idx="9623">
                  <c:v>0.51200000000000001</c:v>
                </c:pt>
                <c:pt idx="9624">
                  <c:v>0.51200000000000001</c:v>
                </c:pt>
                <c:pt idx="9625">
                  <c:v>0.51200000000000001</c:v>
                </c:pt>
                <c:pt idx="9626">
                  <c:v>0.51200000000000001</c:v>
                </c:pt>
                <c:pt idx="9627">
                  <c:v>0.51200000000000001</c:v>
                </c:pt>
                <c:pt idx="9628">
                  <c:v>0.51200000000000001</c:v>
                </c:pt>
                <c:pt idx="9629">
                  <c:v>0.51200000000000001</c:v>
                </c:pt>
                <c:pt idx="9630">
                  <c:v>0.51200000000000001</c:v>
                </c:pt>
                <c:pt idx="9631">
                  <c:v>0.51200000000000001</c:v>
                </c:pt>
                <c:pt idx="9632">
                  <c:v>0.51200000000000001</c:v>
                </c:pt>
                <c:pt idx="9633">
                  <c:v>0.51200000000000001</c:v>
                </c:pt>
                <c:pt idx="9634">
                  <c:v>0.51200000000000001</c:v>
                </c:pt>
                <c:pt idx="9635">
                  <c:v>0.51200000000000001</c:v>
                </c:pt>
                <c:pt idx="9636">
                  <c:v>0.51100000000000001</c:v>
                </c:pt>
                <c:pt idx="9637">
                  <c:v>0.51100000000000001</c:v>
                </c:pt>
                <c:pt idx="9638">
                  <c:v>0.51100000000000001</c:v>
                </c:pt>
                <c:pt idx="9639">
                  <c:v>0.51100000000000001</c:v>
                </c:pt>
                <c:pt idx="9640">
                  <c:v>0.51100000000000001</c:v>
                </c:pt>
                <c:pt idx="9641">
                  <c:v>0.51100000000000001</c:v>
                </c:pt>
                <c:pt idx="9642">
                  <c:v>0.51100000000000001</c:v>
                </c:pt>
                <c:pt idx="9643">
                  <c:v>0.51100000000000001</c:v>
                </c:pt>
                <c:pt idx="9644">
                  <c:v>0.51100000000000001</c:v>
                </c:pt>
                <c:pt idx="9645">
                  <c:v>0.51100000000000001</c:v>
                </c:pt>
                <c:pt idx="9646">
                  <c:v>0.51100000000000001</c:v>
                </c:pt>
                <c:pt idx="9647">
                  <c:v>0.51100000000000001</c:v>
                </c:pt>
                <c:pt idx="9648">
                  <c:v>0.51100000000000001</c:v>
                </c:pt>
                <c:pt idx="9649">
                  <c:v>0.51100000000000001</c:v>
                </c:pt>
                <c:pt idx="9650">
                  <c:v>0.51100000000000001</c:v>
                </c:pt>
                <c:pt idx="9651">
                  <c:v>0.51100000000000001</c:v>
                </c:pt>
                <c:pt idx="9652">
                  <c:v>0.51100000000000001</c:v>
                </c:pt>
                <c:pt idx="9653">
                  <c:v>0.51100000000000001</c:v>
                </c:pt>
                <c:pt idx="9654">
                  <c:v>0.51100000000000001</c:v>
                </c:pt>
                <c:pt idx="9655">
                  <c:v>0.51100000000000001</c:v>
                </c:pt>
                <c:pt idx="9656">
                  <c:v>0.51100000000000001</c:v>
                </c:pt>
                <c:pt idx="9657">
                  <c:v>0.51100000000000001</c:v>
                </c:pt>
                <c:pt idx="9658">
                  <c:v>0.51100000000000001</c:v>
                </c:pt>
                <c:pt idx="9659">
                  <c:v>0.51</c:v>
                </c:pt>
                <c:pt idx="9660">
                  <c:v>0.51</c:v>
                </c:pt>
                <c:pt idx="9661">
                  <c:v>0.51</c:v>
                </c:pt>
                <c:pt idx="9662">
                  <c:v>0.51</c:v>
                </c:pt>
                <c:pt idx="9663">
                  <c:v>0.51</c:v>
                </c:pt>
                <c:pt idx="9664">
                  <c:v>0.51</c:v>
                </c:pt>
                <c:pt idx="9665">
                  <c:v>0.51</c:v>
                </c:pt>
                <c:pt idx="9666">
                  <c:v>0.51</c:v>
                </c:pt>
                <c:pt idx="9667">
                  <c:v>0.51</c:v>
                </c:pt>
                <c:pt idx="9668">
                  <c:v>0.51</c:v>
                </c:pt>
                <c:pt idx="9669">
                  <c:v>0.51</c:v>
                </c:pt>
                <c:pt idx="9670">
                  <c:v>0.51</c:v>
                </c:pt>
                <c:pt idx="9671">
                  <c:v>0.51</c:v>
                </c:pt>
                <c:pt idx="9672">
                  <c:v>0.51</c:v>
                </c:pt>
                <c:pt idx="9673">
                  <c:v>0.51</c:v>
                </c:pt>
                <c:pt idx="9674">
                  <c:v>0.51</c:v>
                </c:pt>
                <c:pt idx="9675">
                  <c:v>0.51</c:v>
                </c:pt>
                <c:pt idx="9676">
                  <c:v>0.51</c:v>
                </c:pt>
                <c:pt idx="9677">
                  <c:v>0.51</c:v>
                </c:pt>
                <c:pt idx="9678">
                  <c:v>0.51</c:v>
                </c:pt>
                <c:pt idx="9679">
                  <c:v>0.51</c:v>
                </c:pt>
                <c:pt idx="9680">
                  <c:v>0.50900000000000001</c:v>
                </c:pt>
                <c:pt idx="9681">
                  <c:v>0.50900000000000001</c:v>
                </c:pt>
                <c:pt idx="9682">
                  <c:v>0.50900000000000001</c:v>
                </c:pt>
                <c:pt idx="9683">
                  <c:v>0.50900000000000001</c:v>
                </c:pt>
                <c:pt idx="9684">
                  <c:v>0.50900000000000001</c:v>
                </c:pt>
                <c:pt idx="9685">
                  <c:v>0.50900000000000001</c:v>
                </c:pt>
                <c:pt idx="9686">
                  <c:v>0.50900000000000001</c:v>
                </c:pt>
                <c:pt idx="9687">
                  <c:v>0.50900000000000001</c:v>
                </c:pt>
                <c:pt idx="9688">
                  <c:v>0.50900000000000001</c:v>
                </c:pt>
                <c:pt idx="9689">
                  <c:v>0.50900000000000001</c:v>
                </c:pt>
                <c:pt idx="9690">
                  <c:v>0.50900000000000001</c:v>
                </c:pt>
                <c:pt idx="9691">
                  <c:v>0.50900000000000001</c:v>
                </c:pt>
                <c:pt idx="9692">
                  <c:v>0.50900000000000001</c:v>
                </c:pt>
                <c:pt idx="9693">
                  <c:v>0.50900000000000001</c:v>
                </c:pt>
                <c:pt idx="9694">
                  <c:v>0.50900000000000001</c:v>
                </c:pt>
                <c:pt idx="9695">
                  <c:v>0.50900000000000001</c:v>
                </c:pt>
                <c:pt idx="9696">
                  <c:v>0.50900000000000001</c:v>
                </c:pt>
                <c:pt idx="9697">
                  <c:v>0.50900000000000001</c:v>
                </c:pt>
                <c:pt idx="9698">
                  <c:v>0.50900000000000001</c:v>
                </c:pt>
                <c:pt idx="9699">
                  <c:v>0.50900000000000001</c:v>
                </c:pt>
                <c:pt idx="9700">
                  <c:v>0.50900000000000001</c:v>
                </c:pt>
                <c:pt idx="9701">
                  <c:v>0.50900000000000001</c:v>
                </c:pt>
                <c:pt idx="9702">
                  <c:v>0.50900000000000001</c:v>
                </c:pt>
                <c:pt idx="9703">
                  <c:v>0.50900000000000001</c:v>
                </c:pt>
                <c:pt idx="9704">
                  <c:v>0.50900000000000001</c:v>
                </c:pt>
                <c:pt idx="9705">
                  <c:v>0.50800000000000001</c:v>
                </c:pt>
                <c:pt idx="9706">
                  <c:v>0.50800000000000001</c:v>
                </c:pt>
                <c:pt idx="9707">
                  <c:v>0.50800000000000001</c:v>
                </c:pt>
                <c:pt idx="9708">
                  <c:v>0.50800000000000001</c:v>
                </c:pt>
                <c:pt idx="9709">
                  <c:v>0.50800000000000001</c:v>
                </c:pt>
                <c:pt idx="9710">
                  <c:v>0.50800000000000001</c:v>
                </c:pt>
                <c:pt idx="9711">
                  <c:v>0.50800000000000001</c:v>
                </c:pt>
                <c:pt idx="9712">
                  <c:v>0.50800000000000001</c:v>
                </c:pt>
                <c:pt idx="9713">
                  <c:v>0.50800000000000001</c:v>
                </c:pt>
                <c:pt idx="9714">
                  <c:v>0.50800000000000001</c:v>
                </c:pt>
                <c:pt idx="9715">
                  <c:v>0.50800000000000001</c:v>
                </c:pt>
                <c:pt idx="9716">
                  <c:v>0.50800000000000001</c:v>
                </c:pt>
                <c:pt idx="9717">
                  <c:v>0.50800000000000001</c:v>
                </c:pt>
                <c:pt idx="9718">
                  <c:v>0.50800000000000001</c:v>
                </c:pt>
                <c:pt idx="9719">
                  <c:v>0.50800000000000001</c:v>
                </c:pt>
                <c:pt idx="9720">
                  <c:v>0.50800000000000001</c:v>
                </c:pt>
                <c:pt idx="9721">
                  <c:v>0.50800000000000001</c:v>
                </c:pt>
                <c:pt idx="9722">
                  <c:v>0.50800000000000001</c:v>
                </c:pt>
                <c:pt idx="9723">
                  <c:v>0.50800000000000001</c:v>
                </c:pt>
                <c:pt idx="9724">
                  <c:v>0.50800000000000001</c:v>
                </c:pt>
                <c:pt idx="9725">
                  <c:v>0.50800000000000001</c:v>
                </c:pt>
                <c:pt idx="9726">
                  <c:v>0.50800000000000001</c:v>
                </c:pt>
                <c:pt idx="9727">
                  <c:v>0.50800000000000001</c:v>
                </c:pt>
                <c:pt idx="9728">
                  <c:v>0.50800000000000001</c:v>
                </c:pt>
                <c:pt idx="9729">
                  <c:v>0.50800000000000001</c:v>
                </c:pt>
                <c:pt idx="9730">
                  <c:v>0.50800000000000001</c:v>
                </c:pt>
                <c:pt idx="9731">
                  <c:v>0.50800000000000001</c:v>
                </c:pt>
                <c:pt idx="9732">
                  <c:v>0.50700000000000001</c:v>
                </c:pt>
                <c:pt idx="9733">
                  <c:v>0.50700000000000001</c:v>
                </c:pt>
                <c:pt idx="9734">
                  <c:v>0.50700000000000001</c:v>
                </c:pt>
                <c:pt idx="9735">
                  <c:v>0.50700000000000001</c:v>
                </c:pt>
                <c:pt idx="9736">
                  <c:v>0.50700000000000001</c:v>
                </c:pt>
                <c:pt idx="9737">
                  <c:v>0.50700000000000001</c:v>
                </c:pt>
                <c:pt idx="9738">
                  <c:v>0.50700000000000001</c:v>
                </c:pt>
                <c:pt idx="9739">
                  <c:v>0.50700000000000001</c:v>
                </c:pt>
                <c:pt idx="9740">
                  <c:v>0.50700000000000001</c:v>
                </c:pt>
                <c:pt idx="9741">
                  <c:v>0.50700000000000001</c:v>
                </c:pt>
                <c:pt idx="9742">
                  <c:v>0.50700000000000001</c:v>
                </c:pt>
                <c:pt idx="9743">
                  <c:v>0.50700000000000001</c:v>
                </c:pt>
                <c:pt idx="9744">
                  <c:v>0.50700000000000001</c:v>
                </c:pt>
                <c:pt idx="9745">
                  <c:v>0.50700000000000001</c:v>
                </c:pt>
                <c:pt idx="9746">
                  <c:v>0.50700000000000001</c:v>
                </c:pt>
                <c:pt idx="9747">
                  <c:v>0.50700000000000001</c:v>
                </c:pt>
                <c:pt idx="9748">
                  <c:v>0.50700000000000001</c:v>
                </c:pt>
                <c:pt idx="9749">
                  <c:v>0.50700000000000001</c:v>
                </c:pt>
                <c:pt idx="9750">
                  <c:v>0.50700000000000001</c:v>
                </c:pt>
                <c:pt idx="9751">
                  <c:v>0.50700000000000001</c:v>
                </c:pt>
                <c:pt idx="9752">
                  <c:v>0.50700000000000001</c:v>
                </c:pt>
                <c:pt idx="9753">
                  <c:v>0.50700000000000001</c:v>
                </c:pt>
                <c:pt idx="9754">
                  <c:v>0.50700000000000001</c:v>
                </c:pt>
                <c:pt idx="9755">
                  <c:v>0.50700000000000001</c:v>
                </c:pt>
                <c:pt idx="9756">
                  <c:v>0.50700000000000001</c:v>
                </c:pt>
                <c:pt idx="9757">
                  <c:v>0.50700000000000001</c:v>
                </c:pt>
                <c:pt idx="9758">
                  <c:v>0.50700000000000001</c:v>
                </c:pt>
                <c:pt idx="9759">
                  <c:v>0.50600000000000001</c:v>
                </c:pt>
                <c:pt idx="9760">
                  <c:v>0.50600000000000001</c:v>
                </c:pt>
                <c:pt idx="9761">
                  <c:v>0.50600000000000001</c:v>
                </c:pt>
                <c:pt idx="9762">
                  <c:v>0.50600000000000001</c:v>
                </c:pt>
                <c:pt idx="9763">
                  <c:v>0.50600000000000001</c:v>
                </c:pt>
                <c:pt idx="9764">
                  <c:v>0.50600000000000001</c:v>
                </c:pt>
                <c:pt idx="9765">
                  <c:v>0.50600000000000001</c:v>
                </c:pt>
                <c:pt idx="9766">
                  <c:v>0.50600000000000001</c:v>
                </c:pt>
                <c:pt idx="9767">
                  <c:v>0.50600000000000001</c:v>
                </c:pt>
                <c:pt idx="9768">
                  <c:v>0.50600000000000001</c:v>
                </c:pt>
                <c:pt idx="9769">
                  <c:v>0.50600000000000001</c:v>
                </c:pt>
                <c:pt idx="9770">
                  <c:v>0.50600000000000001</c:v>
                </c:pt>
                <c:pt idx="9771">
                  <c:v>0.50600000000000001</c:v>
                </c:pt>
                <c:pt idx="9772">
                  <c:v>0.50600000000000001</c:v>
                </c:pt>
                <c:pt idx="9773">
                  <c:v>0.50600000000000001</c:v>
                </c:pt>
                <c:pt idx="9774">
                  <c:v>0.50600000000000001</c:v>
                </c:pt>
                <c:pt idx="9775">
                  <c:v>0.50600000000000001</c:v>
                </c:pt>
                <c:pt idx="9776">
                  <c:v>0.50600000000000001</c:v>
                </c:pt>
                <c:pt idx="9777">
                  <c:v>0.50600000000000001</c:v>
                </c:pt>
                <c:pt idx="9778">
                  <c:v>0.50600000000000001</c:v>
                </c:pt>
                <c:pt idx="9779">
                  <c:v>0.50600000000000001</c:v>
                </c:pt>
                <c:pt idx="9780">
                  <c:v>0.50600000000000001</c:v>
                </c:pt>
                <c:pt idx="9781">
                  <c:v>0.50600000000000001</c:v>
                </c:pt>
                <c:pt idx="9782">
                  <c:v>0.50600000000000001</c:v>
                </c:pt>
                <c:pt idx="9783">
                  <c:v>0.50600000000000001</c:v>
                </c:pt>
                <c:pt idx="9784">
                  <c:v>0.50600000000000001</c:v>
                </c:pt>
                <c:pt idx="9785">
                  <c:v>0.50600000000000001</c:v>
                </c:pt>
                <c:pt idx="9786">
                  <c:v>0.50600000000000001</c:v>
                </c:pt>
                <c:pt idx="9787">
                  <c:v>0.50600000000000001</c:v>
                </c:pt>
                <c:pt idx="9788">
                  <c:v>0.50600000000000001</c:v>
                </c:pt>
                <c:pt idx="9789">
                  <c:v>0.50600000000000001</c:v>
                </c:pt>
                <c:pt idx="9790">
                  <c:v>0.505</c:v>
                </c:pt>
                <c:pt idx="9791">
                  <c:v>0.505</c:v>
                </c:pt>
                <c:pt idx="9792">
                  <c:v>0.505</c:v>
                </c:pt>
                <c:pt idx="9793">
                  <c:v>0.505</c:v>
                </c:pt>
                <c:pt idx="9794">
                  <c:v>0.505</c:v>
                </c:pt>
                <c:pt idx="9795">
                  <c:v>0.505</c:v>
                </c:pt>
                <c:pt idx="9796">
                  <c:v>0.505</c:v>
                </c:pt>
                <c:pt idx="9797">
                  <c:v>0.505</c:v>
                </c:pt>
                <c:pt idx="9798">
                  <c:v>0.505</c:v>
                </c:pt>
                <c:pt idx="9799">
                  <c:v>0.505</c:v>
                </c:pt>
                <c:pt idx="9800">
                  <c:v>0.505</c:v>
                </c:pt>
                <c:pt idx="9801">
                  <c:v>0.505</c:v>
                </c:pt>
                <c:pt idx="9802">
                  <c:v>0.505</c:v>
                </c:pt>
                <c:pt idx="9803">
                  <c:v>0.505</c:v>
                </c:pt>
                <c:pt idx="9804">
                  <c:v>0.505</c:v>
                </c:pt>
                <c:pt idx="9805">
                  <c:v>0.505</c:v>
                </c:pt>
                <c:pt idx="9806">
                  <c:v>0.505</c:v>
                </c:pt>
                <c:pt idx="9807">
                  <c:v>0.505</c:v>
                </c:pt>
                <c:pt idx="9808">
                  <c:v>0.505</c:v>
                </c:pt>
                <c:pt idx="9809">
                  <c:v>0.505</c:v>
                </c:pt>
                <c:pt idx="9810">
                  <c:v>0.505</c:v>
                </c:pt>
                <c:pt idx="9811">
                  <c:v>0.505</c:v>
                </c:pt>
                <c:pt idx="9812">
                  <c:v>0.505</c:v>
                </c:pt>
                <c:pt idx="9813">
                  <c:v>0.505</c:v>
                </c:pt>
                <c:pt idx="9814">
                  <c:v>0.505</c:v>
                </c:pt>
                <c:pt idx="9815">
                  <c:v>0.505</c:v>
                </c:pt>
                <c:pt idx="9816">
                  <c:v>0.504</c:v>
                </c:pt>
                <c:pt idx="9817">
                  <c:v>0.504</c:v>
                </c:pt>
                <c:pt idx="9818">
                  <c:v>0.504</c:v>
                </c:pt>
                <c:pt idx="9819">
                  <c:v>0.504</c:v>
                </c:pt>
                <c:pt idx="9820">
                  <c:v>0.504</c:v>
                </c:pt>
                <c:pt idx="9821">
                  <c:v>0.504</c:v>
                </c:pt>
                <c:pt idx="9822">
                  <c:v>0.504</c:v>
                </c:pt>
                <c:pt idx="9823">
                  <c:v>0.504</c:v>
                </c:pt>
                <c:pt idx="9824">
                  <c:v>0.504</c:v>
                </c:pt>
                <c:pt idx="9825">
                  <c:v>0.504</c:v>
                </c:pt>
                <c:pt idx="9826">
                  <c:v>0.504</c:v>
                </c:pt>
                <c:pt idx="9827">
                  <c:v>0.504</c:v>
                </c:pt>
                <c:pt idx="9828">
                  <c:v>0.504</c:v>
                </c:pt>
                <c:pt idx="9829">
                  <c:v>0.504</c:v>
                </c:pt>
                <c:pt idx="9830">
                  <c:v>0.504</c:v>
                </c:pt>
                <c:pt idx="9831">
                  <c:v>0.504</c:v>
                </c:pt>
                <c:pt idx="9832">
                  <c:v>0.504</c:v>
                </c:pt>
                <c:pt idx="9833">
                  <c:v>0.504</c:v>
                </c:pt>
                <c:pt idx="9834">
                  <c:v>0.504</c:v>
                </c:pt>
                <c:pt idx="9835">
                  <c:v>0.504</c:v>
                </c:pt>
                <c:pt idx="9836">
                  <c:v>0.504</c:v>
                </c:pt>
                <c:pt idx="9837">
                  <c:v>0.504</c:v>
                </c:pt>
                <c:pt idx="9838">
                  <c:v>0.504</c:v>
                </c:pt>
                <c:pt idx="9839">
                  <c:v>0.504</c:v>
                </c:pt>
                <c:pt idx="9840">
                  <c:v>0.504</c:v>
                </c:pt>
                <c:pt idx="9841">
                  <c:v>0.504</c:v>
                </c:pt>
                <c:pt idx="9842">
                  <c:v>0.504</c:v>
                </c:pt>
                <c:pt idx="9843">
                  <c:v>0.504</c:v>
                </c:pt>
                <c:pt idx="9844">
                  <c:v>0.503</c:v>
                </c:pt>
                <c:pt idx="9845">
                  <c:v>0.503</c:v>
                </c:pt>
                <c:pt idx="9846">
                  <c:v>0.503</c:v>
                </c:pt>
                <c:pt idx="9847">
                  <c:v>0.503</c:v>
                </c:pt>
                <c:pt idx="9848">
                  <c:v>0.503</c:v>
                </c:pt>
                <c:pt idx="9849">
                  <c:v>0.503</c:v>
                </c:pt>
                <c:pt idx="9850">
                  <c:v>0.503</c:v>
                </c:pt>
                <c:pt idx="9851">
                  <c:v>0.503</c:v>
                </c:pt>
                <c:pt idx="9852">
                  <c:v>0.503</c:v>
                </c:pt>
                <c:pt idx="9853">
                  <c:v>0.503</c:v>
                </c:pt>
                <c:pt idx="9854">
                  <c:v>0.503</c:v>
                </c:pt>
                <c:pt idx="9855">
                  <c:v>0.503</c:v>
                </c:pt>
                <c:pt idx="9856">
                  <c:v>0.503</c:v>
                </c:pt>
                <c:pt idx="9857">
                  <c:v>0.503</c:v>
                </c:pt>
                <c:pt idx="9858">
                  <c:v>0.503</c:v>
                </c:pt>
                <c:pt idx="9859">
                  <c:v>0.503</c:v>
                </c:pt>
                <c:pt idx="9860">
                  <c:v>0.503</c:v>
                </c:pt>
                <c:pt idx="9861">
                  <c:v>0.503</c:v>
                </c:pt>
                <c:pt idx="9862">
                  <c:v>0.503</c:v>
                </c:pt>
                <c:pt idx="9863">
                  <c:v>0.503</c:v>
                </c:pt>
                <c:pt idx="9864">
                  <c:v>0.503</c:v>
                </c:pt>
                <c:pt idx="9865">
                  <c:v>0.503</c:v>
                </c:pt>
                <c:pt idx="9866">
                  <c:v>0.503</c:v>
                </c:pt>
                <c:pt idx="9867">
                  <c:v>0.502</c:v>
                </c:pt>
                <c:pt idx="9868">
                  <c:v>0.502</c:v>
                </c:pt>
                <c:pt idx="9869">
                  <c:v>0.502</c:v>
                </c:pt>
                <c:pt idx="9870">
                  <c:v>0.502</c:v>
                </c:pt>
                <c:pt idx="9871">
                  <c:v>0.502</c:v>
                </c:pt>
                <c:pt idx="9872">
                  <c:v>0.502</c:v>
                </c:pt>
                <c:pt idx="9873">
                  <c:v>0.502</c:v>
                </c:pt>
                <c:pt idx="9874">
                  <c:v>0.502</c:v>
                </c:pt>
                <c:pt idx="9875">
                  <c:v>0.502</c:v>
                </c:pt>
                <c:pt idx="9876">
                  <c:v>0.502</c:v>
                </c:pt>
                <c:pt idx="9877">
                  <c:v>0.502</c:v>
                </c:pt>
                <c:pt idx="9878">
                  <c:v>0.502</c:v>
                </c:pt>
                <c:pt idx="9879">
                  <c:v>0.502</c:v>
                </c:pt>
                <c:pt idx="9880">
                  <c:v>0.502</c:v>
                </c:pt>
                <c:pt idx="9881">
                  <c:v>0.502</c:v>
                </c:pt>
                <c:pt idx="9882">
                  <c:v>0.502</c:v>
                </c:pt>
                <c:pt idx="9883">
                  <c:v>0.502</c:v>
                </c:pt>
                <c:pt idx="9884">
                  <c:v>0.502</c:v>
                </c:pt>
                <c:pt idx="9885">
                  <c:v>0.502</c:v>
                </c:pt>
                <c:pt idx="9886">
                  <c:v>0.502</c:v>
                </c:pt>
                <c:pt idx="9887">
                  <c:v>0.502</c:v>
                </c:pt>
                <c:pt idx="9888">
                  <c:v>0.502</c:v>
                </c:pt>
                <c:pt idx="9889">
                  <c:v>0.502</c:v>
                </c:pt>
                <c:pt idx="9890">
                  <c:v>0.502</c:v>
                </c:pt>
                <c:pt idx="9891">
                  <c:v>0.501</c:v>
                </c:pt>
                <c:pt idx="9892">
                  <c:v>0.501</c:v>
                </c:pt>
                <c:pt idx="9893">
                  <c:v>0.501</c:v>
                </c:pt>
                <c:pt idx="9894">
                  <c:v>0.501</c:v>
                </c:pt>
                <c:pt idx="9895">
                  <c:v>0.501</c:v>
                </c:pt>
                <c:pt idx="9896">
                  <c:v>0.501</c:v>
                </c:pt>
                <c:pt idx="9897">
                  <c:v>0.501</c:v>
                </c:pt>
                <c:pt idx="9898">
                  <c:v>0.501</c:v>
                </c:pt>
                <c:pt idx="9899">
                  <c:v>0.501</c:v>
                </c:pt>
                <c:pt idx="9900">
                  <c:v>0.501</c:v>
                </c:pt>
                <c:pt idx="9901">
                  <c:v>0.501</c:v>
                </c:pt>
                <c:pt idx="9902">
                  <c:v>0.501</c:v>
                </c:pt>
                <c:pt idx="9903">
                  <c:v>0.501</c:v>
                </c:pt>
                <c:pt idx="9904">
                  <c:v>0.501</c:v>
                </c:pt>
                <c:pt idx="9905">
                  <c:v>0.501</c:v>
                </c:pt>
                <c:pt idx="9906">
                  <c:v>0.501</c:v>
                </c:pt>
                <c:pt idx="9907">
                  <c:v>0.501</c:v>
                </c:pt>
                <c:pt idx="9908">
                  <c:v>0.501</c:v>
                </c:pt>
                <c:pt idx="9909">
                  <c:v>0.501</c:v>
                </c:pt>
                <c:pt idx="9910">
                  <c:v>0.501</c:v>
                </c:pt>
                <c:pt idx="9911">
                  <c:v>0.501</c:v>
                </c:pt>
                <c:pt idx="9912">
                  <c:v>0.501</c:v>
                </c:pt>
                <c:pt idx="9913">
                  <c:v>0.501</c:v>
                </c:pt>
                <c:pt idx="9914">
                  <c:v>0.501</c:v>
                </c:pt>
                <c:pt idx="9915">
                  <c:v>0.501</c:v>
                </c:pt>
                <c:pt idx="9916">
                  <c:v>0.501</c:v>
                </c:pt>
                <c:pt idx="9917">
                  <c:v>0.501</c:v>
                </c:pt>
                <c:pt idx="9918">
                  <c:v>0.501</c:v>
                </c:pt>
                <c:pt idx="9919">
                  <c:v>0.501</c:v>
                </c:pt>
                <c:pt idx="9920">
                  <c:v>0.5</c:v>
                </c:pt>
                <c:pt idx="9921">
                  <c:v>0.5</c:v>
                </c:pt>
                <c:pt idx="9922">
                  <c:v>0.5</c:v>
                </c:pt>
                <c:pt idx="9923">
                  <c:v>0.5</c:v>
                </c:pt>
                <c:pt idx="9924">
                  <c:v>0.5</c:v>
                </c:pt>
                <c:pt idx="9925">
                  <c:v>0.5</c:v>
                </c:pt>
                <c:pt idx="9926">
                  <c:v>0.5</c:v>
                </c:pt>
                <c:pt idx="9927">
                  <c:v>0.5</c:v>
                </c:pt>
                <c:pt idx="9928">
                  <c:v>0.5</c:v>
                </c:pt>
                <c:pt idx="9929">
                  <c:v>0.5</c:v>
                </c:pt>
                <c:pt idx="9930">
                  <c:v>0.5</c:v>
                </c:pt>
                <c:pt idx="9931">
                  <c:v>0.5</c:v>
                </c:pt>
                <c:pt idx="9932">
                  <c:v>0.5</c:v>
                </c:pt>
                <c:pt idx="9933">
                  <c:v>0.5</c:v>
                </c:pt>
                <c:pt idx="9934">
                  <c:v>0.5</c:v>
                </c:pt>
                <c:pt idx="9935">
                  <c:v>0.5</c:v>
                </c:pt>
                <c:pt idx="9936">
                  <c:v>0.5</c:v>
                </c:pt>
                <c:pt idx="9937">
                  <c:v>0.5</c:v>
                </c:pt>
                <c:pt idx="9938">
                  <c:v>0.5</c:v>
                </c:pt>
                <c:pt idx="9939">
                  <c:v>0.5</c:v>
                </c:pt>
                <c:pt idx="9940">
                  <c:v>0.5</c:v>
                </c:pt>
                <c:pt idx="9941">
                  <c:v>0.5</c:v>
                </c:pt>
                <c:pt idx="9942">
                  <c:v>0.5</c:v>
                </c:pt>
                <c:pt idx="9943">
                  <c:v>0.5</c:v>
                </c:pt>
                <c:pt idx="9944">
                  <c:v>0.5</c:v>
                </c:pt>
                <c:pt idx="9945">
                  <c:v>0.5</c:v>
                </c:pt>
                <c:pt idx="9946">
                  <c:v>0.5</c:v>
                </c:pt>
                <c:pt idx="9947">
                  <c:v>0.5</c:v>
                </c:pt>
                <c:pt idx="9948">
                  <c:v>0.5</c:v>
                </c:pt>
                <c:pt idx="9949">
                  <c:v>0.5</c:v>
                </c:pt>
                <c:pt idx="9950">
                  <c:v>0.5</c:v>
                </c:pt>
                <c:pt idx="9951">
                  <c:v>0.5</c:v>
                </c:pt>
                <c:pt idx="9952">
                  <c:v>0.5</c:v>
                </c:pt>
                <c:pt idx="9953">
                  <c:v>0.5</c:v>
                </c:pt>
                <c:pt idx="9954">
                  <c:v>0.5</c:v>
                </c:pt>
                <c:pt idx="9955">
                  <c:v>0.5</c:v>
                </c:pt>
                <c:pt idx="9956">
                  <c:v>0.499</c:v>
                </c:pt>
                <c:pt idx="9957">
                  <c:v>0.499</c:v>
                </c:pt>
                <c:pt idx="9958">
                  <c:v>0.499</c:v>
                </c:pt>
                <c:pt idx="9959">
                  <c:v>0.499</c:v>
                </c:pt>
                <c:pt idx="9960">
                  <c:v>0.499</c:v>
                </c:pt>
                <c:pt idx="9961">
                  <c:v>0.499</c:v>
                </c:pt>
                <c:pt idx="9962">
                  <c:v>0.499</c:v>
                </c:pt>
                <c:pt idx="9963">
                  <c:v>0.499</c:v>
                </c:pt>
                <c:pt idx="9964">
                  <c:v>0.499</c:v>
                </c:pt>
                <c:pt idx="9965">
                  <c:v>0.499</c:v>
                </c:pt>
                <c:pt idx="9966">
                  <c:v>0.499</c:v>
                </c:pt>
                <c:pt idx="9967">
                  <c:v>0.499</c:v>
                </c:pt>
                <c:pt idx="9968">
                  <c:v>0.499</c:v>
                </c:pt>
                <c:pt idx="9969">
                  <c:v>0.499</c:v>
                </c:pt>
                <c:pt idx="9970">
                  <c:v>0.499</c:v>
                </c:pt>
                <c:pt idx="9971">
                  <c:v>0.499</c:v>
                </c:pt>
                <c:pt idx="9972">
                  <c:v>0.498</c:v>
                </c:pt>
                <c:pt idx="9973">
                  <c:v>0.498</c:v>
                </c:pt>
                <c:pt idx="9974">
                  <c:v>0.498</c:v>
                </c:pt>
                <c:pt idx="9975">
                  <c:v>0.498</c:v>
                </c:pt>
                <c:pt idx="9976">
                  <c:v>0.498</c:v>
                </c:pt>
                <c:pt idx="9977">
                  <c:v>0.498</c:v>
                </c:pt>
                <c:pt idx="9978">
                  <c:v>0.498</c:v>
                </c:pt>
                <c:pt idx="9979">
                  <c:v>0.498</c:v>
                </c:pt>
                <c:pt idx="9980">
                  <c:v>0.498</c:v>
                </c:pt>
                <c:pt idx="9981">
                  <c:v>0.498</c:v>
                </c:pt>
                <c:pt idx="9982">
                  <c:v>0.498</c:v>
                </c:pt>
                <c:pt idx="9983">
                  <c:v>0.498</c:v>
                </c:pt>
                <c:pt idx="9984">
                  <c:v>0.498</c:v>
                </c:pt>
                <c:pt idx="9985">
                  <c:v>0.498</c:v>
                </c:pt>
                <c:pt idx="9986">
                  <c:v>0.498</c:v>
                </c:pt>
                <c:pt idx="9987">
                  <c:v>0.498</c:v>
                </c:pt>
                <c:pt idx="9988">
                  <c:v>0.498</c:v>
                </c:pt>
                <c:pt idx="9989">
                  <c:v>0.498</c:v>
                </c:pt>
                <c:pt idx="9990">
                  <c:v>0.498</c:v>
                </c:pt>
                <c:pt idx="9991">
                  <c:v>0.498</c:v>
                </c:pt>
                <c:pt idx="9992">
                  <c:v>0.498</c:v>
                </c:pt>
                <c:pt idx="9993">
                  <c:v>0.498</c:v>
                </c:pt>
                <c:pt idx="9994">
                  <c:v>0.498</c:v>
                </c:pt>
                <c:pt idx="9995">
                  <c:v>0.498</c:v>
                </c:pt>
                <c:pt idx="9996">
                  <c:v>0.498</c:v>
                </c:pt>
                <c:pt idx="9997">
                  <c:v>0.497</c:v>
                </c:pt>
                <c:pt idx="9998">
                  <c:v>0.497</c:v>
                </c:pt>
                <c:pt idx="9999">
                  <c:v>0.497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078C-4698-8328-5593BDFCC4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12512"/>
        <c:axId val="148114048"/>
      </c:scatterChart>
      <c:valAx>
        <c:axId val="148112512"/>
        <c:scaling>
          <c:logBase val="10"/>
          <c:orientation val="minMax"/>
          <c:max val="10000"/>
        </c:scaling>
        <c:delete val="0"/>
        <c:axPos val="b"/>
        <c:numFmt formatCode="#,##0" sourceLinked="0"/>
        <c:majorTickMark val="out"/>
        <c:minorTickMark val="none"/>
        <c:tickLblPos val="nextTo"/>
        <c:crossAx val="148114048"/>
        <c:crosses val="autoZero"/>
        <c:crossBetween val="midCat"/>
      </c:valAx>
      <c:valAx>
        <c:axId val="148114048"/>
        <c:scaling>
          <c:logBase val="10"/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crossAx val="148112512"/>
        <c:crosses val="autoZero"/>
        <c:crossBetween val="midCat"/>
      </c:valAx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50079439494549149"/>
          <c:y val="4.8269601912387904E-2"/>
          <c:w val="0.21414439522317105"/>
          <c:h val="0.20466697963062619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BB6B1-A8D7-467E-8675-BB5C64B24BC9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435F2-6CE0-4AF5-956D-A06F05272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1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CCC01-A465-4FC2-9009-F29AC51149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11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62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45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4580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332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722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54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034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686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851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BD727B-E1CF-40EE-83C5-50B2AC37F1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72B877-D391-4ED7-B0CC-CA5A3FF5EDC7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D5160912-2A5C-4B79-8B9B-C64373493E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405FC76C-DC14-467A-8BE5-76887152F8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94B86001-8EA5-44BB-962B-5A65BCDC260D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F234E04A-9490-40C0-978C-860B74A07E24}" type="slidenum">
              <a:rPr lang="en-US" altLang="en-US" sz="1200"/>
              <a:pPr algn="r"/>
              <a:t>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CCC01-A465-4FC2-9009-F29AC511490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97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A98303-DE36-4EE8-8E57-601AB46B26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7A80D9-5474-4EE5-A734-1C5D0CC75EAE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F3A28C76-D3AA-460E-BED8-DA512895260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07DB8C98-3860-4323-9C7E-D2FAB864D9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altLang="en-US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A2F6B1E3-1A4C-4CF4-8D50-BBDFAF07BF5B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95E38E34-7293-41C5-90D1-4D71F4AF0A81}" type="slidenum">
              <a:rPr lang="en-US" altLang="en-US" sz="1200"/>
              <a:pPr algn="r"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C5554D5-3AC1-4150-A5A2-94006D0F88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8B4BB3-ADDF-4E0B-96CD-079DD2BCBA78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C5241D1F-CC78-41DB-8263-BFBB949DA9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181D100C-93CE-4394-AB05-DD2C80F47C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87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16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48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435F2-6CE0-4AF5-956D-A06F052729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046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81290B5-6F02-44B3-AB26-FD08970477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21FD4C-D1CB-4BB0-93BF-0F3A7484E878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03C6583-FE6C-45F9-8CF9-4EEC0075A9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F5B51375-5198-4D84-93D5-4205554A18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9A7C9-AA10-4949-A578-AAEA9038E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A5D880-C45F-43F6-A296-9B2263826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2946E-759B-4D38-A950-D9848C9A9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E572A-D7A1-4E25-A055-7806C3B9D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DFD11-9977-4CB2-A390-89CBF757D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93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F086B-9986-4B34-9E45-660B5AB9D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76847B-AF0D-4832-9B55-5E55EDF3E3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34BF5-1D07-4409-9C32-5D69AC67C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6E7FB-73A8-4C92-8447-6F60D211D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DC502-9C57-4A28-AA2D-7834B782B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2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CEF84C-F2C4-4862-93F8-02EAE93E57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26381-CC97-451E-8D31-BA2DB665D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4F51F-A2BB-4F0A-BDC6-4E80A74A3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90F3A-BE95-4A30-9903-CA87D3287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C6234-EBBB-4D23-8631-DDBEECB33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57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DF0CB-9851-49C2-8951-27C0474CB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8C26F-CD52-434D-B104-7E2155EDD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30E15-8A16-442A-8135-4E8E51BD4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B90F-A7B5-42EB-AA90-5F98BA365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585A3-0FC2-40DF-92AC-4B42C5169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3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71A97-17BD-4CE5-A6A8-5A49C7DCA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ADA97-D65D-40B6-9794-8F16DA8DE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A7B58-1363-4435-B032-9E40F49C3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37CE3-5646-4922-929A-9DA00ABB5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139A73-95C7-45DA-9953-2CB02D4C8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47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DD8EA-D0DC-4C2D-B437-66BA0B448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28779-8617-4CB1-B4F0-0023635F51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1D0C97-1BED-435D-9A25-C7D0F270D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2C0DFE-4848-4260-890E-106FEAFA4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C43C41-DFC1-421F-9795-25018FBD4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7E525A-4209-4FCE-A2DA-9BC6BD00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72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D846E-53EC-4949-8082-02439F0B6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6AFA8-E9BB-4779-9B52-994C5AED4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8404A2-4EA7-4A9D-A88F-CE4B7546E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65A5CD-F49E-4E6B-B927-27237D62E2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C6AF0E-01E5-41C8-A5B3-8FFF1122F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B13B0D-A58B-4BDA-9792-70EE8B755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ED53D2-2F0C-4491-8836-819FB2FBA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59299A-0315-46DF-92FE-DDD1FF169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0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BCA9E-ED70-4B79-8063-E8B615185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E1A7AF-DDED-4ED5-8FD2-24BEB2C6E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ED5855-6AC3-466A-8D48-1AC127E09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650CCE-7E8F-41BF-B34B-6C1746303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5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7F8739-988E-4ECB-A60F-69E7DE0B6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689941-B7D7-4732-95F7-3E955279A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8D15F-32CA-4991-B88D-8CCAD8341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7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F6625-76B8-4174-8C6C-99F64694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916F8-D296-4E08-BB07-BB22348FE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153E25-5986-45A4-855E-DA1C6A2A8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DD842-3F92-4B1A-88AB-C83560356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9D6D36-C7CA-4197-938A-E638C9A79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205CC-EEBC-449F-BF9A-7DBDBD24A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7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FA4E6-C5D0-44C0-A86A-153B885E5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BAAFA-164A-4BF5-8D84-9B72C4083C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FDBE0-B6EE-471B-A208-DF627C7C6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D0192F-FF45-4F1C-986B-B798D54F4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9/14/2018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BAF274-31BF-47F2-8EA3-A469D4F76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78ADB-FB99-43DF-B075-ABE8695C1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9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F2820-D2BA-445B-A869-C5C7AB81E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BCA2F-1742-4627-BF1B-9352D8A9D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2C2CC-1E0D-4739-A62C-3905EBCE3D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9/14/2018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9D054-38A2-47E8-89D7-DE2F512951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06EA9-2ED2-4FF9-8211-C49B04C286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2A66E-3281-49D7-98A6-501A981B1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4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2210" y="1575375"/>
            <a:ext cx="10027578" cy="1470025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+mn-lt"/>
              </a:rPr>
              <a:t>“Critical Transitions” and “Avalanches” in Journal-Journal Citation Relations</a:t>
            </a: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r>
              <a:rPr lang="en-US" sz="2800" b="1" i="1" dirty="0">
                <a:latin typeface="+mn-lt"/>
              </a:rPr>
              <a:t>Scientometrics </a:t>
            </a:r>
            <a:r>
              <a:rPr lang="pt-BR" sz="2800" i="1" dirty="0">
                <a:latin typeface="+mn-lt"/>
              </a:rPr>
              <a:t>116</a:t>
            </a:r>
            <a:r>
              <a:rPr lang="pt-BR" sz="2800" dirty="0">
                <a:latin typeface="+mn-lt"/>
              </a:rPr>
              <a:t>(1) (2018) 623-644</a:t>
            </a:r>
            <a:endParaRPr lang="en-US" sz="2800" b="1" i="1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3265" y="3615234"/>
            <a:ext cx="10825469" cy="26828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</a:rPr>
              <a:t>Loet Leydesdorff,</a:t>
            </a:r>
            <a:r>
              <a:rPr lang="en-US" b="1" baseline="30000" dirty="0">
                <a:solidFill>
                  <a:schemeClr val="tx1"/>
                </a:solidFill>
              </a:rPr>
              <a:t>1</a:t>
            </a:r>
            <a:r>
              <a:rPr lang="en-US" b="1" dirty="0">
                <a:solidFill>
                  <a:schemeClr val="tx1"/>
                </a:solidFill>
              </a:rPr>
              <a:t> Caroline S. Wagner,</a:t>
            </a:r>
            <a:r>
              <a:rPr lang="en-US" b="1" baseline="30000" dirty="0">
                <a:solidFill>
                  <a:schemeClr val="tx1"/>
                </a:solidFill>
              </a:rPr>
              <a:t>2</a:t>
            </a:r>
            <a:r>
              <a:rPr lang="en-US" b="1" dirty="0">
                <a:solidFill>
                  <a:schemeClr val="tx1"/>
                </a:solidFill>
              </a:rPr>
              <a:t> and Lutz Bornmann</a:t>
            </a:r>
            <a:r>
              <a:rPr lang="en-US" b="1" baseline="30000" dirty="0">
                <a:solidFill>
                  <a:schemeClr val="tx1"/>
                </a:solidFill>
              </a:rPr>
              <a:t>3</a:t>
            </a:r>
            <a:r>
              <a:rPr lang="en-US" b="1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8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Amsterdam School of Communication Research (</a:t>
            </a:r>
            <a:r>
              <a:rPr lang="en-US" sz="2000" dirty="0" err="1">
                <a:solidFill>
                  <a:schemeClr val="tx1"/>
                </a:solidFill>
              </a:rPr>
              <a:t>ASCoR</a:t>
            </a:r>
            <a:r>
              <a:rPr lang="en-US" sz="2000" dirty="0">
                <a:solidFill>
                  <a:schemeClr val="tx1"/>
                </a:solidFill>
              </a:rPr>
              <a:t>), University of Amsterdam</a:t>
            </a:r>
          </a:p>
          <a:p>
            <a:pPr marL="457200" indent="-457200" algn="l">
              <a:lnSpc>
                <a:spcPct val="8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John Glenn College of Public Affairs, The Ohio State University</a:t>
            </a:r>
          </a:p>
          <a:p>
            <a:pPr marL="457200" indent="-457200" algn="l">
              <a:lnSpc>
                <a:spcPct val="8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Division for Science and Innovation Studies, Administrative Headquarters of the Max Planck Society</a:t>
            </a:r>
          </a:p>
          <a:p>
            <a:pPr algn="l">
              <a:lnSpc>
                <a:spcPct val="80000"/>
              </a:lnSpc>
            </a:pPr>
            <a:endParaRPr lang="en-US" sz="2000" dirty="0">
              <a:solidFill>
                <a:srgbClr val="C00000"/>
              </a:solidFill>
            </a:endParaRPr>
          </a:p>
          <a:p>
            <a:pPr algn="l">
              <a:lnSpc>
                <a:spcPct val="8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363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C729817-B3ED-4551-90FC-7312E461A1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484" y="24500"/>
            <a:ext cx="9360625" cy="68036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4626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1A482-3C12-472C-8365-76C1651F6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Journal Citation Reports 1994-2016 (SCI + SSCI): </a:t>
            </a:r>
            <a:r>
              <a:rPr lang="en-US" b="1" dirty="0">
                <a:solidFill>
                  <a:srgbClr val="C00000"/>
                </a:solidFill>
              </a:rPr>
              <a:t>23 years</a:t>
            </a:r>
          </a:p>
          <a:p>
            <a:r>
              <a:rPr lang="en-US" dirty="0"/>
              <a:t>5,765 journals in 1994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11,487 in 2016;</a:t>
            </a:r>
          </a:p>
          <a:p>
            <a:r>
              <a:rPr lang="en-US" dirty="0"/>
              <a:t>Name changes, mergers, and </a:t>
            </a:r>
            <a:r>
              <a:rPr lang="en-US" dirty="0" err="1"/>
              <a:t>splittings</a:t>
            </a:r>
            <a:endParaRPr lang="en-US" dirty="0"/>
          </a:p>
          <a:p>
            <a:r>
              <a:rPr lang="en-US" b="1" dirty="0"/>
              <a:t>Level of the cells: links between journals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Most-recent names in the case of name changes or mergers (but not for </a:t>
            </a:r>
            <a:r>
              <a:rPr lang="en-US" dirty="0" err="1"/>
              <a:t>splittings</a:t>
            </a:r>
            <a:r>
              <a:rPr lang="en-US" dirty="0"/>
              <a:t>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Three-year moving averages;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Three observations in a sequence: critical transition or not?</a:t>
            </a:r>
          </a:p>
        </p:txBody>
      </p:sp>
    </p:spTree>
    <p:extLst>
      <p:ext uri="{BB962C8B-B14F-4D97-AF65-F5344CB8AC3E}">
        <p14:creationId xmlns:p14="http://schemas.microsoft.com/office/powerpoint/2010/main" val="417578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E4E5EEB-5061-4F32-AE94-88F6DF742233}"/>
              </a:ext>
            </a:extLst>
          </p:cNvPr>
          <p:cNvGraphicFramePr>
            <a:graphicFrameLocks noGrp="1"/>
          </p:cNvGraphicFramePr>
          <p:nvPr/>
        </p:nvGraphicFramePr>
        <p:xfrm>
          <a:off x="1774472" y="289278"/>
          <a:ext cx="8643056" cy="6279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94416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C90B9E-7F0C-4E03-B855-0D33D0F685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538" y="147623"/>
            <a:ext cx="9509365" cy="690736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0075" y="590550"/>
            <a:ext cx="163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016215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5BF5FF-870A-4972-8A44-DF103FF48E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76" y="545920"/>
            <a:ext cx="8570499" cy="6234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7735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1/f noise earthquak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261" y="1596880"/>
            <a:ext cx="4304739" cy="398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+mn-lt"/>
              </a:rPr>
              <a:t>Self-organized criticality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109" y="1596880"/>
            <a:ext cx="7518400" cy="49609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Per </a:t>
            </a:r>
            <a:r>
              <a:rPr lang="en-US" dirty="0" err="1"/>
              <a:t>Bak</a:t>
            </a:r>
            <a:r>
              <a:rPr lang="en-US" dirty="0"/>
              <a:t> and colleagues (1987): </a:t>
            </a:r>
            <a:r>
              <a:rPr lang="en-US" b="1" dirty="0"/>
              <a:t>the sand-pile model</a:t>
            </a:r>
            <a:r>
              <a:rPr lang="en-US" dirty="0"/>
              <a:t> </a:t>
            </a:r>
          </a:p>
          <a:p>
            <a:r>
              <a:rPr lang="en-US" dirty="0"/>
              <a:t>when one drop grains of sand on a sand-pile, </a:t>
            </a:r>
            <a:r>
              <a:rPr lang="en-US" b="1" dirty="0"/>
              <a:t>avalanches of any size </a:t>
            </a:r>
            <a:r>
              <a:rPr lang="en-US" dirty="0"/>
              <a:t>will emerge </a:t>
            </a:r>
            <a:br>
              <a:rPr lang="en-US" dirty="0"/>
            </a:br>
            <a:r>
              <a:rPr lang="en-US" b="1" dirty="0">
                <a:sym typeface="Wingdings" panose="05000000000000000000" pitchFamily="2" charset="2"/>
              </a:rPr>
              <a:t> 1/</a:t>
            </a:r>
            <a:r>
              <a:rPr lang="en-US" b="1" i="1" dirty="0">
                <a:sym typeface="Wingdings" panose="05000000000000000000" pitchFamily="2" charset="2"/>
              </a:rPr>
              <a:t>f </a:t>
            </a:r>
            <a:r>
              <a:rPr lang="en-US" b="1" dirty="0">
                <a:sym typeface="Wingdings" panose="05000000000000000000" pitchFamily="2" charset="2"/>
              </a:rPr>
              <a:t>noise</a:t>
            </a:r>
            <a:endParaRPr lang="en-US" b="1" dirty="0"/>
          </a:p>
          <a:p>
            <a:r>
              <a:rPr lang="en-US" dirty="0"/>
              <a:t>Earthquakes, landslides, forest fires, species extinctions, wars, stock-market crashes, etc. </a:t>
            </a:r>
          </a:p>
          <a:p>
            <a:endParaRPr lang="en-US" dirty="0"/>
          </a:p>
          <a:p>
            <a:r>
              <a:rPr lang="en-US" dirty="0"/>
              <a:t>In </a:t>
            </a:r>
            <a:r>
              <a:rPr lang="en-US" b="1" dirty="0"/>
              <a:t>science</a:t>
            </a:r>
            <a:r>
              <a:rPr lang="en-US" dirty="0"/>
              <a:t>: manuscripts continuously enter a system which is self-organized critically: new knowledge claims can lead to </a:t>
            </a:r>
            <a:r>
              <a:rPr lang="en-US" b="1" dirty="0"/>
              <a:t>reorganizations of any size</a:t>
            </a:r>
            <a:r>
              <a:rPr lang="en-US" dirty="0"/>
              <a:t>. </a:t>
            </a:r>
          </a:p>
          <a:p>
            <a:r>
              <a:rPr lang="en-US" dirty="0"/>
              <a:t>The effects of avalanches are local; the system remains in a critical state awaiting the next event.</a:t>
            </a:r>
          </a:p>
        </p:txBody>
      </p:sp>
    </p:spTree>
    <p:extLst>
      <p:ext uri="{BB962C8B-B14F-4D97-AF65-F5344CB8AC3E}">
        <p14:creationId xmlns:p14="http://schemas.microsoft.com/office/powerpoint/2010/main" val="3901693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/>
        </p:nvGraphicFramePr>
        <p:xfrm>
          <a:off x="1766524" y="279871"/>
          <a:ext cx="8658951" cy="6298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66163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7A5FB39-3945-4612-A065-DDE344820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415381"/>
              </p:ext>
            </p:extLst>
          </p:nvPr>
        </p:nvGraphicFramePr>
        <p:xfrm>
          <a:off x="755373" y="719666"/>
          <a:ext cx="10873408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36704">
                  <a:extLst>
                    <a:ext uri="{9D8B030D-6E8A-4147-A177-3AD203B41FA5}">
                      <a16:colId xmlns:a16="http://schemas.microsoft.com/office/drawing/2014/main" val="3691952575"/>
                    </a:ext>
                  </a:extLst>
                </a:gridCol>
                <a:gridCol w="5436704">
                  <a:extLst>
                    <a:ext uri="{9D8B030D-6E8A-4147-A177-3AD203B41FA5}">
                      <a16:colId xmlns:a16="http://schemas.microsoft.com/office/drawing/2014/main" val="20733689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978077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83983F8A-5B2E-4FA4-BD07-FA93895D5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877" y="100089"/>
            <a:ext cx="10054590" cy="66700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0945" y="658665"/>
            <a:ext cx="2142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2010</a:t>
            </a:r>
          </a:p>
        </p:txBody>
      </p:sp>
      <p:sp>
        <p:nvSpPr>
          <p:cNvPr id="7" name="Oval 6"/>
          <p:cNvSpPr/>
          <p:nvPr/>
        </p:nvSpPr>
        <p:spPr>
          <a:xfrm>
            <a:off x="5116945" y="1884218"/>
            <a:ext cx="1801091" cy="5172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76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039C53-A7D7-4066-BA7F-EB6B66BE7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200" y="210957"/>
            <a:ext cx="9621203" cy="66617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2255" y="526472"/>
            <a:ext cx="2142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2016</a:t>
            </a:r>
          </a:p>
        </p:txBody>
      </p:sp>
      <p:sp>
        <p:nvSpPr>
          <p:cNvPr id="4" name="Oval 3"/>
          <p:cNvSpPr/>
          <p:nvPr/>
        </p:nvSpPr>
        <p:spPr>
          <a:xfrm>
            <a:off x="8248073" y="1985818"/>
            <a:ext cx="1801091" cy="5172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76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D6E88-F35F-44A0-B3E7-0E1AF471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  <a:latin typeface="+mn-lt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F5D4F-8590-411B-BB8A-E6799492E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sciences can be understood as developing in terms of interdependent </a:t>
            </a:r>
            <a:r>
              <a:rPr lang="en-US" b="1" dirty="0">
                <a:solidFill>
                  <a:srgbClr val="C00000"/>
                </a:solidFill>
              </a:rPr>
              <a:t>continuities and discontinuities</a:t>
            </a:r>
            <a:r>
              <a:rPr lang="en-US" dirty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continuities are needed for the accumulation of the “sand pile” into a knowledge base, with the inertia of institutionalized relations retaining the relevant structures.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discontinuities provide options for a </a:t>
            </a:r>
            <a:r>
              <a:rPr lang="en-US" b="1" dirty="0">
                <a:solidFill>
                  <a:srgbClr val="C00000"/>
                </a:solidFill>
              </a:rPr>
              <a:t>rewrite or a reorganization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Manuscripts arrive continuously.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Critical transitions happen as lightning (“grains of sand”) striking the ground—in an unpredictable way—but the effect can be a local “avalanche” of any size and accordingly a reorganization.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960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>
            <a:extLst>
              <a:ext uri="{FF2B5EF4-FFF2-40B4-BE49-F238E27FC236}">
                <a16:creationId xmlns:a16="http://schemas.microsoft.com/office/drawing/2014/main" id="{390EC95A-CD1B-4111-960C-2EC6ABF0293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667512"/>
            <a:ext cx="10696160" cy="6089904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 fontScale="3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/>
              <a:t>	</a:t>
            </a:r>
            <a:endParaRPr lang="en-US" altLang="en-US" b="1" dirty="0">
              <a:solidFill>
                <a:srgbClr val="CC3300"/>
              </a:solidFill>
            </a:endParaRPr>
          </a:p>
          <a:p>
            <a:pPr>
              <a:lnSpc>
                <a:spcPct val="170000"/>
              </a:lnSpc>
              <a:buFontTx/>
              <a:buNone/>
            </a:pPr>
            <a:r>
              <a:rPr lang="en-US" altLang="en-US" b="1" dirty="0"/>
              <a:t>	</a:t>
            </a:r>
            <a:r>
              <a:rPr lang="en-US" altLang="en-US" sz="6000" b="1" dirty="0"/>
              <a:t>“Relationships among journals, individuals, references, and citations can be analyzed in terms of their structural properties. But can one be used as a baseline to calibrate our understanding of another? </a:t>
            </a:r>
          </a:p>
          <a:p>
            <a:pPr>
              <a:lnSpc>
                <a:spcPct val="170000"/>
              </a:lnSpc>
              <a:buFontTx/>
              <a:buNone/>
            </a:pPr>
            <a:r>
              <a:rPr lang="en-US" altLang="en-US" sz="6000" b="1" dirty="0"/>
              <a:t>	Does it make sense to attempt to “control” for one relationship while studying others?”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6000" b="1" dirty="0"/>
          </a:p>
          <a:p>
            <a:pPr lvl="1">
              <a:lnSpc>
                <a:spcPct val="170000"/>
              </a:lnSpc>
              <a:buNone/>
            </a:pPr>
            <a:r>
              <a:rPr lang="en-US" altLang="ja-JP" sz="5600" b="1" dirty="0">
                <a:ea typeface="MS PGothic" panose="020B0600070205080204" pitchFamily="34" charset="-128"/>
              </a:rPr>
              <a:t>	</a:t>
            </a:r>
            <a:r>
              <a:rPr lang="en-US" altLang="ja-JP" sz="5600" b="1" dirty="0">
                <a:solidFill>
                  <a:srgbClr val="CC3300"/>
                </a:solidFill>
                <a:ea typeface="MS PGothic" panose="020B0600070205080204" pitchFamily="34" charset="-128"/>
              </a:rPr>
              <a:t>Studer, K. E., &amp; D. E. </a:t>
            </a:r>
            <a:r>
              <a:rPr lang="en-US" altLang="ja-JP" sz="5600" b="1" dirty="0" err="1">
                <a:solidFill>
                  <a:srgbClr val="CC3300"/>
                </a:solidFill>
                <a:ea typeface="MS PGothic" panose="020B0600070205080204" pitchFamily="34" charset="-128"/>
              </a:rPr>
              <a:t>Chubin</a:t>
            </a:r>
            <a:r>
              <a:rPr lang="en-US" altLang="ja-JP" sz="5600" b="1" dirty="0">
                <a:solidFill>
                  <a:srgbClr val="CC3300"/>
                </a:solidFill>
                <a:ea typeface="MS PGothic" panose="020B0600070205080204" pitchFamily="34" charset="-128"/>
              </a:rPr>
              <a:t> (1980). </a:t>
            </a:r>
            <a:r>
              <a:rPr lang="en-US" altLang="ja-JP" sz="5600" b="1" i="1" dirty="0">
                <a:solidFill>
                  <a:srgbClr val="CC3300"/>
                </a:solidFill>
                <a:ea typeface="MS PGothic" panose="020B0600070205080204" pitchFamily="34" charset="-128"/>
              </a:rPr>
              <a:t>The Cancer Mission. </a:t>
            </a:r>
            <a:r>
              <a:rPr lang="en-US" altLang="ja-JP" sz="5600" b="1" dirty="0">
                <a:solidFill>
                  <a:srgbClr val="CC3300"/>
                </a:solidFill>
                <a:ea typeface="MS PGothic" panose="020B0600070205080204" pitchFamily="34" charset="-128"/>
              </a:rPr>
              <a:t>at p. 269.</a:t>
            </a:r>
            <a:br>
              <a:rPr lang="en-US" altLang="ja-JP" sz="5600" b="1" dirty="0">
                <a:solidFill>
                  <a:srgbClr val="CC3300"/>
                </a:solidFill>
                <a:ea typeface="MS PGothic" panose="020B0600070205080204" pitchFamily="34" charset="-128"/>
              </a:rPr>
            </a:br>
            <a:endParaRPr lang="en-US" altLang="ja-JP" sz="5600" b="1" dirty="0">
              <a:solidFill>
                <a:srgbClr val="CC3300"/>
              </a:solidFill>
              <a:ea typeface="MS PGothic" panose="020B0600070205080204" pitchFamily="34" charset="-128"/>
              <a:sym typeface="Wingdings" panose="05000000000000000000" pitchFamily="2" charset="2"/>
            </a:endParaRPr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ja-JP" sz="5600" b="1" dirty="0">
                <a:ea typeface="MS PGothic" panose="020B0600070205080204" pitchFamily="34" charset="-128"/>
                <a:sym typeface="Wingdings" panose="05000000000000000000" pitchFamily="2" charset="2"/>
              </a:rPr>
              <a:t>journals as baseline for change</a:t>
            </a:r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ja-JP" sz="5600" b="1" dirty="0">
                <a:ea typeface="MS PGothic" panose="020B0600070205080204" pitchFamily="34" charset="-128"/>
                <a:sym typeface="Wingdings" panose="05000000000000000000" pitchFamily="2" charset="2"/>
              </a:rPr>
              <a:t>journals as baseline for the effectiveness of S&amp;T policies</a:t>
            </a:r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endParaRPr lang="en-US" altLang="ja-JP" sz="5600" b="1" dirty="0">
              <a:ea typeface="MS PGothic" panose="020B0600070205080204" pitchFamily="34" charset="-128"/>
              <a:sym typeface="Wingdings" panose="05000000000000000000" pitchFamily="2" charset="2"/>
            </a:endParaRPr>
          </a:p>
          <a:p>
            <a:pPr lvl="1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altLang="ja-JP" sz="5600" b="1" dirty="0">
                <a:ea typeface="MS PGothic" panose="020B0600070205080204" pitchFamily="34" charset="-128"/>
                <a:sym typeface="Wingdings" panose="05000000000000000000" pitchFamily="2" charset="2"/>
              </a:rPr>
              <a:t>Papers provide the variation (knowledge claims); journals the structure (selection). </a:t>
            </a:r>
            <a:br>
              <a:rPr lang="en-US" altLang="ja-JP" sz="5600" b="1" dirty="0">
                <a:ea typeface="MS PGothic" panose="020B0600070205080204" pitchFamily="34" charset="-128"/>
                <a:sym typeface="Wingdings" panose="05000000000000000000" pitchFamily="2" charset="2"/>
              </a:rPr>
            </a:br>
            <a:br>
              <a:rPr lang="en-US" altLang="ja-JP" sz="2900" b="1" dirty="0">
                <a:ea typeface="MS PGothic" panose="020B0600070205080204" pitchFamily="34" charset="-128"/>
                <a:sym typeface="Wingdings" panose="05000000000000000000" pitchFamily="2" charset="2"/>
              </a:rPr>
            </a:br>
            <a:endParaRPr lang="en-US" altLang="ja-JP" sz="2900" b="1" dirty="0">
              <a:ea typeface="MS PGothic" panose="020B0600070205080204" pitchFamily="34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2210" y="1575375"/>
            <a:ext cx="10027578" cy="1470025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+mn-lt"/>
              </a:rPr>
              <a:t>“Critical Transitions” and “Avalanches” in Journal-Journal Citation Relations</a:t>
            </a:r>
            <a:br>
              <a:rPr lang="en-US" sz="2800" b="1" dirty="0">
                <a:latin typeface="+mn-lt"/>
              </a:rPr>
            </a:br>
            <a:br>
              <a:rPr lang="en-US" sz="2800" b="1" dirty="0">
                <a:latin typeface="+mn-lt"/>
              </a:rPr>
            </a:br>
            <a:r>
              <a:rPr lang="en-US" sz="2800" b="1" i="1" dirty="0">
                <a:latin typeface="+mn-lt"/>
              </a:rPr>
              <a:t>Scientometrics </a:t>
            </a:r>
            <a:r>
              <a:rPr lang="pt-BR" sz="2800" i="1" dirty="0">
                <a:latin typeface="+mn-lt"/>
              </a:rPr>
              <a:t>116</a:t>
            </a:r>
            <a:r>
              <a:rPr lang="pt-BR" sz="2800" dirty="0">
                <a:latin typeface="+mn-lt"/>
              </a:rPr>
              <a:t>(1) (2018) 623-644</a:t>
            </a:r>
            <a:endParaRPr lang="en-US" sz="2800" b="1" i="1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3265" y="3615234"/>
            <a:ext cx="10825469" cy="26828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</a:rPr>
              <a:t>Loet Leydesdorff,</a:t>
            </a:r>
            <a:r>
              <a:rPr lang="en-US" b="1" baseline="30000" dirty="0">
                <a:solidFill>
                  <a:schemeClr val="tx1"/>
                </a:solidFill>
              </a:rPr>
              <a:t>1</a:t>
            </a:r>
            <a:r>
              <a:rPr lang="en-US" b="1" dirty="0">
                <a:solidFill>
                  <a:schemeClr val="tx1"/>
                </a:solidFill>
              </a:rPr>
              <a:t> Caroline S. Wagner,</a:t>
            </a:r>
            <a:r>
              <a:rPr lang="en-US" b="1" baseline="30000" dirty="0">
                <a:solidFill>
                  <a:schemeClr val="tx1"/>
                </a:solidFill>
              </a:rPr>
              <a:t>2</a:t>
            </a:r>
            <a:r>
              <a:rPr lang="en-US" b="1" dirty="0">
                <a:solidFill>
                  <a:schemeClr val="tx1"/>
                </a:solidFill>
              </a:rPr>
              <a:t> and Lutz Bornmann</a:t>
            </a:r>
            <a:r>
              <a:rPr lang="en-US" b="1" baseline="30000" dirty="0">
                <a:solidFill>
                  <a:schemeClr val="tx1"/>
                </a:solidFill>
              </a:rPr>
              <a:t>3</a:t>
            </a:r>
            <a:r>
              <a:rPr lang="en-US" b="1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 algn="l">
              <a:lnSpc>
                <a:spcPct val="8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Amsterdam School of Communication Research (</a:t>
            </a:r>
            <a:r>
              <a:rPr lang="en-US" sz="2000" dirty="0" err="1">
                <a:solidFill>
                  <a:schemeClr val="tx1"/>
                </a:solidFill>
              </a:rPr>
              <a:t>ASCoR</a:t>
            </a:r>
            <a:r>
              <a:rPr lang="en-US" sz="2000" dirty="0">
                <a:solidFill>
                  <a:schemeClr val="tx1"/>
                </a:solidFill>
              </a:rPr>
              <a:t>), University of Amsterdam</a:t>
            </a:r>
          </a:p>
          <a:p>
            <a:pPr marL="457200" indent="-457200" algn="l">
              <a:lnSpc>
                <a:spcPct val="8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John Glenn College of Public Affairs, The Ohio State University</a:t>
            </a:r>
          </a:p>
          <a:p>
            <a:pPr marL="457200" indent="-457200" algn="l">
              <a:lnSpc>
                <a:spcPct val="8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Division for Science and Innovation Studies, Administrative Headquarters of the Max Planck Society</a:t>
            </a:r>
          </a:p>
          <a:p>
            <a:pPr algn="l">
              <a:lnSpc>
                <a:spcPct val="80000"/>
              </a:lnSpc>
            </a:pPr>
            <a:endParaRPr lang="en-US" sz="2000" dirty="0">
              <a:solidFill>
                <a:srgbClr val="C00000"/>
              </a:solidFill>
            </a:endParaRPr>
          </a:p>
          <a:p>
            <a:pPr algn="l">
              <a:lnSpc>
                <a:spcPct val="8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71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468A167-FE40-4912-B6DB-F048C009977C}"/>
              </a:ext>
            </a:extLst>
          </p:cNvPr>
          <p:cNvSpPr/>
          <p:nvPr/>
        </p:nvSpPr>
        <p:spPr>
          <a:xfrm>
            <a:off x="506895" y="3780706"/>
            <a:ext cx="11430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en-US" altLang="en-US" sz="2000" b="1" dirty="0">
              <a:solidFill>
                <a:srgbClr val="CC3300"/>
              </a:solidFill>
              <a:ea typeface="MS PGothic" panose="020B0600070205080204" pitchFamily="34" charset="-128"/>
            </a:endParaRPr>
          </a:p>
          <a:p>
            <a:r>
              <a:rPr lang="en-US" altLang="ja-JP" sz="2000" b="1" dirty="0">
                <a:ea typeface="MS PGothic" panose="020B0600070205080204" pitchFamily="34" charset="-128"/>
              </a:rPr>
              <a:t>Leydesdorff, L. (1986). The Development of Frames of References. </a:t>
            </a:r>
            <a:r>
              <a:rPr lang="en-US" altLang="ja-JP" sz="2000" b="1" i="1" dirty="0">
                <a:ea typeface="MS PGothic" panose="020B0600070205080204" pitchFamily="34" charset="-128"/>
              </a:rPr>
              <a:t>Scientometrics </a:t>
            </a:r>
            <a:r>
              <a:rPr lang="en-US" altLang="ja-JP" sz="2000" b="1" dirty="0">
                <a:ea typeface="MS PGothic" panose="020B0600070205080204" pitchFamily="34" charset="-128"/>
              </a:rPr>
              <a:t>9, 103-125; at p. 114.</a:t>
            </a:r>
          </a:p>
          <a:p>
            <a:endParaRPr lang="en-US" altLang="ja-JP" sz="2000" b="1" dirty="0">
              <a:ea typeface="MS PGothic" panose="020B0600070205080204" pitchFamily="34" charset="-128"/>
            </a:endParaRPr>
          </a:p>
          <a:p>
            <a:pPr>
              <a:buNone/>
            </a:pPr>
            <a:r>
              <a:rPr lang="en-US" sz="2000" b="1" dirty="0"/>
              <a:t>Leydesdorff, L., Cozzens, S., &amp; Van den Besselaar, P. (1994). Tracking areas of strategic importance using </a:t>
            </a:r>
            <a:r>
              <a:rPr lang="en-US" sz="2000" b="1" dirty="0" err="1"/>
              <a:t>scientometric</a:t>
            </a:r>
            <a:r>
              <a:rPr lang="en-US" sz="2000" b="1" dirty="0"/>
              <a:t> journal mappings. </a:t>
            </a:r>
            <a:r>
              <a:rPr lang="en-US" sz="2000" b="1" i="1" dirty="0"/>
              <a:t>Research Policy, 23</a:t>
            </a:r>
            <a:r>
              <a:rPr lang="en-US" sz="2000" b="1" dirty="0"/>
              <a:t>(2), 217-229.</a:t>
            </a:r>
          </a:p>
          <a:p>
            <a:pPr>
              <a:buNone/>
            </a:pPr>
            <a:endParaRPr lang="en-US" sz="2000" b="1" dirty="0"/>
          </a:p>
          <a:p>
            <a:pPr>
              <a:buNone/>
            </a:pPr>
            <a:r>
              <a:rPr lang="en-US" sz="2000" b="1" dirty="0"/>
              <a:t>Leydesdorff, L., &amp; </a:t>
            </a:r>
            <a:r>
              <a:rPr lang="en-US" sz="2000" b="1" dirty="0" err="1"/>
              <a:t>Schank</a:t>
            </a:r>
            <a:r>
              <a:rPr lang="en-US" sz="2000" b="1" dirty="0"/>
              <a:t>, T. (2008). Dynamic animations of journal maps: Indicators of structural changes and interdisciplinary developments. </a:t>
            </a:r>
            <a:r>
              <a:rPr lang="en-US" sz="2000" b="1" i="1" dirty="0"/>
              <a:t>Journal of the American Society for Information Science and Technology, 59</a:t>
            </a:r>
            <a:r>
              <a:rPr lang="en-US" sz="2000" b="1" dirty="0"/>
              <a:t>(11), 1810-1818. </a:t>
            </a:r>
            <a:endParaRPr lang="en-US" altLang="en-US" sz="2000" b="1" dirty="0">
              <a:solidFill>
                <a:srgbClr val="CC3300"/>
              </a:solidFill>
            </a:endParaRPr>
          </a:p>
        </p:txBody>
      </p:sp>
      <p:sp>
        <p:nvSpPr>
          <p:cNvPr id="4099" name="Slide Number Placeholder 3">
            <a:extLst>
              <a:ext uri="{FF2B5EF4-FFF2-40B4-BE49-F238E27FC236}">
                <a16:creationId xmlns:a16="http://schemas.microsoft.com/office/drawing/2014/main" id="{EB5953AF-50EE-4482-B31A-6B141C205AD7}"/>
              </a:ext>
            </a:extLst>
          </p:cNvPr>
          <p:cNvSpPr txBox="1">
            <a:spLocks noGrp="1"/>
          </p:cNvSpPr>
          <p:nvPr/>
        </p:nvSpPr>
        <p:spPr bwMode="auto">
          <a:xfrm>
            <a:off x="807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C485C3C8-B570-4447-B947-4D2B8F61FB91}" type="slidenum">
              <a:rPr lang="en-US" altLang="en-US" sz="1400"/>
              <a:pPr algn="r"/>
              <a:t>3</a:t>
            </a:fld>
            <a:endParaRPr lang="en-US" altLang="en-US" sz="1400"/>
          </a:p>
        </p:txBody>
      </p:sp>
      <p:pic>
        <p:nvPicPr>
          <p:cNvPr id="4100" name="Picture 5">
            <a:extLst>
              <a:ext uri="{FF2B5EF4-FFF2-40B4-BE49-F238E27FC236}">
                <a16:creationId xmlns:a16="http://schemas.microsoft.com/office/drawing/2014/main" id="{0B657A34-AB92-4504-8D62-E0D6691B3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237" y="245750"/>
            <a:ext cx="6944788" cy="343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socnetw04">
            <a:extLst>
              <a:ext uri="{FF2B5EF4-FFF2-40B4-BE49-F238E27FC236}">
                <a16:creationId xmlns:a16="http://schemas.microsoft.com/office/drawing/2014/main" id="{821C1951-5A47-4B2D-93A0-64774167D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0"/>
            <a:ext cx="8534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Text Box 5">
            <a:extLst>
              <a:ext uri="{FF2B5EF4-FFF2-40B4-BE49-F238E27FC236}">
                <a16:creationId xmlns:a16="http://schemas.microsoft.com/office/drawing/2014/main" id="{41678BC9-36AA-40E0-AD84-88712800D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5867401"/>
            <a:ext cx="3733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solidFill>
                  <a:srgbClr val="0000FF"/>
                </a:solidFill>
              </a:rPr>
              <a:t>Eigenvectors; </a:t>
            </a:r>
            <a:br>
              <a:rPr lang="en-US" altLang="en-US" sz="2400" b="1">
                <a:solidFill>
                  <a:srgbClr val="0000FF"/>
                </a:solidFill>
              </a:rPr>
            </a:br>
            <a:r>
              <a:rPr lang="en-US" altLang="en-US" sz="2400" b="1">
                <a:solidFill>
                  <a:srgbClr val="0000FF"/>
                </a:solidFill>
              </a:rPr>
              <a:t>Principal Components</a:t>
            </a:r>
          </a:p>
        </p:txBody>
      </p:sp>
      <p:sp>
        <p:nvSpPr>
          <p:cNvPr id="78854" name="Line 6">
            <a:extLst>
              <a:ext uri="{FF2B5EF4-FFF2-40B4-BE49-F238E27FC236}">
                <a16:creationId xmlns:a16="http://schemas.microsoft.com/office/drawing/2014/main" id="{B6BA78DA-BD6E-4AFA-AA09-985F124A4F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2743200"/>
            <a:ext cx="76200" cy="342900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7">
            <a:extLst>
              <a:ext uri="{FF2B5EF4-FFF2-40B4-BE49-F238E27FC236}">
                <a16:creationId xmlns:a16="http://schemas.microsoft.com/office/drawing/2014/main" id="{B34FCEA4-EF0D-4365-AAE1-6D6EC5CE4C3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895600" y="914400"/>
            <a:ext cx="2819400" cy="167640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6" name="Line 8">
            <a:extLst>
              <a:ext uri="{FF2B5EF4-FFF2-40B4-BE49-F238E27FC236}">
                <a16:creationId xmlns:a16="http://schemas.microsoft.com/office/drawing/2014/main" id="{22C91E94-D9E9-452C-88AE-1DA0C2D6B8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15000" y="152400"/>
            <a:ext cx="1143000" cy="251460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7" name="Line 9">
            <a:extLst>
              <a:ext uri="{FF2B5EF4-FFF2-40B4-BE49-F238E27FC236}">
                <a16:creationId xmlns:a16="http://schemas.microsoft.com/office/drawing/2014/main" id="{E0D353EB-09A1-447C-93A0-DBE3D91F62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15000" y="2514600"/>
            <a:ext cx="3429000" cy="15240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1DED3D3-7DF2-4289-8223-BF2913D72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685800"/>
            <a:ext cx="2133600" cy="1828800"/>
          </a:xfrm>
          <a:prstGeom prst="ellipse">
            <a:avLst/>
          </a:prstGeom>
          <a:solidFill>
            <a:srgbClr val="339966">
              <a:alpha val="8000"/>
            </a:srgbClr>
          </a:solidFill>
          <a:ln w="25400" algn="ctr">
            <a:solidFill>
              <a:srgbClr val="339966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nl-NL">
              <a:solidFill>
                <a:schemeClr val="lt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7B4B3A9-9DBC-4A12-8813-D24D5FE0D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2057400"/>
            <a:ext cx="2209800" cy="1219200"/>
          </a:xfrm>
          <a:prstGeom prst="ellipse">
            <a:avLst/>
          </a:prstGeom>
          <a:solidFill>
            <a:srgbClr val="FF0000">
              <a:alpha val="8000"/>
            </a:srgbClr>
          </a:solidFill>
          <a:ln w="25400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nl-NL">
              <a:solidFill>
                <a:schemeClr val="lt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F341ADE-B4A2-4C3D-86B9-A153227B4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0"/>
            <a:ext cx="1981200" cy="685800"/>
          </a:xfrm>
          <a:prstGeom prst="ellipse">
            <a:avLst/>
          </a:prstGeom>
          <a:solidFill>
            <a:srgbClr val="FFFF00">
              <a:alpha val="14999"/>
            </a:srgbClr>
          </a:solidFill>
          <a:ln w="25400" algn="ctr">
            <a:solidFill>
              <a:srgbClr val="FFCC00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nl-NL">
              <a:solidFill>
                <a:schemeClr val="lt1"/>
              </a:solidFill>
            </a:endParaRPr>
          </a:p>
        </p:txBody>
      </p:sp>
      <p:sp>
        <p:nvSpPr>
          <p:cNvPr id="2" name="Oval 7">
            <a:extLst>
              <a:ext uri="{FF2B5EF4-FFF2-40B4-BE49-F238E27FC236}">
                <a16:creationId xmlns:a16="http://schemas.microsoft.com/office/drawing/2014/main" id="{7B571CD1-44C7-4525-A4B2-AE8351582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3505200"/>
            <a:ext cx="1981200" cy="2743200"/>
          </a:xfrm>
          <a:prstGeom prst="ellipse">
            <a:avLst/>
          </a:prstGeom>
          <a:solidFill>
            <a:srgbClr val="99CCFF">
              <a:alpha val="14999"/>
            </a:srgbClr>
          </a:solidFill>
          <a:ln w="25400" algn="ctr">
            <a:solidFill>
              <a:srgbClr val="3366FF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nl-NL">
              <a:solidFill>
                <a:schemeClr val="lt1"/>
              </a:solidFill>
            </a:endParaRPr>
          </a:p>
        </p:txBody>
      </p:sp>
      <p:sp>
        <p:nvSpPr>
          <p:cNvPr id="78862" name="Oval 14">
            <a:extLst>
              <a:ext uri="{FF2B5EF4-FFF2-40B4-BE49-F238E27FC236}">
                <a16:creationId xmlns:a16="http://schemas.microsoft.com/office/drawing/2014/main" id="{A8CCC608-A7B4-4224-8771-8748F5D78AE6}"/>
              </a:ext>
            </a:extLst>
          </p:cNvPr>
          <p:cNvSpPr>
            <a:spLocks noChangeArrowheads="1"/>
          </p:cNvSpPr>
          <p:nvPr/>
        </p:nvSpPr>
        <p:spPr bwMode="auto">
          <a:xfrm rot="1892768">
            <a:off x="5611813" y="1309688"/>
            <a:ext cx="685800" cy="1905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3" name="Text Box 15">
            <a:extLst>
              <a:ext uri="{FF2B5EF4-FFF2-40B4-BE49-F238E27FC236}">
                <a16:creationId xmlns:a16="http://schemas.microsoft.com/office/drawing/2014/main" id="{C46C37E8-F03F-4712-966A-83302B05B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4419601"/>
            <a:ext cx="3048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/>
              <a:t>Betweenness centrality</a:t>
            </a:r>
          </a:p>
        </p:txBody>
      </p:sp>
      <p:sp>
        <p:nvSpPr>
          <p:cNvPr id="78864" name="Line 16">
            <a:extLst>
              <a:ext uri="{FF2B5EF4-FFF2-40B4-BE49-F238E27FC236}">
                <a16:creationId xmlns:a16="http://schemas.microsoft.com/office/drawing/2014/main" id="{34221BDD-B872-46F1-B70E-10F8E085A45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48400" y="2590800"/>
            <a:ext cx="1981200" cy="205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  <p:bldP spid="9" grpId="0" animBg="1"/>
      <p:bldP spid="10" grpId="0" animBg="1"/>
      <p:bldP spid="8" grpId="0" animBg="1"/>
      <p:bldP spid="2" grpId="0" animBg="1"/>
      <p:bldP spid="788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D06B5-AEF2-41CD-BD8B-5B6A02EF9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30" y="365125"/>
            <a:ext cx="1194683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+mn-lt"/>
              </a:rPr>
              <a:t>Static </a:t>
            </a:r>
            <a:r>
              <a:rPr lang="en-US" b="1" dirty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C00000"/>
                </a:solidFill>
                <a:latin typeface="+mn-lt"/>
              </a:rPr>
              <a:t>Comparative Statics </a:t>
            </a:r>
            <a:r>
              <a:rPr lang="en-US" b="1" dirty="0">
                <a:solidFill>
                  <a:srgbClr val="C00000"/>
                </a:solidFill>
                <a:latin typeface="+mn-lt"/>
                <a:sym typeface="Wingdings" panose="05000000000000000000" pitchFamily="2" charset="2"/>
              </a:rPr>
              <a:t> Dynamic</a:t>
            </a:r>
            <a:br>
              <a:rPr lang="en-US" b="1" dirty="0">
                <a:solidFill>
                  <a:srgbClr val="C00000"/>
                </a:solidFill>
                <a:latin typeface="+mn-lt"/>
              </a:rPr>
            </a:br>
            <a:br>
              <a:rPr lang="en-US" b="1" dirty="0">
                <a:solidFill>
                  <a:srgbClr val="C00000"/>
                </a:solidFill>
              </a:rPr>
            </a:br>
            <a:r>
              <a:rPr lang="en-US" sz="2700" b="1" dirty="0" err="1"/>
              <a:t>Rosvall</a:t>
            </a:r>
            <a:r>
              <a:rPr lang="en-US" sz="2700" b="1" dirty="0"/>
              <a:t>, M., &amp; Bergstrom, C. T. (2010). Mapping Change in Large Networks. </a:t>
            </a:r>
            <a:r>
              <a:rPr lang="en-US" sz="2700" b="1" i="1" dirty="0" err="1"/>
              <a:t>PLoS</a:t>
            </a:r>
            <a:r>
              <a:rPr lang="en-US" sz="2700" b="1" i="1" dirty="0"/>
              <a:t> ONE, 5</a:t>
            </a:r>
            <a:r>
              <a:rPr lang="en-US" sz="2700" b="1" dirty="0"/>
              <a:t>(1), e8694.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54EEF2-9105-495B-88DF-9C3BCFC9F8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09" y="2205204"/>
            <a:ext cx="10404381" cy="414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22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34DD9-9239-4A80-808C-01A98D7EF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+mn-lt"/>
              </a:rPr>
              <a:t>Methods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7C550A-2A16-4642-A879-7940B99B7A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2583" y="1825625"/>
                <a:ext cx="11305308" cy="4351338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400" dirty="0"/>
                  <a:t>Dynamics: </a:t>
                </a:r>
              </a:p>
              <a:p>
                <a:pPr lvl="1">
                  <a:lnSpc>
                    <a:spcPct val="10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/>
                  <a:t> Dynamic MDS in </a:t>
                </a:r>
                <a:r>
                  <a:rPr lang="en-US" i="1" dirty="0" err="1"/>
                  <a:t>visone</a:t>
                </a:r>
                <a:br>
                  <a:rPr lang="en-US" i="1" dirty="0"/>
                </a:br>
                <a:endParaRPr lang="en-US" i="1" dirty="0"/>
              </a:p>
              <a:p>
                <a:pPr marL="457200" lvl="1" indent="0">
                  <a:lnSpc>
                    <a:spcPct val="100000"/>
                  </a:lnSpc>
                  <a:buNone/>
                </a:pPr>
                <a:endParaRPr lang="en-US" i="1" dirty="0"/>
              </a:p>
              <a:p>
                <a:pPr>
                  <a:lnSpc>
                    <a:spcPct val="100000"/>
                  </a:lnSpc>
                </a:pPr>
                <a:endParaRPr lang="en-US" sz="2400" dirty="0"/>
              </a:p>
              <a:p>
                <a:pPr>
                  <a:lnSpc>
                    <a:spcPct val="100000"/>
                  </a:lnSpc>
                </a:pPr>
                <a:r>
                  <a:rPr lang="en-US" sz="2400" dirty="0"/>
                  <a:t>Information Theory (Shannon, 1948):</a:t>
                </a:r>
              </a:p>
              <a:p>
                <a:pPr marL="914400" lvl="1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dirty="0"/>
                  <a:t> Decomposition algorithm: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 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</m:e>
                    </m:nary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b="0" dirty="0"/>
                  <a:t>  (Theil, 1972)</a:t>
                </a:r>
              </a:p>
              <a:p>
                <a:pPr marL="914400" lvl="1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Kullback</m:t>
                    </m:r>
                    <m:r>
                      <m:rPr>
                        <m:nor/>
                      </m:rPr>
                      <a:rPr lang="en-US" dirty="0"/>
                      <m:t> &amp; </m:t>
                    </m:r>
                    <m:r>
                      <m:rPr>
                        <m:nor/>
                      </m:rPr>
                      <a:rPr lang="en-US" dirty="0"/>
                      <m:t>Leibler</m:t>
                    </m:r>
                    <m:r>
                      <m:rPr>
                        <m:nor/>
                      </m:rPr>
                      <a:rPr lang="en-US" dirty="0"/>
                      <m:t> (1951)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limLoc m:val="subSup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…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𝑖𝑗𝑘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f>
                              <m:fPr>
                                <m:type m:val="li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𝑖𝑗𝑘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𝑖𝑗𝑘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…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nary>
                  </m:oMath>
                </a14:m>
                <a:endParaRPr lang="en-US" dirty="0"/>
              </a:p>
              <a:p>
                <a:pPr marL="457200" lvl="1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br>
                  <a:rPr lang="en-US" sz="2000" b="1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b="1" dirty="0"/>
                  <a:t> is the information content of the message (e.g., in bits) that </a:t>
                </a:r>
                <a:br>
                  <a:rPr lang="en-US" b="1" dirty="0"/>
                </a:br>
                <a:r>
                  <a:rPr lang="en-US" b="1" dirty="0"/>
                  <a:t>the </a:t>
                </a:r>
                <a:r>
                  <a:rPr lang="en-US" b="1" i="1" dirty="0"/>
                  <a:t>a priori </a:t>
                </a:r>
                <a:r>
                  <a:rPr lang="en-US" b="1" dirty="0"/>
                  <a:t>distribution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b="1" dirty="0"/>
                  <a:t> has turned into the </a:t>
                </a:r>
                <a:r>
                  <a:rPr lang="en-US" b="1" i="1" dirty="0"/>
                  <a:t>a </a:t>
                </a:r>
                <a:r>
                  <a:rPr lang="en-US" b="1" i="1" dirty="0" err="1"/>
                  <a:t>postiori</a:t>
                </a:r>
                <a:r>
                  <a:rPr lang="en-US" b="1" i="1" dirty="0"/>
                  <a:t> </a:t>
                </a:r>
                <a:r>
                  <a:rPr lang="en-US" b="1" dirty="0"/>
                  <a:t>distribution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7C550A-2A16-4642-A879-7940B99B7A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2583" y="1825625"/>
                <a:ext cx="11305308" cy="4351338"/>
              </a:xfrm>
              <a:blipFill>
                <a:blip r:embed="rId3"/>
                <a:stretch>
                  <a:fillRect l="-701" t="-1120" b="-130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6FB89765-844A-44C9-A81B-2ED29726858C}"/>
              </a:ext>
            </a:extLst>
          </p:cNvPr>
          <p:cNvSpPr/>
          <p:nvPr/>
        </p:nvSpPr>
        <p:spPr>
          <a:xfrm>
            <a:off x="1860273" y="2592367"/>
            <a:ext cx="99788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Leydesdorff, L., &amp; </a:t>
            </a:r>
            <a:r>
              <a:rPr lang="en-US" sz="2000" b="1" dirty="0" err="1"/>
              <a:t>Schank</a:t>
            </a:r>
            <a:r>
              <a:rPr lang="en-US" sz="2000" b="1" dirty="0"/>
              <a:t>, T. (2008). Dynamic animations of journal maps: Indicators of structural changes and interdisciplinary developments. </a:t>
            </a:r>
            <a:r>
              <a:rPr lang="en-US" sz="2000" b="1" i="1" dirty="0"/>
              <a:t>Journal of the American Society for Information Science and Technology, 59</a:t>
            </a:r>
            <a:r>
              <a:rPr lang="en-US" sz="2000" b="1" dirty="0"/>
              <a:t>(11), 1810-1818. </a:t>
            </a:r>
          </a:p>
        </p:txBody>
      </p:sp>
    </p:spTree>
    <p:extLst>
      <p:ext uri="{BB962C8B-B14F-4D97-AF65-F5344CB8AC3E}">
        <p14:creationId xmlns:p14="http://schemas.microsoft.com/office/powerpoint/2010/main" val="309512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F49533E-E59C-40E1-B319-DC12D0121411}"/>
                  </a:ext>
                </a:extLst>
              </p:cNvPr>
              <p:cNvSpPr txBox="1"/>
              <p:nvPr/>
            </p:nvSpPr>
            <p:spPr>
              <a:xfrm>
                <a:off x="1899864" y="5082749"/>
                <a:ext cx="11873286" cy="1527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C00000"/>
                    </a:solidFill>
                  </a:rPr>
                  <a:t>Improvement </a:t>
                </a:r>
                <a:r>
                  <a:rPr lang="en-US" sz="2400" b="1" dirty="0"/>
                  <a:t>of the prediction</a:t>
                </a:r>
              </a:p>
              <a:p>
                <a:endParaRPr lang="en-US" sz="2400" b="1" dirty="0"/>
              </a:p>
              <a:p>
                <a:r>
                  <a:rPr lang="en-US" sz="2400" b="1" dirty="0">
                    <a:solidFill>
                      <a:srgbClr val="C00000"/>
                    </a:solidFill>
                  </a:rPr>
                  <a:t>Worsening</a:t>
                </a:r>
                <a:r>
                  <a:rPr lang="en-US" sz="2400" b="1" dirty="0"/>
                  <a:t> of the prediction: 	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n-US" sz="2400" b="1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400" b="1" dirty="0"/>
                  <a:t>) &lt; 0</a:t>
                </a:r>
                <a:r>
                  <a:rPr lang="en-US" b="1" dirty="0"/>
                  <a:t> </a:t>
                </a:r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F49533E-E59C-40E1-B319-DC12D0121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9864" y="5082749"/>
                <a:ext cx="11873286" cy="1527085"/>
              </a:xfrm>
              <a:prstGeom prst="rect">
                <a:avLst/>
              </a:prstGeom>
              <a:blipFill>
                <a:blip r:embed="rId3"/>
                <a:stretch>
                  <a:fillRect l="-822" t="-3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5">
            <a:extLst>
              <a:ext uri="{FF2B5EF4-FFF2-40B4-BE49-F238E27FC236}">
                <a16:creationId xmlns:a16="http://schemas.microsoft.com/office/drawing/2014/main" id="{21C88FF0-9353-4919-9A43-C229D3E7A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2087" y="503839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85D0AE9-8B0D-4157-AA41-734D6F209C28}"/>
                  </a:ext>
                </a:extLst>
              </p:cNvPr>
              <p:cNvSpPr txBox="1"/>
              <p:nvPr/>
            </p:nvSpPr>
            <p:spPr>
              <a:xfrm>
                <a:off x="6388298" y="5124121"/>
                <a:ext cx="2372765" cy="445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p>
                                <m:sSup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p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85D0AE9-8B0D-4157-AA41-734D6F209C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298" y="5124121"/>
                <a:ext cx="2372765" cy="4455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12BDCA7D-B1A8-43B6-BAB8-FE584F6EE27B}"/>
              </a:ext>
            </a:extLst>
          </p:cNvPr>
          <p:cNvSpPr/>
          <p:nvPr/>
        </p:nvSpPr>
        <p:spPr>
          <a:xfrm>
            <a:off x="1512235" y="-298307"/>
            <a:ext cx="9557468" cy="5115748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47" name="Line 4">
            <a:extLst>
              <a:ext uri="{FF2B5EF4-FFF2-40B4-BE49-F238E27FC236}">
                <a16:creationId xmlns:a16="http://schemas.microsoft.com/office/drawing/2014/main" id="{B160A19A-B21C-4360-8CCA-C25F53FA821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874806" y="1459002"/>
            <a:ext cx="1453933" cy="1176122"/>
          </a:xfrm>
          <a:prstGeom prst="line">
            <a:avLst/>
          </a:prstGeom>
          <a:noFill/>
          <a:ln w="22225">
            <a:solidFill>
              <a:schemeClr val="accent2">
                <a:lumMod val="75000"/>
              </a:schemeClr>
            </a:solidFill>
            <a:round/>
            <a:headEnd type="none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Line 5">
            <a:extLst>
              <a:ext uri="{FF2B5EF4-FFF2-40B4-BE49-F238E27FC236}">
                <a16:creationId xmlns:a16="http://schemas.microsoft.com/office/drawing/2014/main" id="{C4B5B8FC-F860-4D81-91C4-1CA22E9BA8C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84191" y="1549744"/>
            <a:ext cx="1323839" cy="1130751"/>
          </a:xfrm>
          <a:prstGeom prst="line">
            <a:avLst/>
          </a:prstGeom>
          <a:noFill/>
          <a:ln w="22225">
            <a:solidFill>
              <a:srgbClr val="C00000"/>
            </a:solidFill>
            <a:round/>
            <a:headEnd type="none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Line 6">
            <a:extLst>
              <a:ext uri="{FF2B5EF4-FFF2-40B4-BE49-F238E27FC236}">
                <a16:creationId xmlns:a16="http://schemas.microsoft.com/office/drawing/2014/main" id="{53FFF10B-5D34-4F72-A09A-37D0DE91DD1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086919" y="2974001"/>
            <a:ext cx="3945515" cy="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 type="none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 Box 7">
                <a:extLst>
                  <a:ext uri="{FF2B5EF4-FFF2-40B4-BE49-F238E27FC236}">
                    <a16:creationId xmlns:a16="http://schemas.microsoft.com/office/drawing/2014/main" id="{B058354C-C893-454D-9641-6D5DF5F332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7064" y="598376"/>
                <a:ext cx="2026349" cy="814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66019" tIns="33010" rIns="66019" bIns="33010" anchor="t" anchorCtr="0" upright="1">
                <a:noAutofit/>
              </a:bodyPr>
              <a:lstStyle/>
              <a:p>
                <a:pPr algn="ctr"/>
                <a:r>
                  <a:rPr lang="en-US" sz="2400" b="1" dirty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in-between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0" name="Text Box 7">
                <a:extLst>
                  <a:ext uri="{FF2B5EF4-FFF2-40B4-BE49-F238E27FC236}">
                    <a16:creationId xmlns:a16="http://schemas.microsoft.com/office/drawing/2014/main" id="{B058354C-C893-454D-9641-6D5DF5F33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7064" y="598376"/>
                <a:ext cx="2026349" cy="814002"/>
              </a:xfrm>
              <a:prstGeom prst="rect">
                <a:avLst/>
              </a:prstGeom>
              <a:blipFill>
                <a:blip r:embed="rId5"/>
                <a:stretch>
                  <a:fillRect t="-74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 Box 8">
                <a:extLst>
                  <a:ext uri="{FF2B5EF4-FFF2-40B4-BE49-F238E27FC236}">
                    <a16:creationId xmlns:a16="http://schemas.microsoft.com/office/drawing/2014/main" id="{B32F22EB-291B-47F0-8010-0A364C2C5A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108028" y="2748085"/>
                <a:ext cx="2115483" cy="4786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66019" tIns="33010" rIns="66019" bIns="33010" upright="1">
                <a:noAutofit/>
              </a:bodyPr>
              <a:lstStyle/>
              <a:p>
                <a:pPr algn="ctr"/>
                <a:r>
                  <a:rPr lang="en-US" sz="24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posteriori: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endParaRPr lang="en-US" sz="2400" b="1" i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Text Box 8">
                <a:extLst>
                  <a:ext uri="{FF2B5EF4-FFF2-40B4-BE49-F238E27FC236}">
                    <a16:creationId xmlns:a16="http://schemas.microsoft.com/office/drawing/2014/main" id="{B32F22EB-291B-47F0-8010-0A364C2C5A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8028" y="2748085"/>
                <a:ext cx="2115483" cy="478619"/>
              </a:xfrm>
              <a:prstGeom prst="rect">
                <a:avLst/>
              </a:prstGeom>
              <a:blipFill>
                <a:blip r:embed="rId6"/>
                <a:stretch>
                  <a:fillRect t="-12821" b="-7179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 Box 9">
                <a:extLst>
                  <a:ext uri="{FF2B5EF4-FFF2-40B4-BE49-F238E27FC236}">
                    <a16:creationId xmlns:a16="http://schemas.microsoft.com/office/drawing/2014/main" id="{2E5DEB5D-192D-41C5-8F8E-012657AD2E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82121" y="2709656"/>
                <a:ext cx="1676590" cy="4797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66019" tIns="33010" rIns="66019" bIns="33010" upright="1">
                <a:noAutofit/>
              </a:bodyPr>
              <a:lstStyle/>
              <a:p>
                <a:pPr algn="ctr"/>
                <a:r>
                  <a:rPr lang="en-US" sz="24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priori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Text Box 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E5DEB5D-192D-41C5-8F8E-012657AD2E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82121" y="2709656"/>
                <a:ext cx="1676590" cy="479783"/>
              </a:xfrm>
              <a:prstGeom prst="rect">
                <a:avLst/>
              </a:prstGeom>
              <a:blipFill rotWithShape="1">
                <a:blip r:embed="rId7"/>
                <a:stretch>
                  <a:fillRect t="-12658" b="-7088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 Box 10">
            <a:extLst>
              <a:ext uri="{FF2B5EF4-FFF2-40B4-BE49-F238E27FC236}">
                <a16:creationId xmlns:a16="http://schemas.microsoft.com/office/drawing/2014/main" id="{7F12CA84-8848-42D9-8574-93D076131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353" y="1549744"/>
            <a:ext cx="2627711" cy="111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6019" tIns="33010" rIns="66019" bIns="3301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(revision: prior)</a:t>
            </a:r>
            <a:endParaRPr lang="en-US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2400" b="1" i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269A3B0-91CB-4135-9EFE-22BC1FF6D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4774" y="1715667"/>
            <a:ext cx="3358737" cy="5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6019" tIns="33010" rIns="66019" bIns="3301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(</a:t>
            </a:r>
            <a:r>
              <a:rPr lang="en-US" sz="2400" b="1" i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posterior:revision</a:t>
            </a:r>
            <a:r>
              <a:rPr lang="en-US" sz="24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8C6FB02-E0F6-4CD5-AD7A-806F8EF9E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4528" y="3202248"/>
            <a:ext cx="2851106" cy="71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6019" tIns="33010" rIns="66019" bIns="3301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I(</a:t>
            </a:r>
            <a:r>
              <a:rPr lang="en-US" sz="24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posterior:prior</a:t>
            </a:r>
            <a:r>
              <a:rPr lang="en-US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6C06388-A554-4B68-8896-D85C37301132}"/>
              </a:ext>
            </a:extLst>
          </p:cNvPr>
          <p:cNvCxnSpPr/>
          <p:nvPr/>
        </p:nvCxnSpPr>
        <p:spPr>
          <a:xfrm>
            <a:off x="-609600" y="4625164"/>
            <a:ext cx="13411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533795" y="3647734"/>
                <a:ext cx="3877985" cy="9153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/>
                          </a:rPr>
                          <m:t>𝑰</m:t>
                        </m:r>
                      </m:e>
                      <m:sub>
                        <m:r>
                          <a:rPr lang="en-US" sz="2400" b="1" i="1" smtClean="0">
                            <a:latin typeface="Cambria Math"/>
                          </a:rPr>
                          <m:t>𝒒</m:t>
                        </m:r>
                        <m:r>
                          <a:rPr lang="en-US" sz="2400" b="1" i="1" smtClean="0">
                            <a:latin typeface="Cambria Math"/>
                          </a:rPr>
                          <m:t>|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𝒑</m:t>
                        </m:r>
                      </m:sub>
                    </m:sSub>
                    <m:r>
                      <a:rPr lang="en-US" sz="2400" b="1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24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∗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>
                                    <a:latin typeface="Cambria Math" panose="02040503050406030204" pitchFamily="18" charset="0"/>
                                  </a:rPr>
                                  <m:t>𝐥𝐨𝐠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f>
                              <m:fPr>
                                <m:type m:val="lin"/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  <m:t>𝒒</m:t>
                                    </m:r>
                                  </m:e>
                                  <m:sub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nary>
                  </m:oMath>
                </a14:m>
                <a:r>
                  <a:rPr lang="en-US" b="1" dirty="0"/>
                  <a:t>	</a:t>
                </a:r>
              </a:p>
              <a:p>
                <a:r>
                  <a:rPr lang="en-US" sz="2400" b="1" dirty="0"/>
                  <a:t>in bits of information </a:t>
                </a:r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3795" y="3647734"/>
                <a:ext cx="3877985" cy="915379"/>
              </a:xfrm>
              <a:prstGeom prst="rect">
                <a:avLst/>
              </a:prstGeom>
              <a:blipFill>
                <a:blip r:embed="rId8"/>
                <a:stretch>
                  <a:fillRect l="-2516" b="-13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996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50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c 6">
            <a:extLst>
              <a:ext uri="{FF2B5EF4-FFF2-40B4-BE49-F238E27FC236}">
                <a16:creationId xmlns:a16="http://schemas.microsoft.com/office/drawing/2014/main" id="{F0F86966-77A9-425F-B82B-51196B697D4F}"/>
              </a:ext>
            </a:extLst>
          </p:cNvPr>
          <p:cNvSpPr/>
          <p:nvPr/>
        </p:nvSpPr>
        <p:spPr>
          <a:xfrm>
            <a:off x="3916471" y="968353"/>
            <a:ext cx="4359057" cy="3670554"/>
          </a:xfrm>
          <a:prstGeom prst="arc">
            <a:avLst>
              <a:gd name="adj1" fmla="val 11103101"/>
              <a:gd name="adj2" fmla="val 31655"/>
            </a:avLst>
          </a:prstGeom>
          <a:ln w="85725">
            <a:solidFill>
              <a:srgbClr val="92D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Line 5">
            <a:extLst>
              <a:ext uri="{FF2B5EF4-FFF2-40B4-BE49-F238E27FC236}">
                <a16:creationId xmlns:a16="http://schemas.microsoft.com/office/drawing/2014/main" id="{C4B5B8FC-F860-4D81-91C4-1CA22E9BA8C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84191" y="1549744"/>
            <a:ext cx="1323839" cy="1130751"/>
          </a:xfrm>
          <a:prstGeom prst="line">
            <a:avLst/>
          </a:prstGeom>
          <a:noFill/>
          <a:ln w="22225">
            <a:solidFill>
              <a:srgbClr val="C00000"/>
            </a:solidFill>
            <a:round/>
            <a:headEnd type="none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7">
                <a:extLst>
                  <a:ext uri="{FF2B5EF4-FFF2-40B4-BE49-F238E27FC236}">
                    <a16:creationId xmlns:a16="http://schemas.microsoft.com/office/drawing/2014/main" id="{B058354C-C893-454D-9641-6D5DF5F332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7064" y="598376"/>
                <a:ext cx="2026349" cy="8140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66019" tIns="33010" rIns="66019" bIns="33010" anchor="t" anchorCtr="0" upright="1">
                <a:noAutofit/>
              </a:bodyPr>
              <a:lstStyle/>
              <a:p>
                <a:pPr algn="ctr"/>
                <a:r>
                  <a:rPr lang="en-US" sz="2400" b="1" dirty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in-between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 Box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058354C-C893-454D-9641-6D5DF5F33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7064" y="598376"/>
                <a:ext cx="2026349" cy="814002"/>
              </a:xfrm>
              <a:prstGeom prst="rect">
                <a:avLst/>
              </a:prstGeom>
              <a:blipFill rotWithShape="1">
                <a:blip r:embed="rId3"/>
                <a:stretch>
                  <a:fillRect t="-74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">
                <a:extLst>
                  <a:ext uri="{FF2B5EF4-FFF2-40B4-BE49-F238E27FC236}">
                    <a16:creationId xmlns:a16="http://schemas.microsoft.com/office/drawing/2014/main" id="{B32F22EB-291B-47F0-8010-0A364C2C5A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108028" y="2748085"/>
                <a:ext cx="2115483" cy="4786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66019" tIns="33010" rIns="66019" bIns="33010" upright="1">
                <a:noAutofit/>
              </a:bodyPr>
              <a:lstStyle/>
              <a:p>
                <a:pPr algn="ctr"/>
                <a:r>
                  <a:rPr lang="en-US" sz="2400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posteriori: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endParaRPr lang="en-US" sz="2400" b="1" i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/>
                <a:endParaRPr lang="en-US" sz="2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 Box 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32F22EB-291B-47F0-8010-0A364C2C5A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08028" y="2748085"/>
                <a:ext cx="2115483" cy="478619"/>
              </a:xfrm>
              <a:prstGeom prst="rect">
                <a:avLst/>
              </a:prstGeom>
              <a:blipFill rotWithShape="1">
                <a:blip r:embed="rId4"/>
                <a:stretch>
                  <a:fillRect t="-12821" b="-7179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6269A3B0-91CB-4135-9EFE-22BC1FF6D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4774" y="1715667"/>
            <a:ext cx="3358737" cy="5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66019" tIns="33010" rIns="66019" bIns="3301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(</a:t>
            </a:r>
            <a:r>
              <a:rPr lang="en-US" sz="2400" b="1" i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posterior:revision</a:t>
            </a:r>
            <a:r>
              <a:rPr lang="en-US" sz="24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5DF31DF-9C1A-460C-8D51-5C97793B3792}"/>
                  </a:ext>
                </a:extLst>
              </p:cNvPr>
              <p:cNvSpPr txBox="1"/>
              <p:nvPr/>
            </p:nvSpPr>
            <p:spPr>
              <a:xfrm>
                <a:off x="2247901" y="2609515"/>
                <a:ext cx="5021574" cy="1480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sSup>
                          <m:sSup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sz="2800" dirty="0"/>
                  <a:t> +</a:t>
                </a:r>
                <a:r>
                  <a:rPr lang="en-US" sz="28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p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2800" dirty="0"/>
                  <a:t>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p/>
                        </m:sSup>
                      </m:sub>
                    </m:sSub>
                  </m:oMath>
                </a14:m>
                <a:r>
                  <a:rPr lang="en-US" sz="2800" dirty="0"/>
                  <a:t>:</a:t>
                </a:r>
              </a:p>
              <a:p>
                <a:r>
                  <a:rPr lang="en-US" sz="2800" b="1" dirty="0">
                    <a:cs typeface="Times New Roman" panose="02020603050405020304" pitchFamily="18" charset="0"/>
                  </a:rPr>
                  <a:t>→ the reference to history is lost because of a critical change</a:t>
                </a:r>
                <a:endParaRPr lang="en-US" sz="28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5DF31DF-9C1A-460C-8D51-5C97793B37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901" y="2609515"/>
                <a:ext cx="5021574" cy="1480598"/>
              </a:xfrm>
              <a:prstGeom prst="rect">
                <a:avLst/>
              </a:prstGeom>
              <a:blipFill rotWithShape="1">
                <a:blip r:embed="rId5"/>
                <a:stretch>
                  <a:fillRect l="-2552" t="-3704" r="-3524" b="-10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549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063" name="Group 247">
            <a:extLst>
              <a:ext uri="{FF2B5EF4-FFF2-40B4-BE49-F238E27FC236}">
                <a16:creationId xmlns:a16="http://schemas.microsoft.com/office/drawing/2014/main" id="{93B3F131-2C0F-4AC2-9A58-71258DC5A3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308475"/>
              </p:ext>
            </p:extLst>
          </p:nvPr>
        </p:nvGraphicFramePr>
        <p:xfrm>
          <a:off x="3452730" y="1961367"/>
          <a:ext cx="3138488" cy="3108960"/>
        </p:xfrm>
        <a:graphic>
          <a:graphicData uri="http://schemas.openxmlformats.org/drawingml/2006/table">
            <a:tbl>
              <a:tblPr/>
              <a:tblGrid>
                <a:gridCol w="523875">
                  <a:extLst>
                    <a:ext uri="{9D8B030D-6E8A-4147-A177-3AD203B41FA5}">
                      <a16:colId xmlns:a16="http://schemas.microsoft.com/office/drawing/2014/main" val="397973853"/>
                    </a:ext>
                  </a:extLst>
                </a:gridCol>
                <a:gridCol w="522288">
                  <a:extLst>
                    <a:ext uri="{9D8B030D-6E8A-4147-A177-3AD203B41FA5}">
                      <a16:colId xmlns:a16="http://schemas.microsoft.com/office/drawing/2014/main" val="2244368280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196923608"/>
                    </a:ext>
                  </a:extLst>
                </a:gridCol>
                <a:gridCol w="522287">
                  <a:extLst>
                    <a:ext uri="{9D8B030D-6E8A-4147-A177-3AD203B41FA5}">
                      <a16:colId xmlns:a16="http://schemas.microsoft.com/office/drawing/2014/main" val="908217067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1511185799"/>
                    </a:ext>
                  </a:extLst>
                </a:gridCol>
                <a:gridCol w="522288">
                  <a:extLst>
                    <a:ext uri="{9D8B030D-6E8A-4147-A177-3AD203B41FA5}">
                      <a16:colId xmlns:a16="http://schemas.microsoft.com/office/drawing/2014/main" val="1559569927"/>
                    </a:ext>
                  </a:extLst>
                </a:gridCol>
              </a:tblGrid>
              <a:tr h="388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1211205"/>
                  </a:ext>
                </a:extLst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1734218"/>
                  </a:ext>
                </a:extLst>
              </a:tr>
              <a:tr h="388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5169835"/>
                  </a:ext>
                </a:extLst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637790"/>
                  </a:ext>
                </a:extLst>
              </a:tr>
              <a:tr h="388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1242485"/>
                  </a:ext>
                </a:extLst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063928"/>
                  </a:ext>
                </a:extLst>
              </a:tr>
            </a:tbl>
          </a:graphicData>
        </a:graphic>
      </p:graphicFrame>
      <p:graphicFrame>
        <p:nvGraphicFramePr>
          <p:cNvPr id="35299" name="Group 483">
            <a:extLst>
              <a:ext uri="{FF2B5EF4-FFF2-40B4-BE49-F238E27FC236}">
                <a16:creationId xmlns:a16="http://schemas.microsoft.com/office/drawing/2014/main" id="{04F0FB70-03F7-4A8C-A593-AC750ED4B8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119846"/>
              </p:ext>
            </p:extLst>
          </p:nvPr>
        </p:nvGraphicFramePr>
        <p:xfrm>
          <a:off x="3819444" y="1504167"/>
          <a:ext cx="3138487" cy="3108960"/>
        </p:xfrm>
        <a:graphic>
          <a:graphicData uri="http://schemas.openxmlformats.org/drawingml/2006/table">
            <a:tbl>
              <a:tblPr/>
              <a:tblGrid>
                <a:gridCol w="523875">
                  <a:extLst>
                    <a:ext uri="{9D8B030D-6E8A-4147-A177-3AD203B41FA5}">
                      <a16:colId xmlns:a16="http://schemas.microsoft.com/office/drawing/2014/main" val="827735468"/>
                    </a:ext>
                  </a:extLst>
                </a:gridCol>
                <a:gridCol w="522287">
                  <a:extLst>
                    <a:ext uri="{9D8B030D-6E8A-4147-A177-3AD203B41FA5}">
                      <a16:colId xmlns:a16="http://schemas.microsoft.com/office/drawing/2014/main" val="3411668261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58818570"/>
                    </a:ext>
                  </a:extLst>
                </a:gridCol>
                <a:gridCol w="522288">
                  <a:extLst>
                    <a:ext uri="{9D8B030D-6E8A-4147-A177-3AD203B41FA5}">
                      <a16:colId xmlns:a16="http://schemas.microsoft.com/office/drawing/2014/main" val="3925239409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1754616334"/>
                    </a:ext>
                  </a:extLst>
                </a:gridCol>
                <a:gridCol w="522287">
                  <a:extLst>
                    <a:ext uri="{9D8B030D-6E8A-4147-A177-3AD203B41FA5}">
                      <a16:colId xmlns:a16="http://schemas.microsoft.com/office/drawing/2014/main" val="1499406062"/>
                    </a:ext>
                  </a:extLst>
                </a:gridCol>
              </a:tblGrid>
              <a:tr h="388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7279382"/>
                  </a:ext>
                </a:extLst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5041712"/>
                  </a:ext>
                </a:extLst>
              </a:tr>
              <a:tr h="388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171645"/>
                  </a:ext>
                </a:extLst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9043208"/>
                  </a:ext>
                </a:extLst>
              </a:tr>
              <a:tr h="388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790553"/>
                  </a:ext>
                </a:extLst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5497975"/>
                  </a:ext>
                </a:extLst>
              </a:tr>
            </a:tbl>
          </a:graphicData>
        </a:graphic>
      </p:graphicFrame>
      <p:graphicFrame>
        <p:nvGraphicFramePr>
          <p:cNvPr id="35350" name="Group 534">
            <a:extLst>
              <a:ext uri="{FF2B5EF4-FFF2-40B4-BE49-F238E27FC236}">
                <a16:creationId xmlns:a16="http://schemas.microsoft.com/office/drawing/2014/main" id="{DD04CDBE-D2CE-44FF-BB8D-DE0B5FD1BB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06960"/>
              </p:ext>
            </p:extLst>
          </p:nvPr>
        </p:nvGraphicFramePr>
        <p:xfrm>
          <a:off x="4124244" y="1046967"/>
          <a:ext cx="3138487" cy="3108960"/>
        </p:xfrm>
        <a:graphic>
          <a:graphicData uri="http://schemas.openxmlformats.org/drawingml/2006/table">
            <a:tbl>
              <a:tblPr/>
              <a:tblGrid>
                <a:gridCol w="523875">
                  <a:extLst>
                    <a:ext uri="{9D8B030D-6E8A-4147-A177-3AD203B41FA5}">
                      <a16:colId xmlns:a16="http://schemas.microsoft.com/office/drawing/2014/main" val="3778990117"/>
                    </a:ext>
                  </a:extLst>
                </a:gridCol>
                <a:gridCol w="522287">
                  <a:extLst>
                    <a:ext uri="{9D8B030D-6E8A-4147-A177-3AD203B41FA5}">
                      <a16:colId xmlns:a16="http://schemas.microsoft.com/office/drawing/2014/main" val="3021351054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120516453"/>
                    </a:ext>
                  </a:extLst>
                </a:gridCol>
                <a:gridCol w="522288">
                  <a:extLst>
                    <a:ext uri="{9D8B030D-6E8A-4147-A177-3AD203B41FA5}">
                      <a16:colId xmlns:a16="http://schemas.microsoft.com/office/drawing/2014/main" val="2150317482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881194342"/>
                    </a:ext>
                  </a:extLst>
                </a:gridCol>
                <a:gridCol w="522287">
                  <a:extLst>
                    <a:ext uri="{9D8B030D-6E8A-4147-A177-3AD203B41FA5}">
                      <a16:colId xmlns:a16="http://schemas.microsoft.com/office/drawing/2014/main" val="1858993851"/>
                    </a:ext>
                  </a:extLst>
                </a:gridCol>
              </a:tblGrid>
              <a:tr h="388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6844823"/>
                  </a:ext>
                </a:extLst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9808428"/>
                  </a:ext>
                </a:extLst>
              </a:tr>
              <a:tr h="388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604207"/>
                  </a:ext>
                </a:extLst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338969"/>
                  </a:ext>
                </a:extLst>
              </a:tr>
              <a:tr h="388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4405268"/>
                  </a:ext>
                </a:extLst>
              </a:tr>
              <a:tr h="390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918640"/>
                  </a:ext>
                </a:extLst>
              </a:tr>
            </a:tbl>
          </a:graphicData>
        </a:graphic>
      </p:graphicFrame>
      <p:sp>
        <p:nvSpPr>
          <p:cNvPr id="35401" name="Rectangle 585">
            <a:extLst>
              <a:ext uri="{FF2B5EF4-FFF2-40B4-BE49-F238E27FC236}">
                <a16:creationId xmlns:a16="http://schemas.microsoft.com/office/drawing/2014/main" id="{EF15F00A-4B52-4378-86AC-1701ABC5A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1730" y="4399767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i="1" dirty="0"/>
              <a:t>t </a:t>
            </a:r>
            <a:r>
              <a:rPr lang="en-US" altLang="en-US" sz="2400" dirty="0"/>
              <a:t>= t + 1</a:t>
            </a:r>
            <a:endParaRPr lang="en-US" altLang="en-US" sz="2400" i="1" dirty="0"/>
          </a:p>
        </p:txBody>
      </p:sp>
      <p:sp>
        <p:nvSpPr>
          <p:cNvPr id="35402" name="Rectangle 586">
            <a:extLst>
              <a:ext uri="{FF2B5EF4-FFF2-40B4-BE49-F238E27FC236}">
                <a16:creationId xmlns:a16="http://schemas.microsoft.com/office/drawing/2014/main" id="{D92D41E3-B89E-47CB-98AC-34BAAD249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7530" y="3942567"/>
            <a:ext cx="838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i="1" dirty="0"/>
              <a:t>t </a:t>
            </a:r>
            <a:r>
              <a:rPr lang="en-US" altLang="en-US" sz="2400" dirty="0"/>
              <a:t>= t + </a:t>
            </a:r>
            <a:r>
              <a:rPr lang="en-US" altLang="en-US" sz="2400" i="1" dirty="0"/>
              <a:t>n</a:t>
            </a:r>
          </a:p>
        </p:txBody>
      </p:sp>
      <p:sp>
        <p:nvSpPr>
          <p:cNvPr id="35403" name="Rectangle 587">
            <a:extLst>
              <a:ext uri="{FF2B5EF4-FFF2-40B4-BE49-F238E27FC236}">
                <a16:creationId xmlns:a16="http://schemas.microsoft.com/office/drawing/2014/main" id="{74014604-5B43-4169-AFF8-2607B696E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9330" y="4933167"/>
            <a:ext cx="838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i="1" dirty="0"/>
              <a:t>t </a:t>
            </a:r>
            <a:r>
              <a:rPr lang="en-US" altLang="en-US" sz="2400" dirty="0"/>
              <a:t>= t</a:t>
            </a:r>
            <a:endParaRPr lang="en-US" altLang="en-US" sz="2400" i="1" dirty="0"/>
          </a:p>
        </p:txBody>
      </p:sp>
      <p:sp>
        <p:nvSpPr>
          <p:cNvPr id="35404" name="Line 588">
            <a:extLst>
              <a:ext uri="{FF2B5EF4-FFF2-40B4-BE49-F238E27FC236}">
                <a16:creationId xmlns:a16="http://schemas.microsoft.com/office/drawing/2014/main" id="{858ECCB7-D1AE-442B-B41F-FE7DA0D784D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53330" y="4247367"/>
            <a:ext cx="838200" cy="114300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 type="triangl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05" name="Text Box 589">
            <a:extLst>
              <a:ext uri="{FF2B5EF4-FFF2-40B4-BE49-F238E27FC236}">
                <a16:creationId xmlns:a16="http://schemas.microsoft.com/office/drawing/2014/main" id="{0A4FDEA3-8A45-40B1-B871-25838ECE0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3330" y="3520231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>
                <a:solidFill>
                  <a:srgbClr val="CC3300"/>
                </a:solidFill>
              </a:rPr>
              <a:t>time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4A7B5F-1785-42B5-9B33-BEF8464DA88F}"/>
              </a:ext>
            </a:extLst>
          </p:cNvPr>
          <p:cNvSpPr txBox="1"/>
          <p:nvPr/>
        </p:nvSpPr>
        <p:spPr>
          <a:xfrm>
            <a:off x="6666052" y="1730534"/>
            <a:ext cx="1879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Citing 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endParaRPr lang="en-US" sz="2400" b="1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7460BB-041D-4DBE-9E51-A0139941825D}"/>
              </a:ext>
            </a:extLst>
          </p:cNvPr>
          <p:cNvSpPr txBox="1"/>
          <p:nvPr/>
        </p:nvSpPr>
        <p:spPr>
          <a:xfrm>
            <a:off x="3260849" y="5301640"/>
            <a:ext cx="1879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↓ </a:t>
            </a:r>
            <a:r>
              <a:rPr lang="en-US" sz="2400" b="1" i="1" dirty="0"/>
              <a:t>Cited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01" grpId="0"/>
      <p:bldP spid="35402" grpId="0"/>
      <p:bldP spid="35403" grpId="0"/>
      <p:bldP spid="3540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590</Words>
  <Application>Microsoft Office PowerPoint</Application>
  <PresentationFormat>Widescreen</PresentationFormat>
  <Paragraphs>115</Paragraphs>
  <Slides>20</Slides>
  <Notes>20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MS PGothic</vt:lpstr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“Critical Transitions” and “Avalanches” in Journal-Journal Citation Relations  Scientometrics 116(1) (2018) 623-644</vt:lpstr>
      <vt:lpstr>PowerPoint Presentation</vt:lpstr>
      <vt:lpstr>PowerPoint Presentation</vt:lpstr>
      <vt:lpstr>PowerPoint Presentation</vt:lpstr>
      <vt:lpstr>Static  Comparative Statics  Dynamic  Rosvall, M., &amp; Bergstrom, C. T. (2010). Mapping Change in Large Networks. PLoS ONE, 5(1), e8694. </vt:lpstr>
      <vt:lpstr>Methods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Self-organized criticality</vt:lpstr>
      <vt:lpstr>PowerPoint Presentation</vt:lpstr>
      <vt:lpstr>PowerPoint Presentation</vt:lpstr>
      <vt:lpstr>PowerPoint Presentation</vt:lpstr>
      <vt:lpstr>Conclusions</vt:lpstr>
      <vt:lpstr>“Critical Transitions” and “Avalanches” in Journal-Journal Citation Relations  Scientometrics 116(1) (2018) 623-644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“Critical Transitions” and “Avalanches” in Journal-Journal Citation Relations Scientometrics</dc:title>
  <dc:creator>Loet Leydesdorff</dc:creator>
  <cp:lastModifiedBy>Loet Leydesdorff</cp:lastModifiedBy>
  <cp:revision>54</cp:revision>
  <dcterms:created xsi:type="dcterms:W3CDTF">2018-08-28T06:24:15Z</dcterms:created>
  <dcterms:modified xsi:type="dcterms:W3CDTF">2018-09-11T17:09:53Z</dcterms:modified>
</cp:coreProperties>
</file>