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1"/>
    <p:sldMasterId id="2147483653" r:id="rId2"/>
    <p:sldMasterId id="2147483677" r:id="rId3"/>
    <p:sldMasterId id="2147483685" r:id="rId4"/>
  </p:sldMasterIdLst>
  <p:notesMasterIdLst>
    <p:notesMasterId r:id="rId50"/>
  </p:notesMasterIdLst>
  <p:sldIdLst>
    <p:sldId id="257" r:id="rId5"/>
    <p:sldId id="258" r:id="rId6"/>
    <p:sldId id="297" r:id="rId7"/>
    <p:sldId id="294" r:id="rId8"/>
    <p:sldId id="265" r:id="rId9"/>
    <p:sldId id="267" r:id="rId10"/>
    <p:sldId id="288" r:id="rId11"/>
    <p:sldId id="266" r:id="rId12"/>
    <p:sldId id="264" r:id="rId13"/>
    <p:sldId id="263" r:id="rId14"/>
    <p:sldId id="259" r:id="rId15"/>
    <p:sldId id="270" r:id="rId16"/>
    <p:sldId id="271" r:id="rId17"/>
    <p:sldId id="268" r:id="rId18"/>
    <p:sldId id="278" r:id="rId19"/>
    <p:sldId id="279" r:id="rId20"/>
    <p:sldId id="280" r:id="rId21"/>
    <p:sldId id="260" r:id="rId22"/>
    <p:sldId id="289" r:id="rId23"/>
    <p:sldId id="261" r:id="rId24"/>
    <p:sldId id="295" r:id="rId25"/>
    <p:sldId id="296" r:id="rId26"/>
    <p:sldId id="269" r:id="rId27"/>
    <p:sldId id="290" r:id="rId28"/>
    <p:sldId id="291" r:id="rId29"/>
    <p:sldId id="292" r:id="rId30"/>
    <p:sldId id="293" r:id="rId31"/>
    <p:sldId id="273" r:id="rId32"/>
    <p:sldId id="274" r:id="rId33"/>
    <p:sldId id="276" r:id="rId34"/>
    <p:sldId id="302" r:id="rId35"/>
    <p:sldId id="282" r:id="rId36"/>
    <p:sldId id="287" r:id="rId37"/>
    <p:sldId id="286" r:id="rId38"/>
    <p:sldId id="283" r:id="rId39"/>
    <p:sldId id="284" r:id="rId40"/>
    <p:sldId id="285" r:id="rId41"/>
    <p:sldId id="277" r:id="rId42"/>
    <p:sldId id="300" r:id="rId43"/>
    <p:sldId id="262" r:id="rId44"/>
    <p:sldId id="301" r:id="rId45"/>
    <p:sldId id="299" r:id="rId46"/>
    <p:sldId id="298" r:id="rId47"/>
    <p:sldId id="275" r:id="rId48"/>
    <p:sldId id="281"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9ABF"/>
    <a:srgbClr val="1371ED"/>
    <a:srgbClr val="E400E4"/>
    <a:srgbClr val="EB0000"/>
    <a:srgbClr val="E4D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4643"/>
  </p:normalViewPr>
  <p:slideViewPr>
    <p:cSldViewPr snapToGrid="0" snapToObjects="1">
      <p:cViewPr varScale="1">
        <p:scale>
          <a:sx n="112" d="100"/>
          <a:sy n="112" d="100"/>
        </p:scale>
        <p:origin x="1672"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584C7F-B85C-48A4-9CD9-3D7C7198D23E}" type="datetimeFigureOut">
              <a:rPr lang="en-GB" smtClean="0"/>
              <a:t>13/03/2018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54938-D193-4D92-9D00-4FC65AF55EB0}" type="slidenum">
              <a:rPr lang="en-GB" smtClean="0"/>
              <a:t>‹#›</a:t>
            </a:fld>
            <a:endParaRPr lang="en-GB"/>
          </a:p>
        </p:txBody>
      </p:sp>
    </p:spTree>
    <p:extLst>
      <p:ext uri="{BB962C8B-B14F-4D97-AF65-F5344CB8AC3E}">
        <p14:creationId xmlns:p14="http://schemas.microsoft.com/office/powerpoint/2010/main" val="4136028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verview 1">
    <p:bg>
      <p:bgPr>
        <a:solidFill>
          <a:schemeClr val="accent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3" name="Subtitle 2"/>
          <p:cNvSpPr>
            <a:spLocks noGrp="1"/>
          </p:cNvSpPr>
          <p:nvPr>
            <p:ph type="subTitle" idx="1"/>
          </p:nvPr>
        </p:nvSpPr>
        <p:spPr>
          <a:xfrm>
            <a:off x="384488" y="2113935"/>
            <a:ext cx="4490673" cy="3547806"/>
          </a:xfrm>
          <a:prstGeom prst="rect">
            <a:avLst/>
          </a:prstGeo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384488" y="550056"/>
            <a:ext cx="7772400" cy="1470025"/>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20" name="Picture Placeholder 19"/>
          <p:cNvSpPr>
            <a:spLocks noGrp="1"/>
          </p:cNvSpPr>
          <p:nvPr>
            <p:ph type="pic" sz="quarter" idx="10"/>
          </p:nvPr>
        </p:nvSpPr>
        <p:spPr>
          <a:xfrm>
            <a:off x="4924169" y="286691"/>
            <a:ext cx="4506912" cy="6883229"/>
          </a:xfrm>
          <a:custGeom>
            <a:avLst/>
            <a:gdLst/>
            <a:ahLst/>
            <a:cxnLst/>
            <a:rect l="l" t="t" r="r" b="b"/>
            <a:pathLst>
              <a:path w="4506912" h="6883229">
                <a:moveTo>
                  <a:pt x="4506912" y="0"/>
                </a:moveTo>
                <a:lnTo>
                  <a:pt x="4506912" y="6883229"/>
                </a:lnTo>
                <a:lnTo>
                  <a:pt x="0" y="6883229"/>
                </a:lnTo>
                <a:lnTo>
                  <a:pt x="0" y="6572770"/>
                </a:lnTo>
                <a:close/>
              </a:path>
            </a:pathLst>
          </a:custGeom>
          <a:noFill/>
        </p:spPr>
        <p:txBody>
          <a:bodyPr/>
          <a:lstStyle/>
          <a:p>
            <a:r>
              <a:rPr lang="en-US"/>
              <a:t>Click icon to add picture</a:t>
            </a:r>
          </a:p>
        </p:txBody>
      </p:sp>
    </p:spTree>
    <p:extLst>
      <p:ext uri="{BB962C8B-B14F-4D97-AF65-F5344CB8AC3E}">
        <p14:creationId xmlns:p14="http://schemas.microsoft.com/office/powerpoint/2010/main" val="2858471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1 text box and Statistic">
    <p:bg>
      <p:bgPr>
        <a:solidFill>
          <a:schemeClr val="tx1"/>
        </a:solid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3" name="Text Placeholder 2"/>
          <p:cNvSpPr>
            <a:spLocks noGrp="1"/>
          </p:cNvSpPr>
          <p:nvPr>
            <p:ph type="body" sz="quarter" idx="18" hasCustomPrompt="1"/>
          </p:nvPr>
        </p:nvSpPr>
        <p:spPr>
          <a:xfrm>
            <a:off x="3219450" y="2195513"/>
            <a:ext cx="2524125" cy="2770187"/>
          </a:xfrm>
          <a:prstGeom prst="rect">
            <a:avLst/>
          </a:prstGeom>
          <a:solidFill>
            <a:schemeClr val="bg1">
              <a:alpha val="50000"/>
            </a:schemeClr>
          </a:solidFill>
        </p:spPr>
        <p:txBody>
          <a:bodyPr vert="horz"/>
          <a:lstStyle>
            <a:lvl1pPr marL="0" indent="0">
              <a:buNone/>
              <a:defRPr sz="6000">
                <a:latin typeface="Open Sans Extrabold"/>
                <a:cs typeface="Open Sans Extrabold"/>
              </a:defRPr>
            </a:lvl1pPr>
            <a:lvl2pPr marL="1588" indent="0" algn="l">
              <a:buFontTx/>
              <a:buNone/>
              <a:defRPr sz="1200">
                <a:latin typeface="Open Sans "/>
                <a:cs typeface="Open Sans "/>
              </a:defRPr>
            </a:lvl2pPr>
            <a:lvl3pPr marL="1588" indent="0" algn="l">
              <a:buFontTx/>
              <a:buNone/>
              <a:defRPr sz="1200">
                <a:latin typeface="Open Sans "/>
                <a:cs typeface="Open Sans "/>
              </a:defRPr>
            </a:lvl3pPr>
            <a:lvl4pPr marL="1588" indent="0" algn="l">
              <a:buFontTx/>
              <a:buNone/>
              <a:defRPr sz="1200">
                <a:latin typeface="Open Sans "/>
                <a:cs typeface="Open Sans "/>
              </a:defRPr>
            </a:lvl4pPr>
            <a:lvl5pPr marL="1588" indent="0" algn="l">
              <a:buFontTx/>
              <a:buNone/>
              <a:defRPr sz="1200">
                <a:latin typeface="Open Sans "/>
                <a:cs typeface="Open Sans "/>
              </a:defRPr>
            </a:lvl5pPr>
          </a:lstStyle>
          <a:p>
            <a:pPr lvl="0"/>
            <a:r>
              <a:rPr lang="en-GB" dirty="0"/>
              <a:t>Main Stat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730867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2 text boxes &amp; Contact Details">
    <p:bg>
      <p:bgPr>
        <a:solidFill>
          <a:schemeClr val="accent4"/>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484909" y="6237644"/>
            <a:ext cx="1016000" cy="334028"/>
          </a:xfrm>
          <a:prstGeom prst="rect">
            <a:avLst/>
          </a:prstGeom>
        </p:spPr>
      </p:pic>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20"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9" name="Text Placeholder 40"/>
          <p:cNvSpPr>
            <a:spLocks noGrp="1"/>
          </p:cNvSpPr>
          <p:nvPr>
            <p:ph type="body" sz="quarter" idx="18" hasCustomPrompt="1"/>
          </p:nvPr>
        </p:nvSpPr>
        <p:spPr>
          <a:xfrm>
            <a:off x="3263285" y="2195513"/>
            <a:ext cx="2616605" cy="1516164"/>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hasCustomPrompt="1"/>
          </p:nvPr>
        </p:nvSpPr>
        <p:spPr>
          <a:xfrm>
            <a:off x="3263900" y="3892550"/>
            <a:ext cx="2616200" cy="1965325"/>
          </a:xfrm>
          <a:prstGeom prst="rect">
            <a:avLst/>
          </a:prstGeom>
          <a:solidFill>
            <a:schemeClr val="bg2">
              <a:alpha val="50000"/>
            </a:schemeClr>
          </a:solidFill>
        </p:spPr>
        <p:txBody>
          <a:bodyPr vert="horz"/>
          <a:lstStyle>
            <a:lvl1pPr marL="0" indent="0">
              <a:buNone/>
              <a:defRPr sz="1200" baseline="0">
                <a:latin typeface="Open Sans Extrabold"/>
                <a:cs typeface="Open Sans Extrabold"/>
              </a:defRPr>
            </a:lvl1pPr>
            <a:lvl2pPr marL="0" indent="0">
              <a:buNone/>
              <a:defRPr sz="1200">
                <a:latin typeface="Open Sans"/>
                <a:cs typeface="Open Sans"/>
              </a:defRPr>
            </a:lvl2pPr>
            <a:lvl3pPr marL="0" indent="0">
              <a:buNone/>
              <a:defRPr sz="1200">
                <a:solidFill>
                  <a:schemeClr val="bg1"/>
                </a:solidFill>
                <a:latin typeface="Open Sans Extrabold"/>
                <a:cs typeface="Open Sans Extrabold"/>
              </a:defRPr>
            </a:lvl3pPr>
            <a:lvl4pPr marL="3175" indent="0">
              <a:buNone/>
              <a:defRPr sz="1200">
                <a:solidFill>
                  <a:srgbClr val="FFFFFF"/>
                </a:solidFill>
                <a:latin typeface="Open Sans"/>
                <a:cs typeface="Open Sans"/>
              </a:defRPr>
            </a:lvl4pPr>
            <a:lvl5pPr marL="1588" indent="0">
              <a:buNone/>
              <a:defRPr sz="1200">
                <a:latin typeface="Open Sans Extrabold"/>
                <a:cs typeface="Open Sans Extrabold"/>
              </a:defRPr>
            </a:lvl5pPr>
          </a:lstStyle>
          <a:p>
            <a:pPr lvl="0"/>
            <a:r>
              <a:rPr lang="en-GB" dirty="0"/>
              <a:t>Contact Details go here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64497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2 text boxes &amp; Contact Details">
    <p:bg>
      <p:bgPr>
        <a:solidFill>
          <a:schemeClr val="tx1"/>
        </a:solid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9" name="Text Placeholder 40"/>
          <p:cNvSpPr>
            <a:spLocks noGrp="1"/>
          </p:cNvSpPr>
          <p:nvPr>
            <p:ph type="body" sz="quarter" idx="18" hasCustomPrompt="1"/>
          </p:nvPr>
        </p:nvSpPr>
        <p:spPr>
          <a:xfrm>
            <a:off x="3263285" y="2195513"/>
            <a:ext cx="2616605" cy="1516164"/>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hasCustomPrompt="1"/>
          </p:nvPr>
        </p:nvSpPr>
        <p:spPr>
          <a:xfrm>
            <a:off x="3263900" y="3892550"/>
            <a:ext cx="2616200" cy="1965325"/>
          </a:xfrm>
          <a:prstGeom prst="rect">
            <a:avLst/>
          </a:prstGeom>
          <a:solidFill>
            <a:schemeClr val="bg2">
              <a:alpha val="50000"/>
            </a:schemeClr>
          </a:solidFill>
        </p:spPr>
        <p:txBody>
          <a:bodyPr vert="horz"/>
          <a:lstStyle>
            <a:lvl1pPr marL="0" indent="0">
              <a:buNone/>
              <a:defRPr sz="1200" baseline="0">
                <a:latin typeface="Open Sans Extrabold"/>
                <a:cs typeface="Open Sans Extrabold"/>
              </a:defRPr>
            </a:lvl1pPr>
            <a:lvl2pPr marL="0" indent="0">
              <a:buNone/>
              <a:defRPr sz="1200">
                <a:latin typeface="Open Sans"/>
                <a:cs typeface="Open Sans"/>
              </a:defRPr>
            </a:lvl2pPr>
            <a:lvl3pPr marL="0" indent="0">
              <a:buNone/>
              <a:defRPr sz="1200">
                <a:solidFill>
                  <a:schemeClr val="bg1"/>
                </a:solidFill>
                <a:latin typeface="Open Sans Extrabold"/>
                <a:cs typeface="Open Sans Extrabold"/>
              </a:defRPr>
            </a:lvl3pPr>
            <a:lvl4pPr marL="3175" indent="0">
              <a:buNone/>
              <a:defRPr sz="1200">
                <a:solidFill>
                  <a:srgbClr val="FFFFFF"/>
                </a:solidFill>
                <a:latin typeface="Open Sans"/>
                <a:cs typeface="Open Sans"/>
              </a:defRPr>
            </a:lvl4pPr>
            <a:lvl5pPr marL="1588" indent="0">
              <a:buNone/>
              <a:defRPr sz="1200">
                <a:latin typeface="Open Sans Extrabold"/>
                <a:cs typeface="Open Sans Extrabold"/>
              </a:defRPr>
            </a:lvl5pPr>
          </a:lstStyle>
          <a:p>
            <a:pPr lvl="0"/>
            <a:r>
              <a:rPr lang="en-GB" dirty="0"/>
              <a:t>Contact Details go here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2052231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3351621" y="3195483"/>
            <a:ext cx="2594881" cy="266239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0" indent="0">
              <a:buNone/>
              <a:defRPr sz="1600">
                <a:latin typeface="Open Sans Extrabold"/>
                <a:cs typeface="Open Sans Extrabold"/>
              </a:defRPr>
            </a:lvl1pPr>
            <a:lvl2pPr marL="0" indent="0">
              <a:buNone/>
              <a:defRPr sz="1600">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5"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Tree>
    <p:extLst>
      <p:ext uri="{BB962C8B-B14F-4D97-AF65-F5344CB8AC3E}">
        <p14:creationId xmlns:p14="http://schemas.microsoft.com/office/powerpoint/2010/main" val="29795764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0" indent="0">
              <a:buNone/>
              <a:defRPr sz="1600">
                <a:latin typeface="Open Sans Extrabold"/>
                <a:cs typeface="Open Sans Extrabold"/>
              </a:defRPr>
            </a:lvl1pPr>
            <a:lvl2pPr marL="0" indent="0">
              <a:buNone/>
              <a:defRPr sz="1600">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5"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Text Placeholder 2"/>
          <p:cNvSpPr>
            <a:spLocks noGrp="1"/>
          </p:cNvSpPr>
          <p:nvPr>
            <p:ph type="body" sz="quarter" idx="18" hasCustomPrompt="1"/>
          </p:nvPr>
        </p:nvSpPr>
        <p:spPr>
          <a:xfrm>
            <a:off x="3219450" y="3195483"/>
            <a:ext cx="2524125" cy="2662391"/>
          </a:xfrm>
          <a:prstGeom prst="rect">
            <a:avLst/>
          </a:prstGeom>
          <a:solidFill>
            <a:schemeClr val="bg1">
              <a:alpha val="50000"/>
            </a:schemeClr>
          </a:solidFill>
        </p:spPr>
        <p:txBody>
          <a:bodyPr vert="horz"/>
          <a:lstStyle>
            <a:lvl1pPr marL="0" indent="0">
              <a:buNone/>
              <a:defRPr sz="6000">
                <a:latin typeface="Open Sans Extrabold"/>
                <a:cs typeface="Open Sans Extrabold"/>
              </a:defRPr>
            </a:lvl1pPr>
            <a:lvl2pPr marL="1588" indent="0" algn="l">
              <a:buFontTx/>
              <a:buNone/>
              <a:defRPr sz="1200">
                <a:latin typeface="Open Sans "/>
                <a:cs typeface="Open Sans "/>
              </a:defRPr>
            </a:lvl2pPr>
            <a:lvl3pPr marL="1588" indent="0" algn="l">
              <a:buFontTx/>
              <a:buNone/>
              <a:defRPr sz="1200">
                <a:latin typeface="Open Sans "/>
                <a:cs typeface="Open Sans "/>
              </a:defRPr>
            </a:lvl3pPr>
            <a:lvl4pPr marL="1588" indent="0" algn="l">
              <a:buFontTx/>
              <a:buNone/>
              <a:defRPr sz="1200">
                <a:latin typeface="Open Sans "/>
                <a:cs typeface="Open Sans "/>
              </a:defRPr>
            </a:lvl4pPr>
            <a:lvl5pPr marL="1588" indent="0" algn="l">
              <a:buFontTx/>
              <a:buNone/>
              <a:defRPr sz="1200">
                <a:latin typeface="Open Sans "/>
                <a:cs typeface="Open Sans "/>
              </a:defRPr>
            </a:lvl5pPr>
          </a:lstStyle>
          <a:p>
            <a:pPr lvl="0"/>
            <a:r>
              <a:rPr lang="en-GB" dirty="0"/>
              <a:t>Main Stat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9351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59905" y="550057"/>
            <a:ext cx="8439607" cy="728138"/>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1335554"/>
            <a:ext cx="6079562" cy="61451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6" name="Table Placeholder 5"/>
          <p:cNvSpPr>
            <a:spLocks noGrp="1"/>
          </p:cNvSpPr>
          <p:nvPr>
            <p:ph type="tbl" sz="quarter" idx="18"/>
          </p:nvPr>
        </p:nvSpPr>
        <p:spPr>
          <a:xfrm>
            <a:off x="354013" y="2032000"/>
            <a:ext cx="8445500" cy="3998913"/>
          </a:xfrm>
          <a:prstGeom prst="rect">
            <a:avLst/>
          </a:prstGeom>
        </p:spPr>
        <p:txBody>
          <a:bodyPr vert="horz"/>
          <a:lstStyle/>
          <a:p>
            <a:endParaRPr lang="en-US"/>
          </a:p>
        </p:txBody>
      </p:sp>
    </p:spTree>
    <p:extLst>
      <p:ext uri="{BB962C8B-B14F-4D97-AF65-F5344CB8AC3E}">
        <p14:creationId xmlns:p14="http://schemas.microsoft.com/office/powerpoint/2010/main" val="1873575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Intro Para, 2 text boxes and imag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6" name="Text Placeholder 40"/>
          <p:cNvSpPr>
            <a:spLocks noGrp="1"/>
          </p:cNvSpPr>
          <p:nvPr>
            <p:ph type="body" sz="quarter" idx="18" hasCustomPrompt="1"/>
          </p:nvPr>
        </p:nvSpPr>
        <p:spPr>
          <a:xfrm>
            <a:off x="3351621" y="3195483"/>
            <a:ext cx="2594881" cy="266239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0" indent="0">
              <a:buNone/>
              <a:defRPr sz="1600">
                <a:solidFill>
                  <a:srgbClr val="FFFFFF"/>
                </a:solidFill>
                <a:latin typeface="Open Sans Extrabold"/>
                <a:cs typeface="Open Sans Extrabold"/>
              </a:defRPr>
            </a:lvl1pPr>
            <a:lvl2pPr marL="0" indent="0">
              <a:buNone/>
              <a:defRPr sz="1600">
                <a:solidFill>
                  <a:srgbClr val="FFFFFF"/>
                </a:solidFill>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5"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3657440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itle, Intro Para, 2 text boxes and imag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0" indent="0">
              <a:buNone/>
              <a:defRPr sz="1600">
                <a:solidFill>
                  <a:srgbClr val="FFFFFF"/>
                </a:solidFill>
                <a:latin typeface="Open Sans Extrabold"/>
                <a:cs typeface="Open Sans Extrabold"/>
              </a:defRPr>
            </a:lvl1pPr>
            <a:lvl2pPr marL="0" indent="0">
              <a:buNone/>
              <a:defRPr sz="1600">
                <a:solidFill>
                  <a:srgbClr val="FFFFFF"/>
                </a:solidFill>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5"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
        <p:nvSpPr>
          <p:cNvPr id="11" name="Text Placeholder 2"/>
          <p:cNvSpPr>
            <a:spLocks noGrp="1"/>
          </p:cNvSpPr>
          <p:nvPr>
            <p:ph type="body" sz="quarter" idx="18" hasCustomPrompt="1"/>
          </p:nvPr>
        </p:nvSpPr>
        <p:spPr>
          <a:xfrm>
            <a:off x="3219450" y="3195483"/>
            <a:ext cx="2524125" cy="2662391"/>
          </a:xfrm>
          <a:prstGeom prst="rect">
            <a:avLst/>
          </a:prstGeom>
          <a:solidFill>
            <a:schemeClr val="bg1">
              <a:alpha val="50000"/>
            </a:schemeClr>
          </a:solidFill>
        </p:spPr>
        <p:txBody>
          <a:bodyPr vert="horz"/>
          <a:lstStyle>
            <a:lvl1pPr marL="0" indent="0">
              <a:buNone/>
              <a:defRPr sz="6000">
                <a:latin typeface="Open Sans Extrabold"/>
                <a:cs typeface="Open Sans Extrabold"/>
              </a:defRPr>
            </a:lvl1pPr>
            <a:lvl2pPr marL="1588" indent="0" algn="l">
              <a:buFontTx/>
              <a:buNone/>
              <a:defRPr sz="1200">
                <a:latin typeface="Open Sans "/>
                <a:cs typeface="Open Sans "/>
              </a:defRPr>
            </a:lvl2pPr>
            <a:lvl3pPr marL="1588" indent="0" algn="l">
              <a:buFontTx/>
              <a:buNone/>
              <a:defRPr sz="1200">
                <a:latin typeface="Open Sans "/>
                <a:cs typeface="Open Sans "/>
              </a:defRPr>
            </a:lvl3pPr>
            <a:lvl4pPr marL="1588" indent="0" algn="l">
              <a:buFontTx/>
              <a:buNone/>
              <a:defRPr sz="1200">
                <a:latin typeface="Open Sans "/>
                <a:cs typeface="Open Sans "/>
              </a:defRPr>
            </a:lvl4pPr>
            <a:lvl5pPr marL="1588" indent="0" algn="l">
              <a:buFontTx/>
              <a:buNone/>
              <a:defRPr sz="1200">
                <a:latin typeface="Open Sans "/>
                <a:cs typeface="Open Sans "/>
              </a:defRPr>
            </a:lvl5pPr>
          </a:lstStyle>
          <a:p>
            <a:pPr lvl="0"/>
            <a:r>
              <a:rPr lang="en-GB" dirty="0"/>
              <a:t>Main Stat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870510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2 text boxes and image">
    <p:bg>
      <p:bgPr>
        <a:solidFill>
          <a:schemeClr val="accent4"/>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3351621" y="2195513"/>
            <a:ext cx="2594881"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Tree>
    <p:extLst>
      <p:ext uri="{BB962C8B-B14F-4D97-AF65-F5344CB8AC3E}">
        <p14:creationId xmlns:p14="http://schemas.microsoft.com/office/powerpoint/2010/main" val="25089100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2 text boxes and imag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6" name="Text Placeholder 40"/>
          <p:cNvSpPr>
            <a:spLocks noGrp="1"/>
          </p:cNvSpPr>
          <p:nvPr>
            <p:ph type="body" sz="quarter" idx="18" hasCustomPrompt="1"/>
          </p:nvPr>
        </p:nvSpPr>
        <p:spPr>
          <a:xfrm>
            <a:off x="3351621" y="2195513"/>
            <a:ext cx="2594881"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488424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Overview 1">
    <p:bg>
      <p:bgPr>
        <a:solidFill>
          <a:schemeClr val="accent3"/>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3" name="Subtitle 2"/>
          <p:cNvSpPr>
            <a:spLocks noGrp="1"/>
          </p:cNvSpPr>
          <p:nvPr>
            <p:ph type="subTitle" idx="1"/>
          </p:nvPr>
        </p:nvSpPr>
        <p:spPr>
          <a:xfrm>
            <a:off x="384489" y="2630129"/>
            <a:ext cx="2491446" cy="3031612"/>
          </a:xfrm>
          <a:prstGeom prst="rect">
            <a:avLst/>
          </a:prstGeo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384488" y="550056"/>
            <a:ext cx="3499254" cy="1470025"/>
          </a:xfrm>
          <a:prstGeom prst="rect">
            <a:avLst/>
          </a:prstGeom>
        </p:spPr>
        <p:txBody>
          <a:bodyPr anchor="t"/>
          <a:lstStyle>
            <a:lvl1pPr>
              <a:defRPr sz="4000">
                <a:solidFill>
                  <a:schemeClr val="tx1"/>
                </a:solidFill>
              </a:defRPr>
            </a:lvl1pPr>
          </a:lstStyle>
          <a:p>
            <a:r>
              <a:rPr lang="en-US"/>
              <a:t>Click to edit Master title style</a:t>
            </a:r>
            <a:endParaRPr lang="en-US" dirty="0"/>
          </a:p>
        </p:txBody>
      </p:sp>
      <p:sp>
        <p:nvSpPr>
          <p:cNvPr id="20" name="Picture Placeholder 19"/>
          <p:cNvSpPr>
            <a:spLocks noGrp="1"/>
          </p:cNvSpPr>
          <p:nvPr>
            <p:ph type="pic" sz="quarter" idx="10"/>
          </p:nvPr>
        </p:nvSpPr>
        <p:spPr>
          <a:xfrm>
            <a:off x="2343201" y="-65632"/>
            <a:ext cx="6899428" cy="6973358"/>
          </a:xfrm>
          <a:custGeom>
            <a:avLst/>
            <a:gdLst>
              <a:gd name="connsiteX0" fmla="*/ 0 w 4506912"/>
              <a:gd name="connsiteY0" fmla="*/ 0 h 6883229"/>
              <a:gd name="connsiteX1" fmla="*/ 4506912 w 4506912"/>
              <a:gd name="connsiteY1" fmla="*/ 0 h 6883229"/>
              <a:gd name="connsiteX2" fmla="*/ 4506912 w 4506912"/>
              <a:gd name="connsiteY2" fmla="*/ 6883229 h 6883229"/>
              <a:gd name="connsiteX3" fmla="*/ 0 w 4506912"/>
              <a:gd name="connsiteY3" fmla="*/ 6883229 h 6883229"/>
              <a:gd name="connsiteX4" fmla="*/ 0 w 4506912"/>
              <a:gd name="connsiteY4" fmla="*/ 0 h 6883229"/>
              <a:gd name="connsiteX0" fmla="*/ 0 w 4506912"/>
              <a:gd name="connsiteY0" fmla="*/ 0 h 6883229"/>
              <a:gd name="connsiteX1" fmla="*/ 4506912 w 4506912"/>
              <a:gd name="connsiteY1" fmla="*/ 0 h 6883229"/>
              <a:gd name="connsiteX2" fmla="*/ 4031686 w 4506912"/>
              <a:gd name="connsiteY2" fmla="*/ 6588261 h 6883229"/>
              <a:gd name="connsiteX3" fmla="*/ 0 w 4506912"/>
              <a:gd name="connsiteY3" fmla="*/ 6883229 h 6883229"/>
              <a:gd name="connsiteX4" fmla="*/ 0 w 4506912"/>
              <a:gd name="connsiteY4" fmla="*/ 0 h 6883229"/>
              <a:gd name="connsiteX0" fmla="*/ 0 w 4506912"/>
              <a:gd name="connsiteY0" fmla="*/ 0 h 6883229"/>
              <a:gd name="connsiteX1" fmla="*/ 4506912 w 4506912"/>
              <a:gd name="connsiteY1" fmla="*/ 0 h 6883229"/>
              <a:gd name="connsiteX2" fmla="*/ 4236525 w 4506912"/>
              <a:gd name="connsiteY2" fmla="*/ 6563680 h 6883229"/>
              <a:gd name="connsiteX3" fmla="*/ 0 w 4506912"/>
              <a:gd name="connsiteY3" fmla="*/ 6883229 h 6883229"/>
              <a:gd name="connsiteX4" fmla="*/ 0 w 4506912"/>
              <a:gd name="connsiteY4" fmla="*/ 0 h 6883229"/>
              <a:gd name="connsiteX0" fmla="*/ 0 w 4236525"/>
              <a:gd name="connsiteY0" fmla="*/ 286774 h 7170003"/>
              <a:gd name="connsiteX1" fmla="*/ 4228331 w 4236525"/>
              <a:gd name="connsiteY1" fmla="*/ 0 h 7170003"/>
              <a:gd name="connsiteX2" fmla="*/ 4236525 w 4236525"/>
              <a:gd name="connsiteY2" fmla="*/ 6850454 h 7170003"/>
              <a:gd name="connsiteX3" fmla="*/ 0 w 4236525"/>
              <a:gd name="connsiteY3" fmla="*/ 7170003 h 7170003"/>
              <a:gd name="connsiteX4" fmla="*/ 0 w 4236525"/>
              <a:gd name="connsiteY4" fmla="*/ 286774 h 7170003"/>
              <a:gd name="connsiteX0" fmla="*/ 98323 w 4236525"/>
              <a:gd name="connsiteY0" fmla="*/ 0 h 7170004"/>
              <a:gd name="connsiteX1" fmla="*/ 4228331 w 4236525"/>
              <a:gd name="connsiteY1" fmla="*/ 1 h 7170004"/>
              <a:gd name="connsiteX2" fmla="*/ 4236525 w 4236525"/>
              <a:gd name="connsiteY2" fmla="*/ 6850455 h 7170004"/>
              <a:gd name="connsiteX3" fmla="*/ 0 w 4236525"/>
              <a:gd name="connsiteY3" fmla="*/ 7170004 h 7170004"/>
              <a:gd name="connsiteX4" fmla="*/ 98323 w 4236525"/>
              <a:gd name="connsiteY4" fmla="*/ 0 h 7170004"/>
              <a:gd name="connsiteX0" fmla="*/ 1941871 w 6080073"/>
              <a:gd name="connsiteY0" fmla="*/ 0 h 6858649"/>
              <a:gd name="connsiteX1" fmla="*/ 6071879 w 6080073"/>
              <a:gd name="connsiteY1" fmla="*/ 1 h 6858649"/>
              <a:gd name="connsiteX2" fmla="*/ 6080073 w 6080073"/>
              <a:gd name="connsiteY2" fmla="*/ 6850455 h 6858649"/>
              <a:gd name="connsiteX3" fmla="*/ 0 w 6080073"/>
              <a:gd name="connsiteY3" fmla="*/ 6858649 h 6858649"/>
              <a:gd name="connsiteX4" fmla="*/ 1941871 w 6080073"/>
              <a:gd name="connsiteY4" fmla="*/ 0 h 6858649"/>
              <a:gd name="connsiteX0" fmla="*/ 2679291 w 6817493"/>
              <a:gd name="connsiteY0" fmla="*/ 0 h 6891423"/>
              <a:gd name="connsiteX1" fmla="*/ 6809299 w 6817493"/>
              <a:gd name="connsiteY1" fmla="*/ 1 h 6891423"/>
              <a:gd name="connsiteX2" fmla="*/ 6817493 w 6817493"/>
              <a:gd name="connsiteY2" fmla="*/ 6850455 h 6891423"/>
              <a:gd name="connsiteX3" fmla="*/ 0 w 6817493"/>
              <a:gd name="connsiteY3" fmla="*/ 6891423 h 6891423"/>
              <a:gd name="connsiteX4" fmla="*/ 2679291 w 6817493"/>
              <a:gd name="connsiteY4" fmla="*/ 0 h 6891423"/>
              <a:gd name="connsiteX0" fmla="*/ 2679291 w 6899428"/>
              <a:gd name="connsiteY0" fmla="*/ 0 h 6907810"/>
              <a:gd name="connsiteX1" fmla="*/ 6809299 w 6899428"/>
              <a:gd name="connsiteY1" fmla="*/ 1 h 6907810"/>
              <a:gd name="connsiteX2" fmla="*/ 6899428 w 6899428"/>
              <a:gd name="connsiteY2" fmla="*/ 6907810 h 6907810"/>
              <a:gd name="connsiteX3" fmla="*/ 0 w 6899428"/>
              <a:gd name="connsiteY3" fmla="*/ 6891423 h 6907810"/>
              <a:gd name="connsiteX4" fmla="*/ 2679291 w 6899428"/>
              <a:gd name="connsiteY4" fmla="*/ 0 h 6907810"/>
              <a:gd name="connsiteX0" fmla="*/ 2679291 w 6899428"/>
              <a:gd name="connsiteY0" fmla="*/ 57354 h 6965164"/>
              <a:gd name="connsiteX1" fmla="*/ 6866654 w 6899428"/>
              <a:gd name="connsiteY1" fmla="*/ 0 h 6965164"/>
              <a:gd name="connsiteX2" fmla="*/ 6899428 w 6899428"/>
              <a:gd name="connsiteY2" fmla="*/ 6965164 h 6965164"/>
              <a:gd name="connsiteX3" fmla="*/ 0 w 6899428"/>
              <a:gd name="connsiteY3" fmla="*/ 6948777 h 6965164"/>
              <a:gd name="connsiteX4" fmla="*/ 2679291 w 6899428"/>
              <a:gd name="connsiteY4" fmla="*/ 57354 h 6965164"/>
              <a:gd name="connsiteX0" fmla="*/ 2712065 w 6899428"/>
              <a:gd name="connsiteY0" fmla="*/ 0 h 6973358"/>
              <a:gd name="connsiteX1" fmla="*/ 6866654 w 6899428"/>
              <a:gd name="connsiteY1" fmla="*/ 8194 h 6973358"/>
              <a:gd name="connsiteX2" fmla="*/ 6899428 w 6899428"/>
              <a:gd name="connsiteY2" fmla="*/ 6973358 h 6973358"/>
              <a:gd name="connsiteX3" fmla="*/ 0 w 6899428"/>
              <a:gd name="connsiteY3" fmla="*/ 6956971 h 6973358"/>
              <a:gd name="connsiteX4" fmla="*/ 2712065 w 6899428"/>
              <a:gd name="connsiteY4" fmla="*/ 0 h 6973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9428" h="6973358">
                <a:moveTo>
                  <a:pt x="2712065" y="0"/>
                </a:moveTo>
                <a:lnTo>
                  <a:pt x="6866654" y="8194"/>
                </a:lnTo>
                <a:cubicBezTo>
                  <a:pt x="6869385" y="2291679"/>
                  <a:pt x="6896697" y="4689873"/>
                  <a:pt x="6899428" y="6973358"/>
                </a:cubicBezTo>
                <a:lnTo>
                  <a:pt x="0" y="6956971"/>
                </a:lnTo>
                <a:lnTo>
                  <a:pt x="2712065" y="0"/>
                </a:lnTo>
                <a:close/>
              </a:path>
            </a:pathLst>
          </a:custGeom>
          <a:noFill/>
        </p:spPr>
        <p:txBody>
          <a:bodyPr/>
          <a:lstStyle/>
          <a:p>
            <a:r>
              <a:rPr lang="en-US"/>
              <a:t>Click icon to add picture</a:t>
            </a:r>
          </a:p>
        </p:txBody>
      </p:sp>
    </p:spTree>
    <p:extLst>
      <p:ext uri="{BB962C8B-B14F-4D97-AF65-F5344CB8AC3E}">
        <p14:creationId xmlns:p14="http://schemas.microsoft.com/office/powerpoint/2010/main" val="25248405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1 text boxe and image">
    <p:bg>
      <p:bgPr>
        <a:solidFill>
          <a:schemeClr val="accent3"/>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tx1"/>
                </a:solidFill>
              </a:defRPr>
            </a:lvl1pPr>
          </a:lstStyle>
          <a:p>
            <a:r>
              <a:rPr lang="en-GB" dirty="0"/>
              <a:t>Click to edit Master title style</a:t>
            </a:r>
            <a:endParaRPr lang="en-US" dirty="0"/>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Subtitle 2"/>
          <p:cNvSpPr>
            <a:spLocks noGrp="1"/>
          </p:cNvSpPr>
          <p:nvPr>
            <p:ph type="subTitle" idx="1"/>
          </p:nvPr>
        </p:nvSpPr>
        <p:spPr>
          <a:xfrm>
            <a:off x="384488" y="2113935"/>
            <a:ext cx="4490673" cy="3547806"/>
          </a:xfrm>
          <a:prstGeom prst="rect">
            <a:avLst/>
          </a:prstGeo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440383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1 text boxe and image">
    <p:bg>
      <p:bgPr>
        <a:solidFill>
          <a:schemeClr val="accent3"/>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cxnSp>
        <p:nvCxnSpPr>
          <p:cNvPr id="7" name="Straight Connector 6"/>
          <p:cNvCxnSpPr/>
          <p:nvPr userDrawn="1"/>
        </p:nvCxnSpPr>
        <p:spPr>
          <a:xfrm>
            <a:off x="1069378" y="754255"/>
            <a:ext cx="43793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93103" y="4743432"/>
            <a:ext cx="4545929"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userDrawn="1"/>
        </p:nvPicPr>
        <p:blipFill>
          <a:blip r:embed="rId3"/>
          <a:stretch>
            <a:fillRect/>
          </a:stretch>
        </p:blipFill>
        <p:spPr>
          <a:xfrm>
            <a:off x="502175" y="525408"/>
            <a:ext cx="467418" cy="329942"/>
          </a:xfrm>
          <a:prstGeom prst="rect">
            <a:avLst/>
          </a:prstGeom>
        </p:spPr>
      </p:pic>
      <p:pic>
        <p:nvPicPr>
          <p:cNvPr id="13" name="Picture 12"/>
          <p:cNvPicPr>
            <a:picLocks noChangeAspect="1"/>
          </p:cNvPicPr>
          <p:nvPr userDrawn="1"/>
        </p:nvPicPr>
        <p:blipFill>
          <a:blip r:embed="rId3"/>
          <a:stretch>
            <a:fillRect/>
          </a:stretch>
        </p:blipFill>
        <p:spPr>
          <a:xfrm rot="10800000">
            <a:off x="5152738" y="4557669"/>
            <a:ext cx="295972" cy="208921"/>
          </a:xfrm>
          <a:prstGeom prst="rect">
            <a:avLst/>
          </a:prstGeom>
        </p:spPr>
      </p:pic>
      <p:sp>
        <p:nvSpPr>
          <p:cNvPr id="15" name="Text Placeholder 22"/>
          <p:cNvSpPr>
            <a:spLocks noGrp="1"/>
          </p:cNvSpPr>
          <p:nvPr>
            <p:ph type="body" sz="quarter" idx="22"/>
          </p:nvPr>
        </p:nvSpPr>
        <p:spPr>
          <a:xfrm>
            <a:off x="484909" y="4385614"/>
            <a:ext cx="2773278" cy="704645"/>
          </a:xfrm>
          <a:prstGeom prst="rect">
            <a:avLst/>
          </a:prstGeom>
        </p:spPr>
        <p:txBody>
          <a:bodyPr vert="horz"/>
          <a:lstStyle>
            <a:lvl1pPr marL="0" indent="0">
              <a:buNone/>
              <a:defRPr sz="1200">
                <a:solidFill>
                  <a:schemeClr val="tx1"/>
                </a:solidFill>
                <a:latin typeface="Open Sans"/>
                <a:cs typeface="Open Sans"/>
              </a:defRPr>
            </a:lvl1pPr>
            <a:lvl2pPr marL="0" indent="0">
              <a:buNone/>
              <a:defRPr sz="1200">
                <a:solidFill>
                  <a:schemeClr val="tx1"/>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sp>
        <p:nvSpPr>
          <p:cNvPr id="16" name="Subtitle 2"/>
          <p:cNvSpPr>
            <a:spLocks noGrp="1"/>
          </p:cNvSpPr>
          <p:nvPr>
            <p:ph type="subTitle" idx="1"/>
          </p:nvPr>
        </p:nvSpPr>
        <p:spPr>
          <a:xfrm>
            <a:off x="502175" y="958952"/>
            <a:ext cx="4946535" cy="3236145"/>
          </a:xfrm>
          <a:prstGeom prst="rect">
            <a:avLst/>
          </a:prstGeo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224710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1 text boxe and imag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4488" y="550056"/>
            <a:ext cx="6048930" cy="1470025"/>
          </a:xfrm>
          <a:prstGeom prst="rect">
            <a:avLst/>
          </a:prstGeom>
        </p:spPr>
        <p:txBody>
          <a:bodyPr/>
          <a:lstStyle>
            <a:lvl1pPr>
              <a:defRPr>
                <a:solidFill>
                  <a:srgbClr val="FFFFFF"/>
                </a:solidFill>
              </a:defRPr>
            </a:lvl1pPr>
          </a:lstStyle>
          <a:p>
            <a:r>
              <a:rPr lang="en-GB" dirty="0"/>
              <a:t>Click to edit Master title style</a:t>
            </a:r>
            <a:endParaRPr lang="en-US" dirty="0"/>
          </a:p>
        </p:txBody>
      </p:sp>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9" name="Subtitle 2"/>
          <p:cNvSpPr>
            <a:spLocks noGrp="1"/>
          </p:cNvSpPr>
          <p:nvPr>
            <p:ph type="subTitle" idx="1"/>
          </p:nvPr>
        </p:nvSpPr>
        <p:spPr>
          <a:xfrm>
            <a:off x="384488" y="2113935"/>
            <a:ext cx="4490673" cy="3547806"/>
          </a:xfrm>
          <a:prstGeom prst="rect">
            <a:avLst/>
          </a:prstGeo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41836467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Title, 1 text boxe and image">
    <p:bg>
      <p:bgPr>
        <a:solidFill>
          <a:schemeClr val="tx2"/>
        </a:solidFill>
        <a:effectLst/>
      </p:bgPr>
    </p:bg>
    <p:spTree>
      <p:nvGrpSpPr>
        <p:cNvPr id="1" name=""/>
        <p:cNvGrpSpPr/>
        <p:nvPr/>
      </p:nvGrpSpPr>
      <p:grpSpPr>
        <a:xfrm>
          <a:off x="0" y="0"/>
          <a:ext cx="0" cy="0"/>
          <a:chOff x="0" y="0"/>
          <a:chExt cx="0" cy="0"/>
        </a:xfrm>
      </p:grpSpPr>
      <p:sp>
        <p:nvSpPr>
          <p:cNvPr id="8"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
        <p:nvSpPr>
          <p:cNvPr id="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cxnSp>
        <p:nvCxnSpPr>
          <p:cNvPr id="11" name="Straight Connector 10"/>
          <p:cNvCxnSpPr/>
          <p:nvPr userDrawn="1"/>
        </p:nvCxnSpPr>
        <p:spPr>
          <a:xfrm>
            <a:off x="1069378" y="754255"/>
            <a:ext cx="4379332"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493103" y="4743432"/>
            <a:ext cx="4545929"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22"/>
          <p:cNvSpPr>
            <a:spLocks noGrp="1"/>
          </p:cNvSpPr>
          <p:nvPr>
            <p:ph type="body" sz="quarter" idx="22"/>
          </p:nvPr>
        </p:nvSpPr>
        <p:spPr>
          <a:xfrm>
            <a:off x="484909" y="4385614"/>
            <a:ext cx="2773278" cy="704645"/>
          </a:xfrm>
          <a:prstGeom prst="rect">
            <a:avLst/>
          </a:prstGeom>
        </p:spPr>
        <p:txBody>
          <a:bodyPr vert="horz"/>
          <a:lstStyle>
            <a:lvl1pPr marL="0" indent="0">
              <a:buNone/>
              <a:defRPr sz="1200">
                <a:solidFill>
                  <a:schemeClr val="bg2"/>
                </a:solidFill>
                <a:latin typeface="Open Sans"/>
                <a:cs typeface="Open Sans"/>
              </a:defRPr>
            </a:lvl1pPr>
            <a:lvl2pPr marL="0" indent="0">
              <a:buNone/>
              <a:defRPr sz="1200">
                <a:solidFill>
                  <a:schemeClr val="bg2"/>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sp>
        <p:nvSpPr>
          <p:cNvPr id="16" name="Subtitle 2"/>
          <p:cNvSpPr>
            <a:spLocks noGrp="1"/>
          </p:cNvSpPr>
          <p:nvPr>
            <p:ph type="subTitle" idx="1"/>
          </p:nvPr>
        </p:nvSpPr>
        <p:spPr>
          <a:xfrm>
            <a:off x="502175" y="958952"/>
            <a:ext cx="4946535" cy="3236145"/>
          </a:xfrm>
          <a:prstGeom prst="rect">
            <a:avLst/>
          </a:prstGeo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pic>
        <p:nvPicPr>
          <p:cNvPr id="19" name="Picture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02175" y="525408"/>
            <a:ext cx="469900" cy="330200"/>
          </a:xfrm>
          <a:prstGeom prst="rect">
            <a:avLst/>
          </a:prstGeom>
        </p:spPr>
      </p:pic>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5151398" y="4534510"/>
            <a:ext cx="297312" cy="208922"/>
          </a:xfrm>
          <a:prstGeom prst="rect">
            <a:avLst/>
          </a:prstGeom>
        </p:spPr>
      </p:pic>
    </p:spTree>
    <p:extLst>
      <p:ext uri="{BB962C8B-B14F-4D97-AF65-F5344CB8AC3E}">
        <p14:creationId xmlns:p14="http://schemas.microsoft.com/office/powerpoint/2010/main" val="31146614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2 text boxes and image">
    <p:bg>
      <p:bgPr>
        <a:solidFill>
          <a:schemeClr val="accent4"/>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	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8" name="Picture Placeholder 4"/>
          <p:cNvSpPr>
            <a:spLocks noGrp="1"/>
          </p:cNvSpPr>
          <p:nvPr>
            <p:ph type="pic" sz="quarter" idx="20"/>
          </p:nvPr>
        </p:nvSpPr>
        <p:spPr>
          <a:xfrm>
            <a:off x="6650934" y="-11112"/>
            <a:ext cx="2861796" cy="4394660"/>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cxnSp>
        <p:nvCxnSpPr>
          <p:cNvPr id="10" name="Straight Connector 9"/>
          <p:cNvCxnSpPr/>
          <p:nvPr userDrawn="1"/>
        </p:nvCxnSpPr>
        <p:spPr>
          <a:xfrm>
            <a:off x="4006528" y="2425739"/>
            <a:ext cx="2188809"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3430253" y="4954119"/>
            <a:ext cx="235345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3"/>
          <a:stretch>
            <a:fillRect/>
          </a:stretch>
        </p:blipFill>
        <p:spPr>
          <a:xfrm>
            <a:off x="3439325" y="2196892"/>
            <a:ext cx="467418" cy="329942"/>
          </a:xfrm>
          <a:prstGeom prst="rect">
            <a:avLst/>
          </a:prstGeom>
        </p:spPr>
      </p:pic>
      <p:pic>
        <p:nvPicPr>
          <p:cNvPr id="14" name="Picture 13"/>
          <p:cNvPicPr>
            <a:picLocks noChangeAspect="1"/>
          </p:cNvPicPr>
          <p:nvPr userDrawn="1"/>
        </p:nvPicPr>
        <p:blipFill>
          <a:blip r:embed="rId3"/>
          <a:stretch>
            <a:fillRect/>
          </a:stretch>
        </p:blipFill>
        <p:spPr>
          <a:xfrm rot="10800000">
            <a:off x="5899365" y="4768356"/>
            <a:ext cx="295972" cy="208921"/>
          </a:xfrm>
          <a:prstGeom prst="rect">
            <a:avLst/>
          </a:prstGeom>
        </p:spPr>
      </p:pic>
      <p:sp>
        <p:nvSpPr>
          <p:cNvPr id="25" name="Text Placeholder 18"/>
          <p:cNvSpPr>
            <a:spLocks noGrp="1"/>
          </p:cNvSpPr>
          <p:nvPr>
            <p:ph type="body" sz="quarter" idx="21"/>
          </p:nvPr>
        </p:nvSpPr>
        <p:spPr>
          <a:xfrm>
            <a:off x="3430253" y="2630436"/>
            <a:ext cx="2765084" cy="1949758"/>
          </a:xfrm>
          <a:prstGeom prst="rect">
            <a:avLst/>
          </a:prstGeom>
        </p:spPr>
        <p:txBody>
          <a:bodyPr vert="horz"/>
          <a:lstStyle>
            <a:lvl1pPr marL="0" indent="0">
              <a:buNone/>
              <a:defRPr sz="1400" b="1" i="0">
                <a:solidFill>
                  <a:schemeClr val="tx1"/>
                </a:solidFill>
                <a:latin typeface="Open Sans"/>
                <a:cs typeface="Open Sans"/>
              </a:defRPr>
            </a:lvl1pPr>
            <a:lvl2pPr marL="0" indent="0">
              <a:buNone/>
              <a:defRPr sz="1400" b="1" i="0">
                <a:solidFill>
                  <a:schemeClr val="tx1"/>
                </a:solidFill>
                <a:latin typeface="Open Sans"/>
                <a:cs typeface="Open Sans"/>
              </a:defRPr>
            </a:lvl2pPr>
            <a:lvl3pPr marL="0" indent="0">
              <a:buNone/>
              <a:defRPr sz="1400" b="1" i="0">
                <a:solidFill>
                  <a:schemeClr val="tx1"/>
                </a:solidFill>
                <a:latin typeface="Open Sans"/>
                <a:cs typeface="Open Sans"/>
              </a:defRPr>
            </a:lvl3pPr>
            <a:lvl4pPr marL="0" indent="0">
              <a:buNone/>
              <a:defRPr sz="1400" b="1" i="0">
                <a:solidFill>
                  <a:schemeClr val="tx1"/>
                </a:solidFill>
                <a:latin typeface="Open Sans"/>
                <a:cs typeface="Open Sans"/>
              </a:defRPr>
            </a:lvl4pPr>
            <a:lvl5pPr marL="0" indent="0">
              <a:buNone/>
              <a:defRPr sz="1400" b="1" i="0">
                <a:solidFill>
                  <a:schemeClr val="tx1"/>
                </a:solidFill>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ext Placeholder 22"/>
          <p:cNvSpPr>
            <a:spLocks noGrp="1"/>
          </p:cNvSpPr>
          <p:nvPr>
            <p:ph type="body" sz="quarter" idx="22"/>
          </p:nvPr>
        </p:nvSpPr>
        <p:spPr>
          <a:xfrm>
            <a:off x="3422059" y="4580194"/>
            <a:ext cx="2773278" cy="704645"/>
          </a:xfrm>
          <a:prstGeom prst="rect">
            <a:avLst/>
          </a:prstGeom>
        </p:spPr>
        <p:txBody>
          <a:bodyPr vert="horz"/>
          <a:lstStyle>
            <a:lvl1pPr marL="0" indent="0">
              <a:buNone/>
              <a:defRPr sz="1200">
                <a:solidFill>
                  <a:schemeClr val="bg1"/>
                </a:solidFill>
                <a:latin typeface="Open Sans"/>
                <a:cs typeface="Open Sans"/>
              </a:defRPr>
            </a:lvl1pPr>
            <a:lvl2pPr marL="0" indent="0">
              <a:buNone/>
              <a:defRPr sz="1200">
                <a:solidFill>
                  <a:schemeClr val="tx1"/>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2258608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Title, 2 text boxes and imag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8" name="Picture Placeholder 4"/>
          <p:cNvSpPr>
            <a:spLocks noGrp="1"/>
          </p:cNvSpPr>
          <p:nvPr>
            <p:ph type="pic" sz="quarter" idx="20"/>
          </p:nvPr>
        </p:nvSpPr>
        <p:spPr>
          <a:xfrm>
            <a:off x="6650934" y="-11112"/>
            <a:ext cx="2861796" cy="4394660"/>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cxnSp>
        <p:nvCxnSpPr>
          <p:cNvPr id="10" name="Straight Connector 9"/>
          <p:cNvCxnSpPr/>
          <p:nvPr userDrawn="1"/>
        </p:nvCxnSpPr>
        <p:spPr>
          <a:xfrm>
            <a:off x="4006528" y="2425739"/>
            <a:ext cx="2188809"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3430253" y="4954119"/>
            <a:ext cx="2353450"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5" name="Text Placeholder 18"/>
          <p:cNvSpPr>
            <a:spLocks noGrp="1"/>
          </p:cNvSpPr>
          <p:nvPr>
            <p:ph type="body" sz="quarter" idx="21"/>
          </p:nvPr>
        </p:nvSpPr>
        <p:spPr>
          <a:xfrm>
            <a:off x="3430253" y="2630436"/>
            <a:ext cx="2765084" cy="1949758"/>
          </a:xfrm>
          <a:prstGeom prst="rect">
            <a:avLst/>
          </a:prstGeom>
        </p:spPr>
        <p:txBody>
          <a:bodyPr vert="horz"/>
          <a:lstStyle>
            <a:lvl1pPr marL="0" indent="0">
              <a:buNone/>
              <a:defRPr sz="1400" b="1" i="0">
                <a:solidFill>
                  <a:srgbClr val="FFFFFF"/>
                </a:solidFill>
                <a:latin typeface="Open Sans"/>
                <a:cs typeface="Open Sans"/>
              </a:defRPr>
            </a:lvl1pPr>
            <a:lvl2pPr marL="0" indent="0">
              <a:buNone/>
              <a:defRPr sz="1400" b="1" i="0">
                <a:solidFill>
                  <a:srgbClr val="FFFFFF"/>
                </a:solidFill>
                <a:latin typeface="Open Sans"/>
                <a:cs typeface="Open Sans"/>
              </a:defRPr>
            </a:lvl2pPr>
            <a:lvl3pPr marL="0" indent="0">
              <a:buNone/>
              <a:defRPr sz="1400" b="1" i="0">
                <a:solidFill>
                  <a:srgbClr val="FFFFFF"/>
                </a:solidFill>
                <a:latin typeface="Open Sans"/>
                <a:cs typeface="Open Sans"/>
              </a:defRPr>
            </a:lvl3pPr>
            <a:lvl4pPr marL="0" indent="0">
              <a:buNone/>
              <a:defRPr sz="1400" b="1" i="0">
                <a:solidFill>
                  <a:srgbClr val="FFFFFF"/>
                </a:solidFill>
                <a:latin typeface="Open Sans"/>
                <a:cs typeface="Open Sans"/>
              </a:defRPr>
            </a:lvl4pPr>
            <a:lvl5pPr marL="0" indent="0">
              <a:buNone/>
              <a:defRPr sz="1400" b="1" i="0">
                <a:solidFill>
                  <a:srgbClr val="FFFFFF"/>
                </a:solidFill>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ext Placeholder 22"/>
          <p:cNvSpPr>
            <a:spLocks noGrp="1"/>
          </p:cNvSpPr>
          <p:nvPr>
            <p:ph type="body" sz="quarter" idx="22"/>
          </p:nvPr>
        </p:nvSpPr>
        <p:spPr>
          <a:xfrm>
            <a:off x="3422059" y="4580195"/>
            <a:ext cx="2773278" cy="321320"/>
          </a:xfrm>
          <a:prstGeom prst="rect">
            <a:avLst/>
          </a:prstGeom>
        </p:spPr>
        <p:txBody>
          <a:bodyPr vert="horz"/>
          <a:lstStyle>
            <a:lvl1pPr marL="0" indent="0">
              <a:buNone/>
              <a:defRPr sz="1200">
                <a:solidFill>
                  <a:schemeClr val="bg1"/>
                </a:solidFill>
                <a:latin typeface="Open Sans"/>
                <a:cs typeface="Open Sans"/>
              </a:defRPr>
            </a:lvl1pPr>
            <a:lvl2pPr marL="0" indent="0">
              <a:buNone/>
              <a:defRPr sz="1200">
                <a:solidFill>
                  <a:schemeClr val="tx1"/>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sp>
        <p:nvSpPr>
          <p:cNvPr id="1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pic>
        <p:nvPicPr>
          <p:cNvPr id="18" name="Picture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9325" y="2195513"/>
            <a:ext cx="469900" cy="330200"/>
          </a:xfrm>
          <a:prstGeom prst="rect">
            <a:avLst/>
          </a:prstGeom>
        </p:spPr>
      </p:pic>
      <p:pic>
        <p:nvPicPr>
          <p:cNvPr id="20" name="Picture 1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5899364" y="4768356"/>
            <a:ext cx="297312" cy="208922"/>
          </a:xfrm>
          <a:prstGeom prst="rect">
            <a:avLst/>
          </a:prstGeom>
        </p:spPr>
      </p:pic>
    </p:spTree>
    <p:extLst>
      <p:ext uri="{BB962C8B-B14F-4D97-AF65-F5344CB8AC3E}">
        <p14:creationId xmlns:p14="http://schemas.microsoft.com/office/powerpoint/2010/main" val="1271848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214124"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6211169" y="3195483"/>
            <a:ext cx="2594881" cy="266239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213561" y="2019300"/>
            <a:ext cx="5592489" cy="1085850"/>
          </a:xfrm>
          <a:prstGeom prst="rect">
            <a:avLst/>
          </a:prstGeom>
        </p:spPr>
        <p:txBody>
          <a:bodyPr vert="horz"/>
          <a:lstStyle>
            <a:lvl1pPr marL="0" indent="0">
              <a:buNone/>
              <a:defRPr sz="1600">
                <a:latin typeface="Open Sans Extrabold"/>
                <a:cs typeface="Open Sans Extrabold"/>
              </a:defRPr>
            </a:lvl1pPr>
            <a:lvl2pPr marL="0" indent="0">
              <a:buNone/>
              <a:defRPr sz="1600">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6"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Tree>
    <p:extLst>
      <p:ext uri="{BB962C8B-B14F-4D97-AF65-F5344CB8AC3E}">
        <p14:creationId xmlns:p14="http://schemas.microsoft.com/office/powerpoint/2010/main" val="34681357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Intro Para, 2 text boxes and image">
    <p:bg>
      <p:bgPr>
        <a:solidFill>
          <a:schemeClr val="tx1"/>
        </a:solidFill>
        <a:effectLst/>
      </p:bgPr>
    </p:bg>
    <p:spTree>
      <p:nvGrpSpPr>
        <p:cNvPr id="1" name=""/>
        <p:cNvGrpSpPr/>
        <p:nvPr/>
      </p:nvGrpSpPr>
      <p:grpSpPr>
        <a:xfrm>
          <a:off x="0" y="0"/>
          <a:ext cx="0" cy="0"/>
          <a:chOff x="0" y="0"/>
          <a:chExt cx="0" cy="0"/>
        </a:xfrm>
      </p:grpSpPr>
      <p:sp>
        <p:nvSpPr>
          <p:cNvPr id="41" name="Text Placeholder 40"/>
          <p:cNvSpPr>
            <a:spLocks noGrp="1"/>
          </p:cNvSpPr>
          <p:nvPr>
            <p:ph type="body" sz="quarter" idx="16" hasCustomPrompt="1"/>
          </p:nvPr>
        </p:nvSpPr>
        <p:spPr>
          <a:xfrm>
            <a:off x="3214124" y="3195483"/>
            <a:ext cx="2616605" cy="2662391"/>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6" name="Text Placeholder 40"/>
          <p:cNvSpPr>
            <a:spLocks noGrp="1"/>
          </p:cNvSpPr>
          <p:nvPr>
            <p:ph type="body" sz="quarter" idx="18" hasCustomPrompt="1"/>
          </p:nvPr>
        </p:nvSpPr>
        <p:spPr>
          <a:xfrm>
            <a:off x="6211169" y="3195483"/>
            <a:ext cx="2594881" cy="266239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213561" y="2019300"/>
            <a:ext cx="5592489" cy="1085850"/>
          </a:xfrm>
          <a:prstGeom prst="rect">
            <a:avLst/>
          </a:prstGeom>
        </p:spPr>
        <p:txBody>
          <a:bodyPr vert="horz"/>
          <a:lstStyle>
            <a:lvl1pPr marL="0" indent="0">
              <a:buNone/>
              <a:defRPr sz="1600">
                <a:solidFill>
                  <a:srgbClr val="FFFFFF"/>
                </a:solidFill>
                <a:latin typeface="Open Sans Extrabold"/>
                <a:cs typeface="Open Sans Extrabold"/>
              </a:defRPr>
            </a:lvl1pPr>
            <a:lvl2pPr marL="0" indent="0">
              <a:buNone/>
              <a:defRPr sz="1600">
                <a:solidFill>
                  <a:srgbClr val="FFFFFF"/>
                </a:solidFill>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6"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10"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
        <p:nvSpPr>
          <p:cNvPr id="9"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4732749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2 text boxes and image">
    <p:bg>
      <p:bgPr>
        <a:solidFill>
          <a:schemeClr val="accent4"/>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41" name="Text Placeholder 40"/>
          <p:cNvSpPr>
            <a:spLocks noGrp="1"/>
          </p:cNvSpPr>
          <p:nvPr>
            <p:ph type="body" sz="quarter" idx="16" hasCustomPrompt="1"/>
          </p:nvPr>
        </p:nvSpPr>
        <p:spPr>
          <a:xfrm>
            <a:off x="3329897"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6326942" y="2195513"/>
            <a:ext cx="2594881"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10"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8"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689893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2 text boxes and image">
    <p:bg>
      <p:bgPr>
        <a:solidFill>
          <a:schemeClr val="tx2"/>
        </a:solidFill>
        <a:effectLst/>
      </p:bgPr>
    </p:bg>
    <p:spTree>
      <p:nvGrpSpPr>
        <p:cNvPr id="1" name=""/>
        <p:cNvGrpSpPr/>
        <p:nvPr/>
      </p:nvGrpSpPr>
      <p:grpSpPr>
        <a:xfrm>
          <a:off x="0" y="0"/>
          <a:ext cx="0" cy="0"/>
          <a:chOff x="0" y="0"/>
          <a:chExt cx="0" cy="0"/>
        </a:xfrm>
      </p:grpSpPr>
      <p:sp>
        <p:nvSpPr>
          <p:cNvPr id="10"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13" name="Text Placeholder 44"/>
          <p:cNvSpPr>
            <a:spLocks noGrp="1"/>
          </p:cNvSpPr>
          <p:nvPr>
            <p:ph type="body" sz="quarter" idx="24"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sp>
        <p:nvSpPr>
          <p:cNvPr id="15" name="Text Placeholder 40"/>
          <p:cNvSpPr>
            <a:spLocks noGrp="1"/>
          </p:cNvSpPr>
          <p:nvPr>
            <p:ph type="body" sz="quarter" idx="22" hasCustomPrompt="1"/>
          </p:nvPr>
        </p:nvSpPr>
        <p:spPr>
          <a:xfrm>
            <a:off x="3214124" y="2195513"/>
            <a:ext cx="2616605" cy="3662361"/>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16" name="Text Placeholder 40"/>
          <p:cNvSpPr>
            <a:spLocks noGrp="1"/>
          </p:cNvSpPr>
          <p:nvPr>
            <p:ph type="body" sz="quarter" idx="23" hasCustomPrompt="1"/>
          </p:nvPr>
        </p:nvSpPr>
        <p:spPr>
          <a:xfrm>
            <a:off x="6211169" y="2195513"/>
            <a:ext cx="2594881"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
        <p:nvSpPr>
          <p:cNvPr id="8"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1529593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3 text sections">
    <p:bg>
      <p:bgPr>
        <a:solidFill>
          <a:schemeClr val="accent4"/>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3351621" y="2195513"/>
            <a:ext cx="2594881"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7" name="Text Placeholder 40"/>
          <p:cNvSpPr>
            <a:spLocks noGrp="1"/>
          </p:cNvSpPr>
          <p:nvPr>
            <p:ph type="body" sz="quarter" idx="19" hasCustomPrompt="1"/>
          </p:nvPr>
        </p:nvSpPr>
        <p:spPr>
          <a:xfrm>
            <a:off x="6325419" y="2195513"/>
            <a:ext cx="2474094"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Tree>
    <p:extLst>
      <p:ext uri="{BB962C8B-B14F-4D97-AF65-F5344CB8AC3E}">
        <p14:creationId xmlns:p14="http://schemas.microsoft.com/office/powerpoint/2010/main" val="12406946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1 text boxe and image">
    <p:bg>
      <p:bgPr>
        <a:solidFill>
          <a:schemeClr val="accent3"/>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9" name="Subtitle 2"/>
          <p:cNvSpPr>
            <a:spLocks noGrp="1"/>
          </p:cNvSpPr>
          <p:nvPr>
            <p:ph type="subTitle" idx="1"/>
          </p:nvPr>
        </p:nvSpPr>
        <p:spPr>
          <a:xfrm>
            <a:off x="3252230" y="2113935"/>
            <a:ext cx="4490673" cy="3547806"/>
          </a:xfrm>
          <a:prstGeom prst="rect">
            <a:avLst/>
          </a:prstGeom>
        </p:spPr>
        <p:txBody>
          <a:bodyPr>
            <a:normAutofit/>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10"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8" name="Title 1"/>
          <p:cNvSpPr>
            <a:spLocks noGrp="1"/>
          </p:cNvSpPr>
          <p:nvPr>
            <p:ph type="ctrTitle"/>
          </p:nvPr>
        </p:nvSpPr>
        <p:spPr>
          <a:xfrm>
            <a:off x="3219454" y="550056"/>
            <a:ext cx="5586596" cy="1470025"/>
          </a:xfrm>
          <a:prstGeom prst="rect">
            <a:avLst/>
          </a:prstGeom>
        </p:spPr>
        <p:txBody>
          <a:bodyPr/>
          <a:lstStyle>
            <a:lvl1pPr>
              <a:defRPr>
                <a:solidFill>
                  <a:schemeClr val="tx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8066346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itle, 1 text boxe and image">
    <p:bg>
      <p:bgPr>
        <a:solidFill>
          <a:schemeClr val="tx2"/>
        </a:solidFill>
        <a:effectLst/>
      </p:bgPr>
    </p:bg>
    <p:spTree>
      <p:nvGrpSpPr>
        <p:cNvPr id="1" name=""/>
        <p:cNvGrpSpPr/>
        <p:nvPr/>
      </p:nvGrpSpPr>
      <p:grpSpPr>
        <a:xfrm>
          <a:off x="0" y="0"/>
          <a:ext cx="0" cy="0"/>
          <a:chOff x="0" y="0"/>
          <a:chExt cx="0" cy="0"/>
        </a:xfrm>
      </p:grpSpPr>
      <p:sp>
        <p:nvSpPr>
          <p:cNvPr id="9" name="Subtitle 2"/>
          <p:cNvSpPr>
            <a:spLocks noGrp="1"/>
          </p:cNvSpPr>
          <p:nvPr>
            <p:ph type="subTitle" idx="1"/>
          </p:nvPr>
        </p:nvSpPr>
        <p:spPr>
          <a:xfrm>
            <a:off x="3252230" y="2113935"/>
            <a:ext cx="4490673" cy="3547806"/>
          </a:xfrm>
          <a:prstGeom prst="rect">
            <a:avLst/>
          </a:prstGeo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10"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8" name="Text Placeholder 44"/>
          <p:cNvSpPr>
            <a:spLocks noGrp="1"/>
          </p:cNvSpPr>
          <p:nvPr>
            <p:ph type="body" sz="quarter" idx="24"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
        <p:nvSpPr>
          <p:cNvPr id="13"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2182090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Title, 2 text boxes and image">
    <p:bg>
      <p:bgPr>
        <a:solidFill>
          <a:schemeClr val="accent4"/>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41" name="Text Placeholder 40"/>
          <p:cNvSpPr>
            <a:spLocks noGrp="1"/>
          </p:cNvSpPr>
          <p:nvPr>
            <p:ph type="body" sz="quarter" idx="16" hasCustomPrompt="1"/>
          </p:nvPr>
        </p:nvSpPr>
        <p:spPr>
          <a:xfrm>
            <a:off x="2904812"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	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cxnSp>
        <p:nvCxnSpPr>
          <p:cNvPr id="10" name="Straight Connector 9"/>
          <p:cNvCxnSpPr/>
          <p:nvPr userDrawn="1"/>
        </p:nvCxnSpPr>
        <p:spPr>
          <a:xfrm>
            <a:off x="6556764" y="2425739"/>
            <a:ext cx="2188809"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5980489" y="4954119"/>
            <a:ext cx="235345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3"/>
          <a:stretch>
            <a:fillRect/>
          </a:stretch>
        </p:blipFill>
        <p:spPr>
          <a:xfrm>
            <a:off x="5989561" y="2196892"/>
            <a:ext cx="467418" cy="329942"/>
          </a:xfrm>
          <a:prstGeom prst="rect">
            <a:avLst/>
          </a:prstGeom>
        </p:spPr>
      </p:pic>
      <p:pic>
        <p:nvPicPr>
          <p:cNvPr id="14" name="Picture 13"/>
          <p:cNvPicPr>
            <a:picLocks noChangeAspect="1"/>
          </p:cNvPicPr>
          <p:nvPr userDrawn="1"/>
        </p:nvPicPr>
        <p:blipFill>
          <a:blip r:embed="rId3"/>
          <a:stretch>
            <a:fillRect/>
          </a:stretch>
        </p:blipFill>
        <p:spPr>
          <a:xfrm rot="10800000">
            <a:off x="8449601" y="4768356"/>
            <a:ext cx="295972" cy="208921"/>
          </a:xfrm>
          <a:prstGeom prst="rect">
            <a:avLst/>
          </a:prstGeom>
        </p:spPr>
      </p:pic>
      <p:sp>
        <p:nvSpPr>
          <p:cNvPr id="25" name="Text Placeholder 18"/>
          <p:cNvSpPr>
            <a:spLocks noGrp="1"/>
          </p:cNvSpPr>
          <p:nvPr>
            <p:ph type="body" sz="quarter" idx="21"/>
          </p:nvPr>
        </p:nvSpPr>
        <p:spPr>
          <a:xfrm>
            <a:off x="5980489" y="2630436"/>
            <a:ext cx="2765084" cy="1949758"/>
          </a:xfrm>
          <a:prstGeom prst="rect">
            <a:avLst/>
          </a:prstGeom>
        </p:spPr>
        <p:txBody>
          <a:bodyPr vert="horz"/>
          <a:lstStyle>
            <a:lvl1pPr marL="0" indent="0">
              <a:buNone/>
              <a:defRPr sz="1400" b="1" i="0">
                <a:solidFill>
                  <a:schemeClr val="tx1"/>
                </a:solidFill>
                <a:latin typeface="Open Sans"/>
                <a:cs typeface="Open Sans"/>
              </a:defRPr>
            </a:lvl1pPr>
            <a:lvl2pPr marL="0" indent="0">
              <a:buNone/>
              <a:defRPr sz="1400" b="1" i="0">
                <a:solidFill>
                  <a:schemeClr val="tx1"/>
                </a:solidFill>
                <a:latin typeface="Open Sans"/>
                <a:cs typeface="Open Sans"/>
              </a:defRPr>
            </a:lvl2pPr>
            <a:lvl3pPr marL="0" indent="0">
              <a:buNone/>
              <a:defRPr sz="1400" b="1" i="0">
                <a:solidFill>
                  <a:schemeClr val="tx1"/>
                </a:solidFill>
                <a:latin typeface="Open Sans"/>
                <a:cs typeface="Open Sans"/>
              </a:defRPr>
            </a:lvl3pPr>
            <a:lvl4pPr marL="0" indent="0">
              <a:buNone/>
              <a:defRPr sz="1400" b="1" i="0">
                <a:solidFill>
                  <a:schemeClr val="tx1"/>
                </a:solidFill>
                <a:latin typeface="Open Sans"/>
                <a:cs typeface="Open Sans"/>
              </a:defRPr>
            </a:lvl4pPr>
            <a:lvl5pPr marL="0" indent="0">
              <a:buNone/>
              <a:defRPr sz="1400" b="1" i="0">
                <a:solidFill>
                  <a:schemeClr val="tx1"/>
                </a:solidFill>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ext Placeholder 22"/>
          <p:cNvSpPr>
            <a:spLocks noGrp="1"/>
          </p:cNvSpPr>
          <p:nvPr>
            <p:ph type="body" sz="quarter" idx="22"/>
          </p:nvPr>
        </p:nvSpPr>
        <p:spPr>
          <a:xfrm>
            <a:off x="5972295" y="4580194"/>
            <a:ext cx="2773278" cy="704645"/>
          </a:xfrm>
          <a:prstGeom prst="rect">
            <a:avLst/>
          </a:prstGeom>
        </p:spPr>
        <p:txBody>
          <a:bodyPr vert="horz"/>
          <a:lstStyle>
            <a:lvl1pPr marL="0" indent="0">
              <a:buNone/>
              <a:defRPr sz="1200">
                <a:solidFill>
                  <a:schemeClr val="bg1"/>
                </a:solidFill>
                <a:latin typeface="Open Sans"/>
                <a:cs typeface="Open Sans"/>
              </a:defRPr>
            </a:lvl1pPr>
            <a:lvl2pPr marL="0" indent="0">
              <a:buNone/>
              <a:defRPr sz="1200">
                <a:solidFill>
                  <a:schemeClr val="tx1"/>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sp>
        <p:nvSpPr>
          <p:cNvPr id="15" name="Picture Placeholder 5"/>
          <p:cNvSpPr>
            <a:spLocks noGrp="1"/>
          </p:cNvSpPr>
          <p:nvPr>
            <p:ph type="pic" sz="quarter" idx="23"/>
          </p:nvPr>
        </p:nvSpPr>
        <p:spPr>
          <a:xfrm>
            <a:off x="-53261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
        <p:nvSpPr>
          <p:cNvPr id="16" name="Title 1"/>
          <p:cNvSpPr>
            <a:spLocks noGrp="1"/>
          </p:cNvSpPr>
          <p:nvPr>
            <p:ph type="ctrTitle"/>
          </p:nvPr>
        </p:nvSpPr>
        <p:spPr>
          <a:xfrm>
            <a:off x="2904812" y="550056"/>
            <a:ext cx="5901238"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954099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2 text boxes and image">
    <p:bg>
      <p:bgPr>
        <a:solidFill>
          <a:schemeClr val="tx2"/>
        </a:solidFill>
        <a:effectLst/>
      </p:bgPr>
    </p:bg>
    <p:spTree>
      <p:nvGrpSpPr>
        <p:cNvPr id="1" name=""/>
        <p:cNvGrpSpPr/>
        <p:nvPr/>
      </p:nvGrpSpPr>
      <p:grpSpPr>
        <a:xfrm>
          <a:off x="0" y="0"/>
          <a:ext cx="0" cy="0"/>
          <a:chOff x="0" y="0"/>
          <a:chExt cx="0" cy="0"/>
        </a:xfrm>
      </p:grpSpPr>
      <p:sp>
        <p:nvSpPr>
          <p:cNvPr id="41" name="Text Placeholder 40"/>
          <p:cNvSpPr>
            <a:spLocks noGrp="1"/>
          </p:cNvSpPr>
          <p:nvPr>
            <p:ph type="body" sz="quarter" idx="16" hasCustomPrompt="1"/>
          </p:nvPr>
        </p:nvSpPr>
        <p:spPr>
          <a:xfrm>
            <a:off x="2904812"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15" name="Picture Placeholder 5"/>
          <p:cNvSpPr>
            <a:spLocks noGrp="1"/>
          </p:cNvSpPr>
          <p:nvPr>
            <p:ph type="pic" sz="quarter" idx="23"/>
          </p:nvPr>
        </p:nvSpPr>
        <p:spPr>
          <a:xfrm>
            <a:off x="-53261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cxnSp>
        <p:nvCxnSpPr>
          <p:cNvPr id="16" name="Straight Connector 15"/>
          <p:cNvCxnSpPr/>
          <p:nvPr userDrawn="1"/>
        </p:nvCxnSpPr>
        <p:spPr>
          <a:xfrm>
            <a:off x="6368172" y="2441911"/>
            <a:ext cx="2188809"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5791897" y="4970291"/>
            <a:ext cx="2353450"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8"/>
          <p:cNvSpPr>
            <a:spLocks noGrp="1"/>
          </p:cNvSpPr>
          <p:nvPr>
            <p:ph type="body" sz="quarter" idx="21"/>
          </p:nvPr>
        </p:nvSpPr>
        <p:spPr>
          <a:xfrm>
            <a:off x="5791897" y="2646608"/>
            <a:ext cx="2765084" cy="1949758"/>
          </a:xfrm>
          <a:prstGeom prst="rect">
            <a:avLst/>
          </a:prstGeom>
        </p:spPr>
        <p:txBody>
          <a:bodyPr vert="horz"/>
          <a:lstStyle>
            <a:lvl1pPr marL="0" indent="0">
              <a:buNone/>
              <a:defRPr sz="1400" b="1" i="0">
                <a:solidFill>
                  <a:srgbClr val="FFFFFF"/>
                </a:solidFill>
                <a:latin typeface="Open Sans"/>
                <a:cs typeface="Open Sans"/>
              </a:defRPr>
            </a:lvl1pPr>
            <a:lvl2pPr marL="0" indent="0">
              <a:buNone/>
              <a:defRPr sz="1400" b="1" i="0">
                <a:solidFill>
                  <a:srgbClr val="FFFFFF"/>
                </a:solidFill>
                <a:latin typeface="Open Sans"/>
                <a:cs typeface="Open Sans"/>
              </a:defRPr>
            </a:lvl2pPr>
            <a:lvl3pPr marL="0" indent="0">
              <a:buNone/>
              <a:defRPr sz="1400" b="1" i="0">
                <a:solidFill>
                  <a:srgbClr val="FFFFFF"/>
                </a:solidFill>
                <a:latin typeface="Open Sans"/>
                <a:cs typeface="Open Sans"/>
              </a:defRPr>
            </a:lvl3pPr>
            <a:lvl4pPr marL="0" indent="0">
              <a:buNone/>
              <a:defRPr sz="1400" b="1" i="0">
                <a:solidFill>
                  <a:srgbClr val="FFFFFF"/>
                </a:solidFill>
                <a:latin typeface="Open Sans"/>
                <a:cs typeface="Open Sans"/>
              </a:defRPr>
            </a:lvl4pPr>
            <a:lvl5pPr marL="0" indent="0">
              <a:buNone/>
              <a:defRPr sz="1400" b="1" i="0">
                <a:solidFill>
                  <a:srgbClr val="FFFFFF"/>
                </a:solidFill>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9" name="Text Placeholder 22"/>
          <p:cNvSpPr>
            <a:spLocks noGrp="1"/>
          </p:cNvSpPr>
          <p:nvPr>
            <p:ph type="body" sz="quarter" idx="22"/>
          </p:nvPr>
        </p:nvSpPr>
        <p:spPr>
          <a:xfrm>
            <a:off x="5783703" y="4596367"/>
            <a:ext cx="2773278" cy="321320"/>
          </a:xfrm>
          <a:prstGeom prst="rect">
            <a:avLst/>
          </a:prstGeom>
        </p:spPr>
        <p:txBody>
          <a:bodyPr vert="horz"/>
          <a:lstStyle>
            <a:lvl1pPr marL="0" indent="0">
              <a:buNone/>
              <a:defRPr sz="1200">
                <a:solidFill>
                  <a:schemeClr val="bg1"/>
                </a:solidFill>
                <a:latin typeface="Open Sans"/>
                <a:cs typeface="Open Sans"/>
              </a:defRPr>
            </a:lvl1pPr>
            <a:lvl2pPr marL="0" indent="0">
              <a:buNone/>
              <a:defRPr sz="1200">
                <a:solidFill>
                  <a:schemeClr val="tx1"/>
                </a:solidFill>
                <a:latin typeface="Open Sans"/>
                <a:cs typeface="Open Sans"/>
              </a:defRPr>
            </a:lvl2pPr>
            <a:lvl3pPr marL="0" indent="0">
              <a:buNone/>
              <a:defRPr sz="1200">
                <a:solidFill>
                  <a:schemeClr val="tx1"/>
                </a:solidFill>
                <a:latin typeface="Open Sans"/>
                <a:cs typeface="Open Sans"/>
              </a:defRPr>
            </a:lvl3pPr>
            <a:lvl4pPr marL="0" indent="0">
              <a:buNone/>
              <a:defRPr sz="1200">
                <a:solidFill>
                  <a:schemeClr val="tx1"/>
                </a:solidFill>
                <a:latin typeface="Open Sans"/>
                <a:cs typeface="Open Sans"/>
              </a:defRPr>
            </a:lvl4pPr>
            <a:lvl5pPr marL="0" indent="0">
              <a:buNone/>
              <a:defRPr sz="1200">
                <a:solidFill>
                  <a:schemeClr val="tx1"/>
                </a:solidFill>
                <a:latin typeface="Open Sans"/>
                <a:cs typeface="Open Sans"/>
              </a:defRPr>
            </a:lvl5pPr>
          </a:lstStyle>
          <a:p>
            <a:pPr lvl="0"/>
            <a:r>
              <a:rPr lang="en-GB" dirty="0"/>
              <a:t>Click to edit Master text styles</a:t>
            </a:r>
          </a:p>
          <a:p>
            <a:pPr lvl="1"/>
            <a:r>
              <a:rPr lang="en-GB" dirty="0"/>
              <a:t>Second level</a:t>
            </a:r>
          </a:p>
        </p:txBody>
      </p:sp>
      <p:pic>
        <p:nvPicPr>
          <p:cNvPr id="20" name="Picture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00969" y="2211685"/>
            <a:ext cx="469900" cy="330200"/>
          </a:xfrm>
          <a:prstGeom prst="rect">
            <a:avLst/>
          </a:prstGeom>
        </p:spPr>
      </p:pic>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8261008" y="4784528"/>
            <a:ext cx="297312" cy="208922"/>
          </a:xfrm>
          <a:prstGeom prst="rect">
            <a:avLst/>
          </a:prstGeom>
        </p:spPr>
      </p:pic>
      <p:sp>
        <p:nvSpPr>
          <p:cNvPr id="22" name="Text Placeholder 44"/>
          <p:cNvSpPr>
            <a:spLocks noGrp="1"/>
          </p:cNvSpPr>
          <p:nvPr>
            <p:ph type="body" sz="quarter" idx="24"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24" name="Picture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
        <p:nvSpPr>
          <p:cNvPr id="14" name="Title 1"/>
          <p:cNvSpPr>
            <a:spLocks noGrp="1"/>
          </p:cNvSpPr>
          <p:nvPr>
            <p:ph type="ctrTitle"/>
          </p:nvPr>
        </p:nvSpPr>
        <p:spPr>
          <a:xfrm>
            <a:off x="2904812" y="550056"/>
            <a:ext cx="5901238"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2611363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se Study - Image to Left">
    <p:bg>
      <p:bgPr>
        <a:solidFill>
          <a:schemeClr val="accent1"/>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stretch>
            <a:fillRect/>
          </a:stretch>
        </p:blipFill>
        <p:spPr>
          <a:xfrm>
            <a:off x="3163454" y="6237644"/>
            <a:ext cx="1016000" cy="334028"/>
          </a:xfrm>
          <a:prstGeom prst="rect">
            <a:avLst/>
          </a:prstGeom>
        </p:spPr>
      </p:pic>
      <p:cxnSp>
        <p:nvCxnSpPr>
          <p:cNvPr id="22" name="Straight Connector 21"/>
          <p:cNvCxnSpPr/>
          <p:nvPr userDrawn="1"/>
        </p:nvCxnSpPr>
        <p:spPr>
          <a:xfrm>
            <a:off x="3820674" y="3403177"/>
            <a:ext cx="4658164"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3244399" y="5471307"/>
            <a:ext cx="479347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userDrawn="1"/>
        </p:nvPicPr>
        <p:blipFill>
          <a:blip r:embed="rId3"/>
          <a:stretch>
            <a:fillRect/>
          </a:stretch>
        </p:blipFill>
        <p:spPr>
          <a:xfrm>
            <a:off x="3253471" y="3174330"/>
            <a:ext cx="467418" cy="329942"/>
          </a:xfrm>
          <a:prstGeom prst="rect">
            <a:avLst/>
          </a:prstGeom>
        </p:spPr>
      </p:pic>
      <p:pic>
        <p:nvPicPr>
          <p:cNvPr id="25" name="Picture 24"/>
          <p:cNvPicPr>
            <a:picLocks noChangeAspect="1"/>
          </p:cNvPicPr>
          <p:nvPr userDrawn="1"/>
        </p:nvPicPr>
        <p:blipFill>
          <a:blip r:embed="rId3"/>
          <a:stretch>
            <a:fillRect/>
          </a:stretch>
        </p:blipFill>
        <p:spPr>
          <a:xfrm rot="10800000">
            <a:off x="8175395" y="5285544"/>
            <a:ext cx="295972" cy="208921"/>
          </a:xfrm>
          <a:prstGeom prst="rect">
            <a:avLst/>
          </a:prstGeom>
        </p:spPr>
      </p:pic>
      <p:sp>
        <p:nvSpPr>
          <p:cNvPr id="32" name="Text Placeholder 27"/>
          <p:cNvSpPr>
            <a:spLocks noGrp="1"/>
          </p:cNvSpPr>
          <p:nvPr userDrawn="1">
            <p:ph type="body" sz="quarter" idx="10" hasCustomPrompt="1"/>
          </p:nvPr>
        </p:nvSpPr>
        <p:spPr>
          <a:xfrm>
            <a:off x="3171104" y="261584"/>
            <a:ext cx="4662488" cy="266234"/>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Case Study</a:t>
            </a:r>
            <a:endParaRPr lang="en-US" dirty="0"/>
          </a:p>
        </p:txBody>
      </p:sp>
      <p:sp>
        <p:nvSpPr>
          <p:cNvPr id="33" name="Text Placeholder 29"/>
          <p:cNvSpPr>
            <a:spLocks noGrp="1"/>
          </p:cNvSpPr>
          <p:nvPr userDrawn="1">
            <p:ph type="body" sz="quarter" idx="11" hasCustomPrompt="1"/>
          </p:nvPr>
        </p:nvSpPr>
        <p:spPr>
          <a:xfrm>
            <a:off x="3163888" y="531911"/>
            <a:ext cx="5314950" cy="657614"/>
          </a:xfrm>
          <a:prstGeom prst="rect">
            <a:avLst/>
          </a:prstGeom>
        </p:spPr>
        <p:txBody>
          <a:bodyPr vert="horz"/>
          <a:lstStyle>
            <a:lvl1pPr marL="0" indent="0">
              <a:buNone/>
              <a:defRPr sz="4000">
                <a:solidFill>
                  <a:schemeClr val="bg1"/>
                </a:solidFill>
                <a:latin typeface="Open Sans Extrabold"/>
                <a:cs typeface="Open Sans Extrabold"/>
              </a:defRPr>
            </a:lvl1pPr>
            <a:lvl2pPr marL="0" indent="0">
              <a:buNone/>
              <a:defRPr sz="4000">
                <a:solidFill>
                  <a:schemeClr val="bg1"/>
                </a:solidFill>
                <a:latin typeface="Open Sans Extrabold"/>
                <a:cs typeface="Open Sans Extrabold"/>
              </a:defRPr>
            </a:lvl2pPr>
            <a:lvl3pPr marL="0" indent="0">
              <a:buNone/>
              <a:defRPr sz="4000">
                <a:solidFill>
                  <a:schemeClr val="bg1"/>
                </a:solidFill>
                <a:latin typeface="Open Sans Extrabold"/>
                <a:cs typeface="Open Sans Extrabold"/>
              </a:defRPr>
            </a:lvl3pPr>
            <a:lvl4pPr marL="0" indent="0">
              <a:buNone/>
              <a:defRPr sz="4000">
                <a:solidFill>
                  <a:schemeClr val="bg1"/>
                </a:solidFill>
                <a:latin typeface="Open Sans Extrabold"/>
                <a:cs typeface="Open Sans Extrabold"/>
              </a:defRPr>
            </a:lvl4pPr>
            <a:lvl5pPr marL="0" indent="0">
              <a:buNone/>
              <a:defRPr sz="4000">
                <a:solidFill>
                  <a:schemeClr val="bg1"/>
                </a:solidFill>
                <a:latin typeface="Open Sans Extrabold"/>
                <a:cs typeface="Open Sans Extrabold"/>
              </a:defRPr>
            </a:lvl5pPr>
          </a:lstStyle>
          <a:p>
            <a:pPr lvl="0"/>
            <a:r>
              <a:rPr lang="en-GB" dirty="0"/>
              <a:t>Persons Name</a:t>
            </a:r>
            <a:endParaRPr lang="en-US" dirty="0"/>
          </a:p>
        </p:txBody>
      </p:sp>
      <p:sp>
        <p:nvSpPr>
          <p:cNvPr id="34" name="Text Placeholder 27"/>
          <p:cNvSpPr>
            <a:spLocks noGrp="1"/>
          </p:cNvSpPr>
          <p:nvPr userDrawn="1">
            <p:ph type="body" sz="quarter" idx="12" hasCustomPrompt="1"/>
          </p:nvPr>
        </p:nvSpPr>
        <p:spPr>
          <a:xfrm>
            <a:off x="3171104" y="1194125"/>
            <a:ext cx="4662488" cy="266234"/>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Degree</a:t>
            </a:r>
            <a:endParaRPr lang="en-US" dirty="0"/>
          </a:p>
        </p:txBody>
      </p:sp>
      <p:sp>
        <p:nvSpPr>
          <p:cNvPr id="37" name="Picture Placeholder 36"/>
          <p:cNvSpPr>
            <a:spLocks noGrp="1"/>
          </p:cNvSpPr>
          <p:nvPr userDrawn="1">
            <p:ph type="pic" sz="quarter" idx="13"/>
          </p:nvPr>
        </p:nvSpPr>
        <p:spPr>
          <a:xfrm>
            <a:off x="-81936" y="-132216"/>
            <a:ext cx="3089684" cy="7122432"/>
          </a:xfrm>
          <a:prstGeom prst="rect">
            <a:avLst/>
          </a:prstGeom>
          <a:noFill/>
        </p:spPr>
        <p:txBody>
          <a:bodyPr vert="horz"/>
          <a:lstStyle/>
          <a:p>
            <a:endParaRPr lang="en-US"/>
          </a:p>
        </p:txBody>
      </p:sp>
      <p:sp>
        <p:nvSpPr>
          <p:cNvPr id="38" name="Text Placeholder 27"/>
          <p:cNvSpPr>
            <a:spLocks noGrp="1"/>
          </p:cNvSpPr>
          <p:nvPr userDrawn="1">
            <p:ph type="body" sz="quarter" idx="14" hasCustomPrompt="1"/>
          </p:nvPr>
        </p:nvSpPr>
        <p:spPr>
          <a:xfrm>
            <a:off x="3171103" y="3611221"/>
            <a:ext cx="5307735" cy="1567102"/>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Quote to go here</a:t>
            </a:r>
            <a:endParaRPr lang="en-US" dirty="0"/>
          </a:p>
        </p:txBody>
      </p:sp>
    </p:spTree>
    <p:extLst>
      <p:ext uri="{BB962C8B-B14F-4D97-AF65-F5344CB8AC3E}">
        <p14:creationId xmlns:p14="http://schemas.microsoft.com/office/powerpoint/2010/main" val="32437892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ase Study - Image to Right">
    <p:bg>
      <p:bgPr>
        <a:solidFill>
          <a:schemeClr val="accent2"/>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stretch>
            <a:fillRect/>
          </a:stretch>
        </p:blipFill>
        <p:spPr>
          <a:xfrm>
            <a:off x="477259" y="6237644"/>
            <a:ext cx="1016000" cy="334028"/>
          </a:xfrm>
          <a:prstGeom prst="rect">
            <a:avLst/>
          </a:prstGeom>
        </p:spPr>
      </p:pic>
      <p:cxnSp>
        <p:nvCxnSpPr>
          <p:cNvPr id="22" name="Straight Connector 21"/>
          <p:cNvCxnSpPr/>
          <p:nvPr userDrawn="1"/>
        </p:nvCxnSpPr>
        <p:spPr>
          <a:xfrm>
            <a:off x="1134479" y="3403177"/>
            <a:ext cx="4658164"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558204" y="5471307"/>
            <a:ext cx="479347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userDrawn="1"/>
        </p:nvPicPr>
        <p:blipFill>
          <a:blip r:embed="rId3"/>
          <a:stretch>
            <a:fillRect/>
          </a:stretch>
        </p:blipFill>
        <p:spPr>
          <a:xfrm>
            <a:off x="567276" y="3174330"/>
            <a:ext cx="467418" cy="329942"/>
          </a:xfrm>
          <a:prstGeom prst="rect">
            <a:avLst/>
          </a:prstGeom>
        </p:spPr>
      </p:pic>
      <p:pic>
        <p:nvPicPr>
          <p:cNvPr id="25" name="Picture 24"/>
          <p:cNvPicPr>
            <a:picLocks noChangeAspect="1"/>
          </p:cNvPicPr>
          <p:nvPr userDrawn="1"/>
        </p:nvPicPr>
        <p:blipFill>
          <a:blip r:embed="rId3"/>
          <a:stretch>
            <a:fillRect/>
          </a:stretch>
        </p:blipFill>
        <p:spPr>
          <a:xfrm rot="10800000">
            <a:off x="5489200" y="5285544"/>
            <a:ext cx="295972" cy="208921"/>
          </a:xfrm>
          <a:prstGeom prst="rect">
            <a:avLst/>
          </a:prstGeom>
        </p:spPr>
      </p:pic>
      <p:sp>
        <p:nvSpPr>
          <p:cNvPr id="32" name="Text Placeholder 27"/>
          <p:cNvSpPr>
            <a:spLocks noGrp="1"/>
          </p:cNvSpPr>
          <p:nvPr userDrawn="1">
            <p:ph type="body" sz="quarter" idx="10" hasCustomPrompt="1"/>
          </p:nvPr>
        </p:nvSpPr>
        <p:spPr>
          <a:xfrm>
            <a:off x="484909" y="261584"/>
            <a:ext cx="4662488" cy="266234"/>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Case Study</a:t>
            </a:r>
            <a:endParaRPr lang="en-US" dirty="0"/>
          </a:p>
        </p:txBody>
      </p:sp>
      <p:sp>
        <p:nvSpPr>
          <p:cNvPr id="33" name="Text Placeholder 29"/>
          <p:cNvSpPr>
            <a:spLocks noGrp="1"/>
          </p:cNvSpPr>
          <p:nvPr userDrawn="1">
            <p:ph type="body" sz="quarter" idx="11" hasCustomPrompt="1"/>
          </p:nvPr>
        </p:nvSpPr>
        <p:spPr>
          <a:xfrm>
            <a:off x="477693" y="531911"/>
            <a:ext cx="5314950" cy="657614"/>
          </a:xfrm>
          <a:prstGeom prst="rect">
            <a:avLst/>
          </a:prstGeom>
        </p:spPr>
        <p:txBody>
          <a:bodyPr vert="horz"/>
          <a:lstStyle>
            <a:lvl1pPr marL="0" indent="0">
              <a:buNone/>
              <a:defRPr sz="4000">
                <a:solidFill>
                  <a:schemeClr val="bg1"/>
                </a:solidFill>
                <a:latin typeface="Open Sans Extrabold"/>
                <a:cs typeface="Open Sans Extrabold"/>
              </a:defRPr>
            </a:lvl1pPr>
            <a:lvl2pPr marL="0" indent="0">
              <a:buNone/>
              <a:defRPr sz="4000">
                <a:solidFill>
                  <a:schemeClr val="bg1"/>
                </a:solidFill>
                <a:latin typeface="Open Sans Extrabold"/>
                <a:cs typeface="Open Sans Extrabold"/>
              </a:defRPr>
            </a:lvl2pPr>
            <a:lvl3pPr marL="0" indent="0">
              <a:buNone/>
              <a:defRPr sz="4000">
                <a:solidFill>
                  <a:schemeClr val="bg1"/>
                </a:solidFill>
                <a:latin typeface="Open Sans Extrabold"/>
                <a:cs typeface="Open Sans Extrabold"/>
              </a:defRPr>
            </a:lvl3pPr>
            <a:lvl4pPr marL="0" indent="0">
              <a:buNone/>
              <a:defRPr sz="4000">
                <a:solidFill>
                  <a:schemeClr val="bg1"/>
                </a:solidFill>
                <a:latin typeface="Open Sans Extrabold"/>
                <a:cs typeface="Open Sans Extrabold"/>
              </a:defRPr>
            </a:lvl4pPr>
            <a:lvl5pPr marL="0" indent="0">
              <a:buNone/>
              <a:defRPr sz="4000">
                <a:solidFill>
                  <a:schemeClr val="bg1"/>
                </a:solidFill>
                <a:latin typeface="Open Sans Extrabold"/>
                <a:cs typeface="Open Sans Extrabold"/>
              </a:defRPr>
            </a:lvl5pPr>
          </a:lstStyle>
          <a:p>
            <a:pPr lvl="0"/>
            <a:r>
              <a:rPr lang="en-GB" dirty="0"/>
              <a:t>Persons Name</a:t>
            </a:r>
            <a:endParaRPr lang="en-US" dirty="0"/>
          </a:p>
        </p:txBody>
      </p:sp>
      <p:sp>
        <p:nvSpPr>
          <p:cNvPr id="34" name="Text Placeholder 27"/>
          <p:cNvSpPr>
            <a:spLocks noGrp="1"/>
          </p:cNvSpPr>
          <p:nvPr userDrawn="1">
            <p:ph type="body" sz="quarter" idx="12" hasCustomPrompt="1"/>
          </p:nvPr>
        </p:nvSpPr>
        <p:spPr>
          <a:xfrm>
            <a:off x="484909" y="1194125"/>
            <a:ext cx="4662488" cy="266234"/>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Degree</a:t>
            </a:r>
            <a:endParaRPr lang="en-US" dirty="0"/>
          </a:p>
        </p:txBody>
      </p:sp>
      <p:sp>
        <p:nvSpPr>
          <p:cNvPr id="37" name="Picture Placeholder 36"/>
          <p:cNvSpPr>
            <a:spLocks noGrp="1"/>
          </p:cNvSpPr>
          <p:nvPr userDrawn="1">
            <p:ph type="pic" sz="quarter" idx="13"/>
          </p:nvPr>
        </p:nvSpPr>
        <p:spPr>
          <a:xfrm>
            <a:off x="6136253" y="-151103"/>
            <a:ext cx="3106072" cy="7160206"/>
          </a:xfrm>
          <a:prstGeom prst="rect">
            <a:avLst/>
          </a:prstGeom>
          <a:noFill/>
        </p:spPr>
        <p:txBody>
          <a:bodyPr vert="horz"/>
          <a:lstStyle/>
          <a:p>
            <a:endParaRPr lang="en-US"/>
          </a:p>
        </p:txBody>
      </p:sp>
      <p:sp>
        <p:nvSpPr>
          <p:cNvPr id="38" name="Text Placeholder 27"/>
          <p:cNvSpPr>
            <a:spLocks noGrp="1"/>
          </p:cNvSpPr>
          <p:nvPr userDrawn="1">
            <p:ph type="body" sz="quarter" idx="14" hasCustomPrompt="1"/>
          </p:nvPr>
        </p:nvSpPr>
        <p:spPr>
          <a:xfrm>
            <a:off x="484908" y="3611221"/>
            <a:ext cx="5307735" cy="1567102"/>
          </a:xfrm>
          <a:prstGeom prst="rect">
            <a:avLst/>
          </a:prstGeom>
        </p:spPr>
        <p:txBody>
          <a:bodyPr vert="horz"/>
          <a:lstStyle>
            <a:lvl1pPr marL="1588" indent="0" algn="l">
              <a:buNone/>
              <a:tabLst>
                <a:tab pos="0" algn="l"/>
              </a:tabLst>
              <a:defRPr sz="1800">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Quote to go here</a:t>
            </a:r>
            <a:endParaRPr lang="en-US" dirty="0"/>
          </a:p>
        </p:txBody>
      </p:sp>
    </p:spTree>
    <p:extLst>
      <p:ext uri="{BB962C8B-B14F-4D97-AF65-F5344CB8AC3E}">
        <p14:creationId xmlns:p14="http://schemas.microsoft.com/office/powerpoint/2010/main" val="2406775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ase Study - Image to Left">
    <p:bg>
      <p:bgPr>
        <a:solidFill>
          <a:schemeClr val="tx1"/>
        </a:solidFill>
        <a:effectLst/>
      </p:bgPr>
    </p:bg>
    <p:spTree>
      <p:nvGrpSpPr>
        <p:cNvPr id="1" name=""/>
        <p:cNvGrpSpPr/>
        <p:nvPr/>
      </p:nvGrpSpPr>
      <p:grpSpPr>
        <a:xfrm>
          <a:off x="0" y="0"/>
          <a:ext cx="0" cy="0"/>
          <a:chOff x="0" y="0"/>
          <a:chExt cx="0" cy="0"/>
        </a:xfrm>
      </p:grpSpPr>
      <p:cxnSp>
        <p:nvCxnSpPr>
          <p:cNvPr id="22" name="Straight Connector 21"/>
          <p:cNvCxnSpPr/>
          <p:nvPr userDrawn="1"/>
        </p:nvCxnSpPr>
        <p:spPr>
          <a:xfrm>
            <a:off x="3820674" y="3403177"/>
            <a:ext cx="4658164"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3244399" y="5471307"/>
            <a:ext cx="4793472"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2" name="Text Placeholder 27"/>
          <p:cNvSpPr>
            <a:spLocks noGrp="1"/>
          </p:cNvSpPr>
          <p:nvPr userDrawn="1">
            <p:ph type="body" sz="quarter" idx="10" hasCustomPrompt="1"/>
          </p:nvPr>
        </p:nvSpPr>
        <p:spPr>
          <a:xfrm>
            <a:off x="3171104" y="261584"/>
            <a:ext cx="4662488" cy="266234"/>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Case Study</a:t>
            </a:r>
            <a:endParaRPr lang="en-US" dirty="0"/>
          </a:p>
        </p:txBody>
      </p:sp>
      <p:sp>
        <p:nvSpPr>
          <p:cNvPr id="33" name="Text Placeholder 29"/>
          <p:cNvSpPr>
            <a:spLocks noGrp="1"/>
          </p:cNvSpPr>
          <p:nvPr userDrawn="1">
            <p:ph type="body" sz="quarter" idx="11" hasCustomPrompt="1"/>
          </p:nvPr>
        </p:nvSpPr>
        <p:spPr>
          <a:xfrm>
            <a:off x="3163888" y="531911"/>
            <a:ext cx="5314950" cy="657614"/>
          </a:xfrm>
          <a:prstGeom prst="rect">
            <a:avLst/>
          </a:prstGeom>
        </p:spPr>
        <p:txBody>
          <a:bodyPr vert="horz"/>
          <a:lstStyle>
            <a:lvl1pPr marL="0" indent="0">
              <a:buNone/>
              <a:defRPr sz="4000">
                <a:solidFill>
                  <a:schemeClr val="bg1"/>
                </a:solidFill>
                <a:latin typeface="Open Sans Extrabold"/>
                <a:cs typeface="Open Sans Extrabold"/>
              </a:defRPr>
            </a:lvl1pPr>
            <a:lvl2pPr marL="0" indent="0">
              <a:buNone/>
              <a:defRPr sz="4000">
                <a:solidFill>
                  <a:schemeClr val="bg1"/>
                </a:solidFill>
                <a:latin typeface="Open Sans Extrabold"/>
                <a:cs typeface="Open Sans Extrabold"/>
              </a:defRPr>
            </a:lvl2pPr>
            <a:lvl3pPr marL="0" indent="0">
              <a:buNone/>
              <a:defRPr sz="4000">
                <a:solidFill>
                  <a:schemeClr val="bg1"/>
                </a:solidFill>
                <a:latin typeface="Open Sans Extrabold"/>
                <a:cs typeface="Open Sans Extrabold"/>
              </a:defRPr>
            </a:lvl3pPr>
            <a:lvl4pPr marL="0" indent="0">
              <a:buNone/>
              <a:defRPr sz="4000">
                <a:solidFill>
                  <a:schemeClr val="bg1"/>
                </a:solidFill>
                <a:latin typeface="Open Sans Extrabold"/>
                <a:cs typeface="Open Sans Extrabold"/>
              </a:defRPr>
            </a:lvl4pPr>
            <a:lvl5pPr marL="0" indent="0">
              <a:buNone/>
              <a:defRPr sz="4000">
                <a:solidFill>
                  <a:schemeClr val="bg1"/>
                </a:solidFill>
                <a:latin typeface="Open Sans Extrabold"/>
                <a:cs typeface="Open Sans Extrabold"/>
              </a:defRPr>
            </a:lvl5pPr>
          </a:lstStyle>
          <a:p>
            <a:pPr lvl="0"/>
            <a:r>
              <a:rPr lang="en-GB" dirty="0"/>
              <a:t>Persons Name</a:t>
            </a:r>
            <a:endParaRPr lang="en-US" dirty="0"/>
          </a:p>
        </p:txBody>
      </p:sp>
      <p:sp>
        <p:nvSpPr>
          <p:cNvPr id="34" name="Text Placeholder 27"/>
          <p:cNvSpPr>
            <a:spLocks noGrp="1"/>
          </p:cNvSpPr>
          <p:nvPr userDrawn="1">
            <p:ph type="body" sz="quarter" idx="12" hasCustomPrompt="1"/>
          </p:nvPr>
        </p:nvSpPr>
        <p:spPr>
          <a:xfrm>
            <a:off x="3171104" y="1194125"/>
            <a:ext cx="4662488" cy="266234"/>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Degree</a:t>
            </a:r>
            <a:endParaRPr lang="en-US" dirty="0"/>
          </a:p>
        </p:txBody>
      </p:sp>
      <p:sp>
        <p:nvSpPr>
          <p:cNvPr id="37" name="Picture Placeholder 36"/>
          <p:cNvSpPr>
            <a:spLocks noGrp="1"/>
          </p:cNvSpPr>
          <p:nvPr userDrawn="1">
            <p:ph type="pic" sz="quarter" idx="13"/>
          </p:nvPr>
        </p:nvSpPr>
        <p:spPr>
          <a:xfrm>
            <a:off x="-53016" y="-65548"/>
            <a:ext cx="3031844" cy="6989096"/>
          </a:xfrm>
          <a:prstGeom prst="rect">
            <a:avLst/>
          </a:prstGeom>
          <a:noFill/>
        </p:spPr>
        <p:txBody>
          <a:bodyPr vert="horz"/>
          <a:lstStyle/>
          <a:p>
            <a:endParaRPr lang="en-US"/>
          </a:p>
        </p:txBody>
      </p:sp>
      <p:sp>
        <p:nvSpPr>
          <p:cNvPr id="38" name="Text Placeholder 27"/>
          <p:cNvSpPr>
            <a:spLocks noGrp="1"/>
          </p:cNvSpPr>
          <p:nvPr userDrawn="1">
            <p:ph type="body" sz="quarter" idx="14" hasCustomPrompt="1"/>
          </p:nvPr>
        </p:nvSpPr>
        <p:spPr>
          <a:xfrm>
            <a:off x="3171103" y="3611221"/>
            <a:ext cx="5307735" cy="1567102"/>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Quote to go here</a:t>
            </a:r>
            <a:endParaRPr lang="en-US" dirty="0"/>
          </a:p>
        </p:txBody>
      </p:sp>
      <p:pic>
        <p:nvPicPr>
          <p:cNvPr id="13" name="Picture 12"/>
          <p:cNvPicPr>
            <a:picLocks noChangeAspect="1"/>
          </p:cNvPicPr>
          <p:nvPr userDrawn="1"/>
        </p:nvPicPr>
        <p:blipFill>
          <a:blip r:embed="rId2"/>
          <a:stretch>
            <a:fillRect/>
          </a:stretch>
        </p:blipFill>
        <p:spPr>
          <a:xfrm>
            <a:off x="3163452" y="6237644"/>
            <a:ext cx="1016002" cy="334028"/>
          </a:xfrm>
          <a:prstGeom prst="rect">
            <a:avLst/>
          </a:prstGeom>
        </p:spPr>
      </p:pic>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253471" y="3174330"/>
            <a:ext cx="469900" cy="330200"/>
          </a:xfrm>
          <a:prstGeom prst="rect">
            <a:avLst/>
          </a:prstGeom>
        </p:spPr>
      </p:pic>
      <p:pic>
        <p:nvPicPr>
          <p:cNvPr id="18" name="Picture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8175395" y="5285544"/>
            <a:ext cx="297312" cy="208922"/>
          </a:xfrm>
          <a:prstGeom prst="rect">
            <a:avLst/>
          </a:prstGeom>
        </p:spPr>
      </p:pic>
    </p:spTree>
    <p:extLst>
      <p:ext uri="{BB962C8B-B14F-4D97-AF65-F5344CB8AC3E}">
        <p14:creationId xmlns:p14="http://schemas.microsoft.com/office/powerpoint/2010/main" val="13291136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ase Study - Image to Right">
    <p:bg>
      <p:bgPr>
        <a:solidFill>
          <a:schemeClr val="tx1"/>
        </a:solidFill>
        <a:effectLst/>
      </p:bgPr>
    </p:bg>
    <p:spTree>
      <p:nvGrpSpPr>
        <p:cNvPr id="1" name=""/>
        <p:cNvGrpSpPr/>
        <p:nvPr/>
      </p:nvGrpSpPr>
      <p:grpSpPr>
        <a:xfrm>
          <a:off x="0" y="0"/>
          <a:ext cx="0" cy="0"/>
          <a:chOff x="0" y="0"/>
          <a:chExt cx="0" cy="0"/>
        </a:xfrm>
      </p:grpSpPr>
      <p:sp>
        <p:nvSpPr>
          <p:cNvPr id="37" name="Picture Placeholder 36"/>
          <p:cNvSpPr>
            <a:spLocks noGrp="1"/>
          </p:cNvSpPr>
          <p:nvPr userDrawn="1">
            <p:ph type="pic" sz="quarter" idx="13"/>
          </p:nvPr>
        </p:nvSpPr>
        <p:spPr>
          <a:xfrm>
            <a:off x="6128060" y="-169990"/>
            <a:ext cx="3122458" cy="7197980"/>
          </a:xfrm>
          <a:prstGeom prst="rect">
            <a:avLst/>
          </a:prstGeom>
          <a:noFill/>
        </p:spPr>
        <p:txBody>
          <a:bodyPr vert="horz"/>
          <a:lstStyle/>
          <a:p>
            <a:endParaRPr lang="en-US"/>
          </a:p>
        </p:txBody>
      </p:sp>
      <p:cxnSp>
        <p:nvCxnSpPr>
          <p:cNvPr id="26" name="Straight Connector 25"/>
          <p:cNvCxnSpPr/>
          <p:nvPr userDrawn="1"/>
        </p:nvCxnSpPr>
        <p:spPr>
          <a:xfrm>
            <a:off x="1127008" y="3407777"/>
            <a:ext cx="4658164"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a:off x="550733" y="5475907"/>
            <a:ext cx="4793472"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8" name="Text Placeholder 27"/>
          <p:cNvSpPr>
            <a:spLocks noGrp="1"/>
          </p:cNvSpPr>
          <p:nvPr>
            <p:ph type="body" sz="quarter" idx="15" hasCustomPrompt="1"/>
          </p:nvPr>
        </p:nvSpPr>
        <p:spPr>
          <a:xfrm>
            <a:off x="477438" y="266184"/>
            <a:ext cx="4662488" cy="266234"/>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Case Study</a:t>
            </a:r>
            <a:endParaRPr lang="en-US" dirty="0"/>
          </a:p>
        </p:txBody>
      </p:sp>
      <p:sp>
        <p:nvSpPr>
          <p:cNvPr id="29" name="Text Placeholder 29"/>
          <p:cNvSpPr>
            <a:spLocks noGrp="1"/>
          </p:cNvSpPr>
          <p:nvPr>
            <p:ph type="body" sz="quarter" idx="16" hasCustomPrompt="1"/>
          </p:nvPr>
        </p:nvSpPr>
        <p:spPr>
          <a:xfrm>
            <a:off x="470222" y="536511"/>
            <a:ext cx="5314950" cy="657614"/>
          </a:xfrm>
          <a:prstGeom prst="rect">
            <a:avLst/>
          </a:prstGeom>
        </p:spPr>
        <p:txBody>
          <a:bodyPr vert="horz"/>
          <a:lstStyle>
            <a:lvl1pPr marL="0" indent="0">
              <a:buNone/>
              <a:defRPr sz="4000">
                <a:solidFill>
                  <a:schemeClr val="bg1"/>
                </a:solidFill>
                <a:latin typeface="Open Sans Extrabold"/>
                <a:cs typeface="Open Sans Extrabold"/>
              </a:defRPr>
            </a:lvl1pPr>
            <a:lvl2pPr marL="0" indent="0">
              <a:buNone/>
              <a:defRPr sz="4000">
                <a:solidFill>
                  <a:schemeClr val="bg1"/>
                </a:solidFill>
                <a:latin typeface="Open Sans Extrabold"/>
                <a:cs typeface="Open Sans Extrabold"/>
              </a:defRPr>
            </a:lvl2pPr>
            <a:lvl3pPr marL="0" indent="0">
              <a:buNone/>
              <a:defRPr sz="4000">
                <a:solidFill>
                  <a:schemeClr val="bg1"/>
                </a:solidFill>
                <a:latin typeface="Open Sans Extrabold"/>
                <a:cs typeface="Open Sans Extrabold"/>
              </a:defRPr>
            </a:lvl3pPr>
            <a:lvl4pPr marL="0" indent="0">
              <a:buNone/>
              <a:defRPr sz="4000">
                <a:solidFill>
                  <a:schemeClr val="bg1"/>
                </a:solidFill>
                <a:latin typeface="Open Sans Extrabold"/>
                <a:cs typeface="Open Sans Extrabold"/>
              </a:defRPr>
            </a:lvl4pPr>
            <a:lvl5pPr marL="0" indent="0">
              <a:buNone/>
              <a:defRPr sz="4000">
                <a:solidFill>
                  <a:schemeClr val="bg1"/>
                </a:solidFill>
                <a:latin typeface="Open Sans Extrabold"/>
                <a:cs typeface="Open Sans Extrabold"/>
              </a:defRPr>
            </a:lvl5pPr>
          </a:lstStyle>
          <a:p>
            <a:pPr lvl="0"/>
            <a:r>
              <a:rPr lang="en-GB" dirty="0"/>
              <a:t>Persons Name</a:t>
            </a:r>
            <a:endParaRPr lang="en-US" dirty="0"/>
          </a:p>
        </p:txBody>
      </p:sp>
      <p:sp>
        <p:nvSpPr>
          <p:cNvPr id="30" name="Text Placeholder 27"/>
          <p:cNvSpPr>
            <a:spLocks noGrp="1"/>
          </p:cNvSpPr>
          <p:nvPr>
            <p:ph type="body" sz="quarter" idx="17" hasCustomPrompt="1"/>
          </p:nvPr>
        </p:nvSpPr>
        <p:spPr>
          <a:xfrm>
            <a:off x="477438" y="1198725"/>
            <a:ext cx="4662488" cy="266234"/>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Degree</a:t>
            </a:r>
            <a:endParaRPr lang="en-US" dirty="0"/>
          </a:p>
        </p:txBody>
      </p:sp>
      <p:sp>
        <p:nvSpPr>
          <p:cNvPr id="31" name="Text Placeholder 27"/>
          <p:cNvSpPr>
            <a:spLocks noGrp="1"/>
          </p:cNvSpPr>
          <p:nvPr>
            <p:ph type="body" sz="quarter" idx="18" hasCustomPrompt="1"/>
          </p:nvPr>
        </p:nvSpPr>
        <p:spPr>
          <a:xfrm>
            <a:off x="477437" y="3615821"/>
            <a:ext cx="5307735" cy="1567102"/>
          </a:xfrm>
          <a:prstGeom prst="rect">
            <a:avLst/>
          </a:prstGeom>
        </p:spPr>
        <p:txBody>
          <a:bodyPr vert="horz"/>
          <a:lstStyle>
            <a:lvl1pPr marL="1588" indent="0" algn="l">
              <a:buNone/>
              <a:tabLst>
                <a:tab pos="0" algn="l"/>
              </a:tabLst>
              <a:defRPr sz="1800">
                <a:solidFill>
                  <a:srgbClr val="FFFFFF"/>
                </a:solidFill>
                <a:latin typeface="Open Sans Extrabold"/>
                <a:cs typeface="Open Sans Extrabold"/>
              </a:defRPr>
            </a:lvl1pPr>
            <a:lvl2pPr marL="1588" indent="0" algn="l">
              <a:buNone/>
              <a:tabLst>
                <a:tab pos="0" algn="l"/>
              </a:tabLst>
              <a:defRPr sz="1800">
                <a:latin typeface="Open Sans Extrabold"/>
                <a:cs typeface="Open Sans Extrabold"/>
              </a:defRPr>
            </a:lvl2pPr>
            <a:lvl3pPr marL="1588" indent="0" algn="l">
              <a:buNone/>
              <a:tabLst>
                <a:tab pos="0" algn="l"/>
              </a:tabLst>
              <a:defRPr sz="1800">
                <a:latin typeface="Open Sans Extrabold"/>
                <a:cs typeface="Open Sans Extrabold"/>
              </a:defRPr>
            </a:lvl3pPr>
            <a:lvl4pPr marL="1588" indent="0" algn="l">
              <a:buNone/>
              <a:tabLst>
                <a:tab pos="0" algn="l"/>
              </a:tabLst>
              <a:defRPr sz="1800">
                <a:latin typeface="Open Sans Extrabold"/>
                <a:cs typeface="Open Sans Extrabold"/>
              </a:defRPr>
            </a:lvl4pPr>
            <a:lvl5pPr marL="1588" indent="0" algn="l">
              <a:buNone/>
              <a:tabLst>
                <a:tab pos="0" algn="l"/>
              </a:tabLst>
              <a:defRPr sz="1800">
                <a:latin typeface="Open Sans Extrabold"/>
                <a:cs typeface="Open Sans Extrabold"/>
              </a:defRPr>
            </a:lvl5pPr>
          </a:lstStyle>
          <a:p>
            <a:pPr lvl="0"/>
            <a:r>
              <a:rPr lang="en-GB" dirty="0"/>
              <a:t>Quote to go here</a:t>
            </a:r>
            <a:endParaRPr lang="en-US" dirty="0"/>
          </a:p>
        </p:txBody>
      </p:sp>
      <p:pic>
        <p:nvPicPr>
          <p:cNvPr id="35" name="Picture 34"/>
          <p:cNvPicPr>
            <a:picLocks noChangeAspect="1"/>
          </p:cNvPicPr>
          <p:nvPr userDrawn="1"/>
        </p:nvPicPr>
        <p:blipFill>
          <a:blip r:embed="rId2"/>
          <a:stretch>
            <a:fillRect/>
          </a:stretch>
        </p:blipFill>
        <p:spPr>
          <a:xfrm>
            <a:off x="469786" y="6242244"/>
            <a:ext cx="1016002" cy="334028"/>
          </a:xfrm>
          <a:prstGeom prst="rect">
            <a:avLst/>
          </a:prstGeom>
        </p:spPr>
      </p:pic>
      <p:pic>
        <p:nvPicPr>
          <p:cNvPr id="36" name="Picture 3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59805" y="3178930"/>
            <a:ext cx="469900" cy="330200"/>
          </a:xfrm>
          <a:prstGeom prst="rect">
            <a:avLst/>
          </a:prstGeom>
        </p:spPr>
      </p:pic>
      <p:pic>
        <p:nvPicPr>
          <p:cNvPr id="39" name="Picture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5481729" y="5290144"/>
            <a:ext cx="297312" cy="208922"/>
          </a:xfrm>
          <a:prstGeom prst="rect">
            <a:avLst/>
          </a:prstGeom>
        </p:spPr>
      </p:pic>
    </p:spTree>
    <p:extLst>
      <p:ext uri="{BB962C8B-B14F-4D97-AF65-F5344CB8AC3E}">
        <p14:creationId xmlns:p14="http://schemas.microsoft.com/office/powerpoint/2010/main" val="26056534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219454" y="550056"/>
            <a:ext cx="5586596"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214124"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6211169" y="3195483"/>
            <a:ext cx="2594881" cy="266239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213561" y="2019300"/>
            <a:ext cx="5592489" cy="1085850"/>
          </a:xfrm>
          <a:prstGeom prst="rect">
            <a:avLst/>
          </a:prstGeom>
        </p:spPr>
        <p:txBody>
          <a:bodyPr vert="horz"/>
          <a:lstStyle>
            <a:lvl1pPr marL="0" indent="0">
              <a:buNone/>
              <a:defRPr sz="1600">
                <a:latin typeface="Open Sans Extrabold"/>
                <a:cs typeface="Open Sans Extrabold"/>
              </a:defRPr>
            </a:lvl1pPr>
            <a:lvl2pPr marL="0" indent="0">
              <a:buNone/>
              <a:defRPr sz="1600">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6" name="Picture Placeholder 5"/>
          <p:cNvSpPr>
            <a:spLocks noGrp="1"/>
          </p:cNvSpPr>
          <p:nvPr>
            <p:ph type="pic" sz="quarter" idx="21"/>
          </p:nvPr>
        </p:nvSpPr>
        <p:spPr>
          <a:xfrm>
            <a:off x="0" y="-11113"/>
            <a:ext cx="3043238" cy="4673601"/>
          </a:xfrm>
          <a:custGeom>
            <a:avLst/>
            <a:gdLst>
              <a:gd name="connsiteX0" fmla="*/ 0 w 3043238"/>
              <a:gd name="connsiteY0" fmla="*/ 0 h 4673601"/>
              <a:gd name="connsiteX1" fmla="*/ 3043238 w 3043238"/>
              <a:gd name="connsiteY1" fmla="*/ 0 h 4673601"/>
              <a:gd name="connsiteX2" fmla="*/ 3043238 w 3043238"/>
              <a:gd name="connsiteY2" fmla="*/ 4673601 h 4673601"/>
              <a:gd name="connsiteX3" fmla="*/ 0 w 3043238"/>
              <a:gd name="connsiteY3" fmla="*/ 4673601 h 4673601"/>
              <a:gd name="connsiteX4" fmla="*/ 0 w 3043238"/>
              <a:gd name="connsiteY4"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3043238 w 3043238"/>
              <a:gd name="connsiteY3" fmla="*/ 4673601 h 4673601"/>
              <a:gd name="connsiteX4" fmla="*/ 409677 w 3043238"/>
              <a:gd name="connsiteY4" fmla="*/ 4665048 h 4673601"/>
              <a:gd name="connsiteX5" fmla="*/ 0 w 3043238"/>
              <a:gd name="connsiteY5" fmla="*/ 4673601 h 4673601"/>
              <a:gd name="connsiteX6" fmla="*/ 0 w 3043238"/>
              <a:gd name="connsiteY6"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 name="connsiteX0" fmla="*/ 0 w 3043238"/>
              <a:gd name="connsiteY0" fmla="*/ 0 h 4673601"/>
              <a:gd name="connsiteX1" fmla="*/ 3043238 w 3043238"/>
              <a:gd name="connsiteY1" fmla="*/ 0 h 4673601"/>
              <a:gd name="connsiteX2" fmla="*/ 3039806 w 3043238"/>
              <a:gd name="connsiteY2" fmla="*/ 2420016 h 4673601"/>
              <a:gd name="connsiteX3" fmla="*/ 409677 w 3043238"/>
              <a:gd name="connsiteY3" fmla="*/ 4665048 h 4673601"/>
              <a:gd name="connsiteX4" fmla="*/ 0 w 3043238"/>
              <a:gd name="connsiteY4" fmla="*/ 4673601 h 4673601"/>
              <a:gd name="connsiteX5" fmla="*/ 0 w 3043238"/>
              <a:gd name="connsiteY5" fmla="*/ 0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3238" h="4673601">
                <a:moveTo>
                  <a:pt x="0" y="0"/>
                </a:moveTo>
                <a:lnTo>
                  <a:pt x="3043238" y="0"/>
                </a:lnTo>
                <a:lnTo>
                  <a:pt x="3039806" y="2420016"/>
                </a:lnTo>
                <a:cubicBezTo>
                  <a:pt x="3031613" y="3373197"/>
                  <a:pt x="1753419" y="4654123"/>
                  <a:pt x="409677" y="4665048"/>
                </a:cubicBezTo>
                <a:lnTo>
                  <a:pt x="0" y="4673601"/>
                </a:lnTo>
                <a:lnTo>
                  <a:pt x="0" y="0"/>
                </a:lnTo>
                <a:close/>
              </a:path>
            </a:pathLst>
          </a:custGeom>
          <a:solidFill>
            <a:schemeClr val="bg2">
              <a:lumMod val="75000"/>
            </a:schemeClr>
          </a:solidFill>
        </p:spPr>
        <p:txBody>
          <a:bodyPr vert="horz"/>
          <a:lstStyle/>
          <a:p>
            <a:endParaRPr lang="en-US"/>
          </a:p>
        </p:txBody>
      </p:sp>
    </p:spTree>
    <p:extLst>
      <p:ext uri="{BB962C8B-B14F-4D97-AF65-F5344CB8AC3E}">
        <p14:creationId xmlns:p14="http://schemas.microsoft.com/office/powerpoint/2010/main" val="33714626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rgbClr val="000000"/>
                </a:solidFill>
                <a:latin typeface="Open Sans"/>
                <a:cs typeface="Open Sans"/>
              </a:defRPr>
            </a:lvl1pPr>
          </a:lstStyle>
          <a:p>
            <a:pPr lvl="0"/>
            <a:r>
              <a:rPr lang="en-US" dirty="0"/>
              <a:t>Footer text</a:t>
            </a:r>
          </a:p>
        </p:txBody>
      </p:sp>
      <p:sp>
        <p:nvSpPr>
          <p:cNvPr id="20" name="Text Placeholder 18"/>
          <p:cNvSpPr>
            <a:spLocks noGrp="1"/>
          </p:cNvSpPr>
          <p:nvPr>
            <p:ph type="body" sz="quarter" idx="18"/>
          </p:nvPr>
        </p:nvSpPr>
        <p:spPr>
          <a:xfrm>
            <a:off x="484909" y="752887"/>
            <a:ext cx="3375448" cy="4514850"/>
          </a:xfrm>
          <a:prstGeom prst="rect">
            <a:avLst/>
          </a:prstGeom>
        </p:spPr>
        <p:txBody>
          <a:bodyPr vert="horz"/>
          <a:lstStyle>
            <a:lvl1pPr marL="0" indent="0">
              <a:buNone/>
              <a:defRPr sz="1400" b="1">
                <a:solidFill>
                  <a:srgbClr val="FFFFFF"/>
                </a:solidFill>
              </a:defRPr>
            </a:lvl1pPr>
            <a:lvl2pPr marL="0" indent="0">
              <a:buNone/>
              <a:defRPr sz="1400" b="0">
                <a:solidFill>
                  <a:schemeClr val="tx1"/>
                </a:solidFill>
              </a:defRPr>
            </a:lvl2pPr>
            <a:lvl3pPr marL="0" indent="0">
              <a:buNone/>
              <a:defRPr sz="1400" b="0">
                <a:solidFill>
                  <a:schemeClr val="tx1"/>
                </a:solidFill>
              </a:defRPr>
            </a:lvl3pPr>
            <a:lvl4pPr marL="0" indent="0">
              <a:buNone/>
              <a:defRPr sz="1400" b="0">
                <a:solidFill>
                  <a:schemeClr val="tx1"/>
                </a:solidFill>
              </a:defRPr>
            </a:lvl4pPr>
            <a:lvl5pPr marL="0" indent="0">
              <a:buNone/>
              <a:defRPr sz="1400" b="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SmartArt Placeholder 21"/>
          <p:cNvSpPr>
            <a:spLocks noGrp="1"/>
          </p:cNvSpPr>
          <p:nvPr>
            <p:ph type="dgm" sz="quarter" idx="19"/>
          </p:nvPr>
        </p:nvSpPr>
        <p:spPr>
          <a:xfrm>
            <a:off x="4374451" y="851900"/>
            <a:ext cx="2936875" cy="36000"/>
          </a:xfrm>
          <a:prstGeom prst="rect">
            <a:avLst/>
          </a:prstGeom>
          <a:solidFill>
            <a:schemeClr val="tx1"/>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4375150" y="1585913"/>
            <a:ext cx="2936875" cy="1652587"/>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4375150" y="887413"/>
            <a:ext cx="2936875" cy="698500"/>
          </a:xfrm>
          <a:prstGeom prst="rect">
            <a:avLst/>
          </a:prstGeom>
        </p:spPr>
        <p:txBody>
          <a:bodyPr vert="horz"/>
          <a:lstStyle>
            <a:lvl1pPr marL="1588" indent="0">
              <a:buNone/>
              <a:defRPr sz="1200" b="1">
                <a:latin typeface="Open Sans"/>
                <a:cs typeface="Open Sans"/>
              </a:defRPr>
            </a:lvl1pPr>
            <a:lvl2pPr marL="1588" indent="0">
              <a:buNone/>
              <a:defRPr sz="1200">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sp>
        <p:nvSpPr>
          <p:cNvPr id="30" name="SmartArt Placeholder 21"/>
          <p:cNvSpPr>
            <a:spLocks noGrp="1"/>
          </p:cNvSpPr>
          <p:nvPr>
            <p:ph type="dgm" sz="quarter" idx="23"/>
          </p:nvPr>
        </p:nvSpPr>
        <p:spPr>
          <a:xfrm>
            <a:off x="4374451" y="3419360"/>
            <a:ext cx="2936875" cy="36000"/>
          </a:xfrm>
          <a:prstGeom prst="rect">
            <a:avLst/>
          </a:prstGeom>
          <a:solidFill>
            <a:schemeClr val="tx1"/>
          </a:solidFill>
        </p:spPr>
        <p:txBody>
          <a:bodyPr vert="horz"/>
          <a:lstStyle>
            <a:lvl1pPr marL="0" indent="0">
              <a:buNone/>
              <a:defRPr sz="200"/>
            </a:lvl1pPr>
          </a:lstStyle>
          <a:p>
            <a:endParaRPr lang="en-US" dirty="0"/>
          </a:p>
        </p:txBody>
      </p:sp>
      <p:sp>
        <p:nvSpPr>
          <p:cNvPr id="31" name="Picture Placeholder 25"/>
          <p:cNvSpPr>
            <a:spLocks noGrp="1"/>
          </p:cNvSpPr>
          <p:nvPr>
            <p:ph type="pic" sz="quarter" idx="24"/>
          </p:nvPr>
        </p:nvSpPr>
        <p:spPr>
          <a:xfrm>
            <a:off x="4375150" y="4153373"/>
            <a:ext cx="2936875" cy="1652587"/>
          </a:xfrm>
          <a:prstGeom prst="rect">
            <a:avLst/>
          </a:prstGeom>
          <a:noFill/>
        </p:spPr>
        <p:txBody>
          <a:bodyPr vert="horz"/>
          <a:lstStyle/>
          <a:p>
            <a:endParaRPr lang="en-US"/>
          </a:p>
        </p:txBody>
      </p:sp>
      <p:sp>
        <p:nvSpPr>
          <p:cNvPr id="32" name="Text Placeholder 28"/>
          <p:cNvSpPr>
            <a:spLocks noGrp="1"/>
          </p:cNvSpPr>
          <p:nvPr>
            <p:ph type="body" sz="quarter" idx="25"/>
          </p:nvPr>
        </p:nvSpPr>
        <p:spPr>
          <a:xfrm>
            <a:off x="4375150" y="3454873"/>
            <a:ext cx="2936875" cy="698500"/>
          </a:xfrm>
          <a:prstGeom prst="rect">
            <a:avLst/>
          </a:prstGeom>
        </p:spPr>
        <p:txBody>
          <a:bodyPr vert="horz"/>
          <a:lstStyle>
            <a:lvl1pPr marL="1588" indent="0">
              <a:buNone/>
              <a:defRPr sz="1200" b="1">
                <a:latin typeface="Open Sans"/>
                <a:cs typeface="Open Sans"/>
              </a:defRPr>
            </a:lvl1pPr>
            <a:lvl2pPr marL="1588" indent="0">
              <a:buNone/>
              <a:defRPr sz="1200">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pic>
        <p:nvPicPr>
          <p:cNvPr id="11" name="Picture 10"/>
          <p:cNvPicPr>
            <a:picLocks noChangeAspect="1"/>
          </p:cNvPicPr>
          <p:nvPr userDrawn="1"/>
        </p:nvPicPr>
        <p:blipFill>
          <a:blip r:embed="rId2"/>
          <a:stretch>
            <a:fillRect/>
          </a:stretch>
        </p:blipFill>
        <p:spPr>
          <a:xfrm>
            <a:off x="477259" y="6237644"/>
            <a:ext cx="1016000" cy="334028"/>
          </a:xfrm>
          <a:prstGeom prst="rect">
            <a:avLst/>
          </a:prstGeom>
        </p:spPr>
      </p:pic>
    </p:spTree>
    <p:extLst>
      <p:ext uri="{BB962C8B-B14F-4D97-AF65-F5344CB8AC3E}">
        <p14:creationId xmlns:p14="http://schemas.microsoft.com/office/powerpoint/2010/main" val="1126950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mp; 3 text section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sp>
        <p:nvSpPr>
          <p:cNvPr id="46" name="Text Placeholder 40"/>
          <p:cNvSpPr>
            <a:spLocks noGrp="1"/>
          </p:cNvSpPr>
          <p:nvPr>
            <p:ph type="body" sz="quarter" idx="18" hasCustomPrompt="1"/>
          </p:nvPr>
        </p:nvSpPr>
        <p:spPr>
          <a:xfrm>
            <a:off x="3351621" y="2195513"/>
            <a:ext cx="2594881"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7" name="Text Placeholder 40"/>
          <p:cNvSpPr>
            <a:spLocks noGrp="1"/>
          </p:cNvSpPr>
          <p:nvPr>
            <p:ph type="body" sz="quarter" idx="19" hasCustomPrompt="1"/>
          </p:nvPr>
        </p:nvSpPr>
        <p:spPr>
          <a:xfrm>
            <a:off x="6325419" y="2195513"/>
            <a:ext cx="2474094"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41238255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rgbClr val="000000"/>
                </a:solidFill>
                <a:latin typeface="Open Sans"/>
                <a:cs typeface="Open Sans"/>
              </a:defRPr>
            </a:lvl1pPr>
          </a:lstStyle>
          <a:p>
            <a:pPr lvl="0"/>
            <a:r>
              <a:rPr lang="en-US" dirty="0"/>
              <a:t>Footer text</a:t>
            </a:r>
          </a:p>
        </p:txBody>
      </p:sp>
      <p:sp>
        <p:nvSpPr>
          <p:cNvPr id="20" name="Text Placeholder 18"/>
          <p:cNvSpPr>
            <a:spLocks noGrp="1"/>
          </p:cNvSpPr>
          <p:nvPr>
            <p:ph type="body" sz="quarter" idx="18"/>
          </p:nvPr>
        </p:nvSpPr>
        <p:spPr>
          <a:xfrm>
            <a:off x="484909" y="752887"/>
            <a:ext cx="1917794" cy="4514850"/>
          </a:xfrm>
          <a:prstGeom prst="rect">
            <a:avLst/>
          </a:prstGeom>
        </p:spPr>
        <p:txBody>
          <a:bodyPr vert="horz"/>
          <a:lstStyle>
            <a:lvl1pPr marL="0" indent="0">
              <a:buNone/>
              <a:defRPr sz="1400" b="1">
                <a:solidFill>
                  <a:srgbClr val="FFFFFF"/>
                </a:solidFill>
              </a:defRPr>
            </a:lvl1pPr>
            <a:lvl2pPr marL="0" indent="0">
              <a:buNone/>
              <a:defRPr sz="1400" b="0">
                <a:solidFill>
                  <a:schemeClr val="tx1"/>
                </a:solidFill>
              </a:defRPr>
            </a:lvl2pPr>
            <a:lvl3pPr marL="0" indent="0">
              <a:buNone/>
              <a:defRPr sz="1400" b="0">
                <a:solidFill>
                  <a:schemeClr val="tx1"/>
                </a:solidFill>
              </a:defRPr>
            </a:lvl3pPr>
            <a:lvl4pPr marL="0" indent="0">
              <a:buNone/>
              <a:defRPr sz="1400" b="0">
                <a:solidFill>
                  <a:schemeClr val="tx1"/>
                </a:solidFill>
              </a:defRPr>
            </a:lvl4pPr>
            <a:lvl5pPr marL="0" indent="0">
              <a:buNone/>
              <a:defRPr sz="1400" b="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SmartArt Placeholder 21"/>
          <p:cNvSpPr>
            <a:spLocks noGrp="1"/>
          </p:cNvSpPr>
          <p:nvPr>
            <p:ph type="dgm" sz="quarter" idx="19"/>
          </p:nvPr>
        </p:nvSpPr>
        <p:spPr>
          <a:xfrm>
            <a:off x="2394997" y="755790"/>
            <a:ext cx="6403827" cy="36000"/>
          </a:xfrm>
          <a:prstGeom prst="rect">
            <a:avLst/>
          </a:prstGeom>
          <a:solidFill>
            <a:schemeClr val="tx1"/>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2395731" y="1489803"/>
            <a:ext cx="6403781" cy="3603424"/>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2395730" y="791302"/>
            <a:ext cx="6403782" cy="1523062"/>
          </a:xfrm>
          <a:prstGeom prst="rect">
            <a:avLst/>
          </a:prstGeom>
        </p:spPr>
        <p:txBody>
          <a:bodyPr vert="horz"/>
          <a:lstStyle>
            <a:lvl1pPr marL="1588" indent="0">
              <a:buNone/>
              <a:defRPr sz="1200" b="1">
                <a:latin typeface="Open Sans"/>
                <a:cs typeface="Open Sans"/>
              </a:defRPr>
            </a:lvl1pPr>
            <a:lvl2pPr marL="1588" indent="0">
              <a:buNone/>
              <a:defRPr sz="1200">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pic>
        <p:nvPicPr>
          <p:cNvPr id="8" name="Picture 7"/>
          <p:cNvPicPr>
            <a:picLocks noChangeAspect="1"/>
          </p:cNvPicPr>
          <p:nvPr userDrawn="1"/>
        </p:nvPicPr>
        <p:blipFill>
          <a:blip r:embed="rId2"/>
          <a:stretch>
            <a:fillRect/>
          </a:stretch>
        </p:blipFill>
        <p:spPr>
          <a:xfrm>
            <a:off x="477259" y="6237644"/>
            <a:ext cx="1016000" cy="334028"/>
          </a:xfrm>
          <a:prstGeom prst="rect">
            <a:avLst/>
          </a:prstGeom>
        </p:spPr>
      </p:pic>
    </p:spTree>
    <p:extLst>
      <p:ext uri="{BB962C8B-B14F-4D97-AF65-F5344CB8AC3E}">
        <p14:creationId xmlns:p14="http://schemas.microsoft.com/office/powerpoint/2010/main" val="6702541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chemeClr val="tx1"/>
                </a:solidFill>
                <a:latin typeface="Open Sans"/>
                <a:cs typeface="Open Sans"/>
              </a:defRPr>
            </a:lvl1pPr>
          </a:lstStyle>
          <a:p>
            <a:pPr lvl="0"/>
            <a:r>
              <a:rPr lang="en-US" dirty="0"/>
              <a:t>Footer text</a:t>
            </a:r>
          </a:p>
        </p:txBody>
      </p:sp>
      <p:sp>
        <p:nvSpPr>
          <p:cNvPr id="23" name="SmartArt Placeholder 21"/>
          <p:cNvSpPr>
            <a:spLocks noGrp="1"/>
          </p:cNvSpPr>
          <p:nvPr>
            <p:ph type="dgm" sz="quarter" idx="19"/>
          </p:nvPr>
        </p:nvSpPr>
        <p:spPr>
          <a:xfrm>
            <a:off x="484909" y="374342"/>
            <a:ext cx="8313915" cy="46738"/>
          </a:xfrm>
          <a:prstGeom prst="rect">
            <a:avLst/>
          </a:prstGeom>
          <a:solidFill>
            <a:schemeClr val="tx1"/>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484909" y="1119093"/>
            <a:ext cx="8314603" cy="4678648"/>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484909" y="420592"/>
            <a:ext cx="8314603" cy="698501"/>
          </a:xfrm>
          <a:prstGeom prst="rect">
            <a:avLst/>
          </a:prstGeom>
        </p:spPr>
        <p:txBody>
          <a:bodyPr vert="horz"/>
          <a:lstStyle>
            <a:lvl1pPr marL="1588" indent="0">
              <a:buNone/>
              <a:defRPr sz="1200" b="1">
                <a:latin typeface="Open Sans"/>
                <a:cs typeface="Open Sans"/>
              </a:defRPr>
            </a:lvl1pPr>
            <a:lvl2pPr marL="1588" indent="0">
              <a:buNone/>
              <a:defRPr sz="1200">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pic>
        <p:nvPicPr>
          <p:cNvPr id="7" name="Picture 6"/>
          <p:cNvPicPr>
            <a:picLocks noChangeAspect="1"/>
          </p:cNvPicPr>
          <p:nvPr userDrawn="1"/>
        </p:nvPicPr>
        <p:blipFill>
          <a:blip r:embed="rId2"/>
          <a:stretch>
            <a:fillRect/>
          </a:stretch>
        </p:blipFill>
        <p:spPr>
          <a:xfrm>
            <a:off x="477259" y="6237644"/>
            <a:ext cx="1016000" cy="334028"/>
          </a:xfrm>
          <a:prstGeom prst="rect">
            <a:avLst/>
          </a:prstGeom>
        </p:spPr>
      </p:pic>
    </p:spTree>
    <p:extLst>
      <p:ext uri="{BB962C8B-B14F-4D97-AF65-F5344CB8AC3E}">
        <p14:creationId xmlns:p14="http://schemas.microsoft.com/office/powerpoint/2010/main" val="2276050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484909" y="6237644"/>
            <a:ext cx="1016002" cy="334028"/>
          </a:xfrm>
          <a:prstGeom prst="rect">
            <a:avLst/>
          </a:prstGeom>
        </p:spPr>
      </p:pic>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chemeClr val="bg1"/>
                </a:solidFill>
                <a:latin typeface="Open Sans"/>
                <a:cs typeface="Open Sans"/>
              </a:defRPr>
            </a:lvl1pPr>
          </a:lstStyle>
          <a:p>
            <a:pPr lvl="0"/>
            <a:r>
              <a:rPr lang="en-US" dirty="0"/>
              <a:t>Footer text</a:t>
            </a:r>
          </a:p>
        </p:txBody>
      </p:sp>
      <p:sp>
        <p:nvSpPr>
          <p:cNvPr id="20" name="Text Placeholder 18"/>
          <p:cNvSpPr>
            <a:spLocks noGrp="1"/>
          </p:cNvSpPr>
          <p:nvPr>
            <p:ph type="body" sz="quarter" idx="18"/>
          </p:nvPr>
        </p:nvSpPr>
        <p:spPr>
          <a:xfrm>
            <a:off x="484909" y="752887"/>
            <a:ext cx="3375448" cy="4514850"/>
          </a:xfrm>
          <a:prstGeom prst="rect">
            <a:avLst/>
          </a:prstGeom>
        </p:spPr>
        <p:txBody>
          <a:bodyPr vert="horz"/>
          <a:lstStyle>
            <a:lvl1pPr marL="0" indent="0">
              <a:buNone/>
              <a:defRPr sz="1400" b="1">
                <a:solidFill>
                  <a:schemeClr val="bg1"/>
                </a:solidFill>
              </a:defRPr>
            </a:lvl1pPr>
            <a:lvl2pPr marL="0" indent="0">
              <a:buNone/>
              <a:defRPr sz="1400" b="0">
                <a:solidFill>
                  <a:schemeClr val="bg1"/>
                </a:solidFill>
              </a:defRPr>
            </a:lvl2pPr>
            <a:lvl3pPr marL="0" indent="0">
              <a:buNone/>
              <a:defRPr sz="1400" b="0">
                <a:solidFill>
                  <a:schemeClr val="bg1"/>
                </a:solidFill>
              </a:defRPr>
            </a:lvl3pPr>
            <a:lvl4pPr marL="0" indent="0">
              <a:buNone/>
              <a:defRPr sz="1400" b="0">
                <a:solidFill>
                  <a:schemeClr val="bg1"/>
                </a:solidFill>
              </a:defRPr>
            </a:lvl4pPr>
            <a:lvl5pPr marL="0" indent="0">
              <a:buNone/>
              <a:defRPr sz="1400" b="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SmartArt Placeholder 21"/>
          <p:cNvSpPr>
            <a:spLocks noGrp="1"/>
          </p:cNvSpPr>
          <p:nvPr>
            <p:ph type="dgm" sz="quarter" idx="19"/>
          </p:nvPr>
        </p:nvSpPr>
        <p:spPr>
          <a:xfrm>
            <a:off x="4374451" y="851900"/>
            <a:ext cx="2936875" cy="36000"/>
          </a:xfrm>
          <a:prstGeom prst="rect">
            <a:avLst/>
          </a:prstGeom>
          <a:solidFill>
            <a:schemeClr val="bg1"/>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4375150" y="1585913"/>
            <a:ext cx="2936875" cy="1652587"/>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4375150" y="887413"/>
            <a:ext cx="2936875" cy="698500"/>
          </a:xfrm>
          <a:prstGeom prst="rect">
            <a:avLst/>
          </a:prstGeom>
        </p:spPr>
        <p:txBody>
          <a:bodyPr vert="horz"/>
          <a:lstStyle>
            <a:lvl1pPr marL="1588" indent="0">
              <a:buNone/>
              <a:defRPr sz="1200" b="1">
                <a:solidFill>
                  <a:srgbClr val="FFFFFF"/>
                </a:solidFill>
                <a:latin typeface="Open Sans"/>
                <a:cs typeface="Open Sans"/>
              </a:defRPr>
            </a:lvl1pPr>
            <a:lvl2pPr marL="1588" indent="0">
              <a:buNone/>
              <a:defRPr sz="1200">
                <a:solidFill>
                  <a:srgbClr val="FFFFFF"/>
                </a:solidFill>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sp>
        <p:nvSpPr>
          <p:cNvPr id="30" name="SmartArt Placeholder 21"/>
          <p:cNvSpPr>
            <a:spLocks noGrp="1"/>
          </p:cNvSpPr>
          <p:nvPr>
            <p:ph type="dgm" sz="quarter" idx="23"/>
          </p:nvPr>
        </p:nvSpPr>
        <p:spPr>
          <a:xfrm>
            <a:off x="4374451" y="3419360"/>
            <a:ext cx="2936875" cy="36000"/>
          </a:xfrm>
          <a:prstGeom prst="rect">
            <a:avLst/>
          </a:prstGeom>
          <a:solidFill>
            <a:schemeClr val="bg2"/>
          </a:solidFill>
        </p:spPr>
        <p:txBody>
          <a:bodyPr vert="horz"/>
          <a:lstStyle>
            <a:lvl1pPr marL="0" indent="0">
              <a:buNone/>
              <a:defRPr sz="200"/>
            </a:lvl1pPr>
          </a:lstStyle>
          <a:p>
            <a:endParaRPr lang="en-US" dirty="0"/>
          </a:p>
        </p:txBody>
      </p:sp>
      <p:sp>
        <p:nvSpPr>
          <p:cNvPr id="31" name="Picture Placeholder 25"/>
          <p:cNvSpPr>
            <a:spLocks noGrp="1"/>
          </p:cNvSpPr>
          <p:nvPr>
            <p:ph type="pic" sz="quarter" idx="24"/>
          </p:nvPr>
        </p:nvSpPr>
        <p:spPr>
          <a:xfrm>
            <a:off x="4375150" y="4153373"/>
            <a:ext cx="2936875" cy="1652587"/>
          </a:xfrm>
          <a:prstGeom prst="rect">
            <a:avLst/>
          </a:prstGeom>
          <a:noFill/>
        </p:spPr>
        <p:txBody>
          <a:bodyPr vert="horz"/>
          <a:lstStyle/>
          <a:p>
            <a:endParaRPr lang="en-US"/>
          </a:p>
        </p:txBody>
      </p:sp>
      <p:sp>
        <p:nvSpPr>
          <p:cNvPr id="32" name="Text Placeholder 28"/>
          <p:cNvSpPr>
            <a:spLocks noGrp="1"/>
          </p:cNvSpPr>
          <p:nvPr>
            <p:ph type="body" sz="quarter" idx="25"/>
          </p:nvPr>
        </p:nvSpPr>
        <p:spPr>
          <a:xfrm>
            <a:off x="4375150" y="3454873"/>
            <a:ext cx="2936875" cy="698500"/>
          </a:xfrm>
          <a:prstGeom prst="rect">
            <a:avLst/>
          </a:prstGeom>
        </p:spPr>
        <p:txBody>
          <a:bodyPr vert="horz"/>
          <a:lstStyle>
            <a:lvl1pPr marL="1588" indent="0">
              <a:buNone/>
              <a:defRPr sz="1200" b="1">
                <a:solidFill>
                  <a:srgbClr val="FFFFFF"/>
                </a:solidFill>
                <a:latin typeface="Open Sans"/>
                <a:cs typeface="Open Sans"/>
              </a:defRPr>
            </a:lvl1pPr>
            <a:lvl2pPr marL="1588" indent="0">
              <a:buNone/>
              <a:defRPr sz="1200">
                <a:solidFill>
                  <a:srgbClr val="FFFFFF"/>
                </a:solidFill>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36992252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484909" y="6237644"/>
            <a:ext cx="1016002" cy="334028"/>
          </a:xfrm>
          <a:prstGeom prst="rect">
            <a:avLst/>
          </a:prstGeom>
        </p:spPr>
      </p:pic>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chemeClr val="bg1"/>
                </a:solidFill>
                <a:latin typeface="Open Sans"/>
                <a:cs typeface="Open Sans"/>
              </a:defRPr>
            </a:lvl1pPr>
          </a:lstStyle>
          <a:p>
            <a:pPr lvl="0"/>
            <a:r>
              <a:rPr lang="en-US" dirty="0"/>
              <a:t>Footer text</a:t>
            </a:r>
          </a:p>
        </p:txBody>
      </p:sp>
      <p:sp>
        <p:nvSpPr>
          <p:cNvPr id="20" name="Text Placeholder 18"/>
          <p:cNvSpPr>
            <a:spLocks noGrp="1"/>
          </p:cNvSpPr>
          <p:nvPr>
            <p:ph type="body" sz="quarter" idx="18"/>
          </p:nvPr>
        </p:nvSpPr>
        <p:spPr>
          <a:xfrm>
            <a:off x="484909" y="752887"/>
            <a:ext cx="1917794" cy="4514850"/>
          </a:xfrm>
          <a:prstGeom prst="rect">
            <a:avLst/>
          </a:prstGeom>
        </p:spPr>
        <p:txBody>
          <a:bodyPr vert="horz"/>
          <a:lstStyle>
            <a:lvl1pPr marL="0" indent="0">
              <a:buNone/>
              <a:defRPr sz="1400" b="1">
                <a:solidFill>
                  <a:srgbClr val="FFFFFF"/>
                </a:solidFill>
              </a:defRPr>
            </a:lvl1pPr>
            <a:lvl2pPr marL="0" indent="0">
              <a:buNone/>
              <a:defRPr sz="1400" b="0">
                <a:solidFill>
                  <a:srgbClr val="FFFFFF"/>
                </a:solidFill>
              </a:defRPr>
            </a:lvl2pPr>
            <a:lvl3pPr marL="0" indent="0">
              <a:buNone/>
              <a:defRPr sz="1400" b="0">
                <a:solidFill>
                  <a:srgbClr val="FFFFFF"/>
                </a:solidFill>
              </a:defRPr>
            </a:lvl3pPr>
            <a:lvl4pPr marL="0" indent="0">
              <a:buNone/>
              <a:defRPr sz="1400" b="0">
                <a:solidFill>
                  <a:srgbClr val="FFFFFF"/>
                </a:solidFill>
              </a:defRPr>
            </a:lvl4pPr>
            <a:lvl5pPr marL="0" indent="0">
              <a:buNone/>
              <a:defRPr sz="1400" b="0">
                <a:solidFill>
                  <a:srgbClr val="FFFFFF"/>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SmartArt Placeholder 21"/>
          <p:cNvSpPr>
            <a:spLocks noGrp="1"/>
          </p:cNvSpPr>
          <p:nvPr>
            <p:ph type="dgm" sz="quarter" idx="19"/>
          </p:nvPr>
        </p:nvSpPr>
        <p:spPr>
          <a:xfrm>
            <a:off x="2394997" y="755790"/>
            <a:ext cx="6403827" cy="36000"/>
          </a:xfrm>
          <a:prstGeom prst="rect">
            <a:avLst/>
          </a:prstGeom>
          <a:solidFill>
            <a:schemeClr val="bg2"/>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2395731" y="1489803"/>
            <a:ext cx="6403781" cy="3603424"/>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2395730" y="791302"/>
            <a:ext cx="6403782" cy="1523062"/>
          </a:xfrm>
          <a:prstGeom prst="rect">
            <a:avLst/>
          </a:prstGeom>
        </p:spPr>
        <p:txBody>
          <a:bodyPr vert="horz"/>
          <a:lstStyle>
            <a:lvl1pPr marL="1588" indent="0">
              <a:buNone/>
              <a:defRPr sz="1200" b="1">
                <a:solidFill>
                  <a:srgbClr val="FFFFFF"/>
                </a:solidFill>
                <a:latin typeface="Open Sans"/>
                <a:cs typeface="Open Sans"/>
              </a:defRPr>
            </a:lvl1pPr>
            <a:lvl2pPr marL="1588" indent="0">
              <a:buNone/>
              <a:defRPr sz="1200">
                <a:solidFill>
                  <a:srgbClr val="FFFFFF"/>
                </a:solidFill>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3800078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484909" y="6237644"/>
            <a:ext cx="1016002" cy="334028"/>
          </a:xfrm>
          <a:prstGeom prst="rect">
            <a:avLst/>
          </a:prstGeom>
        </p:spPr>
      </p:pic>
      <p:sp>
        <p:nvSpPr>
          <p:cNvPr id="17"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1" baseline="0">
                <a:solidFill>
                  <a:schemeClr val="bg1"/>
                </a:solidFill>
                <a:latin typeface="Open Sans"/>
                <a:cs typeface="Open Sans"/>
              </a:defRPr>
            </a:lvl1pPr>
          </a:lstStyle>
          <a:p>
            <a:pPr lvl="0"/>
            <a:r>
              <a:rPr lang="en-US" dirty="0"/>
              <a:t>Footer text</a:t>
            </a:r>
          </a:p>
        </p:txBody>
      </p:sp>
      <p:sp>
        <p:nvSpPr>
          <p:cNvPr id="23" name="SmartArt Placeholder 21"/>
          <p:cNvSpPr>
            <a:spLocks noGrp="1"/>
          </p:cNvSpPr>
          <p:nvPr>
            <p:ph type="dgm" sz="quarter" idx="19"/>
          </p:nvPr>
        </p:nvSpPr>
        <p:spPr>
          <a:xfrm>
            <a:off x="484909" y="374342"/>
            <a:ext cx="8313915" cy="46738"/>
          </a:xfrm>
          <a:prstGeom prst="rect">
            <a:avLst/>
          </a:prstGeom>
          <a:solidFill>
            <a:schemeClr val="bg2"/>
          </a:solidFill>
        </p:spPr>
        <p:txBody>
          <a:bodyPr vert="horz"/>
          <a:lstStyle>
            <a:lvl1pPr marL="0" indent="0">
              <a:buNone/>
              <a:defRPr sz="200"/>
            </a:lvl1pPr>
          </a:lstStyle>
          <a:p>
            <a:endParaRPr lang="en-US" dirty="0"/>
          </a:p>
        </p:txBody>
      </p:sp>
      <p:sp>
        <p:nvSpPr>
          <p:cNvPr id="27" name="Picture Placeholder 25"/>
          <p:cNvSpPr>
            <a:spLocks noGrp="1"/>
          </p:cNvSpPr>
          <p:nvPr>
            <p:ph type="pic" sz="quarter" idx="21"/>
          </p:nvPr>
        </p:nvSpPr>
        <p:spPr>
          <a:xfrm>
            <a:off x="484909" y="1119093"/>
            <a:ext cx="8314603" cy="4678648"/>
          </a:xfrm>
          <a:prstGeom prst="rect">
            <a:avLst/>
          </a:prstGeom>
          <a:noFill/>
        </p:spPr>
        <p:txBody>
          <a:bodyPr vert="horz"/>
          <a:lstStyle/>
          <a:p>
            <a:endParaRPr lang="en-US"/>
          </a:p>
        </p:txBody>
      </p:sp>
      <p:sp>
        <p:nvSpPr>
          <p:cNvPr id="29" name="Text Placeholder 28"/>
          <p:cNvSpPr>
            <a:spLocks noGrp="1"/>
          </p:cNvSpPr>
          <p:nvPr>
            <p:ph type="body" sz="quarter" idx="22"/>
          </p:nvPr>
        </p:nvSpPr>
        <p:spPr>
          <a:xfrm>
            <a:off x="484909" y="420592"/>
            <a:ext cx="8314603" cy="698501"/>
          </a:xfrm>
          <a:prstGeom prst="rect">
            <a:avLst/>
          </a:prstGeom>
        </p:spPr>
        <p:txBody>
          <a:bodyPr vert="horz"/>
          <a:lstStyle>
            <a:lvl1pPr marL="1588" indent="0">
              <a:buNone/>
              <a:defRPr sz="1200" b="1">
                <a:solidFill>
                  <a:srgbClr val="FFFFFF"/>
                </a:solidFill>
                <a:latin typeface="Open Sans"/>
                <a:cs typeface="Open Sans"/>
              </a:defRPr>
            </a:lvl1pPr>
            <a:lvl2pPr marL="1588" indent="0">
              <a:buNone/>
              <a:defRPr sz="1200">
                <a:solidFill>
                  <a:srgbClr val="FFFFFF"/>
                </a:solidFill>
                <a:latin typeface="Open Sans"/>
                <a:cs typeface="Open Sans"/>
              </a:defRPr>
            </a:lvl2pPr>
            <a:lvl3pPr marL="1588" indent="0">
              <a:buNone/>
              <a:defRPr sz="1200">
                <a:latin typeface="Open Sans"/>
                <a:cs typeface="Open Sans"/>
              </a:defRPr>
            </a:lvl3pPr>
            <a:lvl4pPr marL="1588" indent="0">
              <a:buNone/>
              <a:defRPr sz="1200">
                <a:latin typeface="Open Sans"/>
                <a:cs typeface="Open Sans"/>
              </a:defRPr>
            </a:lvl4pPr>
            <a:lvl5pPr marL="1588" indent="0">
              <a:buNone/>
              <a:defRPr sz="1200">
                <a:latin typeface="Open Sans"/>
                <a:cs typeface="Open Sans"/>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10187323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Intro Para, 2 text boxes and image">
    <p:bg>
      <p:bgPr>
        <a:solidFill>
          <a:schemeClr val="accent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3351621" y="3195483"/>
            <a:ext cx="2594881" cy="266239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0" indent="0">
              <a:buNone/>
              <a:defRPr sz="1600">
                <a:latin typeface="Open Sans Extrabold"/>
                <a:cs typeface="Open Sans Extrabold"/>
              </a:defRPr>
            </a:lvl1pPr>
            <a:lvl2pPr marL="0" indent="0">
              <a:buNone/>
              <a:defRPr sz="1600">
                <a:latin typeface="Open Sans Extrabold"/>
                <a:cs typeface="Open Sans Extrabold"/>
              </a:defRPr>
            </a:lvl2pPr>
            <a:lvl3pPr marL="914400" indent="0">
              <a:buNone/>
              <a:defRPr sz="1600">
                <a:latin typeface="Open Sans Extrabold"/>
                <a:cs typeface="Open Sans Extrabold"/>
              </a:defRPr>
            </a:lvl3pPr>
            <a:lvl4pPr marL="1371600" indent="0">
              <a:buNone/>
              <a:defRPr sz="1600">
                <a:latin typeface="Open Sans Extrabold"/>
                <a:cs typeface="Open Sans Extrabold"/>
              </a:defRPr>
            </a:lvl4pPr>
            <a:lvl5pPr marL="1828800" indent="0">
              <a:buNone/>
              <a:defRPr sz="1600">
                <a:latin typeface="Open Sans Extrabold"/>
                <a:cs typeface="Open Sans Extrabold"/>
              </a:defRPr>
            </a:lvl5pPr>
          </a:lstStyle>
          <a:p>
            <a:pPr lvl="0"/>
            <a:r>
              <a:rPr lang="en-GB" dirty="0"/>
              <a:t>Click to edit Master text styles</a:t>
            </a:r>
          </a:p>
          <a:p>
            <a:pPr lvl="1"/>
            <a:r>
              <a:rPr lang="en-GB" dirty="0"/>
              <a:t>Second level</a:t>
            </a:r>
          </a:p>
        </p:txBody>
      </p:sp>
      <p:sp>
        <p:nvSpPr>
          <p:cNvPr id="5" name="Picture Placeholder 4"/>
          <p:cNvSpPr>
            <a:spLocks noGrp="1"/>
          </p:cNvSpPr>
          <p:nvPr>
            <p:ph type="pic" sz="quarter" idx="20"/>
          </p:nvPr>
        </p:nvSpPr>
        <p:spPr>
          <a:xfrm>
            <a:off x="6100792" y="-11112"/>
            <a:ext cx="3043208" cy="4673242"/>
          </a:xfrm>
          <a:custGeom>
            <a:avLst/>
            <a:gdLst>
              <a:gd name="connsiteX0" fmla="*/ 0 w 3197225"/>
              <a:gd name="connsiteY0" fmla="*/ 0 h 4919663"/>
              <a:gd name="connsiteX1" fmla="*/ 3197225 w 3197225"/>
              <a:gd name="connsiteY1" fmla="*/ 0 h 4919663"/>
              <a:gd name="connsiteX2" fmla="*/ 3197225 w 3197225"/>
              <a:gd name="connsiteY2" fmla="*/ 4919663 h 4919663"/>
              <a:gd name="connsiteX3" fmla="*/ 0 w 3197225"/>
              <a:gd name="connsiteY3" fmla="*/ 4919663 h 4919663"/>
              <a:gd name="connsiteX4" fmla="*/ 0 w 3197225"/>
              <a:gd name="connsiteY4" fmla="*/ 0 h 4919663"/>
              <a:gd name="connsiteX0" fmla="*/ 0 w 3197225"/>
              <a:gd name="connsiteY0" fmla="*/ 0 h 4919663"/>
              <a:gd name="connsiteX1" fmla="*/ 3197225 w 3197225"/>
              <a:gd name="connsiteY1" fmla="*/ 0 h 4919663"/>
              <a:gd name="connsiteX2" fmla="*/ 3197225 w 3197225"/>
              <a:gd name="connsiteY2" fmla="*/ 4919663 h 4919663"/>
              <a:gd name="connsiteX3" fmla="*/ 2975999 w 3197225"/>
              <a:gd name="connsiteY3" fmla="*/ 4910855 h 4919663"/>
              <a:gd name="connsiteX4" fmla="*/ 0 w 3197225"/>
              <a:gd name="connsiteY4" fmla="*/ 4919663 h 4919663"/>
              <a:gd name="connsiteX5" fmla="*/ 0 w 3197225"/>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6452 w 3203677"/>
              <a:gd name="connsiteY4" fmla="*/ 4919663 h 4919663"/>
              <a:gd name="connsiteX5" fmla="*/ 0 w 3203677"/>
              <a:gd name="connsiteY5" fmla="*/ 2190597 h 4919663"/>
              <a:gd name="connsiteX6" fmla="*/ 6452 w 3203677"/>
              <a:gd name="connsiteY6"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 name="connsiteX0" fmla="*/ 6452 w 3203677"/>
              <a:gd name="connsiteY0" fmla="*/ 0 h 4919663"/>
              <a:gd name="connsiteX1" fmla="*/ 3203677 w 3203677"/>
              <a:gd name="connsiteY1" fmla="*/ 0 h 4919663"/>
              <a:gd name="connsiteX2" fmla="*/ 3203677 w 3203677"/>
              <a:gd name="connsiteY2" fmla="*/ 4919663 h 4919663"/>
              <a:gd name="connsiteX3" fmla="*/ 2982451 w 3203677"/>
              <a:gd name="connsiteY3" fmla="*/ 4910855 h 4919663"/>
              <a:gd name="connsiteX4" fmla="*/ 0 w 3203677"/>
              <a:gd name="connsiteY4" fmla="*/ 2190597 h 4919663"/>
              <a:gd name="connsiteX5" fmla="*/ 6452 w 3203677"/>
              <a:gd name="connsiteY5" fmla="*/ 0 h 4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3677" h="4919663">
                <a:moveTo>
                  <a:pt x="6452" y="0"/>
                </a:moveTo>
                <a:lnTo>
                  <a:pt x="3203677" y="0"/>
                </a:lnTo>
                <a:lnTo>
                  <a:pt x="3203677" y="4919663"/>
                </a:lnTo>
                <a:lnTo>
                  <a:pt x="2982451" y="4910855"/>
                </a:lnTo>
                <a:cubicBezTo>
                  <a:pt x="1758882" y="4921779"/>
                  <a:pt x="10925" y="4031415"/>
                  <a:pt x="0" y="2190597"/>
                </a:cubicBezTo>
                <a:cubicBezTo>
                  <a:pt x="2151" y="1460398"/>
                  <a:pt x="4301" y="730199"/>
                  <a:pt x="6452" y="0"/>
                </a:cubicBezTo>
                <a:close/>
              </a:path>
            </a:pathLst>
          </a:custGeom>
          <a:noFill/>
        </p:spPr>
        <p:txBody>
          <a:bodyPr vert="horz"/>
          <a:lstStyle/>
          <a:p>
            <a:endParaRPr lang="en-US" dirty="0"/>
          </a:p>
        </p:txBody>
      </p:sp>
    </p:spTree>
    <p:extLst>
      <p:ext uri="{BB962C8B-B14F-4D97-AF65-F5344CB8AC3E}">
        <p14:creationId xmlns:p14="http://schemas.microsoft.com/office/powerpoint/2010/main" val="3098631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1 text section and Bullet CTA">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484909" y="6237644"/>
            <a:ext cx="1016000" cy="334028"/>
          </a:xfrm>
          <a:prstGeom prst="rect">
            <a:avLst/>
          </a:prstGeom>
        </p:spPr>
      </p:pic>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20"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22" name="Content Placeholder 21"/>
          <p:cNvSpPr>
            <a:spLocks noGrp="1"/>
          </p:cNvSpPr>
          <p:nvPr>
            <p:ph sz="quarter" idx="18"/>
          </p:nvPr>
        </p:nvSpPr>
        <p:spPr>
          <a:xfrm>
            <a:off x="3211513" y="2195513"/>
            <a:ext cx="2703512" cy="3662362"/>
          </a:xfrm>
          <a:prstGeom prst="rect">
            <a:avLst/>
          </a:prstGeom>
          <a:ln w="28575" cmpd="sng">
            <a:solidFill>
              <a:schemeClr val="tx1"/>
            </a:solidFill>
          </a:ln>
        </p:spPr>
        <p:txBody>
          <a:bodyPr vert="horz" lIns="108000" tIns="93600" bIns="93600"/>
          <a:lstStyle>
            <a:lvl1pPr marL="228600" indent="-228600">
              <a:defRPr sz="1400">
                <a:latin typeface="Open Sans Extrabold"/>
                <a:cs typeface="Open Sans Extrabold"/>
              </a:defRPr>
            </a:lvl1pPr>
            <a:lvl2pPr marL="228600" indent="-228600">
              <a:defRPr sz="1400">
                <a:latin typeface="Open Sans Extrabold"/>
                <a:cs typeface="Open Sans Extrabold"/>
              </a:defRPr>
            </a:lvl2pPr>
            <a:lvl3pPr marL="228600" indent="-228600">
              <a:defRPr sz="1400">
                <a:latin typeface="Open Sans Extrabold"/>
                <a:cs typeface="Open Sans Extrabold"/>
              </a:defRPr>
            </a:lvl3pPr>
            <a:lvl4pPr marL="228600" indent="-228600">
              <a:defRPr sz="1400">
                <a:latin typeface="Open Sans Extrabold"/>
                <a:cs typeface="Open Sans Extrabold"/>
              </a:defRPr>
            </a:lvl4pPr>
            <a:lvl5pPr marL="228600" indent="-228600">
              <a:defRPr sz="1400">
                <a:latin typeface="Open Sans Extrabold"/>
                <a:cs typeface="Open Sans Extrabold"/>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41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1 text section and Bullet CTA">
    <p:bg>
      <p:bgPr>
        <a:solidFill>
          <a:schemeClr val="tx1"/>
        </a:solid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22" name="Content Placeholder 21"/>
          <p:cNvSpPr>
            <a:spLocks noGrp="1"/>
          </p:cNvSpPr>
          <p:nvPr>
            <p:ph sz="quarter" idx="18"/>
          </p:nvPr>
        </p:nvSpPr>
        <p:spPr>
          <a:xfrm>
            <a:off x="3211513" y="2195513"/>
            <a:ext cx="2703512" cy="3662362"/>
          </a:xfrm>
          <a:prstGeom prst="rect">
            <a:avLst/>
          </a:prstGeom>
          <a:ln w="28575" cmpd="sng">
            <a:solidFill>
              <a:schemeClr val="bg2"/>
            </a:solidFill>
          </a:ln>
        </p:spPr>
        <p:txBody>
          <a:bodyPr vert="horz" lIns="108000" tIns="93600" bIns="93600"/>
          <a:lstStyle>
            <a:lvl1pPr marL="228600" indent="-228600">
              <a:defRPr sz="1400">
                <a:solidFill>
                  <a:srgbClr val="FFFFFF"/>
                </a:solidFill>
                <a:latin typeface="Open Sans Extrabold"/>
                <a:cs typeface="Open Sans Extrabold"/>
              </a:defRPr>
            </a:lvl1pPr>
            <a:lvl2pPr marL="228600" indent="-228600">
              <a:defRPr sz="1400">
                <a:solidFill>
                  <a:srgbClr val="FFFFFF"/>
                </a:solidFill>
                <a:latin typeface="Open Sans Extrabold"/>
                <a:cs typeface="Open Sans Extrabold"/>
              </a:defRPr>
            </a:lvl2pPr>
            <a:lvl3pPr marL="228600" indent="-228600">
              <a:defRPr sz="1400">
                <a:solidFill>
                  <a:srgbClr val="FFFFFF"/>
                </a:solidFill>
                <a:latin typeface="Open Sans Extrabold"/>
                <a:cs typeface="Open Sans Extrabold"/>
              </a:defRPr>
            </a:lvl3pPr>
            <a:lvl4pPr marL="228600" indent="-228600">
              <a:defRPr sz="1400">
                <a:solidFill>
                  <a:srgbClr val="FFFFFF"/>
                </a:solidFill>
                <a:latin typeface="Open Sans Extrabold"/>
                <a:cs typeface="Open Sans Extrabold"/>
              </a:defRPr>
            </a:lvl4pPr>
            <a:lvl5pPr marL="228600" indent="-228600">
              <a:defRPr sz="1400">
                <a:solidFill>
                  <a:srgbClr val="FFFFFF"/>
                </a:solidFill>
                <a:latin typeface="Open Sans Extrabold"/>
                <a:cs typeface="Open Sans Extrabold"/>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3819342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verview 1">
    <p:bg>
      <p:bgPr>
        <a:solidFill>
          <a:schemeClr val="accent5"/>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84909" y="6237644"/>
            <a:ext cx="1016000" cy="334028"/>
          </a:xfrm>
          <a:prstGeom prst="rect">
            <a:avLst/>
          </a:prstGeom>
        </p:spPr>
      </p:pic>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5"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46" name="Text Placeholder 40"/>
          <p:cNvSpPr>
            <a:spLocks noGrp="1"/>
          </p:cNvSpPr>
          <p:nvPr>
            <p:ph type="body" sz="quarter" idx="18" hasCustomPrompt="1"/>
          </p:nvPr>
        </p:nvSpPr>
        <p:spPr>
          <a:xfrm>
            <a:off x="3351621" y="3195483"/>
            <a:ext cx="2594881" cy="266239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1588" indent="0">
              <a:buNone/>
              <a:defRPr sz="1600">
                <a:latin typeface="Open Sans Extrabold"/>
                <a:cs typeface="Open Sans Extrabold"/>
              </a:defRPr>
            </a:lvl1pPr>
            <a:lvl2pPr marL="1588" indent="0">
              <a:buNone/>
              <a:defRPr sz="1600">
                <a:latin typeface="Open Sans Extrabold"/>
                <a:cs typeface="Open Sans Extrabold"/>
              </a:defRPr>
            </a:lvl2pPr>
            <a:lvl3pPr marL="1588" indent="0">
              <a:buNone/>
              <a:defRPr sz="1600">
                <a:latin typeface="Open Sans Extrabold"/>
                <a:cs typeface="Open Sans Extrabold"/>
              </a:defRPr>
            </a:lvl3pPr>
            <a:lvl4pPr marL="1588" indent="0">
              <a:buNone/>
              <a:defRPr sz="1600">
                <a:latin typeface="Open Sans Extrabold"/>
                <a:cs typeface="Open Sans Extrabold"/>
              </a:defRPr>
            </a:lvl4pPr>
            <a:lvl5pPr marL="1588" indent="0">
              <a:buNone/>
              <a:defRPr sz="1600">
                <a:latin typeface="Open Sans Extrabold"/>
                <a:cs typeface="Open Sans Extrabold"/>
              </a:defRPr>
            </a:lvl5pPr>
          </a:lstStyle>
          <a:p>
            <a:pPr lvl="0"/>
            <a:r>
              <a:rPr lang="en-GB" dirty="0"/>
              <a:t>Click to edit Master text styles</a:t>
            </a:r>
          </a:p>
          <a:p>
            <a:pPr lvl="1"/>
            <a:r>
              <a:rPr lang="en-GB" dirty="0"/>
              <a:t>Second level</a:t>
            </a:r>
            <a:endParaRPr lang="en-US" dirty="0"/>
          </a:p>
        </p:txBody>
      </p:sp>
    </p:spTree>
    <p:extLst>
      <p:ext uri="{BB962C8B-B14F-4D97-AF65-F5344CB8AC3E}">
        <p14:creationId xmlns:p14="http://schemas.microsoft.com/office/powerpoint/2010/main" val="1364562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Overview 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9906"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41" name="Text Placeholder 40"/>
          <p:cNvSpPr>
            <a:spLocks noGrp="1"/>
          </p:cNvSpPr>
          <p:nvPr>
            <p:ph type="body" sz="quarter" idx="16" hasCustomPrompt="1"/>
          </p:nvPr>
        </p:nvSpPr>
        <p:spPr>
          <a:xfrm>
            <a:off x="354576" y="3195483"/>
            <a:ext cx="2616605" cy="2662391"/>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6" name="Text Placeholder 40"/>
          <p:cNvSpPr>
            <a:spLocks noGrp="1"/>
          </p:cNvSpPr>
          <p:nvPr>
            <p:ph type="body" sz="quarter" idx="18" hasCustomPrompt="1"/>
          </p:nvPr>
        </p:nvSpPr>
        <p:spPr>
          <a:xfrm>
            <a:off x="3351621" y="3195483"/>
            <a:ext cx="2594881" cy="2662392"/>
          </a:xfrm>
          <a:prstGeom prst="rect">
            <a:avLst/>
          </a:prstGeom>
        </p:spPr>
        <p:txBody>
          <a:bodyPr vert="horz"/>
          <a:lstStyle>
            <a:lvl1pPr marL="0" indent="0">
              <a:buNone/>
              <a:defRPr sz="1600" baseline="0">
                <a:solidFill>
                  <a:srgbClr val="FFFFFF"/>
                </a:solidFill>
                <a:latin typeface="Open Sans Extrabold"/>
                <a:cs typeface="Open Sans Extrabold"/>
              </a:defRPr>
            </a:lvl1pPr>
            <a:lvl2pPr marL="0" indent="0">
              <a:buNone/>
              <a:defRPr sz="1200" b="0" i="0" baseline="0">
                <a:solidFill>
                  <a:srgbClr val="FFFFFF"/>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4" name="Text Placeholder 3"/>
          <p:cNvSpPr>
            <a:spLocks noGrp="1"/>
          </p:cNvSpPr>
          <p:nvPr>
            <p:ph type="body" sz="quarter" idx="19"/>
          </p:nvPr>
        </p:nvSpPr>
        <p:spPr>
          <a:xfrm>
            <a:off x="354013" y="2019300"/>
            <a:ext cx="6080125" cy="1085850"/>
          </a:xfrm>
          <a:prstGeom prst="rect">
            <a:avLst/>
          </a:prstGeom>
        </p:spPr>
        <p:txBody>
          <a:bodyPr vert="horz"/>
          <a:lstStyle>
            <a:lvl1pPr marL="1588" indent="0">
              <a:buNone/>
              <a:defRPr sz="1600">
                <a:solidFill>
                  <a:srgbClr val="FFFFFF"/>
                </a:solidFill>
                <a:latin typeface="Open Sans Extrabold"/>
                <a:cs typeface="Open Sans Extrabold"/>
              </a:defRPr>
            </a:lvl1pPr>
            <a:lvl2pPr marL="1588" indent="0">
              <a:buNone/>
              <a:defRPr sz="1600">
                <a:solidFill>
                  <a:srgbClr val="FFFFFF"/>
                </a:solidFill>
                <a:latin typeface="Open Sans Extrabold"/>
                <a:cs typeface="Open Sans Extrabold"/>
              </a:defRPr>
            </a:lvl2pPr>
            <a:lvl3pPr marL="1588" indent="0">
              <a:buNone/>
              <a:defRPr sz="1600">
                <a:latin typeface="Open Sans Extrabold"/>
                <a:cs typeface="Open Sans Extrabold"/>
              </a:defRPr>
            </a:lvl3pPr>
            <a:lvl4pPr marL="1588" indent="0">
              <a:buNone/>
              <a:defRPr sz="1600">
                <a:latin typeface="Open Sans Extrabold"/>
                <a:cs typeface="Open Sans Extrabold"/>
              </a:defRPr>
            </a:lvl4pPr>
            <a:lvl5pPr marL="1588" indent="0">
              <a:buNone/>
              <a:defRPr sz="1600">
                <a:latin typeface="Open Sans Extrabold"/>
                <a:cs typeface="Open Sans Extrabold"/>
              </a:defRPr>
            </a:lvl5pPr>
          </a:lstStyle>
          <a:p>
            <a:pPr lvl="0"/>
            <a:r>
              <a:rPr lang="en-GB" dirty="0"/>
              <a:t>Click to edit Master text styles</a:t>
            </a:r>
          </a:p>
          <a:p>
            <a:pPr lvl="1"/>
            <a:r>
              <a:rPr lang="en-GB" dirty="0"/>
              <a:t>Second level</a:t>
            </a:r>
            <a:endParaRPr lang="en-US" dirty="0"/>
          </a:p>
        </p:txBody>
      </p:sp>
      <p:sp>
        <p:nvSpPr>
          <p:cNvPr id="8"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solidFill>
                  <a:schemeClr val="bg1"/>
                </a:solidFill>
              </a:defRPr>
            </a:lvl1pPr>
          </a:lstStyle>
          <a:p>
            <a:pPr lvl="0"/>
            <a:r>
              <a:rPr lang="en-US" dirty="0"/>
              <a:t>Footer text</a:t>
            </a: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609" y="6241473"/>
            <a:ext cx="1003300" cy="330200"/>
          </a:xfrm>
          <a:prstGeom prst="rect">
            <a:avLst/>
          </a:prstGeom>
        </p:spPr>
      </p:pic>
    </p:spTree>
    <p:extLst>
      <p:ext uri="{BB962C8B-B14F-4D97-AF65-F5344CB8AC3E}">
        <p14:creationId xmlns:p14="http://schemas.microsoft.com/office/powerpoint/2010/main" val="676612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1 text box and Statistic">
    <p:bg>
      <p:bgPr>
        <a:solidFill>
          <a:schemeClr val="accent4"/>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484909" y="6237644"/>
            <a:ext cx="1016000" cy="334028"/>
          </a:xfrm>
          <a:prstGeom prst="rect">
            <a:avLst/>
          </a:prstGeom>
        </p:spPr>
      </p:pic>
      <p:sp>
        <p:nvSpPr>
          <p:cNvPr id="8" name="Title 1"/>
          <p:cNvSpPr>
            <a:spLocks noGrp="1"/>
          </p:cNvSpPr>
          <p:nvPr>
            <p:ph type="ctrTitle"/>
          </p:nvPr>
        </p:nvSpPr>
        <p:spPr>
          <a:xfrm>
            <a:off x="384488" y="550056"/>
            <a:ext cx="6048930" cy="1470025"/>
          </a:xfrm>
          <a:prstGeom prst="rect">
            <a:avLst/>
          </a:prstGeom>
        </p:spPr>
        <p:txBody>
          <a:bodyPr/>
          <a:lstStyle>
            <a:lvl1pPr>
              <a:defRPr>
                <a:solidFill>
                  <a:schemeClr val="bg1"/>
                </a:solidFill>
              </a:defRPr>
            </a:lvl1pPr>
          </a:lstStyle>
          <a:p>
            <a:r>
              <a:rPr lang="en-GB" dirty="0"/>
              <a:t>Click to edit Master title style</a:t>
            </a:r>
            <a:endParaRPr lang="en-US" dirty="0"/>
          </a:p>
        </p:txBody>
      </p:sp>
      <p:sp>
        <p:nvSpPr>
          <p:cNvPr id="19" name="Text Placeholder 40"/>
          <p:cNvSpPr>
            <a:spLocks noGrp="1"/>
          </p:cNvSpPr>
          <p:nvPr>
            <p:ph type="body" sz="quarter" idx="16" hasCustomPrompt="1"/>
          </p:nvPr>
        </p:nvSpPr>
        <p:spPr>
          <a:xfrm>
            <a:off x="354576" y="2195513"/>
            <a:ext cx="2616605" cy="3662362"/>
          </a:xfrm>
          <a:prstGeom prst="rect">
            <a:avLst/>
          </a:prstGeom>
        </p:spPr>
        <p:txBody>
          <a:bodyPr vert="horz"/>
          <a:lstStyle>
            <a:lvl1pPr marL="0" indent="0">
              <a:buNone/>
              <a:defRPr sz="1600" baseline="0">
                <a:solidFill>
                  <a:schemeClr val="bg1"/>
                </a:solidFill>
                <a:latin typeface="Open Sans Extrabold"/>
                <a:cs typeface="Open Sans Extrabold"/>
              </a:defRPr>
            </a:lvl1pPr>
            <a:lvl2pPr marL="0" indent="0">
              <a:buNone/>
              <a:defRPr sz="1200" b="0" i="0" baseline="0">
                <a:solidFill>
                  <a:schemeClr val="tx1"/>
                </a:solidFill>
                <a:latin typeface="Open Sans"/>
                <a:cs typeface="Open Sans"/>
              </a:defRPr>
            </a:lvl2pPr>
            <a:lvl3pPr marL="914400" indent="0">
              <a:buNone/>
              <a:defRPr sz="1200" b="0" i="0">
                <a:solidFill>
                  <a:srgbClr val="000000"/>
                </a:solidFill>
                <a:latin typeface="Open Sans"/>
                <a:cs typeface="Open Sans"/>
              </a:defRPr>
            </a:lvl3pPr>
            <a:lvl4pPr marL="1371600" indent="0">
              <a:buNone/>
              <a:defRPr sz="1200" b="0" i="0">
                <a:solidFill>
                  <a:srgbClr val="000000"/>
                </a:solidFill>
                <a:latin typeface="Open Sans"/>
                <a:cs typeface="Open Sans"/>
              </a:defRPr>
            </a:lvl4pPr>
            <a:lvl5pPr marL="1828800" indent="0">
              <a:buNone/>
              <a:defRPr sz="1200" b="0" i="0">
                <a:solidFill>
                  <a:srgbClr val="000000"/>
                </a:solidFill>
                <a:latin typeface="Open Sans"/>
                <a:cs typeface="Open Sans"/>
              </a:defRPr>
            </a:lvl5pPr>
          </a:lstStyle>
          <a:p>
            <a:pPr lvl="0"/>
            <a:r>
              <a:rPr lang="en-GB" dirty="0"/>
              <a:t>This is a placeholder subheading</a:t>
            </a:r>
          </a:p>
          <a:p>
            <a:pPr lvl="1"/>
            <a:r>
              <a:rPr lang="en-GB" dirty="0"/>
              <a:t>This is the placeholder body copy</a:t>
            </a:r>
          </a:p>
        </p:txBody>
      </p:sp>
      <p:sp>
        <p:nvSpPr>
          <p:cNvPr id="20" name="Text Placeholder 44"/>
          <p:cNvSpPr>
            <a:spLocks noGrp="1"/>
          </p:cNvSpPr>
          <p:nvPr>
            <p:ph type="body" sz="quarter" idx="17" hasCustomPrompt="1"/>
          </p:nvPr>
        </p:nvSpPr>
        <p:spPr>
          <a:xfrm>
            <a:off x="1950065" y="6237289"/>
            <a:ext cx="6849448" cy="334384"/>
          </a:xfrm>
          <a:prstGeom prst="rect">
            <a:avLst/>
          </a:prstGeom>
        </p:spPr>
        <p:txBody>
          <a:bodyPr vert="horz" anchor="b"/>
          <a:lstStyle>
            <a:lvl1pPr marL="0" indent="0" algn="r">
              <a:buNone/>
              <a:defRPr sz="1200" baseline="0"/>
            </a:lvl1pPr>
          </a:lstStyle>
          <a:p>
            <a:pPr lvl="0"/>
            <a:r>
              <a:rPr lang="en-US" dirty="0"/>
              <a:t>Footer text</a:t>
            </a:r>
          </a:p>
        </p:txBody>
      </p:sp>
      <p:sp>
        <p:nvSpPr>
          <p:cNvPr id="3" name="Text Placeholder 2"/>
          <p:cNvSpPr>
            <a:spLocks noGrp="1"/>
          </p:cNvSpPr>
          <p:nvPr>
            <p:ph type="body" sz="quarter" idx="18" hasCustomPrompt="1"/>
          </p:nvPr>
        </p:nvSpPr>
        <p:spPr>
          <a:xfrm>
            <a:off x="3219450" y="2195513"/>
            <a:ext cx="2524125" cy="2770187"/>
          </a:xfrm>
          <a:prstGeom prst="rect">
            <a:avLst/>
          </a:prstGeom>
          <a:solidFill>
            <a:schemeClr val="bg1">
              <a:alpha val="50000"/>
            </a:schemeClr>
          </a:solidFill>
        </p:spPr>
        <p:txBody>
          <a:bodyPr vert="horz"/>
          <a:lstStyle>
            <a:lvl1pPr marL="0" indent="0">
              <a:buNone/>
              <a:defRPr sz="6000">
                <a:latin typeface="Open Sans Extrabold"/>
                <a:cs typeface="Open Sans Extrabold"/>
              </a:defRPr>
            </a:lvl1pPr>
            <a:lvl2pPr marL="1588" indent="0" algn="l">
              <a:buFontTx/>
              <a:buNone/>
              <a:defRPr sz="1200">
                <a:latin typeface="Open Sans "/>
                <a:cs typeface="Open Sans "/>
              </a:defRPr>
            </a:lvl2pPr>
            <a:lvl3pPr marL="1588" indent="0" algn="l">
              <a:buFontTx/>
              <a:buNone/>
              <a:defRPr sz="1200">
                <a:latin typeface="Open Sans "/>
                <a:cs typeface="Open Sans "/>
              </a:defRPr>
            </a:lvl3pPr>
            <a:lvl4pPr marL="1588" indent="0" algn="l">
              <a:buFontTx/>
              <a:buNone/>
              <a:defRPr sz="1200">
                <a:latin typeface="Open Sans "/>
                <a:cs typeface="Open Sans "/>
              </a:defRPr>
            </a:lvl4pPr>
            <a:lvl5pPr marL="1588" indent="0" algn="l">
              <a:buFontTx/>
              <a:buNone/>
              <a:defRPr sz="1200">
                <a:latin typeface="Open Sans "/>
                <a:cs typeface="Open Sans "/>
              </a:defRPr>
            </a:lvl5pPr>
          </a:lstStyle>
          <a:p>
            <a:pPr lvl="0"/>
            <a:r>
              <a:rPr lang="en-GB" dirty="0"/>
              <a:t>Main Stat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339484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29" Type="http://schemas.openxmlformats.org/officeDocument/2006/relationships/slideLayout" Target="../slideLayouts/slideLayout31.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theme" Target="../theme/theme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slideLayout" Target="../slideLayouts/slideLayout33.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3.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289827"/>
      </p:ext>
    </p:extLst>
  </p:cSld>
  <p:clrMap bg1="lt1" tx1="dk1" bg2="lt2" tx2="dk2" accent1="accent1" accent2="accent2" accent3="accent3" accent4="accent4" accent5="accent5" accent6="accent6" hlink="hlink" folHlink="folHlink"/>
  <p:sldLayoutIdLst>
    <p:sldLayoutId id="2147483668" r:id="rId1"/>
    <p:sldLayoutId id="2147483669" r:id="rId2"/>
  </p:sldLayoutIdLst>
  <p:txStyles>
    <p:titleStyle>
      <a:lvl1pPr algn="l" defTabSz="457200" rtl="0" eaLnBrk="1" latinLnBrk="0" hangingPunct="1">
        <a:spcBef>
          <a:spcPct val="0"/>
        </a:spcBef>
        <a:buNone/>
        <a:defRPr sz="4800" kern="1200">
          <a:solidFill>
            <a:schemeClr val="tx1"/>
          </a:solidFill>
          <a:latin typeface="Open Sans Extrabold"/>
          <a:ea typeface="+mj-ea"/>
          <a:cs typeface="Open Sans Extrabold"/>
        </a:defRPr>
      </a:lvl1pPr>
    </p:titleStyle>
    <p:bodyStyle>
      <a:lvl1pPr marL="342900" indent="-342900" algn="l" defTabSz="457200" rtl="0" eaLnBrk="1" latinLnBrk="0" hangingPunct="1">
        <a:spcBef>
          <a:spcPct val="20000"/>
        </a:spcBef>
        <a:buFont typeface="Arial"/>
        <a:buChar char="•"/>
        <a:defRPr sz="4000" kern="1200">
          <a:solidFill>
            <a:schemeClr val="tx1"/>
          </a:solidFill>
          <a:latin typeface="Open Sans Extrabold"/>
          <a:ea typeface="+mn-ea"/>
          <a:cs typeface="Open Sans Extrabold"/>
        </a:defRPr>
      </a:lvl1pPr>
      <a:lvl2pPr marL="742950" indent="-285750" algn="l" defTabSz="457200" rtl="0" eaLnBrk="1" latinLnBrk="0" hangingPunct="1">
        <a:spcBef>
          <a:spcPct val="20000"/>
        </a:spcBef>
        <a:buFont typeface="Arial"/>
        <a:buChar char="–"/>
        <a:defRPr sz="1800" kern="1200">
          <a:solidFill>
            <a:schemeClr val="tx1"/>
          </a:solidFill>
          <a:latin typeface="Open Sans Extrabold"/>
          <a:ea typeface="+mn-ea"/>
          <a:cs typeface="Open Sans Extrabold"/>
        </a:defRPr>
      </a:lvl2pPr>
      <a:lvl3pPr marL="1143000" indent="-228600" algn="l" defTabSz="457200" rtl="0" eaLnBrk="1" latinLnBrk="0" hangingPunct="1">
        <a:spcBef>
          <a:spcPct val="20000"/>
        </a:spcBef>
        <a:buFont typeface="Arial"/>
        <a:buChar char="•"/>
        <a:defRPr sz="1400" kern="1200">
          <a:solidFill>
            <a:schemeClr val="tx1"/>
          </a:solidFill>
          <a:latin typeface="Open Sans Extrabold"/>
          <a:ea typeface="+mn-ea"/>
          <a:cs typeface="Open Sans Extrabold"/>
        </a:defRPr>
      </a:lvl3pPr>
      <a:lvl4pPr marL="1600200" indent="-228600" algn="l" defTabSz="457200" rtl="0" eaLnBrk="1" latinLnBrk="0" hangingPunct="1">
        <a:spcBef>
          <a:spcPct val="20000"/>
        </a:spcBef>
        <a:buFont typeface="Arial"/>
        <a:buChar char="–"/>
        <a:defRPr sz="1800" kern="1200">
          <a:solidFill>
            <a:schemeClr val="tx1"/>
          </a:solidFill>
          <a:latin typeface="Open Sans"/>
          <a:ea typeface="+mn-ea"/>
          <a:cs typeface="Open Sans"/>
        </a:defRPr>
      </a:lvl4pPr>
      <a:lvl5pPr marL="2057400" indent="-228600" algn="l" defTabSz="457200" rtl="0" eaLnBrk="1" latinLnBrk="0" hangingPunct="1">
        <a:spcBef>
          <a:spcPct val="20000"/>
        </a:spcBef>
        <a:buFont typeface="Arial"/>
        <a:buChar char="»"/>
        <a:defRPr sz="12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9821010"/>
      </p:ext>
    </p:extLst>
  </p:cSld>
  <p:clrMap bg1="lt1" tx1="dk1" bg2="lt2" tx2="dk2" accent1="accent1" accent2="accent2" accent3="accent3" accent4="accent4" accent5="accent5" accent6="accent6" hlink="hlink" folHlink="folHlink"/>
  <p:sldLayoutIdLst>
    <p:sldLayoutId id="2147483654" r:id="rId1"/>
    <p:sldLayoutId id="2147483690" r:id="rId2"/>
    <p:sldLayoutId id="2147483655" r:id="rId3"/>
    <p:sldLayoutId id="2147483696" r:id="rId4"/>
    <p:sldLayoutId id="2147483671" r:id="rId5"/>
    <p:sldLayoutId id="2147483697" r:id="rId6"/>
    <p:sldLayoutId id="2147483698" r:id="rId7"/>
    <p:sldLayoutId id="2147483672" r:id="rId8"/>
    <p:sldLayoutId id="2147483699" r:id="rId9"/>
    <p:sldLayoutId id="2147483673" r:id="rId10"/>
    <p:sldLayoutId id="2147483674" r:id="rId11"/>
    <p:sldLayoutId id="2147483708" r:id="rId12"/>
    <p:sldLayoutId id="2147483712" r:id="rId13"/>
    <p:sldLayoutId id="2147483700" r:id="rId14"/>
    <p:sldLayoutId id="2147483709" r:id="rId15"/>
    <p:sldLayoutId id="2147483701" r:id="rId16"/>
    <p:sldLayoutId id="2147483675" r:id="rId17"/>
    <p:sldLayoutId id="2147483702" r:id="rId18"/>
    <p:sldLayoutId id="2147483710" r:id="rId19"/>
    <p:sldLayoutId id="2147483676" r:id="rId20"/>
    <p:sldLayoutId id="2147483711" r:id="rId21"/>
    <p:sldLayoutId id="2147483683" r:id="rId22"/>
    <p:sldLayoutId id="2147483703" r:id="rId23"/>
    <p:sldLayoutId id="2147483680" r:id="rId24"/>
    <p:sldLayoutId id="2147483704" r:id="rId25"/>
    <p:sldLayoutId id="2147483681" r:id="rId26"/>
    <p:sldLayoutId id="2147483705" r:id="rId27"/>
    <p:sldLayoutId id="2147483682" r:id="rId28"/>
    <p:sldLayoutId id="2147483706" r:id="rId29"/>
    <p:sldLayoutId id="2147483707" r:id="rId30"/>
    <p:sldLayoutId id="2147483684" r:id="rId31"/>
  </p:sldLayoutIdLst>
  <p:txStyles>
    <p:titleStyle>
      <a:lvl1pPr algn="l" defTabSz="457200" rtl="0" eaLnBrk="1" latinLnBrk="0" hangingPunct="1">
        <a:spcBef>
          <a:spcPct val="0"/>
        </a:spcBef>
        <a:buNone/>
        <a:defRPr sz="4000" kern="1200">
          <a:solidFill>
            <a:schemeClr val="tx1"/>
          </a:solidFill>
          <a:latin typeface="Open Sans Extrabold"/>
          <a:ea typeface="+mj-ea"/>
          <a:cs typeface="Open Sans Extrabold"/>
        </a:defRPr>
      </a:lvl1pPr>
    </p:titleStyle>
    <p:bodyStyle>
      <a:lvl1pPr marL="342900" indent="-342900" algn="l" defTabSz="457200" rtl="0" eaLnBrk="1" latinLnBrk="0" hangingPunct="1">
        <a:spcBef>
          <a:spcPct val="20000"/>
        </a:spcBef>
        <a:buFont typeface="Arial"/>
        <a:buChar char="•"/>
        <a:defRPr sz="4000" kern="1200">
          <a:solidFill>
            <a:schemeClr val="tx1"/>
          </a:solidFill>
          <a:latin typeface="Open Sans Extrabold"/>
          <a:ea typeface="+mn-ea"/>
          <a:cs typeface="Open Sans Extrabold"/>
        </a:defRPr>
      </a:lvl1pPr>
      <a:lvl2pPr marL="742950" indent="-285750" algn="l" defTabSz="457200" rtl="0" eaLnBrk="1" latinLnBrk="0" hangingPunct="1">
        <a:spcBef>
          <a:spcPct val="20000"/>
        </a:spcBef>
        <a:buFont typeface="Arial"/>
        <a:buChar char="–"/>
        <a:defRPr sz="1800" kern="1200">
          <a:solidFill>
            <a:schemeClr val="tx1"/>
          </a:solidFill>
          <a:latin typeface="Open Sans Extrabold"/>
          <a:ea typeface="+mn-ea"/>
          <a:cs typeface="Open Sans Extrabold"/>
        </a:defRPr>
      </a:lvl2pPr>
      <a:lvl3pPr marL="1143000" indent="-228600" algn="l" defTabSz="457200" rtl="0" eaLnBrk="1" latinLnBrk="0" hangingPunct="1">
        <a:spcBef>
          <a:spcPct val="20000"/>
        </a:spcBef>
        <a:buFont typeface="Arial"/>
        <a:buChar char="•"/>
        <a:defRPr sz="1400" kern="1200">
          <a:solidFill>
            <a:schemeClr val="tx1"/>
          </a:solidFill>
          <a:latin typeface="Open Sans Extrabold"/>
          <a:ea typeface="+mn-ea"/>
          <a:cs typeface="Open Sans Extrabold"/>
        </a:defRPr>
      </a:lvl3pPr>
      <a:lvl4pPr marL="1600200" indent="-228600" algn="l" defTabSz="457200" rtl="0" eaLnBrk="1" latinLnBrk="0" hangingPunct="1">
        <a:spcBef>
          <a:spcPct val="20000"/>
        </a:spcBef>
        <a:buFont typeface="Arial"/>
        <a:buChar char="–"/>
        <a:defRPr sz="1800" kern="1200">
          <a:solidFill>
            <a:schemeClr val="tx1"/>
          </a:solidFill>
          <a:latin typeface="Open Sans"/>
          <a:ea typeface="+mn-ea"/>
          <a:cs typeface="Open Sans"/>
        </a:defRPr>
      </a:lvl4pPr>
      <a:lvl5pPr marL="2057400" indent="-228600" algn="l" defTabSz="457200" rtl="0" eaLnBrk="1" latinLnBrk="0" hangingPunct="1">
        <a:spcBef>
          <a:spcPct val="20000"/>
        </a:spcBef>
        <a:buFont typeface="Arial"/>
        <a:buChar char="»"/>
        <a:defRPr sz="12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25586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4" r:id="rId3"/>
    <p:sldLayoutId id="2147483695" r:id="rId4"/>
    <p:sldLayoutId id="2147483713" r:id="rId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093786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91" r:id="rId4"/>
    <p:sldLayoutId id="2147483692" r:id="rId5"/>
    <p:sldLayoutId id="2147483693" r:id="rId6"/>
    <p:sldLayoutId id="21474837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digiconomist.net/bitcoin-energy-consumption" TargetMode="Externa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8" Type="http://schemas.openxmlformats.org/officeDocument/2006/relationships/hyperlink" Target="http://blockchain.mit.edu/blockchain/" TargetMode="External"/><Relationship Id="rId3" Type="http://schemas.openxmlformats.org/officeDocument/2006/relationships/hyperlink" Target="https://powercompare.co.uk/bitcoin/" TargetMode="External"/><Relationship Id="rId7" Type="http://schemas.openxmlformats.org/officeDocument/2006/relationships/hyperlink" Target="https://issuu.com/seratio/docs/social_value_and_intangibles_review_3109c1666e0df2" TargetMode="External"/><Relationship Id="rId2" Type="http://schemas.openxmlformats.org/officeDocument/2006/relationships/hyperlink" Target="https://www.iea.org/publications/freepublications/publication/KeyWorld2017.pdf" TargetMode="External"/><Relationship Id="rId1" Type="http://schemas.openxmlformats.org/officeDocument/2006/relationships/slideLayout" Target="../slideLayouts/slideLayout41.xml"/><Relationship Id="rId6" Type="http://schemas.openxmlformats.org/officeDocument/2006/relationships/hyperlink" Target="https://blockchainedupass.uniteideas.spigit.com/Page/Home" TargetMode="External"/><Relationship Id="rId5" Type="http://schemas.openxmlformats.org/officeDocument/2006/relationships/hyperlink" Target="https://www.theguardian.com/technology/2018/jan/17/bitcoin-electricity-usage-huge-climate-cryptocurrency" TargetMode="External"/><Relationship Id="rId4" Type="http://schemas.openxmlformats.org/officeDocument/2006/relationships/hyperlink" Target="https://digiconomist.net/bitcoin-energy-consumption" TargetMode="External"/><Relationship Id="rId9" Type="http://schemas.openxmlformats.org/officeDocument/2006/relationships/hyperlink" Target="https://medium.com/@codeAMT/how-to-launch-swarm-for-dapp-testing-8003e55380e2"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D98EF-D1F4-4E7C-B8B2-B06C09E44443}"/>
              </a:ext>
            </a:extLst>
          </p:cNvPr>
          <p:cNvSpPr>
            <a:spLocks noGrp="1"/>
          </p:cNvSpPr>
          <p:nvPr>
            <p:ph type="ctrTitle"/>
          </p:nvPr>
        </p:nvSpPr>
        <p:spPr/>
        <p:txBody>
          <a:bodyPr/>
          <a:lstStyle/>
          <a:p>
            <a:r>
              <a:rPr lang="en-GB" dirty="0"/>
              <a:t>Blockchain: </a:t>
            </a:r>
            <a:br>
              <a:rPr lang="en-GB" dirty="0"/>
            </a:br>
            <a:r>
              <a:rPr lang="en-GB" dirty="0"/>
              <a:t>No Thunder No Wonder  </a:t>
            </a:r>
          </a:p>
        </p:txBody>
      </p:sp>
      <p:sp>
        <p:nvSpPr>
          <p:cNvPr id="12" name="Text Placeholder 11">
            <a:extLst>
              <a:ext uri="{FF2B5EF4-FFF2-40B4-BE49-F238E27FC236}">
                <a16:creationId xmlns:a16="http://schemas.microsoft.com/office/drawing/2014/main" id="{A9BB2F29-F5CC-464A-891E-23231A066705}"/>
              </a:ext>
            </a:extLst>
          </p:cNvPr>
          <p:cNvSpPr>
            <a:spLocks noGrp="1"/>
          </p:cNvSpPr>
          <p:nvPr>
            <p:ph type="body" sz="quarter" idx="17"/>
          </p:nvPr>
        </p:nvSpPr>
        <p:spPr/>
        <p:txBody>
          <a:bodyPr/>
          <a:lstStyle/>
          <a:p>
            <a:endParaRPr lang="en-GB" dirty="0"/>
          </a:p>
        </p:txBody>
      </p:sp>
      <p:sp>
        <p:nvSpPr>
          <p:cNvPr id="13" name="Text Placeholder 12">
            <a:extLst>
              <a:ext uri="{FF2B5EF4-FFF2-40B4-BE49-F238E27FC236}">
                <a16:creationId xmlns:a16="http://schemas.microsoft.com/office/drawing/2014/main" id="{0753AB3F-B761-44C5-B907-E6AFDDF40B64}"/>
              </a:ext>
            </a:extLst>
          </p:cNvPr>
          <p:cNvSpPr>
            <a:spLocks noGrp="1"/>
          </p:cNvSpPr>
          <p:nvPr>
            <p:ph type="body" sz="quarter" idx="18"/>
          </p:nvPr>
        </p:nvSpPr>
        <p:spPr>
          <a:xfrm>
            <a:off x="354013" y="3195483"/>
            <a:ext cx="6300787" cy="2662392"/>
          </a:xfrm>
        </p:spPr>
        <p:txBody>
          <a:bodyPr/>
          <a:lstStyle/>
          <a:p>
            <a:r>
              <a:rPr lang="en-GB" sz="1800" dirty="0"/>
              <a:t>All Speakers From University of Northampton – Computing:</a:t>
            </a:r>
          </a:p>
          <a:p>
            <a:endParaRPr lang="en-GB" sz="1800" dirty="0"/>
          </a:p>
          <a:p>
            <a:pPr marL="285750" indent="-285750">
              <a:buFont typeface="Arial" panose="020B0604020202020204" pitchFamily="34" charset="0"/>
              <a:buChar char="•"/>
            </a:pPr>
            <a:r>
              <a:rPr lang="en-GB" sz="1800" dirty="0"/>
              <a:t>Associate Professor Ali Al-Sherbaz</a:t>
            </a:r>
          </a:p>
          <a:p>
            <a:pPr marL="285750" indent="-285750">
              <a:buFont typeface="Arial" panose="020B0604020202020204" pitchFamily="34" charset="0"/>
              <a:buChar char="•"/>
            </a:pPr>
            <a:r>
              <a:rPr lang="en-GB" sz="1800" dirty="0"/>
              <a:t>Associate Professor Scott Turner</a:t>
            </a:r>
          </a:p>
          <a:p>
            <a:pPr marL="285750" indent="-285750">
              <a:buFont typeface="Arial" panose="020B0604020202020204" pitchFamily="34" charset="0"/>
              <a:buChar char="•"/>
            </a:pPr>
            <a:r>
              <a:rPr lang="en-GB" sz="1800" dirty="0" err="1"/>
              <a:t>Murtada</a:t>
            </a:r>
            <a:r>
              <a:rPr lang="en-GB" sz="1800" dirty="0"/>
              <a:t> Dohan – MSc Student</a:t>
            </a:r>
          </a:p>
          <a:p>
            <a:pPr marL="285750" indent="-285750">
              <a:buFont typeface="Arial" panose="020B0604020202020204" pitchFamily="34" charset="0"/>
              <a:buChar char="•"/>
            </a:pPr>
            <a:r>
              <a:rPr lang="en-GB" sz="1800" dirty="0"/>
              <a:t>Eliot Clarke –UG Students</a:t>
            </a:r>
          </a:p>
          <a:p>
            <a:endParaRPr lang="en-GB" sz="1800" dirty="0"/>
          </a:p>
          <a:p>
            <a:endParaRPr lang="en-GB" sz="1800" dirty="0"/>
          </a:p>
        </p:txBody>
      </p:sp>
      <p:sp>
        <p:nvSpPr>
          <p:cNvPr id="14" name="Text Placeholder 13">
            <a:extLst>
              <a:ext uri="{FF2B5EF4-FFF2-40B4-BE49-F238E27FC236}">
                <a16:creationId xmlns:a16="http://schemas.microsoft.com/office/drawing/2014/main" id="{EAA0FFD5-6328-4057-A7EB-E146DAEF69F8}"/>
              </a:ext>
            </a:extLst>
          </p:cNvPr>
          <p:cNvSpPr>
            <a:spLocks noGrp="1"/>
          </p:cNvSpPr>
          <p:nvPr>
            <p:ph type="body" sz="quarter" idx="19"/>
          </p:nvPr>
        </p:nvSpPr>
        <p:spPr/>
        <p:txBody>
          <a:bodyPr/>
          <a:lstStyle/>
          <a:p>
            <a:r>
              <a:rPr lang="en-GB" i="1" dirty="0"/>
              <a:t>Blockchain technology has the potential to revolutionize applications and redefine the digital economy</a:t>
            </a:r>
            <a:endParaRPr lang="en-GB" dirty="0"/>
          </a:p>
          <a:p>
            <a:endParaRPr lang="en-GB" dirty="0"/>
          </a:p>
        </p:txBody>
      </p:sp>
      <p:pic>
        <p:nvPicPr>
          <p:cNvPr id="18" name="Picture Placeholder 17">
            <a:extLst>
              <a:ext uri="{FF2B5EF4-FFF2-40B4-BE49-F238E27FC236}">
                <a16:creationId xmlns:a16="http://schemas.microsoft.com/office/drawing/2014/main" id="{6D8D9163-C800-412B-85E9-5B2B52898C1B}"/>
              </a:ext>
            </a:extLst>
          </p:cNvPr>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tretch>
            <a:fillRect/>
          </a:stretch>
        </p:blipFill>
        <p:spPr>
          <a:xfrm>
            <a:off x="6100792" y="732739"/>
            <a:ext cx="3043208" cy="3185540"/>
          </a:xfrm>
        </p:spPr>
      </p:pic>
      <p:pic>
        <p:nvPicPr>
          <p:cNvPr id="5" name="Picture 4">
            <a:extLst>
              <a:ext uri="{FF2B5EF4-FFF2-40B4-BE49-F238E27FC236}">
                <a16:creationId xmlns:a16="http://schemas.microsoft.com/office/drawing/2014/main" id="{6CBAAEAB-34DB-4BCF-985D-CB5C0B92BC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5800" y="5917616"/>
            <a:ext cx="3378200" cy="857835"/>
          </a:xfrm>
          <a:prstGeom prst="rect">
            <a:avLst/>
          </a:prstGeom>
        </p:spPr>
      </p:pic>
    </p:spTree>
    <p:extLst>
      <p:ext uri="{BB962C8B-B14F-4D97-AF65-F5344CB8AC3E}">
        <p14:creationId xmlns:p14="http://schemas.microsoft.com/office/powerpoint/2010/main" val="3533553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generated with high confidence">
            <a:extLst>
              <a:ext uri="{FF2B5EF4-FFF2-40B4-BE49-F238E27FC236}">
                <a16:creationId xmlns:a16="http://schemas.microsoft.com/office/drawing/2014/main" id="{6685FF04-E3A0-49D3-8C05-55F332968FA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451628"/>
            <a:ext cx="9144000" cy="6457864"/>
          </a:xfrm>
          <a:prstGeom prst="rect">
            <a:avLst/>
          </a:prstGeom>
        </p:spPr>
      </p:pic>
    </p:spTree>
    <p:extLst>
      <p:ext uri="{BB962C8B-B14F-4D97-AF65-F5344CB8AC3E}">
        <p14:creationId xmlns:p14="http://schemas.microsoft.com/office/powerpoint/2010/main" val="2880655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map&#10;&#10;Description generated with high confidence">
            <a:extLst>
              <a:ext uri="{FF2B5EF4-FFF2-40B4-BE49-F238E27FC236}">
                <a16:creationId xmlns:a16="http://schemas.microsoft.com/office/drawing/2014/main" id="{F0833176-DCC0-48C2-82F0-FC878E362A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37925"/>
            <a:ext cx="9144000" cy="5582149"/>
          </a:xfrm>
          <a:prstGeom prst="rect">
            <a:avLst/>
          </a:prstGeom>
        </p:spPr>
      </p:pic>
    </p:spTree>
    <p:extLst>
      <p:ext uri="{BB962C8B-B14F-4D97-AF65-F5344CB8AC3E}">
        <p14:creationId xmlns:p14="http://schemas.microsoft.com/office/powerpoint/2010/main" val="594188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card&#10;&#10;Description generated with very high confidence">
            <a:extLst>
              <a:ext uri="{FF2B5EF4-FFF2-40B4-BE49-F238E27FC236}">
                <a16:creationId xmlns:a16="http://schemas.microsoft.com/office/drawing/2014/main" id="{7F2AD5EC-9D24-430B-A892-845D6905CAA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248174"/>
            <a:ext cx="9144000" cy="4361651"/>
          </a:xfrm>
          <a:prstGeom prst="rect">
            <a:avLst/>
          </a:prstGeom>
        </p:spPr>
      </p:pic>
    </p:spTree>
    <p:extLst>
      <p:ext uri="{BB962C8B-B14F-4D97-AF65-F5344CB8AC3E}">
        <p14:creationId xmlns:p14="http://schemas.microsoft.com/office/powerpoint/2010/main" val="168961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generated with high confidence">
            <a:extLst>
              <a:ext uri="{FF2B5EF4-FFF2-40B4-BE49-F238E27FC236}">
                <a16:creationId xmlns:a16="http://schemas.microsoft.com/office/drawing/2014/main" id="{8AF7C7BA-AC56-4AA4-AE61-F7CCC7513F0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26914"/>
            <a:ext cx="9144000" cy="4804172"/>
          </a:xfrm>
          <a:prstGeom prst="rect">
            <a:avLst/>
          </a:prstGeom>
        </p:spPr>
      </p:pic>
    </p:spTree>
    <p:extLst>
      <p:ext uri="{BB962C8B-B14F-4D97-AF65-F5344CB8AC3E}">
        <p14:creationId xmlns:p14="http://schemas.microsoft.com/office/powerpoint/2010/main" val="1441467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14586F-CCE4-44B6-915E-5ABC932620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19058" y="0"/>
            <a:ext cx="6105884" cy="6858000"/>
          </a:xfrm>
          <a:prstGeom prst="rect">
            <a:avLst/>
          </a:prstGeom>
        </p:spPr>
      </p:pic>
    </p:spTree>
    <p:extLst>
      <p:ext uri="{BB962C8B-B14F-4D97-AF65-F5344CB8AC3E}">
        <p14:creationId xmlns:p14="http://schemas.microsoft.com/office/powerpoint/2010/main" val="181666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generated with very high confidence">
            <a:extLst>
              <a:ext uri="{FF2B5EF4-FFF2-40B4-BE49-F238E27FC236}">
                <a16:creationId xmlns:a16="http://schemas.microsoft.com/office/drawing/2014/main" id="{CF96AC6F-2F0D-4EBE-9289-2CFEE676CC2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149069"/>
            <a:ext cx="9150803" cy="4709565"/>
          </a:xfrm>
          <a:prstGeom prst="rect">
            <a:avLst/>
          </a:prstGeom>
        </p:spPr>
      </p:pic>
    </p:spTree>
    <p:extLst>
      <p:ext uri="{BB962C8B-B14F-4D97-AF65-F5344CB8AC3E}">
        <p14:creationId xmlns:p14="http://schemas.microsoft.com/office/powerpoint/2010/main" val="223997034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generated with very high confidence">
            <a:extLst>
              <a:ext uri="{FF2B5EF4-FFF2-40B4-BE49-F238E27FC236}">
                <a16:creationId xmlns:a16="http://schemas.microsoft.com/office/drawing/2014/main" id="{C3A8CDBC-2D90-4149-8953-C429815FE4B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093" y="-10115"/>
            <a:ext cx="9145619" cy="5545067"/>
          </a:xfrm>
          <a:prstGeom prst="rect">
            <a:avLst/>
          </a:prstGeom>
        </p:spPr>
      </p:pic>
    </p:spTree>
    <p:extLst>
      <p:ext uri="{BB962C8B-B14F-4D97-AF65-F5344CB8AC3E}">
        <p14:creationId xmlns:p14="http://schemas.microsoft.com/office/powerpoint/2010/main" val="354173322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generated with very high confidence">
            <a:extLst>
              <a:ext uri="{FF2B5EF4-FFF2-40B4-BE49-F238E27FC236}">
                <a16:creationId xmlns:a16="http://schemas.microsoft.com/office/drawing/2014/main" id="{F1300F0C-5E2B-4BB8-9449-70178FF6656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464658"/>
            <a:ext cx="9138336" cy="2775568"/>
          </a:xfrm>
          <a:prstGeom prst="rect">
            <a:avLst/>
          </a:prstGeom>
        </p:spPr>
      </p:pic>
    </p:spTree>
    <p:extLst>
      <p:ext uri="{BB962C8B-B14F-4D97-AF65-F5344CB8AC3E}">
        <p14:creationId xmlns:p14="http://schemas.microsoft.com/office/powerpoint/2010/main" val="89551414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id="{E1B61EFB-B3DB-4930-AB80-B0DF81BB80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713838"/>
            <a:ext cx="9144000" cy="5430323"/>
          </a:xfrm>
          <a:prstGeom prst="rect">
            <a:avLst/>
          </a:prstGeom>
        </p:spPr>
      </p:pic>
      <p:pic>
        <p:nvPicPr>
          <p:cNvPr id="5" name="Picture 4" descr="A screenshot of a computer&#10;&#10;Description generated with very high confidence">
            <a:extLst>
              <a:ext uri="{FF2B5EF4-FFF2-40B4-BE49-F238E27FC236}">
                <a16:creationId xmlns:a16="http://schemas.microsoft.com/office/drawing/2014/main" id="{AB742CC7-9F5E-4DC2-A05B-C79F1D27E9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092" y="4244704"/>
            <a:ext cx="1630216" cy="1565377"/>
          </a:xfrm>
          <a:prstGeom prst="rect">
            <a:avLst/>
          </a:prstGeom>
        </p:spPr>
      </p:pic>
    </p:spTree>
    <p:extLst>
      <p:ext uri="{BB962C8B-B14F-4D97-AF65-F5344CB8AC3E}">
        <p14:creationId xmlns:p14="http://schemas.microsoft.com/office/powerpoint/2010/main" val="2219340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a:xfrm>
            <a:off x="1" y="2582057"/>
            <a:ext cx="9417578" cy="728138"/>
          </a:xfrm>
        </p:spPr>
        <p:txBody>
          <a:bodyPr/>
          <a:lstStyle/>
          <a:p>
            <a:r>
              <a:rPr lang="en-GB" sz="4800" dirty="0"/>
              <a:t>Blockchain Energy Consumptions</a:t>
            </a:r>
            <a:br>
              <a:rPr lang="en-GB" sz="4800" dirty="0"/>
            </a:br>
            <a:endParaRPr lang="en-GB" sz="4800"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Tree>
    <p:extLst>
      <p:ext uri="{BB962C8B-B14F-4D97-AF65-F5344CB8AC3E}">
        <p14:creationId xmlns:p14="http://schemas.microsoft.com/office/powerpoint/2010/main" val="1699808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2C8B2-D47E-40FD-BD08-8510DFD31349}"/>
              </a:ext>
            </a:extLst>
          </p:cNvPr>
          <p:cNvSpPr>
            <a:spLocks noGrp="1"/>
          </p:cNvSpPr>
          <p:nvPr>
            <p:ph type="ctrTitle"/>
          </p:nvPr>
        </p:nvSpPr>
        <p:spPr>
          <a:xfrm>
            <a:off x="3595331" y="1151190"/>
            <a:ext cx="5586596" cy="914677"/>
          </a:xfrm>
        </p:spPr>
        <p:txBody>
          <a:bodyPr/>
          <a:lstStyle/>
          <a:p>
            <a:pPr algn="r"/>
            <a:r>
              <a:rPr lang="en-GB" dirty="0"/>
              <a:t>Blockchain Live Demo</a:t>
            </a:r>
          </a:p>
        </p:txBody>
      </p:sp>
      <p:sp>
        <p:nvSpPr>
          <p:cNvPr id="4" name="Text Placeholder 3">
            <a:extLst>
              <a:ext uri="{FF2B5EF4-FFF2-40B4-BE49-F238E27FC236}">
                <a16:creationId xmlns:a16="http://schemas.microsoft.com/office/drawing/2014/main" id="{0C136675-251D-4D66-BFC5-BC60B4248EBE}"/>
              </a:ext>
            </a:extLst>
          </p:cNvPr>
          <p:cNvSpPr>
            <a:spLocks noGrp="1"/>
          </p:cNvSpPr>
          <p:nvPr>
            <p:ph type="body" sz="quarter" idx="17"/>
          </p:nvPr>
        </p:nvSpPr>
        <p:spPr/>
        <p:txBody>
          <a:bodyPr/>
          <a:lstStyle/>
          <a:p>
            <a:endParaRPr lang="en-GB"/>
          </a:p>
        </p:txBody>
      </p:sp>
      <p:pic>
        <p:nvPicPr>
          <p:cNvPr id="9" name="Picture Placeholder 8">
            <a:extLst>
              <a:ext uri="{FF2B5EF4-FFF2-40B4-BE49-F238E27FC236}">
                <a16:creationId xmlns:a16="http://schemas.microsoft.com/office/drawing/2014/main" id="{4098119D-2755-45F8-B1BD-B0CA332FA2ED}"/>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tretch>
            <a:fillRect/>
          </a:stretch>
        </p:blipFill>
        <p:spPr>
          <a:xfrm>
            <a:off x="0" y="732901"/>
            <a:ext cx="3043238" cy="3185572"/>
          </a:xfrm>
        </p:spPr>
      </p:pic>
      <p:sp>
        <p:nvSpPr>
          <p:cNvPr id="11" name="Title 1">
            <a:extLst>
              <a:ext uri="{FF2B5EF4-FFF2-40B4-BE49-F238E27FC236}">
                <a16:creationId xmlns:a16="http://schemas.microsoft.com/office/drawing/2014/main" id="{6D495E27-6325-4FC4-BF4F-956F502E2E79}"/>
              </a:ext>
            </a:extLst>
          </p:cNvPr>
          <p:cNvSpPr txBox="1">
            <a:spLocks/>
          </p:cNvSpPr>
          <p:nvPr/>
        </p:nvSpPr>
        <p:spPr>
          <a:xfrm>
            <a:off x="1451860" y="3537682"/>
            <a:ext cx="7730067" cy="914677"/>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algn="r"/>
            <a:r>
              <a:rPr lang="en-GB" dirty="0"/>
              <a:t>Blockchain Energy Consumptions  </a:t>
            </a:r>
          </a:p>
        </p:txBody>
      </p:sp>
      <p:sp>
        <p:nvSpPr>
          <p:cNvPr id="12" name="Title 1">
            <a:extLst>
              <a:ext uri="{FF2B5EF4-FFF2-40B4-BE49-F238E27FC236}">
                <a16:creationId xmlns:a16="http://schemas.microsoft.com/office/drawing/2014/main" id="{2B806990-B006-44DA-A6C2-7937263A803A}"/>
              </a:ext>
            </a:extLst>
          </p:cNvPr>
          <p:cNvSpPr txBox="1">
            <a:spLocks/>
          </p:cNvSpPr>
          <p:nvPr/>
        </p:nvSpPr>
        <p:spPr>
          <a:xfrm>
            <a:off x="729895" y="4730927"/>
            <a:ext cx="8452032" cy="914677"/>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algn="r"/>
            <a:r>
              <a:rPr lang="en-GB" sz="3600" dirty="0"/>
              <a:t>Blockchain at University of Northampton </a:t>
            </a:r>
          </a:p>
        </p:txBody>
      </p:sp>
      <p:sp>
        <p:nvSpPr>
          <p:cNvPr id="13" name="Title 1">
            <a:extLst>
              <a:ext uri="{FF2B5EF4-FFF2-40B4-BE49-F238E27FC236}">
                <a16:creationId xmlns:a16="http://schemas.microsoft.com/office/drawing/2014/main" id="{07A3E2DC-6AC5-4599-B3CF-6B4F2853E075}"/>
              </a:ext>
            </a:extLst>
          </p:cNvPr>
          <p:cNvSpPr txBox="1">
            <a:spLocks/>
          </p:cNvSpPr>
          <p:nvPr/>
        </p:nvSpPr>
        <p:spPr>
          <a:xfrm>
            <a:off x="3595331" y="2344436"/>
            <a:ext cx="5586596" cy="914677"/>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algn="r"/>
            <a:r>
              <a:rPr lang="en-GB" dirty="0"/>
              <a:t>Blockchain Technology</a:t>
            </a:r>
          </a:p>
        </p:txBody>
      </p:sp>
    </p:spTree>
    <p:extLst>
      <p:ext uri="{BB962C8B-B14F-4D97-AF65-F5344CB8AC3E}">
        <p14:creationId xmlns:p14="http://schemas.microsoft.com/office/powerpoint/2010/main" val="4173294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55470C0-72FE-405B-83A9-BC423454EF05}"/>
              </a:ext>
            </a:extLst>
          </p:cNvPr>
          <p:cNvSpPr>
            <a:spLocks noGrp="1"/>
          </p:cNvSpPr>
          <p:nvPr>
            <p:ph type="ctrTitle"/>
          </p:nvPr>
        </p:nvSpPr>
        <p:spPr/>
        <p:txBody>
          <a:bodyPr/>
          <a:lstStyle/>
          <a:p>
            <a:r>
              <a:rPr lang="en-GB" dirty="0"/>
              <a:t>Bitcoin Energy Consumption Index</a:t>
            </a:r>
            <a:br>
              <a:rPr lang="en-GB" dirty="0"/>
            </a:br>
            <a:endParaRPr lang="en-GB" dirty="0"/>
          </a:p>
        </p:txBody>
      </p:sp>
      <p:sp>
        <p:nvSpPr>
          <p:cNvPr id="3" name="Text Placeholder 2">
            <a:extLst>
              <a:ext uri="{FF2B5EF4-FFF2-40B4-BE49-F238E27FC236}">
                <a16:creationId xmlns:a16="http://schemas.microsoft.com/office/drawing/2014/main" id="{2D2EAAC4-AF2A-44EA-9C8C-7ED967ED32D2}"/>
              </a:ext>
            </a:extLst>
          </p:cNvPr>
          <p:cNvSpPr>
            <a:spLocks noGrp="1"/>
          </p:cNvSpPr>
          <p:nvPr>
            <p:ph type="body" sz="quarter" idx="16"/>
          </p:nvPr>
        </p:nvSpPr>
        <p:spPr>
          <a:xfrm>
            <a:off x="354575" y="1335554"/>
            <a:ext cx="8668043" cy="614512"/>
          </a:xfrm>
        </p:spPr>
        <p:txBody>
          <a:bodyPr/>
          <a:lstStyle/>
          <a:p>
            <a:pPr algn="ctr"/>
            <a:r>
              <a:rPr lang="en-GB" sz="2400" dirty="0">
                <a:hlinkClick r:id="rId2"/>
              </a:rPr>
              <a:t>https://digiconomist.net/bitcoin-energy-consumption</a:t>
            </a:r>
            <a:r>
              <a:rPr lang="en-GB" sz="2400" dirty="0"/>
              <a:t> </a:t>
            </a:r>
          </a:p>
        </p:txBody>
      </p:sp>
      <p:sp>
        <p:nvSpPr>
          <p:cNvPr id="4" name="Text Placeholder 3">
            <a:extLst>
              <a:ext uri="{FF2B5EF4-FFF2-40B4-BE49-F238E27FC236}">
                <a16:creationId xmlns:a16="http://schemas.microsoft.com/office/drawing/2014/main" id="{1F500644-6C0E-4C5F-A9F8-9A87DD3E2DC0}"/>
              </a:ext>
            </a:extLst>
          </p:cNvPr>
          <p:cNvSpPr>
            <a:spLocks noGrp="1"/>
          </p:cNvSpPr>
          <p:nvPr>
            <p:ph type="body" sz="quarter" idx="17"/>
          </p:nvPr>
        </p:nvSpPr>
        <p:spPr/>
        <p:txBody>
          <a:bodyPr/>
          <a:lstStyle/>
          <a:p>
            <a:endParaRPr lang="en-GB" dirty="0"/>
          </a:p>
        </p:txBody>
      </p:sp>
      <p:pic>
        <p:nvPicPr>
          <p:cNvPr id="7" name="Picture Placeholder 6" descr="A person wearing a suit and tie holding a glass&#10;&#10;Description generated with high confidence">
            <a:extLst>
              <a:ext uri="{FF2B5EF4-FFF2-40B4-BE49-F238E27FC236}">
                <a16:creationId xmlns:a16="http://schemas.microsoft.com/office/drawing/2014/main" id="{86B11D4B-53D8-4B2E-8476-824CC0088A3B}"/>
              </a:ext>
            </a:extLst>
          </p:cNvPr>
          <p:cNvPicPr>
            <a:picLocks noGrp="1" noChangeAspect="1"/>
          </p:cNvPicPr>
          <p:nvPr>
            <p:ph type="tbl" sz="quarter" idx="18"/>
          </p:nvPr>
        </p:nvPicPr>
        <p:blipFill>
          <a:blip r:embed="rId3"/>
          <a:stretch>
            <a:fillRect/>
          </a:stretch>
        </p:blipFill>
        <p:spPr>
          <a:xfrm>
            <a:off x="697458" y="1812501"/>
            <a:ext cx="7764499" cy="4319003"/>
          </a:xfrm>
          <a:prstGeom prst="rect">
            <a:avLst/>
          </a:prstGeom>
        </p:spPr>
      </p:pic>
    </p:spTree>
    <p:extLst>
      <p:ext uri="{BB962C8B-B14F-4D97-AF65-F5344CB8AC3E}">
        <p14:creationId xmlns:p14="http://schemas.microsoft.com/office/powerpoint/2010/main" val="4237784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F500644-6C0E-4C5F-A9F8-9A87DD3E2DC0}"/>
              </a:ext>
            </a:extLst>
          </p:cNvPr>
          <p:cNvSpPr>
            <a:spLocks noGrp="1"/>
          </p:cNvSpPr>
          <p:nvPr>
            <p:ph type="body" sz="quarter" idx="17"/>
          </p:nvPr>
        </p:nvSpPr>
        <p:spPr/>
        <p:txBody>
          <a:bodyPr/>
          <a:lstStyle/>
          <a:p>
            <a:endParaRPr lang="en-GB" dirty="0"/>
          </a:p>
        </p:txBody>
      </p:sp>
      <p:pic>
        <p:nvPicPr>
          <p:cNvPr id="13" name="Picture 12" descr="A screenshot of a computer&#10;&#10;Description generated with very high confidence">
            <a:extLst>
              <a:ext uri="{FF2B5EF4-FFF2-40B4-BE49-F238E27FC236}">
                <a16:creationId xmlns:a16="http://schemas.microsoft.com/office/drawing/2014/main" id="{28110257-060B-4E9C-9E8E-EBA969A856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 y="334384"/>
            <a:ext cx="9144000" cy="5672106"/>
          </a:xfrm>
          <a:prstGeom prst="rect">
            <a:avLst/>
          </a:prstGeom>
        </p:spPr>
      </p:pic>
    </p:spTree>
    <p:extLst>
      <p:ext uri="{BB962C8B-B14F-4D97-AF65-F5344CB8AC3E}">
        <p14:creationId xmlns:p14="http://schemas.microsoft.com/office/powerpoint/2010/main" val="3848584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F500644-6C0E-4C5F-A9F8-9A87DD3E2DC0}"/>
              </a:ext>
            </a:extLst>
          </p:cNvPr>
          <p:cNvSpPr>
            <a:spLocks noGrp="1"/>
          </p:cNvSpPr>
          <p:nvPr>
            <p:ph type="body" sz="quarter" idx="17"/>
          </p:nvPr>
        </p:nvSpPr>
        <p:spPr/>
        <p:txBody>
          <a:bodyPr/>
          <a:lstStyle/>
          <a:p>
            <a:endParaRPr lang="en-GB" dirty="0"/>
          </a:p>
        </p:txBody>
      </p:sp>
      <p:pic>
        <p:nvPicPr>
          <p:cNvPr id="3" name="Picture 2" descr="A screenshot of a cell phone&#10;&#10;Description generated with very high confidence">
            <a:extLst>
              <a:ext uri="{FF2B5EF4-FFF2-40B4-BE49-F238E27FC236}">
                <a16:creationId xmlns:a16="http://schemas.microsoft.com/office/drawing/2014/main" id="{E435EB07-48ED-4931-B816-88F1261B794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959" y="701336"/>
            <a:ext cx="9123041" cy="4341181"/>
          </a:xfrm>
          <a:prstGeom prst="rect">
            <a:avLst/>
          </a:prstGeom>
        </p:spPr>
      </p:pic>
    </p:spTree>
    <p:extLst>
      <p:ext uri="{BB962C8B-B14F-4D97-AF65-F5344CB8AC3E}">
        <p14:creationId xmlns:p14="http://schemas.microsoft.com/office/powerpoint/2010/main" val="4097761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generated with high confidence">
            <a:extLst>
              <a:ext uri="{FF2B5EF4-FFF2-40B4-BE49-F238E27FC236}">
                <a16:creationId xmlns:a16="http://schemas.microsoft.com/office/drawing/2014/main" id="{9C627B11-A2FD-4F32-89F6-FB57929245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72692"/>
            <a:ext cx="9144000" cy="5010912"/>
          </a:xfrm>
          <a:prstGeom prst="rect">
            <a:avLst/>
          </a:prstGeom>
        </p:spPr>
      </p:pic>
      <p:sp>
        <p:nvSpPr>
          <p:cNvPr id="2" name="TextBox 1">
            <a:extLst>
              <a:ext uri="{FF2B5EF4-FFF2-40B4-BE49-F238E27FC236}">
                <a16:creationId xmlns:a16="http://schemas.microsoft.com/office/drawing/2014/main" id="{00460F64-F037-425D-A1FF-E4BCB373E2A4}"/>
              </a:ext>
            </a:extLst>
          </p:cNvPr>
          <p:cNvSpPr txBox="1"/>
          <p:nvPr/>
        </p:nvSpPr>
        <p:spPr>
          <a:xfrm>
            <a:off x="275129" y="194209"/>
            <a:ext cx="7978747" cy="707886"/>
          </a:xfrm>
          <a:prstGeom prst="rect">
            <a:avLst/>
          </a:prstGeom>
          <a:noFill/>
        </p:spPr>
        <p:txBody>
          <a:bodyPr wrap="square" rtlCol="0">
            <a:spAutoFit/>
          </a:bodyPr>
          <a:lstStyle/>
          <a:p>
            <a:pPr algn="ctr"/>
            <a:r>
              <a:rPr lang="en-GB" sz="2000" b="1" dirty="0">
                <a:solidFill>
                  <a:schemeClr val="bg1"/>
                </a:solidFill>
              </a:rPr>
              <a:t>Bitcoin Mining Electricity Consumption Vs Countries</a:t>
            </a:r>
          </a:p>
          <a:p>
            <a:pPr algn="ctr"/>
            <a:endParaRPr lang="en-GB" sz="2000" dirty="0">
              <a:solidFill>
                <a:schemeClr val="bg1"/>
              </a:solidFill>
            </a:endParaRPr>
          </a:p>
        </p:txBody>
      </p:sp>
      <p:sp>
        <p:nvSpPr>
          <p:cNvPr id="4" name="TextBox 3">
            <a:extLst>
              <a:ext uri="{FF2B5EF4-FFF2-40B4-BE49-F238E27FC236}">
                <a16:creationId xmlns:a16="http://schemas.microsoft.com/office/drawing/2014/main" id="{8B21CF7E-8BAA-48F7-B464-707762BB47FC}"/>
              </a:ext>
            </a:extLst>
          </p:cNvPr>
          <p:cNvSpPr txBox="1"/>
          <p:nvPr/>
        </p:nvSpPr>
        <p:spPr>
          <a:xfrm>
            <a:off x="1602223" y="5751500"/>
            <a:ext cx="7282832" cy="1077218"/>
          </a:xfrm>
          <a:prstGeom prst="rect">
            <a:avLst/>
          </a:prstGeom>
          <a:noFill/>
        </p:spPr>
        <p:txBody>
          <a:bodyPr wrap="square" rtlCol="0">
            <a:spAutoFit/>
          </a:bodyPr>
          <a:lstStyle/>
          <a:p>
            <a:pPr algn="just"/>
            <a:r>
              <a:rPr lang="en-GB" sz="1600" dirty="0">
                <a:solidFill>
                  <a:schemeClr val="bg1"/>
                </a:solidFill>
              </a:rPr>
              <a:t>E.g. Ireland currently consumes an estimated 25 </a:t>
            </a:r>
            <a:r>
              <a:rPr lang="en-GB" sz="1600" dirty="0" err="1">
                <a:solidFill>
                  <a:schemeClr val="bg1"/>
                </a:solidFill>
              </a:rPr>
              <a:t>TWh</a:t>
            </a:r>
            <a:r>
              <a:rPr lang="en-GB" sz="1600" dirty="0">
                <a:solidFill>
                  <a:schemeClr val="bg1"/>
                </a:solidFill>
              </a:rPr>
              <a:t> of electricity per year, so global Bitcoin mining consumption is 116%, or 16% more than they consume. The UK consumes an estimated 309 </a:t>
            </a:r>
            <a:r>
              <a:rPr lang="en-GB" sz="1600" dirty="0" err="1">
                <a:solidFill>
                  <a:schemeClr val="bg1"/>
                </a:solidFill>
              </a:rPr>
              <a:t>TWh</a:t>
            </a:r>
            <a:r>
              <a:rPr lang="en-GB" sz="1600" dirty="0">
                <a:solidFill>
                  <a:schemeClr val="bg1"/>
                </a:solidFill>
              </a:rPr>
              <a:t> of electricity per year so global Bitcoin mining consumption is only equivalent to 9.4% of the UK total.</a:t>
            </a:r>
            <a:endParaRPr lang="en-GB" dirty="0">
              <a:solidFill>
                <a:schemeClr val="bg1"/>
              </a:solidFill>
            </a:endParaRPr>
          </a:p>
        </p:txBody>
      </p:sp>
    </p:spTree>
    <p:extLst>
      <p:ext uri="{BB962C8B-B14F-4D97-AF65-F5344CB8AC3E}">
        <p14:creationId xmlns:p14="http://schemas.microsoft.com/office/powerpoint/2010/main" val="2537512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a:xfrm>
            <a:off x="0" y="783302"/>
            <a:ext cx="9000066" cy="1684595"/>
          </a:xfrm>
        </p:spPr>
        <p:txBody>
          <a:bodyPr/>
          <a:lstStyle/>
          <a:p>
            <a:pPr algn="ctr"/>
            <a:r>
              <a:rPr lang="en-GB" dirty="0" err="1"/>
              <a:t>Dapps</a:t>
            </a:r>
            <a:r>
              <a:rPr lang="en-GB" dirty="0"/>
              <a:t>: Decentralized Applications using Blockchain</a:t>
            </a:r>
            <a:br>
              <a:rPr lang="en-GB" dirty="0"/>
            </a:br>
            <a:br>
              <a:rPr lang="en-GB" dirty="0"/>
            </a:br>
            <a:endParaRPr lang="en-GB"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
        <p:nvSpPr>
          <p:cNvPr id="5" name="Title 1">
            <a:extLst>
              <a:ext uri="{FF2B5EF4-FFF2-40B4-BE49-F238E27FC236}">
                <a16:creationId xmlns:a16="http://schemas.microsoft.com/office/drawing/2014/main" id="{11F8D37A-A0E5-4531-B3D0-0FE2435A206D}"/>
              </a:ext>
            </a:extLst>
          </p:cNvPr>
          <p:cNvSpPr txBox="1">
            <a:spLocks/>
          </p:cNvSpPr>
          <p:nvPr/>
        </p:nvSpPr>
        <p:spPr>
          <a:xfrm>
            <a:off x="1" y="2794000"/>
            <a:ext cx="9000066" cy="1684595"/>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marL="342900" indent="-342900" algn="just">
              <a:buFont typeface="Arial" panose="020B0604020202020204" pitchFamily="34" charset="0"/>
              <a:buChar char="•"/>
            </a:pPr>
            <a:r>
              <a:rPr lang="en-GB" sz="2000" dirty="0" err="1"/>
              <a:t>Dapps</a:t>
            </a:r>
            <a:r>
              <a:rPr lang="en-GB" sz="2000" dirty="0"/>
              <a:t> are a new way about thinking of applications for the internet</a:t>
            </a:r>
          </a:p>
          <a:p>
            <a:pPr algn="just"/>
            <a:endParaRPr lang="en-GB" sz="2000" dirty="0"/>
          </a:p>
          <a:p>
            <a:pPr marL="342900" indent="-342900" algn="just">
              <a:buFont typeface="Arial" panose="020B0604020202020204" pitchFamily="34" charset="0"/>
              <a:buChar char="•"/>
            </a:pPr>
            <a:r>
              <a:rPr lang="en-GB" sz="2000" dirty="0"/>
              <a:t>Previously we would have the backend code residing in a server or a set of servers. </a:t>
            </a:r>
          </a:p>
          <a:p>
            <a:pPr marL="342900" indent="-342900" algn="just">
              <a:buFont typeface="Arial" panose="020B0604020202020204" pitchFamily="34" charset="0"/>
              <a:buChar char="•"/>
            </a:pPr>
            <a:endParaRPr lang="en-GB" sz="2000" dirty="0"/>
          </a:p>
          <a:p>
            <a:pPr marL="342900" indent="-342900" algn="just">
              <a:buFont typeface="Arial" panose="020B0604020202020204" pitchFamily="34" charset="0"/>
              <a:buChar char="•"/>
            </a:pPr>
            <a:r>
              <a:rPr lang="en-GB" sz="2000" dirty="0" err="1"/>
              <a:t>Dapps</a:t>
            </a:r>
            <a:r>
              <a:rPr lang="en-GB" sz="2000" dirty="0"/>
              <a:t> run web enabled applications where the back end is instead hosted on a blockchain network which executes the code that is needed for it.</a:t>
            </a:r>
          </a:p>
        </p:txBody>
      </p:sp>
    </p:spTree>
    <p:extLst>
      <p:ext uri="{BB962C8B-B14F-4D97-AF65-F5344CB8AC3E}">
        <p14:creationId xmlns:p14="http://schemas.microsoft.com/office/powerpoint/2010/main" val="247391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a:xfrm>
            <a:off x="874756" y="6237289"/>
            <a:ext cx="9000066" cy="480076"/>
          </a:xfrm>
        </p:spPr>
        <p:txBody>
          <a:bodyPr/>
          <a:lstStyle/>
          <a:p>
            <a:pPr algn="ctr"/>
            <a:r>
              <a:rPr lang="en-GB" sz="2400" dirty="0" err="1"/>
              <a:t>Dapps</a:t>
            </a:r>
            <a:r>
              <a:rPr lang="en-GB" sz="2400" dirty="0"/>
              <a:t>: Decentralized Applications using Blockchain</a:t>
            </a:r>
            <a:br>
              <a:rPr lang="en-GB" sz="2400" dirty="0"/>
            </a:br>
            <a:br>
              <a:rPr lang="en-GB" sz="2400" dirty="0"/>
            </a:br>
            <a:endParaRPr lang="en-GB" sz="2400"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pic>
        <p:nvPicPr>
          <p:cNvPr id="6" name="Picture 5" descr="A picture containing text, map&#10;&#10;Description generated with very high confidence">
            <a:extLst>
              <a:ext uri="{FF2B5EF4-FFF2-40B4-BE49-F238E27FC236}">
                <a16:creationId xmlns:a16="http://schemas.microsoft.com/office/drawing/2014/main" id="{8E2EF3F2-B692-4A45-95EF-E190BBF6629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2538" y="73026"/>
            <a:ext cx="6978923" cy="6164263"/>
          </a:xfrm>
          <a:prstGeom prst="rect">
            <a:avLst/>
          </a:prstGeom>
        </p:spPr>
      </p:pic>
    </p:spTree>
    <p:extLst>
      <p:ext uri="{BB962C8B-B14F-4D97-AF65-F5344CB8AC3E}">
        <p14:creationId xmlns:p14="http://schemas.microsoft.com/office/powerpoint/2010/main" val="2029434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a:xfrm>
            <a:off x="0" y="286327"/>
            <a:ext cx="9000066" cy="1684595"/>
          </a:xfrm>
        </p:spPr>
        <p:txBody>
          <a:bodyPr/>
          <a:lstStyle/>
          <a:p>
            <a:pPr algn="ctr"/>
            <a:r>
              <a:rPr lang="en-GB" dirty="0" err="1"/>
              <a:t>Dapps</a:t>
            </a:r>
            <a:r>
              <a:rPr lang="en-GB" dirty="0"/>
              <a:t> Examples</a:t>
            </a:r>
            <a:br>
              <a:rPr lang="en-GB" dirty="0"/>
            </a:br>
            <a:br>
              <a:rPr lang="en-GB" dirty="0"/>
            </a:br>
            <a:endParaRPr lang="en-GB"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
        <p:nvSpPr>
          <p:cNvPr id="5" name="Title 1">
            <a:extLst>
              <a:ext uri="{FF2B5EF4-FFF2-40B4-BE49-F238E27FC236}">
                <a16:creationId xmlns:a16="http://schemas.microsoft.com/office/drawing/2014/main" id="{11F8D37A-A0E5-4531-B3D0-0FE2435A206D}"/>
              </a:ext>
            </a:extLst>
          </p:cNvPr>
          <p:cNvSpPr txBox="1">
            <a:spLocks/>
          </p:cNvSpPr>
          <p:nvPr/>
        </p:nvSpPr>
        <p:spPr>
          <a:xfrm>
            <a:off x="1" y="1032933"/>
            <a:ext cx="9000066" cy="2273163"/>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marL="342900" indent="-342900" algn="just">
              <a:buFont typeface="Arial" panose="020B0604020202020204" pitchFamily="34" charset="0"/>
              <a:buChar char="•"/>
            </a:pPr>
            <a:r>
              <a:rPr lang="en-GB" sz="1800" b="1" dirty="0"/>
              <a:t>Golem</a:t>
            </a:r>
            <a:r>
              <a:rPr lang="en-GB" sz="1800" dirty="0"/>
              <a:t> project aims to create the first global market for idle computer power, CGI artists will be able to rent computing resources from other users to render an image quicker. Likewise, an idle machine can also accept tasks from other users</a:t>
            </a:r>
          </a:p>
          <a:p>
            <a:pPr algn="just"/>
            <a:endParaRPr lang="en-GB" sz="1800" b="1" dirty="0"/>
          </a:p>
          <a:p>
            <a:pPr marL="342900" indent="-342900" algn="just">
              <a:buFont typeface="Arial" panose="020B0604020202020204" pitchFamily="34" charset="0"/>
              <a:buChar char="•"/>
            </a:pPr>
            <a:r>
              <a:rPr lang="en-GB" sz="1800" b="1" dirty="0"/>
              <a:t>Augur</a:t>
            </a:r>
            <a:r>
              <a:rPr lang="en-GB" sz="1800" dirty="0"/>
              <a:t> combines the magic of prediction markets with the power of a decentralized network to create a stunningly accurate forecasting tool - and the chance for real money trading profits</a:t>
            </a:r>
          </a:p>
          <a:p>
            <a:pPr marL="342900" indent="-342900" algn="just">
              <a:buFont typeface="Arial" panose="020B0604020202020204" pitchFamily="34" charset="0"/>
              <a:buChar char="•"/>
            </a:pPr>
            <a:endParaRPr lang="en-GB" sz="1800" dirty="0"/>
          </a:p>
          <a:p>
            <a:pPr marL="342900" indent="-342900" algn="just">
              <a:buFont typeface="Arial" panose="020B0604020202020204" pitchFamily="34" charset="0"/>
              <a:buChar char="•"/>
            </a:pPr>
            <a:r>
              <a:rPr lang="en-GB" sz="1800" b="1" dirty="0"/>
              <a:t>Brave</a:t>
            </a:r>
            <a:r>
              <a:rPr lang="en-GB" sz="1800" dirty="0"/>
              <a:t>: A browser with your interests at heart, Browse faster by blocking ads and trackers that violate your privacy and cost you time and money.</a:t>
            </a:r>
          </a:p>
          <a:p>
            <a:pPr marL="342900" indent="-342900" algn="just">
              <a:buFont typeface="Arial" panose="020B0604020202020204" pitchFamily="34" charset="0"/>
              <a:buChar char="•"/>
            </a:pPr>
            <a:endParaRPr lang="en-GB" sz="1800" dirty="0"/>
          </a:p>
          <a:p>
            <a:pPr marL="342900" indent="-342900" algn="just">
              <a:buFont typeface="Arial" panose="020B0604020202020204" pitchFamily="34" charset="0"/>
              <a:buChar char="•"/>
            </a:pPr>
            <a:r>
              <a:rPr lang="en-GB" sz="1800" b="1" dirty="0"/>
              <a:t>Status</a:t>
            </a:r>
            <a:r>
              <a:rPr lang="en-GB" sz="1800" dirty="0"/>
              <a:t> transforms your mobile device into a light client node on the Ethereum Network and enables you to easily access Ethereum’s entire ecosystem from anywhere.</a:t>
            </a:r>
          </a:p>
          <a:p>
            <a:pPr marL="342900" indent="-342900" algn="just">
              <a:buFont typeface="Arial" panose="020B0604020202020204" pitchFamily="34" charset="0"/>
              <a:buChar char="•"/>
            </a:pPr>
            <a:endParaRPr lang="en-GB" sz="1800" dirty="0"/>
          </a:p>
          <a:p>
            <a:pPr marL="342900" indent="-342900" algn="just">
              <a:buFont typeface="Arial" panose="020B0604020202020204" pitchFamily="34" charset="0"/>
              <a:buChar char="•"/>
            </a:pPr>
            <a:r>
              <a:rPr lang="en-GB" sz="1800" b="1" dirty="0"/>
              <a:t>Aragon</a:t>
            </a:r>
            <a:r>
              <a:rPr lang="en-GB" sz="1800" dirty="0"/>
              <a:t> is another ambitious project. It aims to disintermediate human trade, and allows you to manage entire organizations using the blockchain</a:t>
            </a:r>
          </a:p>
          <a:p>
            <a:pPr marL="342900" indent="-342900" algn="just">
              <a:buFont typeface="Arial" panose="020B0604020202020204" pitchFamily="34" charset="0"/>
              <a:buChar char="•"/>
            </a:pPr>
            <a:endParaRPr lang="en-GB" sz="1800" dirty="0"/>
          </a:p>
          <a:p>
            <a:pPr marL="342900" indent="-342900" algn="just">
              <a:buFont typeface="Arial" panose="020B0604020202020204" pitchFamily="34" charset="0"/>
              <a:buChar char="•"/>
            </a:pPr>
            <a:endParaRPr lang="en-GB" sz="1800" dirty="0"/>
          </a:p>
        </p:txBody>
      </p:sp>
    </p:spTree>
    <p:extLst>
      <p:ext uri="{BB962C8B-B14F-4D97-AF65-F5344CB8AC3E}">
        <p14:creationId xmlns:p14="http://schemas.microsoft.com/office/powerpoint/2010/main" val="183478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
        <p:nvSpPr>
          <p:cNvPr id="5" name="Title 4">
            <a:extLst>
              <a:ext uri="{FF2B5EF4-FFF2-40B4-BE49-F238E27FC236}">
                <a16:creationId xmlns:a16="http://schemas.microsoft.com/office/drawing/2014/main" id="{A40694E5-601C-4417-9339-E821C731B5F5}"/>
              </a:ext>
            </a:extLst>
          </p:cNvPr>
          <p:cNvSpPr>
            <a:spLocks noGrp="1"/>
          </p:cNvSpPr>
          <p:nvPr>
            <p:ph type="ctrTitle"/>
          </p:nvPr>
        </p:nvSpPr>
        <p:spPr/>
        <p:txBody>
          <a:bodyPr/>
          <a:lstStyle/>
          <a:p>
            <a:endParaRPr lang="en-GB"/>
          </a:p>
        </p:txBody>
      </p:sp>
      <p:sp>
        <p:nvSpPr>
          <p:cNvPr id="6" name="Title 1">
            <a:extLst>
              <a:ext uri="{FF2B5EF4-FFF2-40B4-BE49-F238E27FC236}">
                <a16:creationId xmlns:a16="http://schemas.microsoft.com/office/drawing/2014/main" id="{E95E7939-84D9-4D7D-8616-BE166701C7F4}"/>
              </a:ext>
            </a:extLst>
          </p:cNvPr>
          <p:cNvSpPr txBox="1">
            <a:spLocks/>
          </p:cNvSpPr>
          <p:nvPr/>
        </p:nvSpPr>
        <p:spPr>
          <a:xfrm>
            <a:off x="345984" y="2639660"/>
            <a:ext cx="8452032" cy="1737607"/>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algn="ctr"/>
            <a:r>
              <a:rPr lang="en-GB" sz="3600" dirty="0"/>
              <a:t>Blockchain at University of Northampton</a:t>
            </a:r>
          </a:p>
          <a:p>
            <a:pPr algn="ctr"/>
            <a:r>
              <a:rPr lang="en-GB" sz="3600" dirty="0"/>
              <a:t>Case Study: Eliot Clarke –UG Students</a:t>
            </a:r>
          </a:p>
          <a:p>
            <a:pPr algn="ctr"/>
            <a:endParaRPr lang="en-GB" sz="3600" dirty="0"/>
          </a:p>
        </p:txBody>
      </p:sp>
    </p:spTree>
    <p:extLst>
      <p:ext uri="{BB962C8B-B14F-4D97-AF65-F5344CB8AC3E}">
        <p14:creationId xmlns:p14="http://schemas.microsoft.com/office/powerpoint/2010/main" val="1287200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34E43-C63D-4C04-924F-C03CA9FF639D}"/>
              </a:ext>
            </a:extLst>
          </p:cNvPr>
          <p:cNvSpPr txBox="1">
            <a:spLocks/>
          </p:cNvSpPr>
          <p:nvPr/>
        </p:nvSpPr>
        <p:spPr>
          <a:xfrm>
            <a:off x="64735" y="359573"/>
            <a:ext cx="9014529" cy="1234558"/>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en-US" sz="3200" dirty="0"/>
              <a:t>Applications of blockchain technology outside of Cryptocurrencies. </a:t>
            </a:r>
          </a:p>
        </p:txBody>
      </p:sp>
      <p:sp>
        <p:nvSpPr>
          <p:cNvPr id="3" name="Content Placeholder 2">
            <a:extLst>
              <a:ext uri="{FF2B5EF4-FFF2-40B4-BE49-F238E27FC236}">
                <a16:creationId xmlns:a16="http://schemas.microsoft.com/office/drawing/2014/main" id="{291F39F9-3B53-4967-AFCF-12000C354E85}"/>
              </a:ext>
            </a:extLst>
          </p:cNvPr>
          <p:cNvSpPr txBox="1">
            <a:spLocks/>
          </p:cNvSpPr>
          <p:nvPr/>
        </p:nvSpPr>
        <p:spPr>
          <a:xfrm>
            <a:off x="340300" y="1917713"/>
            <a:ext cx="8536663" cy="354171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solidFill>
                  <a:schemeClr val="bg1"/>
                </a:solidFill>
              </a:rPr>
              <a:t>Blockchain technology is typically associated closely with various Cryptocurrencies.</a:t>
            </a:r>
          </a:p>
          <a:p>
            <a:r>
              <a:rPr lang="en-US" sz="2400" dirty="0">
                <a:solidFill>
                  <a:schemeClr val="bg1"/>
                </a:solidFill>
              </a:rPr>
              <a:t>It can however be used for other applications, such as:</a:t>
            </a:r>
          </a:p>
          <a:p>
            <a:pPr lvl="1"/>
            <a:r>
              <a:rPr lang="en-US" sz="2000" dirty="0">
                <a:solidFill>
                  <a:schemeClr val="bg1"/>
                </a:solidFill>
              </a:rPr>
              <a:t>Supply chain management..</a:t>
            </a:r>
          </a:p>
          <a:p>
            <a:pPr lvl="1"/>
            <a:r>
              <a:rPr lang="en-US" sz="2000" dirty="0">
                <a:solidFill>
                  <a:schemeClr val="bg1"/>
                </a:solidFill>
              </a:rPr>
              <a:t>Other use cases for blockchain include things like providing a secure platform for whistleblowers..</a:t>
            </a:r>
          </a:p>
          <a:p>
            <a:pPr lvl="1"/>
            <a:r>
              <a:rPr lang="en-US" sz="2000" dirty="0">
                <a:solidFill>
                  <a:schemeClr val="bg1"/>
                </a:solidFill>
              </a:rPr>
              <a:t>Software-Defined Networking?</a:t>
            </a:r>
          </a:p>
          <a:p>
            <a:endParaRPr lang="en-US" sz="2400" dirty="0">
              <a:solidFill>
                <a:schemeClr val="bg1"/>
              </a:solidFill>
            </a:endParaRPr>
          </a:p>
        </p:txBody>
      </p:sp>
    </p:spTree>
    <p:extLst>
      <p:ext uri="{BB962C8B-B14F-4D97-AF65-F5344CB8AC3E}">
        <p14:creationId xmlns:p14="http://schemas.microsoft.com/office/powerpoint/2010/main" val="38544977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01FF2-D0CD-4B6B-9293-94AAC37BB71A}"/>
              </a:ext>
            </a:extLst>
          </p:cNvPr>
          <p:cNvSpPr txBox="1">
            <a:spLocks/>
          </p:cNvSpPr>
          <p:nvPr/>
        </p:nvSpPr>
        <p:spPr>
          <a:xfrm>
            <a:off x="138002" y="440350"/>
            <a:ext cx="8609489" cy="986444"/>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en-US" sz="3600"/>
              <a:t>SDN &amp; Blockchain</a:t>
            </a:r>
            <a:endParaRPr lang="en-US" sz="3600" dirty="0"/>
          </a:p>
        </p:txBody>
      </p:sp>
      <p:sp>
        <p:nvSpPr>
          <p:cNvPr id="3" name="Content Placeholder 2">
            <a:extLst>
              <a:ext uri="{FF2B5EF4-FFF2-40B4-BE49-F238E27FC236}">
                <a16:creationId xmlns:a16="http://schemas.microsoft.com/office/drawing/2014/main" id="{A0F18C95-AF4F-4750-8739-979979094737}"/>
              </a:ext>
            </a:extLst>
          </p:cNvPr>
          <p:cNvSpPr txBox="1">
            <a:spLocks/>
          </p:cNvSpPr>
          <p:nvPr/>
        </p:nvSpPr>
        <p:spPr>
          <a:xfrm>
            <a:off x="138002" y="2071319"/>
            <a:ext cx="8609490" cy="236289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solidFill>
                  <a:schemeClr val="bg1"/>
                </a:solidFill>
              </a:rPr>
              <a:t>What can Blockchain provide for SDN? </a:t>
            </a:r>
            <a:r>
              <a:rPr lang="mr-IN" sz="2400" dirty="0">
                <a:solidFill>
                  <a:schemeClr val="bg1"/>
                </a:solidFill>
              </a:rPr>
              <a:t>–</a:t>
            </a:r>
            <a:r>
              <a:rPr lang="en-US" sz="2400" dirty="0">
                <a:solidFill>
                  <a:schemeClr val="bg1"/>
                </a:solidFill>
              </a:rPr>
              <a:t> </a:t>
            </a:r>
            <a:r>
              <a:rPr lang="en-US" sz="2400" u="sng" dirty="0">
                <a:solidFill>
                  <a:schemeClr val="bg1"/>
                </a:solidFill>
              </a:rPr>
              <a:t>Security</a:t>
            </a:r>
            <a:r>
              <a:rPr lang="en-US" sz="2400" dirty="0">
                <a:solidFill>
                  <a:schemeClr val="bg1"/>
                </a:solidFill>
              </a:rPr>
              <a:t>:</a:t>
            </a:r>
          </a:p>
          <a:p>
            <a:pPr lvl="1"/>
            <a:r>
              <a:rPr lang="en-US" sz="2000" dirty="0">
                <a:solidFill>
                  <a:schemeClr val="bg1"/>
                </a:solidFill>
              </a:rPr>
              <a:t>Both these technologies are decentralized by design </a:t>
            </a:r>
            <a:r>
              <a:rPr lang="mr-IN" sz="2000" dirty="0">
                <a:solidFill>
                  <a:schemeClr val="bg1"/>
                </a:solidFill>
              </a:rPr>
              <a:t>–</a:t>
            </a:r>
            <a:r>
              <a:rPr lang="en-US" sz="2000" dirty="0">
                <a:solidFill>
                  <a:schemeClr val="bg1"/>
                </a:solidFill>
              </a:rPr>
              <a:t> in SDN, Blockchain offers a unique but qualified solution to the problem of distributed network event logging.</a:t>
            </a:r>
          </a:p>
        </p:txBody>
      </p:sp>
      <p:pic>
        <p:nvPicPr>
          <p:cNvPr id="4" name="Picture 3">
            <a:extLst>
              <a:ext uri="{FF2B5EF4-FFF2-40B4-BE49-F238E27FC236}">
                <a16:creationId xmlns:a16="http://schemas.microsoft.com/office/drawing/2014/main" id="{44F14236-B533-4367-9172-E86C8E2D815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89607" y="4311840"/>
            <a:ext cx="2525738" cy="2105810"/>
          </a:xfrm>
          <a:prstGeom prst="rect">
            <a:avLst/>
          </a:prstGeom>
        </p:spPr>
      </p:pic>
    </p:spTree>
    <p:extLst>
      <p:ext uri="{BB962C8B-B14F-4D97-AF65-F5344CB8AC3E}">
        <p14:creationId xmlns:p14="http://schemas.microsoft.com/office/powerpoint/2010/main" val="3225188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pic>
        <p:nvPicPr>
          <p:cNvPr id="7" name="Picture 6" descr="A screenshot of a cell phone&#10;&#10;Description generated with very high confidence">
            <a:extLst>
              <a:ext uri="{FF2B5EF4-FFF2-40B4-BE49-F238E27FC236}">
                <a16:creationId xmlns:a16="http://schemas.microsoft.com/office/drawing/2014/main" id="{7062F566-0CB2-427F-A287-078FAB49615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7866" y="948267"/>
            <a:ext cx="8443913" cy="4284134"/>
          </a:xfrm>
          <a:prstGeom prst="ellipse">
            <a:avLst/>
          </a:prstGeom>
        </p:spPr>
      </p:pic>
    </p:spTree>
    <p:extLst>
      <p:ext uri="{BB962C8B-B14F-4D97-AF65-F5344CB8AC3E}">
        <p14:creationId xmlns:p14="http://schemas.microsoft.com/office/powerpoint/2010/main" val="2991689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6">
            <a:extLst>
              <a:ext uri="{FF2B5EF4-FFF2-40B4-BE49-F238E27FC236}">
                <a16:creationId xmlns:a16="http://schemas.microsoft.com/office/drawing/2014/main" id="{BBE26B6D-C70F-435A-AC63-563051676618}"/>
              </a:ext>
            </a:extLst>
          </p:cNvPr>
          <p:cNvPicPr>
            <a:picLocks noChangeAspect="1"/>
          </p:cNvPicPr>
          <p:nvPr/>
        </p:nvPicPr>
        <p:blipFill>
          <a:blip r:embed="rId2"/>
          <a:stretch>
            <a:fillRect/>
          </a:stretch>
        </p:blipFill>
        <p:spPr>
          <a:xfrm>
            <a:off x="-1" y="-1"/>
            <a:ext cx="9123157" cy="5980015"/>
          </a:xfrm>
          <a:prstGeom prst="rect">
            <a:avLst/>
          </a:prstGeom>
        </p:spPr>
      </p:pic>
      <p:sp>
        <p:nvSpPr>
          <p:cNvPr id="3" name="TextBox 2">
            <a:extLst>
              <a:ext uri="{FF2B5EF4-FFF2-40B4-BE49-F238E27FC236}">
                <a16:creationId xmlns:a16="http://schemas.microsoft.com/office/drawing/2014/main" id="{4C6848A7-47C6-44A6-AA62-0915FA8E8884}"/>
              </a:ext>
            </a:extLst>
          </p:cNvPr>
          <p:cNvSpPr txBox="1"/>
          <p:nvPr/>
        </p:nvSpPr>
        <p:spPr>
          <a:xfrm>
            <a:off x="1666959" y="5996198"/>
            <a:ext cx="6902506" cy="923330"/>
          </a:xfrm>
          <a:prstGeom prst="rect">
            <a:avLst/>
          </a:prstGeom>
          <a:noFill/>
        </p:spPr>
        <p:txBody>
          <a:bodyPr wrap="square" rtlCol="0">
            <a:spAutoFit/>
          </a:bodyPr>
          <a:lstStyle/>
          <a:p>
            <a:r>
              <a:rPr lang="en-GB" dirty="0"/>
              <a:t>This graph shows the energy consumption of a blockchain implementation, running on top of one SDN switch.</a:t>
            </a:r>
          </a:p>
          <a:p>
            <a:r>
              <a:rPr lang="en-GB" dirty="0"/>
              <a:t>The spike shows the start of a </a:t>
            </a:r>
            <a:r>
              <a:rPr lang="en-GB" dirty="0" err="1"/>
              <a:t>pingall</a:t>
            </a:r>
            <a:r>
              <a:rPr lang="en-GB" dirty="0"/>
              <a:t> test.</a:t>
            </a:r>
          </a:p>
        </p:txBody>
      </p:sp>
    </p:spTree>
    <p:extLst>
      <p:ext uri="{BB962C8B-B14F-4D97-AF65-F5344CB8AC3E}">
        <p14:creationId xmlns:p14="http://schemas.microsoft.com/office/powerpoint/2010/main" val="2819159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
        <p:nvSpPr>
          <p:cNvPr id="5" name="Title 4">
            <a:extLst>
              <a:ext uri="{FF2B5EF4-FFF2-40B4-BE49-F238E27FC236}">
                <a16:creationId xmlns:a16="http://schemas.microsoft.com/office/drawing/2014/main" id="{A40694E5-601C-4417-9339-E821C731B5F5}"/>
              </a:ext>
            </a:extLst>
          </p:cNvPr>
          <p:cNvSpPr>
            <a:spLocks noGrp="1"/>
          </p:cNvSpPr>
          <p:nvPr>
            <p:ph type="ctrTitle"/>
          </p:nvPr>
        </p:nvSpPr>
        <p:spPr/>
        <p:txBody>
          <a:bodyPr/>
          <a:lstStyle/>
          <a:p>
            <a:endParaRPr lang="en-GB"/>
          </a:p>
        </p:txBody>
      </p:sp>
      <p:sp>
        <p:nvSpPr>
          <p:cNvPr id="6" name="Title 1">
            <a:extLst>
              <a:ext uri="{FF2B5EF4-FFF2-40B4-BE49-F238E27FC236}">
                <a16:creationId xmlns:a16="http://schemas.microsoft.com/office/drawing/2014/main" id="{E95E7939-84D9-4D7D-8616-BE166701C7F4}"/>
              </a:ext>
            </a:extLst>
          </p:cNvPr>
          <p:cNvSpPr txBox="1">
            <a:spLocks/>
          </p:cNvSpPr>
          <p:nvPr/>
        </p:nvSpPr>
        <p:spPr>
          <a:xfrm>
            <a:off x="345984" y="2639660"/>
            <a:ext cx="8452032" cy="1737607"/>
          </a:xfrm>
          <a:prstGeom prst="rect">
            <a:avLst/>
          </a:prstGeom>
        </p:spPr>
        <p:txBody>
          <a:bodyPr/>
          <a:lstStyle>
            <a:lvl1pPr algn="l" defTabSz="457200" rtl="0" eaLnBrk="1" latinLnBrk="0" hangingPunct="1">
              <a:spcBef>
                <a:spcPct val="0"/>
              </a:spcBef>
              <a:buNone/>
              <a:defRPr sz="4000" kern="1200">
                <a:solidFill>
                  <a:schemeClr val="bg1"/>
                </a:solidFill>
                <a:latin typeface="Open Sans Extrabold"/>
                <a:ea typeface="+mj-ea"/>
                <a:cs typeface="Open Sans Extrabold"/>
              </a:defRPr>
            </a:lvl1pPr>
          </a:lstStyle>
          <a:p>
            <a:pPr algn="ctr"/>
            <a:r>
              <a:rPr lang="en-GB" sz="3600" dirty="0"/>
              <a:t>Blockchain at University of Northampton</a:t>
            </a:r>
          </a:p>
          <a:p>
            <a:pPr algn="ctr"/>
            <a:r>
              <a:rPr lang="en-GB" sz="3600" dirty="0"/>
              <a:t>Associate Professor Scott Turner</a:t>
            </a:r>
          </a:p>
          <a:p>
            <a:pPr algn="ctr"/>
            <a:r>
              <a:rPr lang="en-GB" sz="3600" dirty="0"/>
              <a:t> </a:t>
            </a:r>
          </a:p>
        </p:txBody>
      </p:sp>
    </p:spTree>
    <p:extLst>
      <p:ext uri="{BB962C8B-B14F-4D97-AF65-F5344CB8AC3E}">
        <p14:creationId xmlns:p14="http://schemas.microsoft.com/office/powerpoint/2010/main" val="5539556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698501"/>
          </a:xfrm>
        </p:spPr>
        <p:txBody>
          <a:bodyPr/>
          <a:lstStyle/>
          <a:p>
            <a:pPr algn="ctr"/>
            <a:r>
              <a:rPr lang="en-GB" sz="2000" dirty="0">
                <a:solidFill>
                  <a:schemeClr val="bg1"/>
                </a:solidFill>
              </a:rPr>
              <a:t>Blockchain Relevant Activities University of Northampton: </a:t>
            </a:r>
          </a:p>
          <a:p>
            <a:pPr algn="ctr"/>
            <a:r>
              <a:rPr lang="en-GB" sz="2000" dirty="0">
                <a:solidFill>
                  <a:schemeClr val="bg1"/>
                </a:solidFill>
              </a:rPr>
              <a:t>Future Focused Strategy   </a:t>
            </a:r>
          </a:p>
        </p:txBody>
      </p:sp>
      <p:pic>
        <p:nvPicPr>
          <p:cNvPr id="11" name="Picture Placeholder 10" descr="A screenshot of a computer&#10;&#10;Description generated with very high confidence">
            <a:extLst>
              <a:ext uri="{FF2B5EF4-FFF2-40B4-BE49-F238E27FC236}">
                <a16:creationId xmlns:a16="http://schemas.microsoft.com/office/drawing/2014/main" id="{B40DA9C9-47DB-4C3F-9833-40B238A4A9DD}"/>
              </a:ext>
            </a:extLst>
          </p:cNvPr>
          <p:cNvPicPr>
            <a:picLocks noGrp="1" noChangeAspect="1"/>
          </p:cNvPicPr>
          <p:nvPr>
            <p:ph type="pic" sz="quarter" idx="21"/>
          </p:nvPr>
        </p:nvPicPr>
        <p:blipFill rotWithShape="1">
          <a:blip r:embed="rId2" cstate="email">
            <a:extLst>
              <a:ext uri="{28A0092B-C50C-407E-A947-70E740481C1C}">
                <a14:useLocalDpi xmlns:a14="http://schemas.microsoft.com/office/drawing/2010/main"/>
              </a:ext>
            </a:extLst>
          </a:blip>
          <a:srcRect/>
          <a:stretch/>
        </p:blipFill>
        <p:spPr>
          <a:xfrm>
            <a:off x="2172711" y="907003"/>
            <a:ext cx="4798578" cy="5862177"/>
          </a:xfrm>
        </p:spPr>
      </p:pic>
      <p:sp>
        <p:nvSpPr>
          <p:cNvPr id="12" name="Oval 11">
            <a:extLst>
              <a:ext uri="{FF2B5EF4-FFF2-40B4-BE49-F238E27FC236}">
                <a16:creationId xmlns:a16="http://schemas.microsoft.com/office/drawing/2014/main" id="{89D49951-DE68-4F5F-8F9B-C9F8CEBD95CC}"/>
              </a:ext>
            </a:extLst>
          </p:cNvPr>
          <p:cNvSpPr/>
          <p:nvPr/>
        </p:nvSpPr>
        <p:spPr>
          <a:xfrm>
            <a:off x="4944234" y="5721069"/>
            <a:ext cx="1658867" cy="598811"/>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988985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698501"/>
          </a:xfrm>
        </p:spPr>
        <p:txBody>
          <a:bodyPr/>
          <a:lstStyle/>
          <a:p>
            <a:pPr algn="ctr"/>
            <a:r>
              <a:rPr lang="en-GB" sz="2000" dirty="0">
                <a:solidFill>
                  <a:schemeClr val="bg1"/>
                </a:solidFill>
              </a:rPr>
              <a:t>Blockchain Relevant Activities University of Northampton: </a:t>
            </a:r>
          </a:p>
          <a:p>
            <a:pPr algn="ctr"/>
            <a:r>
              <a:rPr lang="en-GB" sz="2000" dirty="0">
                <a:solidFill>
                  <a:schemeClr val="bg1"/>
                </a:solidFill>
              </a:rPr>
              <a:t>Social Value and Intangibles Review &amp; Blockchain LAB</a:t>
            </a:r>
          </a:p>
        </p:txBody>
      </p:sp>
      <p:pic>
        <p:nvPicPr>
          <p:cNvPr id="7" name="Picture Placeholder 6" descr="A screenshot of a computer&#10;&#10;Description generated with very high confidence">
            <a:extLst>
              <a:ext uri="{FF2B5EF4-FFF2-40B4-BE49-F238E27FC236}">
                <a16:creationId xmlns:a16="http://schemas.microsoft.com/office/drawing/2014/main" id="{171A9B0D-4DF9-47D4-987A-836C294F0D7D}"/>
              </a:ext>
            </a:extLst>
          </p:cNvPr>
          <p:cNvPicPr>
            <a:picLocks noGrp="1" noChangeAspect="1"/>
          </p:cNvPicPr>
          <p:nvPr>
            <p:ph type="pic" sz="quarter" idx="21"/>
          </p:nvPr>
        </p:nvPicPr>
        <p:blipFill rotWithShape="1">
          <a:blip r:embed="rId2" cstate="email">
            <a:extLst>
              <a:ext uri="{28A0092B-C50C-407E-A947-70E740481C1C}">
                <a14:useLocalDpi xmlns:a14="http://schemas.microsoft.com/office/drawing/2010/main"/>
              </a:ext>
            </a:extLst>
          </a:blip>
          <a:srcRect/>
          <a:stretch/>
        </p:blipFill>
        <p:spPr>
          <a:xfrm>
            <a:off x="2468070" y="883736"/>
            <a:ext cx="4062202" cy="5687937"/>
          </a:xfrm>
        </p:spPr>
      </p:pic>
    </p:spTree>
    <p:extLst>
      <p:ext uri="{BB962C8B-B14F-4D97-AF65-F5344CB8AC3E}">
        <p14:creationId xmlns:p14="http://schemas.microsoft.com/office/powerpoint/2010/main" val="34843542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pic>
        <p:nvPicPr>
          <p:cNvPr id="7" name="Picture Placeholder 6" descr="A picture containing screenshot&#10;&#10;Description generated with very high confidence">
            <a:extLst>
              <a:ext uri="{FF2B5EF4-FFF2-40B4-BE49-F238E27FC236}">
                <a16:creationId xmlns:a16="http://schemas.microsoft.com/office/drawing/2014/main" id="{CA1C0F16-5A68-4030-9375-76B9D55C3AE9}"/>
              </a:ext>
            </a:extLst>
          </p:cNvPr>
          <p:cNvPicPr>
            <a:picLocks noGrp="1" noChangeAspect="1"/>
          </p:cNvPicPr>
          <p:nvPr>
            <p:ph type="pic" sz="quarter" idx="21"/>
          </p:nvPr>
        </p:nvPicPr>
        <p:blipFill rotWithShape="1">
          <a:blip r:embed="rId2" cstate="email">
            <a:extLst>
              <a:ext uri="{28A0092B-C50C-407E-A947-70E740481C1C}">
                <a14:useLocalDpi xmlns:a14="http://schemas.microsoft.com/office/drawing/2010/main"/>
              </a:ext>
            </a:extLst>
          </a:blip>
          <a:srcRect/>
          <a:stretch/>
        </p:blipFill>
        <p:spPr>
          <a:xfrm>
            <a:off x="2253631" y="687823"/>
            <a:ext cx="4828835" cy="6170177"/>
          </a:xfrm>
        </p:spPr>
      </p:pic>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698501"/>
          </a:xfrm>
        </p:spPr>
        <p:txBody>
          <a:bodyPr/>
          <a:lstStyle/>
          <a:p>
            <a:pPr algn="ctr"/>
            <a:r>
              <a:rPr lang="en-GB" sz="2000" dirty="0">
                <a:solidFill>
                  <a:schemeClr val="bg1"/>
                </a:solidFill>
              </a:rPr>
              <a:t>Blockchain Relevant Activities University of Northampton  </a:t>
            </a:r>
          </a:p>
        </p:txBody>
      </p:sp>
    </p:spTree>
    <p:extLst>
      <p:ext uri="{BB962C8B-B14F-4D97-AF65-F5344CB8AC3E}">
        <p14:creationId xmlns:p14="http://schemas.microsoft.com/office/powerpoint/2010/main" val="31575256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1030273"/>
          </a:xfrm>
        </p:spPr>
        <p:txBody>
          <a:bodyPr/>
          <a:lstStyle/>
          <a:p>
            <a:pPr algn="ctr"/>
            <a:r>
              <a:rPr lang="en-GB" sz="2000" dirty="0">
                <a:solidFill>
                  <a:schemeClr val="bg1"/>
                </a:solidFill>
              </a:rPr>
              <a:t>Blockchain Relevant Activities University of Northampton:</a:t>
            </a:r>
          </a:p>
          <a:p>
            <a:pPr algn="ctr"/>
            <a:r>
              <a:rPr lang="en-GB" sz="2000" dirty="0">
                <a:solidFill>
                  <a:schemeClr val="bg1"/>
                </a:solidFill>
              </a:rPr>
              <a:t>  </a:t>
            </a:r>
          </a:p>
        </p:txBody>
      </p:sp>
      <p:pic>
        <p:nvPicPr>
          <p:cNvPr id="12" name="Picture 11" descr="A close up of a logo&#10;&#10;Description generated with high confidence">
            <a:extLst>
              <a:ext uri="{FF2B5EF4-FFF2-40B4-BE49-F238E27FC236}">
                <a16:creationId xmlns:a16="http://schemas.microsoft.com/office/drawing/2014/main" id="{790B15D0-80E8-4283-A3D7-B0D3260D5B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4424" y="592147"/>
            <a:ext cx="7235152" cy="5112840"/>
          </a:xfrm>
          <a:prstGeom prst="rect">
            <a:avLst/>
          </a:prstGeom>
        </p:spPr>
      </p:pic>
      <p:sp>
        <p:nvSpPr>
          <p:cNvPr id="13" name="Rectangle 12">
            <a:extLst>
              <a:ext uri="{FF2B5EF4-FFF2-40B4-BE49-F238E27FC236}">
                <a16:creationId xmlns:a16="http://schemas.microsoft.com/office/drawing/2014/main" id="{175CAEEF-E923-4248-B315-94E79A4A6CCD}"/>
              </a:ext>
            </a:extLst>
          </p:cNvPr>
          <p:cNvSpPr/>
          <p:nvPr/>
        </p:nvSpPr>
        <p:spPr>
          <a:xfrm>
            <a:off x="137565" y="5848452"/>
            <a:ext cx="8909331" cy="923330"/>
          </a:xfrm>
          <a:prstGeom prst="rect">
            <a:avLst/>
          </a:prstGeom>
          <a:solidFill>
            <a:schemeClr val="accent1">
              <a:lumMod val="60000"/>
              <a:lumOff val="40000"/>
            </a:schemeClr>
          </a:solidFill>
        </p:spPr>
        <p:txBody>
          <a:bodyPr wrap="square">
            <a:spAutoFit/>
          </a:bodyPr>
          <a:lstStyle/>
          <a:p>
            <a:r>
              <a:rPr lang="en-GB" dirty="0"/>
              <a:t>Dr Cristina Devecchi, Dr Scott Turner, Dr Jane Murray, Dr Ali Al-Sherbaz, Dr Eunice Lumsden, Dr Angela Rushton,  Dr Luciano Batista, Prof Olinga Taeed, Mr Wray Irwin, Dr Hala Georges, Prof Nick Petford, Vice Chancellor</a:t>
            </a:r>
          </a:p>
        </p:txBody>
      </p:sp>
    </p:spTree>
    <p:extLst>
      <p:ext uri="{BB962C8B-B14F-4D97-AF65-F5344CB8AC3E}">
        <p14:creationId xmlns:p14="http://schemas.microsoft.com/office/powerpoint/2010/main" val="3078165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1030273"/>
          </a:xfrm>
        </p:spPr>
        <p:txBody>
          <a:bodyPr/>
          <a:lstStyle/>
          <a:p>
            <a:pPr algn="ctr"/>
            <a:r>
              <a:rPr lang="en-GB" sz="2000" dirty="0">
                <a:solidFill>
                  <a:schemeClr val="bg1"/>
                </a:solidFill>
              </a:rPr>
              <a:t>Blockchain Relevant Activities University of Northampton:</a:t>
            </a:r>
          </a:p>
          <a:p>
            <a:pPr algn="ctr"/>
            <a:r>
              <a:rPr lang="en-GB" sz="2000" dirty="0" err="1">
                <a:solidFill>
                  <a:schemeClr val="bg1"/>
                </a:solidFill>
              </a:rPr>
              <a:t>Educoin</a:t>
            </a:r>
            <a:endParaRPr lang="en-GB" sz="2000" dirty="0">
              <a:solidFill>
                <a:schemeClr val="bg1"/>
              </a:solidFill>
            </a:endParaRPr>
          </a:p>
          <a:p>
            <a:pPr algn="ctr"/>
            <a:r>
              <a:rPr lang="en-GB" sz="2000" dirty="0">
                <a:solidFill>
                  <a:schemeClr val="bg1"/>
                </a:solidFill>
              </a:rPr>
              <a:t>  </a:t>
            </a:r>
          </a:p>
        </p:txBody>
      </p:sp>
      <p:sp>
        <p:nvSpPr>
          <p:cNvPr id="13" name="Rectangle 12">
            <a:extLst>
              <a:ext uri="{FF2B5EF4-FFF2-40B4-BE49-F238E27FC236}">
                <a16:creationId xmlns:a16="http://schemas.microsoft.com/office/drawing/2014/main" id="{175CAEEF-E923-4248-B315-94E79A4A6CCD}"/>
              </a:ext>
            </a:extLst>
          </p:cNvPr>
          <p:cNvSpPr/>
          <p:nvPr/>
        </p:nvSpPr>
        <p:spPr>
          <a:xfrm>
            <a:off x="137565" y="1050884"/>
            <a:ext cx="8909331" cy="1754326"/>
          </a:xfrm>
          <a:prstGeom prst="rect">
            <a:avLst/>
          </a:prstGeom>
          <a:solidFill>
            <a:schemeClr val="accent1">
              <a:lumMod val="60000"/>
              <a:lumOff val="40000"/>
            </a:schemeClr>
          </a:solidFill>
        </p:spPr>
        <p:txBody>
          <a:bodyPr wrap="square">
            <a:spAutoFit/>
          </a:bodyPr>
          <a:lstStyle/>
          <a:p>
            <a:endParaRPr lang="en-GB" dirty="0"/>
          </a:p>
          <a:p>
            <a:r>
              <a:rPr lang="en-GB" dirty="0"/>
              <a:t>let </a:t>
            </a:r>
            <a:r>
              <a:rPr lang="en-GB" dirty="0" err="1"/>
              <a:t>educoin</a:t>
            </a:r>
            <a:r>
              <a:rPr lang="en-GB" dirty="0"/>
              <a:t> = new Blockchain();</a:t>
            </a:r>
          </a:p>
          <a:p>
            <a:r>
              <a:rPr lang="en-GB" dirty="0" err="1"/>
              <a:t>educoin.addBlock</a:t>
            </a:r>
            <a:r>
              <a:rPr lang="en-GB" dirty="0"/>
              <a:t>(new Block(1,"10/7/2018", {name : "Ali", </a:t>
            </a:r>
            <a:r>
              <a:rPr lang="en-GB" dirty="0" err="1"/>
              <a:t>qual</a:t>
            </a:r>
            <a:r>
              <a:rPr lang="en-GB" dirty="0"/>
              <a:t> : "</a:t>
            </a:r>
            <a:r>
              <a:rPr lang="en-GB" dirty="0" err="1"/>
              <a:t>Phd</a:t>
            </a:r>
            <a:r>
              <a:rPr lang="en-GB" dirty="0"/>
              <a:t>",</a:t>
            </a:r>
          </a:p>
          <a:p>
            <a:r>
              <a:rPr lang="en-GB" dirty="0"/>
              <a:t>qual1 : "BSc"}));</a:t>
            </a:r>
          </a:p>
          <a:p>
            <a:r>
              <a:rPr lang="en-GB" dirty="0" err="1"/>
              <a:t>educoin.addBlock</a:t>
            </a:r>
            <a:r>
              <a:rPr lang="en-GB" dirty="0"/>
              <a:t>(new Block(2,"10/7/2018", {name : "Scott", </a:t>
            </a:r>
            <a:r>
              <a:rPr lang="en-GB" dirty="0" err="1"/>
              <a:t>qual</a:t>
            </a:r>
            <a:r>
              <a:rPr lang="en-GB" dirty="0"/>
              <a:t> : "PhD"}));</a:t>
            </a:r>
          </a:p>
          <a:p>
            <a:r>
              <a:rPr lang="en-GB" dirty="0"/>
              <a:t>console.log(</a:t>
            </a:r>
            <a:r>
              <a:rPr lang="en-GB" dirty="0" err="1"/>
              <a:t>JSON.stringify</a:t>
            </a:r>
            <a:r>
              <a:rPr lang="en-GB" dirty="0"/>
              <a:t>(educoin,null,4));</a:t>
            </a:r>
          </a:p>
        </p:txBody>
      </p:sp>
      <p:sp>
        <p:nvSpPr>
          <p:cNvPr id="6" name="Rectangle 5">
            <a:extLst>
              <a:ext uri="{FF2B5EF4-FFF2-40B4-BE49-F238E27FC236}">
                <a16:creationId xmlns:a16="http://schemas.microsoft.com/office/drawing/2014/main" id="{E9997510-947B-4C8C-A40A-88BCB10DBDCA}"/>
              </a:ext>
            </a:extLst>
          </p:cNvPr>
          <p:cNvSpPr/>
          <p:nvPr/>
        </p:nvSpPr>
        <p:spPr>
          <a:xfrm>
            <a:off x="137565" y="3155353"/>
            <a:ext cx="8909331" cy="3416320"/>
          </a:xfrm>
          <a:prstGeom prst="rect">
            <a:avLst/>
          </a:prstGeom>
          <a:solidFill>
            <a:schemeClr val="accent1">
              <a:lumMod val="60000"/>
              <a:lumOff val="40000"/>
            </a:schemeClr>
          </a:solidFill>
        </p:spPr>
        <p:txBody>
          <a:bodyPr wrap="square">
            <a:spAutoFit/>
          </a:bodyPr>
          <a:lstStyle/>
          <a:p>
            <a:r>
              <a:rPr lang="en-GB" dirty="0"/>
              <a:t>{</a:t>
            </a:r>
          </a:p>
          <a:p>
            <a:r>
              <a:rPr lang="en-GB" dirty="0"/>
              <a:t>"chain": [ { "index": 0, "timestamp": "13/3/2017", "data": "Start",</a:t>
            </a:r>
          </a:p>
          <a:p>
            <a:r>
              <a:rPr lang="en-GB" dirty="0"/>
              <a:t>"</a:t>
            </a:r>
            <a:r>
              <a:rPr lang="en-GB" dirty="0" err="1"/>
              <a:t>previousHash</a:t>
            </a:r>
            <a:r>
              <a:rPr lang="en-GB" dirty="0"/>
              <a:t>": "0", "hash":</a:t>
            </a:r>
          </a:p>
          <a:p>
            <a:r>
              <a:rPr lang="en-GB" dirty="0"/>
              <a:t>"</a:t>
            </a:r>
            <a:r>
              <a:rPr lang="en-GB" dirty="0">
                <a:solidFill>
                  <a:srgbClr val="C00000"/>
                </a:solidFill>
              </a:rPr>
              <a:t>8c0473455c939120c73ff6d7c6e39e65882c54410be4e54bfc712e67b3f0d566</a:t>
            </a:r>
            <a:r>
              <a:rPr lang="en-GB" dirty="0"/>
              <a:t>" },</a:t>
            </a:r>
          </a:p>
          <a:p>
            <a:r>
              <a:rPr lang="en-GB" dirty="0"/>
              <a:t>{ "index": 1, "timestamp": "10/7/2018", "data": { "name": "Ali",</a:t>
            </a:r>
          </a:p>
          <a:p>
            <a:r>
              <a:rPr lang="en-GB" dirty="0"/>
              <a:t>"</a:t>
            </a:r>
            <a:r>
              <a:rPr lang="en-GB" dirty="0" err="1"/>
              <a:t>qual</a:t>
            </a:r>
            <a:r>
              <a:rPr lang="en-GB" dirty="0"/>
              <a:t>": "</a:t>
            </a:r>
            <a:r>
              <a:rPr lang="en-GB" dirty="0" err="1"/>
              <a:t>Phd</a:t>
            </a:r>
            <a:r>
              <a:rPr lang="en-GB" dirty="0"/>
              <a:t>", "qual1": "BSc" }, "</a:t>
            </a:r>
            <a:r>
              <a:rPr lang="en-GB" dirty="0" err="1"/>
              <a:t>previousHash</a:t>
            </a:r>
            <a:r>
              <a:rPr lang="en-GB" dirty="0"/>
              <a:t>":</a:t>
            </a:r>
          </a:p>
          <a:p>
            <a:r>
              <a:rPr lang="en-GB" dirty="0"/>
              <a:t>"</a:t>
            </a:r>
            <a:r>
              <a:rPr lang="en-GB" dirty="0">
                <a:solidFill>
                  <a:srgbClr val="C00000"/>
                </a:solidFill>
              </a:rPr>
              <a:t>8c0473455c939120c73ff6d7c6e39e65882c54410be4e54bfc712e67b3f0d566</a:t>
            </a:r>
            <a:r>
              <a:rPr lang="en-GB" dirty="0"/>
              <a:t>", "hash":</a:t>
            </a:r>
          </a:p>
          <a:p>
            <a:r>
              <a:rPr lang="en-GB" dirty="0"/>
              <a:t>"</a:t>
            </a:r>
            <a:r>
              <a:rPr lang="en-GB" dirty="0">
                <a:solidFill>
                  <a:srgbClr val="FFFF00"/>
                </a:solidFill>
              </a:rPr>
              <a:t>2b2998db888fa673aa67c8912922c943b3b42a6b7e75664f810150786730d7c3</a:t>
            </a:r>
            <a:r>
              <a:rPr lang="en-GB" dirty="0"/>
              <a:t>" },</a:t>
            </a:r>
          </a:p>
          <a:p>
            <a:r>
              <a:rPr lang="en-GB" dirty="0"/>
              <a:t>{ "index": 2, "timestamp": "10/7/2018", "data": { "name": "Scott",</a:t>
            </a:r>
          </a:p>
          <a:p>
            <a:r>
              <a:rPr lang="en-GB" dirty="0"/>
              <a:t>"</a:t>
            </a:r>
            <a:r>
              <a:rPr lang="en-GB" dirty="0" err="1"/>
              <a:t>qual</a:t>
            </a:r>
            <a:r>
              <a:rPr lang="en-GB" dirty="0"/>
              <a:t>": "PhD" }, "</a:t>
            </a:r>
            <a:r>
              <a:rPr lang="en-GB" dirty="0" err="1"/>
              <a:t>previousHash</a:t>
            </a:r>
            <a:r>
              <a:rPr lang="en-GB" dirty="0"/>
              <a:t>":</a:t>
            </a:r>
          </a:p>
          <a:p>
            <a:r>
              <a:rPr lang="en-GB" dirty="0"/>
              <a:t>"</a:t>
            </a:r>
            <a:r>
              <a:rPr lang="en-GB" dirty="0">
                <a:solidFill>
                  <a:srgbClr val="FFFF00"/>
                </a:solidFill>
              </a:rPr>
              <a:t>2b2998db888fa673aa67c8912922c943b3b42a6b7e75664f810150786730d7c3</a:t>
            </a:r>
            <a:r>
              <a:rPr lang="en-GB" dirty="0"/>
              <a:t>", "hash":</a:t>
            </a:r>
          </a:p>
          <a:p>
            <a:r>
              <a:rPr lang="en-GB" dirty="0"/>
              <a:t>"4b688db0dbb52fb0d04a2d80c753cc1d705064e51cef0fe55af053871fd1083b" } ]}</a:t>
            </a:r>
          </a:p>
        </p:txBody>
      </p:sp>
    </p:spTree>
    <p:extLst>
      <p:ext uri="{BB962C8B-B14F-4D97-AF65-F5344CB8AC3E}">
        <p14:creationId xmlns:p14="http://schemas.microsoft.com/office/powerpoint/2010/main" val="6804236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73478-B156-4663-8882-00FD9CFD8BAB}"/>
              </a:ext>
            </a:extLst>
          </p:cNvPr>
          <p:cNvSpPr>
            <a:spLocks noGrp="1"/>
          </p:cNvSpPr>
          <p:nvPr>
            <p:ph type="body" sz="quarter" idx="17"/>
          </p:nvPr>
        </p:nvSpPr>
        <p:spPr/>
        <p:txBody>
          <a:bodyPr/>
          <a:lstStyle/>
          <a:p>
            <a:endParaRPr lang="en-GB"/>
          </a:p>
        </p:txBody>
      </p:sp>
      <p:sp>
        <p:nvSpPr>
          <p:cNvPr id="5" name="Text Placeholder 4">
            <a:extLst>
              <a:ext uri="{FF2B5EF4-FFF2-40B4-BE49-F238E27FC236}">
                <a16:creationId xmlns:a16="http://schemas.microsoft.com/office/drawing/2014/main" id="{B6B85F85-4EC7-4955-8FF4-1424CD878CC8}"/>
              </a:ext>
            </a:extLst>
          </p:cNvPr>
          <p:cNvSpPr>
            <a:spLocks noGrp="1"/>
          </p:cNvSpPr>
          <p:nvPr>
            <p:ph type="body" sz="quarter" idx="22"/>
          </p:nvPr>
        </p:nvSpPr>
        <p:spPr>
          <a:xfrm>
            <a:off x="484909" y="88820"/>
            <a:ext cx="8314603" cy="1030273"/>
          </a:xfrm>
        </p:spPr>
        <p:txBody>
          <a:bodyPr/>
          <a:lstStyle/>
          <a:p>
            <a:pPr algn="ctr"/>
            <a:r>
              <a:rPr lang="en-GB" sz="2000" dirty="0">
                <a:solidFill>
                  <a:schemeClr val="bg1"/>
                </a:solidFill>
              </a:rPr>
              <a:t>Blockchain Relevant Activities University of Northampton:</a:t>
            </a:r>
          </a:p>
          <a:p>
            <a:pPr algn="ctr"/>
            <a:r>
              <a:rPr lang="en-GB" sz="2000" dirty="0" err="1">
                <a:solidFill>
                  <a:schemeClr val="bg1"/>
                </a:solidFill>
              </a:rPr>
              <a:t>Educoin</a:t>
            </a:r>
            <a:endParaRPr lang="en-GB" sz="2000" dirty="0">
              <a:solidFill>
                <a:schemeClr val="bg1"/>
              </a:solidFill>
            </a:endParaRPr>
          </a:p>
          <a:p>
            <a:pPr algn="ctr"/>
            <a:r>
              <a:rPr lang="en-GB" sz="2000" dirty="0">
                <a:solidFill>
                  <a:schemeClr val="bg1"/>
                </a:solidFill>
              </a:rPr>
              <a:t>  </a:t>
            </a:r>
          </a:p>
        </p:txBody>
      </p:sp>
      <p:sp>
        <p:nvSpPr>
          <p:cNvPr id="6" name="Rectangle 5">
            <a:extLst>
              <a:ext uri="{FF2B5EF4-FFF2-40B4-BE49-F238E27FC236}">
                <a16:creationId xmlns:a16="http://schemas.microsoft.com/office/drawing/2014/main" id="{E9997510-947B-4C8C-A40A-88BCB10DBDCA}"/>
              </a:ext>
            </a:extLst>
          </p:cNvPr>
          <p:cNvSpPr/>
          <p:nvPr/>
        </p:nvSpPr>
        <p:spPr>
          <a:xfrm>
            <a:off x="117334" y="1585498"/>
            <a:ext cx="8909331" cy="3354765"/>
          </a:xfrm>
          <a:prstGeom prst="rect">
            <a:avLst/>
          </a:prstGeom>
          <a:solidFill>
            <a:schemeClr val="accent1">
              <a:lumMod val="60000"/>
              <a:lumOff val="40000"/>
            </a:schemeClr>
          </a:solidFill>
        </p:spPr>
        <p:txBody>
          <a:bodyPr wrap="square">
            <a:spAutoFit/>
          </a:bodyPr>
          <a:lstStyle/>
          <a:p>
            <a:r>
              <a:rPr lang="en-GB" sz="3200" b="1" dirty="0"/>
              <a:t>Is it valid?</a:t>
            </a:r>
            <a:endParaRPr lang="en-GB" b="1" dirty="0"/>
          </a:p>
          <a:p>
            <a:r>
              <a:rPr lang="en-GB" dirty="0" err="1"/>
              <a:t>isChainValidOne</a:t>
            </a:r>
            <a:r>
              <a:rPr lang="en-GB" dirty="0"/>
              <a:t>()</a:t>
            </a:r>
          </a:p>
          <a:p>
            <a:r>
              <a:rPr lang="en-GB" dirty="0"/>
              <a:t>{</a:t>
            </a:r>
          </a:p>
          <a:p>
            <a:r>
              <a:rPr lang="en-GB" dirty="0"/>
              <a:t>for (let loop=1; loop&lt;</a:t>
            </a:r>
            <a:r>
              <a:rPr lang="en-GB" dirty="0" err="1"/>
              <a:t>this.chain.length</a:t>
            </a:r>
            <a:r>
              <a:rPr lang="en-GB" dirty="0"/>
              <a:t>; loop++){</a:t>
            </a:r>
          </a:p>
          <a:p>
            <a:r>
              <a:rPr lang="en-GB" dirty="0" err="1"/>
              <a:t>const</a:t>
            </a:r>
            <a:r>
              <a:rPr lang="en-GB" dirty="0"/>
              <a:t> current = </a:t>
            </a:r>
            <a:r>
              <a:rPr lang="en-GB" dirty="0" err="1"/>
              <a:t>this.chain</a:t>
            </a:r>
            <a:r>
              <a:rPr lang="en-GB" dirty="0"/>
              <a:t>[loop];</a:t>
            </a:r>
          </a:p>
          <a:p>
            <a:r>
              <a:rPr lang="en-GB" dirty="0" err="1"/>
              <a:t>const</a:t>
            </a:r>
            <a:r>
              <a:rPr lang="en-GB" dirty="0"/>
              <a:t> </a:t>
            </a:r>
            <a:r>
              <a:rPr lang="en-GB" dirty="0" err="1"/>
              <a:t>prevOne</a:t>
            </a:r>
            <a:r>
              <a:rPr lang="en-GB" dirty="0"/>
              <a:t> = </a:t>
            </a:r>
            <a:r>
              <a:rPr lang="en-GB" dirty="0" err="1"/>
              <a:t>this.chain</a:t>
            </a:r>
            <a:r>
              <a:rPr lang="en-GB" dirty="0"/>
              <a:t>[loop-1];</a:t>
            </a:r>
          </a:p>
          <a:p>
            <a:r>
              <a:rPr lang="en-GB" dirty="0"/>
              <a:t>if((</a:t>
            </a:r>
            <a:r>
              <a:rPr lang="en-GB" dirty="0" err="1"/>
              <a:t>current.hash</a:t>
            </a:r>
            <a:r>
              <a:rPr lang="en-GB" dirty="0"/>
              <a:t> != </a:t>
            </a:r>
            <a:r>
              <a:rPr lang="en-GB" dirty="0" err="1"/>
              <a:t>current.calcHash</a:t>
            </a:r>
            <a:r>
              <a:rPr lang="en-GB" dirty="0"/>
              <a:t>())||(</a:t>
            </a:r>
            <a:r>
              <a:rPr lang="en-GB" dirty="0" err="1"/>
              <a:t>current.previousHash</a:t>
            </a:r>
            <a:r>
              <a:rPr lang="en-GB" dirty="0"/>
              <a:t> != </a:t>
            </a:r>
            <a:r>
              <a:rPr lang="en-GB" dirty="0" err="1"/>
              <a:t>prevOne.hash</a:t>
            </a:r>
            <a:r>
              <a:rPr lang="en-GB" dirty="0"/>
              <a:t>)){</a:t>
            </a:r>
          </a:p>
          <a:p>
            <a:r>
              <a:rPr lang="en-GB" dirty="0"/>
              <a:t>return false;</a:t>
            </a:r>
          </a:p>
          <a:p>
            <a:r>
              <a:rPr lang="en-GB" dirty="0"/>
              <a:t> }}return true;</a:t>
            </a:r>
          </a:p>
          <a:p>
            <a:r>
              <a:rPr lang="en-GB" dirty="0"/>
              <a:t>}</a:t>
            </a:r>
          </a:p>
          <a:p>
            <a:r>
              <a:rPr lang="en-GB" dirty="0"/>
              <a:t>console.log('Is it valid? '+</a:t>
            </a:r>
            <a:r>
              <a:rPr lang="en-GB" dirty="0" err="1"/>
              <a:t>educoin.isChainValidOne</a:t>
            </a:r>
            <a:r>
              <a:rPr lang="en-GB" dirty="0"/>
              <a:t>());</a:t>
            </a:r>
          </a:p>
        </p:txBody>
      </p:sp>
    </p:spTree>
    <p:extLst>
      <p:ext uri="{BB962C8B-B14F-4D97-AF65-F5344CB8AC3E}">
        <p14:creationId xmlns:p14="http://schemas.microsoft.com/office/powerpoint/2010/main" val="323118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F56EC37-91CC-42B7-BD03-FFB511B0FB9E}"/>
              </a:ext>
            </a:extLst>
          </p:cNvPr>
          <p:cNvSpPr txBox="1">
            <a:spLocks/>
          </p:cNvSpPr>
          <p:nvPr/>
        </p:nvSpPr>
        <p:spPr>
          <a:xfrm>
            <a:off x="0" y="26303"/>
            <a:ext cx="8941258" cy="59221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Future directions for blockchain</a:t>
            </a:r>
          </a:p>
        </p:txBody>
      </p:sp>
      <p:pic>
        <p:nvPicPr>
          <p:cNvPr id="2" name="Picture 1">
            <a:extLst>
              <a:ext uri="{FF2B5EF4-FFF2-40B4-BE49-F238E27FC236}">
                <a16:creationId xmlns:a16="http://schemas.microsoft.com/office/drawing/2014/main" id="{B31C72F1-B303-428C-8FBD-62E06C77D2E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217" t="6745" b="4498"/>
          <a:stretch/>
        </p:blipFill>
        <p:spPr>
          <a:xfrm>
            <a:off x="0" y="703177"/>
            <a:ext cx="9154427" cy="6154823"/>
          </a:xfrm>
          <a:prstGeom prst="rect">
            <a:avLst/>
          </a:prstGeom>
        </p:spPr>
      </p:pic>
    </p:spTree>
    <p:extLst>
      <p:ext uri="{BB962C8B-B14F-4D97-AF65-F5344CB8AC3E}">
        <p14:creationId xmlns:p14="http://schemas.microsoft.com/office/powerpoint/2010/main" val="36103307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D98EF-D1F4-4E7C-B8B2-B06C09E44443}"/>
              </a:ext>
            </a:extLst>
          </p:cNvPr>
          <p:cNvSpPr>
            <a:spLocks noGrp="1"/>
          </p:cNvSpPr>
          <p:nvPr>
            <p:ph type="ctrTitle"/>
          </p:nvPr>
        </p:nvSpPr>
        <p:spPr>
          <a:xfrm>
            <a:off x="359906" y="550056"/>
            <a:ext cx="6311828" cy="1470025"/>
          </a:xfrm>
        </p:spPr>
        <p:txBody>
          <a:bodyPr/>
          <a:lstStyle/>
          <a:p>
            <a:pPr algn="l"/>
            <a:r>
              <a:rPr lang="en-GB" dirty="0"/>
              <a:t>Blockchain: </a:t>
            </a:r>
            <a:br>
              <a:rPr lang="en-GB" dirty="0"/>
            </a:br>
            <a:r>
              <a:rPr lang="en-GB" dirty="0"/>
              <a:t>No Thunder No Wonder  </a:t>
            </a:r>
          </a:p>
        </p:txBody>
      </p:sp>
      <p:sp>
        <p:nvSpPr>
          <p:cNvPr id="12" name="Text Placeholder 11">
            <a:extLst>
              <a:ext uri="{FF2B5EF4-FFF2-40B4-BE49-F238E27FC236}">
                <a16:creationId xmlns:a16="http://schemas.microsoft.com/office/drawing/2014/main" id="{A9BB2F29-F5CC-464A-891E-23231A066705}"/>
              </a:ext>
            </a:extLst>
          </p:cNvPr>
          <p:cNvSpPr>
            <a:spLocks noGrp="1"/>
          </p:cNvSpPr>
          <p:nvPr>
            <p:ph type="body" sz="quarter" idx="17"/>
          </p:nvPr>
        </p:nvSpPr>
        <p:spPr/>
        <p:txBody>
          <a:bodyPr/>
          <a:lstStyle/>
          <a:p>
            <a:endParaRPr lang="en-GB" dirty="0"/>
          </a:p>
        </p:txBody>
      </p:sp>
      <p:sp>
        <p:nvSpPr>
          <p:cNvPr id="13" name="Text Placeholder 12">
            <a:extLst>
              <a:ext uri="{FF2B5EF4-FFF2-40B4-BE49-F238E27FC236}">
                <a16:creationId xmlns:a16="http://schemas.microsoft.com/office/drawing/2014/main" id="{0753AB3F-B761-44C5-B907-E6AFDDF40B64}"/>
              </a:ext>
            </a:extLst>
          </p:cNvPr>
          <p:cNvSpPr>
            <a:spLocks noGrp="1"/>
          </p:cNvSpPr>
          <p:nvPr>
            <p:ph type="body" sz="quarter" idx="18"/>
          </p:nvPr>
        </p:nvSpPr>
        <p:spPr>
          <a:xfrm>
            <a:off x="1015206" y="3773309"/>
            <a:ext cx="7113587" cy="1378911"/>
          </a:xfrm>
        </p:spPr>
        <p:txBody>
          <a:bodyPr/>
          <a:lstStyle/>
          <a:p>
            <a:r>
              <a:rPr lang="en-GB" sz="6000" dirty="0"/>
              <a:t>Thanks for listening </a:t>
            </a:r>
          </a:p>
        </p:txBody>
      </p:sp>
      <p:sp>
        <p:nvSpPr>
          <p:cNvPr id="14" name="Text Placeholder 13">
            <a:extLst>
              <a:ext uri="{FF2B5EF4-FFF2-40B4-BE49-F238E27FC236}">
                <a16:creationId xmlns:a16="http://schemas.microsoft.com/office/drawing/2014/main" id="{EAA0FFD5-6328-4057-A7EB-E146DAEF69F8}"/>
              </a:ext>
            </a:extLst>
          </p:cNvPr>
          <p:cNvSpPr>
            <a:spLocks noGrp="1"/>
          </p:cNvSpPr>
          <p:nvPr>
            <p:ph type="body" sz="quarter" idx="19"/>
          </p:nvPr>
        </p:nvSpPr>
        <p:spPr/>
        <p:txBody>
          <a:bodyPr/>
          <a:lstStyle/>
          <a:p>
            <a:r>
              <a:rPr lang="en-GB" i="1" dirty="0"/>
              <a:t>Blockchain technology has the potential to revolutionize applications and redefine the digital economy</a:t>
            </a:r>
            <a:endParaRPr lang="en-GB" dirty="0"/>
          </a:p>
          <a:p>
            <a:endParaRPr lang="en-GB" dirty="0"/>
          </a:p>
        </p:txBody>
      </p:sp>
      <p:pic>
        <p:nvPicPr>
          <p:cNvPr id="18" name="Picture Placeholder 17">
            <a:extLst>
              <a:ext uri="{FF2B5EF4-FFF2-40B4-BE49-F238E27FC236}">
                <a16:creationId xmlns:a16="http://schemas.microsoft.com/office/drawing/2014/main" id="{6D8D9163-C800-412B-85E9-5B2B52898C1B}"/>
              </a:ext>
            </a:extLst>
          </p:cNvPr>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tretch>
            <a:fillRect/>
          </a:stretch>
        </p:blipFill>
        <p:spPr>
          <a:xfrm>
            <a:off x="6100792" y="732739"/>
            <a:ext cx="3043208" cy="3185540"/>
          </a:xfrm>
        </p:spPr>
      </p:pic>
      <p:pic>
        <p:nvPicPr>
          <p:cNvPr id="5" name="Picture 4">
            <a:extLst>
              <a:ext uri="{FF2B5EF4-FFF2-40B4-BE49-F238E27FC236}">
                <a16:creationId xmlns:a16="http://schemas.microsoft.com/office/drawing/2014/main" id="{6CBAAEAB-34DB-4BCF-985D-CB5C0B92BC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5800" y="5917616"/>
            <a:ext cx="3378200" cy="857835"/>
          </a:xfrm>
          <a:prstGeom prst="rect">
            <a:avLst/>
          </a:prstGeom>
        </p:spPr>
      </p:pic>
    </p:spTree>
    <p:extLst>
      <p:ext uri="{BB962C8B-B14F-4D97-AF65-F5344CB8AC3E}">
        <p14:creationId xmlns:p14="http://schemas.microsoft.com/office/powerpoint/2010/main" val="915337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generated with very high confidence">
            <a:extLst>
              <a:ext uri="{FF2B5EF4-FFF2-40B4-BE49-F238E27FC236}">
                <a16:creationId xmlns:a16="http://schemas.microsoft.com/office/drawing/2014/main" id="{CEB1D9BB-9496-4EFB-A56A-59812CC33A0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12655" y="2459084"/>
            <a:ext cx="5352881" cy="2210020"/>
          </a:xfrm>
          <a:prstGeom prst="rect">
            <a:avLst/>
          </a:prstGeom>
        </p:spPr>
      </p:pic>
      <p:pic>
        <p:nvPicPr>
          <p:cNvPr id="5" name="Picture 4" descr="A screenshot of a computer&#10;&#10;Description generated with very high confidence">
            <a:extLst>
              <a:ext uri="{FF2B5EF4-FFF2-40B4-BE49-F238E27FC236}">
                <a16:creationId xmlns:a16="http://schemas.microsoft.com/office/drawing/2014/main" id="{F1826FC4-BBD6-4944-BA5A-AADD036836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37330" y="89013"/>
            <a:ext cx="4806669" cy="3031232"/>
          </a:xfrm>
          <a:prstGeom prst="roundRect">
            <a:avLst/>
          </a:prstGeom>
        </p:spPr>
      </p:pic>
      <p:pic>
        <p:nvPicPr>
          <p:cNvPr id="7" name="Picture 6" descr="A screenshot of a computer&#10;&#10;Description generated with very high confidence">
            <a:extLst>
              <a:ext uri="{FF2B5EF4-FFF2-40B4-BE49-F238E27FC236}">
                <a16:creationId xmlns:a16="http://schemas.microsoft.com/office/drawing/2014/main" id="{D6B7B39E-609B-4AA1-AC95-E83EBC92E60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9013" y="128841"/>
            <a:ext cx="4418251" cy="3466430"/>
          </a:xfrm>
          <a:prstGeom prst="rect">
            <a:avLst/>
          </a:prstGeom>
        </p:spPr>
      </p:pic>
      <p:pic>
        <p:nvPicPr>
          <p:cNvPr id="9" name="Picture 8" descr="A screenshot of a computer&#10;&#10;Description generated with very high confidence">
            <a:extLst>
              <a:ext uri="{FF2B5EF4-FFF2-40B4-BE49-F238E27FC236}">
                <a16:creationId xmlns:a16="http://schemas.microsoft.com/office/drawing/2014/main" id="{048F9CFD-DAFC-4771-9EAE-B6D86808199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62875" y="2990008"/>
            <a:ext cx="6611193" cy="3876086"/>
          </a:xfrm>
          <a:prstGeom prst="cloud">
            <a:avLst/>
          </a:prstGeom>
        </p:spPr>
      </p:pic>
      <p:pic>
        <p:nvPicPr>
          <p:cNvPr id="11" name="Picture 10" descr="A screenshot of a social media post&#10;&#10;Description generated with very high confidence">
            <a:extLst>
              <a:ext uri="{FF2B5EF4-FFF2-40B4-BE49-F238E27FC236}">
                <a16:creationId xmlns:a16="http://schemas.microsoft.com/office/drawing/2014/main" id="{46A795AE-1CFA-46EA-B6F1-090BCD6CA50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69933" y="3668709"/>
            <a:ext cx="5964376" cy="3031233"/>
          </a:xfrm>
          <a:prstGeom prst="plaque">
            <a:avLst/>
          </a:prstGeom>
        </p:spPr>
      </p:pic>
      <p:pic>
        <p:nvPicPr>
          <p:cNvPr id="13" name="Picture 12" descr="A screenshot of a computer&#10;&#10;Description generated with very high confidence">
            <a:extLst>
              <a:ext uri="{FF2B5EF4-FFF2-40B4-BE49-F238E27FC236}">
                <a16:creationId xmlns:a16="http://schemas.microsoft.com/office/drawing/2014/main" id="{F2EFE250-EA77-4F43-900C-A7832E61787D}"/>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69933" y="1229988"/>
            <a:ext cx="4717656" cy="2372743"/>
          </a:xfrm>
          <a:prstGeom prst="rect">
            <a:avLst/>
          </a:prstGeom>
        </p:spPr>
      </p:pic>
    </p:spTree>
    <p:extLst>
      <p:ext uri="{BB962C8B-B14F-4D97-AF65-F5344CB8AC3E}">
        <p14:creationId xmlns:p14="http://schemas.microsoft.com/office/powerpoint/2010/main" val="341633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9"/>
                                          </p:stCondLst>
                                        </p:cTn>
                                        <p:tgtEl>
                                          <p:spTgt spid="3"/>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0"/>
                                        <p:tgtEl>
                                          <p:spTgt spid="5"/>
                                        </p:tgtEl>
                                      </p:cBhvr>
                                    </p:animEffect>
                                  </p:childTnLst>
                                </p:cTn>
                              </p:par>
                            </p:childTnLst>
                          </p:cTn>
                        </p:par>
                        <p:par>
                          <p:cTn id="10" fill="hold">
                            <p:stCondLst>
                              <p:cond delay="5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0"/>
                                        <p:tgtEl>
                                          <p:spTgt spid="7"/>
                                        </p:tgtEl>
                                      </p:cBhvr>
                                    </p:animEffect>
                                  </p:childTnLst>
                                </p:cTn>
                              </p:par>
                            </p:childTnLst>
                          </p:cTn>
                        </p:par>
                        <p:par>
                          <p:cTn id="14" fill="hold">
                            <p:stCondLst>
                              <p:cond delay="10000"/>
                            </p:stCondLst>
                            <p:childTnLst>
                              <p:par>
                                <p:cTn id="15" presetID="16" presetClass="entr" presetSubtype="2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0"/>
                                        <p:tgtEl>
                                          <p:spTgt spid="9"/>
                                        </p:tgtEl>
                                      </p:cBhvr>
                                    </p:animEffect>
                                  </p:childTnLst>
                                </p:cTn>
                              </p:par>
                            </p:childTnLst>
                          </p:cTn>
                        </p:par>
                        <p:par>
                          <p:cTn id="18" fill="hold">
                            <p:stCondLst>
                              <p:cond delay="15000"/>
                            </p:stCondLst>
                            <p:childTnLst>
                              <p:par>
                                <p:cTn id="19" presetID="6"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circle(in)">
                                      <p:cBhvr>
                                        <p:cTn id="21" dur="5000"/>
                                        <p:tgtEl>
                                          <p:spTgt spid="11"/>
                                        </p:tgtEl>
                                      </p:cBhvr>
                                    </p:animEffect>
                                  </p:childTnLst>
                                </p:cTn>
                              </p:par>
                            </p:childTnLst>
                          </p:cTn>
                        </p:par>
                        <p:par>
                          <p:cTn id="22" fill="hold">
                            <p:stCondLst>
                              <p:cond delay="20000"/>
                            </p:stCondLst>
                            <p:childTnLst>
                              <p:par>
                                <p:cTn id="23" presetID="16" presetClass="entr" presetSubtype="2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A0D0C3-2F04-4CD6-8B89-B55277DFA796}"/>
              </a:ext>
            </a:extLst>
          </p:cNvPr>
          <p:cNvSpPr>
            <a:spLocks noGrp="1"/>
          </p:cNvSpPr>
          <p:nvPr>
            <p:ph type="body" sz="quarter" idx="17"/>
          </p:nvPr>
        </p:nvSpPr>
        <p:spPr/>
        <p:txBody>
          <a:bodyPr/>
          <a:lstStyle/>
          <a:p>
            <a:endParaRPr lang="en-GB"/>
          </a:p>
        </p:txBody>
      </p:sp>
      <p:sp>
        <p:nvSpPr>
          <p:cNvPr id="3" name="SmartArt Placeholder 2">
            <a:extLst>
              <a:ext uri="{FF2B5EF4-FFF2-40B4-BE49-F238E27FC236}">
                <a16:creationId xmlns:a16="http://schemas.microsoft.com/office/drawing/2014/main" id="{21A15B97-28C8-411E-8C7E-B226F1C041AA}"/>
              </a:ext>
            </a:extLst>
          </p:cNvPr>
          <p:cNvSpPr>
            <a:spLocks noGrp="1"/>
          </p:cNvSpPr>
          <p:nvPr>
            <p:ph type="dgm" sz="quarter" idx="19"/>
          </p:nvPr>
        </p:nvSpPr>
        <p:spPr/>
      </p:sp>
      <p:sp>
        <p:nvSpPr>
          <p:cNvPr id="5" name="Text Placeholder 4">
            <a:extLst>
              <a:ext uri="{FF2B5EF4-FFF2-40B4-BE49-F238E27FC236}">
                <a16:creationId xmlns:a16="http://schemas.microsoft.com/office/drawing/2014/main" id="{C782E727-DF7B-49FD-AF3C-8D67281DB8C0}"/>
              </a:ext>
            </a:extLst>
          </p:cNvPr>
          <p:cNvSpPr>
            <a:spLocks noGrp="1"/>
          </p:cNvSpPr>
          <p:nvPr>
            <p:ph type="body" sz="quarter" idx="22"/>
          </p:nvPr>
        </p:nvSpPr>
        <p:spPr>
          <a:xfrm>
            <a:off x="484909" y="420592"/>
            <a:ext cx="8314603" cy="2905235"/>
          </a:xfrm>
        </p:spPr>
        <p:txBody>
          <a:bodyPr/>
          <a:lstStyle/>
          <a:p>
            <a:r>
              <a:rPr lang="en-GB" dirty="0"/>
              <a:t>Reference:</a:t>
            </a:r>
          </a:p>
          <a:p>
            <a:endParaRPr lang="en-GB" dirty="0"/>
          </a:p>
          <a:p>
            <a:pPr marL="230188" indent="-228600">
              <a:buAutoNum type="arabicPeriod"/>
            </a:pPr>
            <a:r>
              <a:rPr lang="en-GB" dirty="0">
                <a:hlinkClick r:id="rId2"/>
              </a:rPr>
              <a:t>https://www.iea.org/publications/freepublications/publication/KeyWorld2017.pdf</a:t>
            </a:r>
            <a:endParaRPr lang="en-GB" dirty="0"/>
          </a:p>
          <a:p>
            <a:pPr marL="230188" indent="-228600">
              <a:buAutoNum type="arabicPeriod"/>
            </a:pPr>
            <a:r>
              <a:rPr lang="en-GB" dirty="0">
                <a:hlinkClick r:id="rId3"/>
              </a:rPr>
              <a:t>https://powercompare.co.uk/bitcoin/</a:t>
            </a:r>
            <a:endParaRPr lang="en-GB" dirty="0"/>
          </a:p>
          <a:p>
            <a:pPr marL="230188" indent="-228600">
              <a:buFont typeface="Arial"/>
              <a:buAutoNum type="arabicPeriod"/>
            </a:pPr>
            <a:r>
              <a:rPr lang="en-GB" dirty="0"/>
              <a:t>  </a:t>
            </a:r>
            <a:r>
              <a:rPr lang="en-GB" dirty="0">
                <a:hlinkClick r:id="rId4"/>
              </a:rPr>
              <a:t>https://digiconomist.net/bitcoin-energy-consumption</a:t>
            </a:r>
            <a:r>
              <a:rPr lang="en-GB" dirty="0"/>
              <a:t> </a:t>
            </a:r>
          </a:p>
          <a:p>
            <a:pPr marL="230188" indent="-228600">
              <a:buAutoNum type="arabicPeriod"/>
            </a:pPr>
            <a:r>
              <a:rPr lang="en-GB" dirty="0">
                <a:hlinkClick r:id="rId5"/>
              </a:rPr>
              <a:t>https://www.theguardian.com/technology/2018/jan/17/bitcoin-electricity-usage-huge-climate-cryptocurrency</a:t>
            </a:r>
            <a:endParaRPr lang="en-GB" dirty="0"/>
          </a:p>
          <a:p>
            <a:pPr marL="230188" indent="-228600">
              <a:buAutoNum type="arabicPeriod"/>
            </a:pPr>
            <a:r>
              <a:rPr lang="en-GB" dirty="0"/>
              <a:t>Do You Need a Blockchain? This chart will tell you if the technology can solve your problem By MORGEN E . PECK</a:t>
            </a:r>
          </a:p>
          <a:p>
            <a:pPr marL="230188" indent="-228600">
              <a:buAutoNum type="arabicPeriod"/>
            </a:pPr>
            <a:r>
              <a:rPr lang="en-GB" dirty="0">
                <a:hlinkClick r:id="rId6"/>
              </a:rPr>
              <a:t>https://blockchainedupass.uniteideas.spigit.com/Page/Home</a:t>
            </a:r>
            <a:r>
              <a:rPr lang="en-GB" dirty="0"/>
              <a:t> </a:t>
            </a:r>
          </a:p>
          <a:p>
            <a:pPr marL="230188" indent="-228600">
              <a:buAutoNum type="arabicPeriod"/>
            </a:pPr>
            <a:r>
              <a:rPr lang="en-GB" dirty="0">
                <a:hlinkClick r:id="rId7"/>
              </a:rPr>
              <a:t>https://issuu.com/seratio/docs/social_value_and_intangibles_review_3109c1666e0df2</a:t>
            </a:r>
            <a:endParaRPr lang="en-GB" dirty="0"/>
          </a:p>
          <a:p>
            <a:pPr marL="230188" indent="-228600">
              <a:buAutoNum type="arabicPeriod"/>
            </a:pPr>
            <a:r>
              <a:rPr lang="en-GB" dirty="0">
                <a:hlinkClick r:id="rId8"/>
              </a:rPr>
              <a:t>http://blockchain.mit.edu/blockchain/</a:t>
            </a:r>
            <a:r>
              <a:rPr lang="en-GB" dirty="0"/>
              <a:t> </a:t>
            </a:r>
          </a:p>
          <a:p>
            <a:pPr marL="230188" indent="-228600">
              <a:buAutoNum type="arabicPeriod"/>
            </a:pPr>
            <a:r>
              <a:rPr lang="en-GB" dirty="0">
                <a:hlinkClick r:id="rId9"/>
              </a:rPr>
              <a:t>https://medium.com/@codeAMT/how-to-launch-swarm-for-dapp-testing-8003e55380e2</a:t>
            </a:r>
            <a:endParaRPr lang="en-GB" dirty="0"/>
          </a:p>
          <a:p>
            <a:pPr marL="230188" indent="-228600">
              <a:buAutoNum type="arabicPeriod"/>
            </a:pPr>
            <a:endParaRPr lang="en-GB" dirty="0"/>
          </a:p>
          <a:p>
            <a:pPr marL="230188" indent="-228600">
              <a:buAutoNum type="arabicPeriod"/>
            </a:pPr>
            <a:endParaRPr lang="en-GB" dirty="0"/>
          </a:p>
          <a:p>
            <a:pPr marL="230188" indent="-228600">
              <a:buAutoNum type="arabicPeriod"/>
            </a:pPr>
            <a:endParaRPr lang="en-GB" dirty="0"/>
          </a:p>
        </p:txBody>
      </p:sp>
    </p:spTree>
    <p:extLst>
      <p:ext uri="{BB962C8B-B14F-4D97-AF65-F5344CB8AC3E}">
        <p14:creationId xmlns:p14="http://schemas.microsoft.com/office/powerpoint/2010/main" val="2123567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1A0BB4-F4E8-415B-9D49-79759C162D5B}"/>
              </a:ext>
            </a:extLst>
          </p:cNvPr>
          <p:cNvSpPr>
            <a:spLocks noGrp="1"/>
          </p:cNvSpPr>
          <p:nvPr>
            <p:ph type="body" sz="quarter" idx="17"/>
          </p:nvPr>
        </p:nvSpPr>
        <p:spPr/>
        <p:txBody>
          <a:bodyPr/>
          <a:lstStyle/>
          <a:p>
            <a:endParaRPr lang="en-GB"/>
          </a:p>
        </p:txBody>
      </p:sp>
      <p:sp>
        <p:nvSpPr>
          <p:cNvPr id="3" name="SmartArt Placeholder 2">
            <a:extLst>
              <a:ext uri="{FF2B5EF4-FFF2-40B4-BE49-F238E27FC236}">
                <a16:creationId xmlns:a16="http://schemas.microsoft.com/office/drawing/2014/main" id="{AB37FD01-FE9E-425F-ADA9-5CFB2154A7FE}"/>
              </a:ext>
            </a:extLst>
          </p:cNvPr>
          <p:cNvSpPr>
            <a:spLocks noGrp="1"/>
          </p:cNvSpPr>
          <p:nvPr>
            <p:ph type="dgm" sz="quarter" idx="19"/>
          </p:nvPr>
        </p:nvSpPr>
        <p:spPr/>
      </p:sp>
      <p:sp>
        <p:nvSpPr>
          <p:cNvPr id="5" name="Text Placeholder 4">
            <a:extLst>
              <a:ext uri="{FF2B5EF4-FFF2-40B4-BE49-F238E27FC236}">
                <a16:creationId xmlns:a16="http://schemas.microsoft.com/office/drawing/2014/main" id="{3CA2E644-4220-4382-970D-36F6296B66F0}"/>
              </a:ext>
            </a:extLst>
          </p:cNvPr>
          <p:cNvSpPr>
            <a:spLocks noGrp="1"/>
          </p:cNvSpPr>
          <p:nvPr>
            <p:ph type="body" sz="quarter" idx="22"/>
          </p:nvPr>
        </p:nvSpPr>
        <p:spPr>
          <a:xfrm>
            <a:off x="578042" y="1978459"/>
            <a:ext cx="8314603" cy="698501"/>
          </a:xfrm>
        </p:spPr>
        <p:txBody>
          <a:bodyPr/>
          <a:lstStyle/>
          <a:p>
            <a:pPr algn="ctr"/>
            <a:r>
              <a:rPr lang="en-GB" sz="3200" dirty="0"/>
              <a:t>Backup slides </a:t>
            </a:r>
          </a:p>
        </p:txBody>
      </p:sp>
    </p:spTree>
    <p:extLst>
      <p:ext uri="{BB962C8B-B14F-4D97-AF65-F5344CB8AC3E}">
        <p14:creationId xmlns:p14="http://schemas.microsoft.com/office/powerpoint/2010/main" val="41841499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F56EC37-91CC-42B7-BD03-FFB511B0FB9E}"/>
              </a:ext>
            </a:extLst>
          </p:cNvPr>
          <p:cNvSpPr txBox="1">
            <a:spLocks/>
          </p:cNvSpPr>
          <p:nvPr/>
        </p:nvSpPr>
        <p:spPr>
          <a:xfrm>
            <a:off x="81361" y="618518"/>
            <a:ext cx="8941258" cy="147857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Future directions for blockchain</a:t>
            </a:r>
          </a:p>
        </p:txBody>
      </p:sp>
      <p:sp>
        <p:nvSpPr>
          <p:cNvPr id="7" name="Content Placeholder 2">
            <a:extLst>
              <a:ext uri="{FF2B5EF4-FFF2-40B4-BE49-F238E27FC236}">
                <a16:creationId xmlns:a16="http://schemas.microsoft.com/office/drawing/2014/main" id="{2A31A2BA-E80A-4C6B-B9BE-6063D057BA89}"/>
              </a:ext>
            </a:extLst>
          </p:cNvPr>
          <p:cNvSpPr txBox="1">
            <a:spLocks/>
          </p:cNvSpPr>
          <p:nvPr/>
        </p:nvSpPr>
        <p:spPr>
          <a:xfrm>
            <a:off x="81360" y="2249487"/>
            <a:ext cx="8941259" cy="3660246"/>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solidFill>
                  <a:schemeClr val="bg1"/>
                </a:solidFill>
              </a:rPr>
              <a:t>Decentralized nature of Software-Defined Networking and Blockchain forms a natural synergy which could be further </a:t>
            </a:r>
            <a:r>
              <a:rPr lang="en-US" sz="2400" dirty="0" err="1">
                <a:solidFill>
                  <a:schemeClr val="bg1"/>
                </a:solidFill>
              </a:rPr>
              <a:t>utilised</a:t>
            </a:r>
            <a:r>
              <a:rPr lang="en-US" sz="2400" dirty="0">
                <a:solidFill>
                  <a:schemeClr val="bg1"/>
                </a:solidFill>
              </a:rPr>
              <a:t> for network security.</a:t>
            </a:r>
          </a:p>
          <a:p>
            <a:r>
              <a:rPr lang="en-US" sz="2400" dirty="0">
                <a:solidFill>
                  <a:schemeClr val="bg1"/>
                </a:solidFill>
              </a:rPr>
              <a:t>Artificial Intelligence (AI) can be combined alongside Blockchain technology, in order to perform tasks such as optimization to improve energy efficiency </a:t>
            </a:r>
            <a:r>
              <a:rPr lang="mr-IN" sz="2400" dirty="0">
                <a:solidFill>
                  <a:schemeClr val="bg1"/>
                </a:solidFill>
              </a:rPr>
              <a:t>–</a:t>
            </a:r>
            <a:r>
              <a:rPr lang="en-US" sz="2400" dirty="0">
                <a:solidFill>
                  <a:schemeClr val="bg1"/>
                </a:solidFill>
              </a:rPr>
              <a:t> conversely Blockchain could be effectively </a:t>
            </a:r>
            <a:r>
              <a:rPr lang="en-US" sz="2400" dirty="0" err="1">
                <a:solidFill>
                  <a:schemeClr val="bg1"/>
                </a:solidFill>
              </a:rPr>
              <a:t>utilised</a:t>
            </a:r>
            <a:r>
              <a:rPr lang="en-US" sz="2400" dirty="0">
                <a:solidFill>
                  <a:schemeClr val="bg1"/>
                </a:solidFill>
              </a:rPr>
              <a:t> in AI to help share data (results, training etc.) securely.</a:t>
            </a:r>
          </a:p>
          <a:p>
            <a:pPr lvl="1"/>
            <a:r>
              <a:rPr lang="en-US" sz="2000" dirty="0">
                <a:solidFill>
                  <a:schemeClr val="bg1"/>
                </a:solidFill>
              </a:rPr>
              <a:t>The Association for the Advancement of Artificial Intelligence (AAAI), it was reported that only 6% of 400 algorithms presented at two AI conferences in the past few years included the code </a:t>
            </a:r>
            <a:r>
              <a:rPr lang="mr-IN" sz="2000" dirty="0">
                <a:solidFill>
                  <a:schemeClr val="bg1"/>
                </a:solidFill>
              </a:rPr>
              <a:t>–</a:t>
            </a:r>
            <a:r>
              <a:rPr lang="en-US" sz="2000" dirty="0">
                <a:solidFill>
                  <a:schemeClr val="bg1"/>
                </a:solidFill>
              </a:rPr>
              <a:t> making it impossible to replicate the studies and results. </a:t>
            </a:r>
          </a:p>
          <a:p>
            <a:endParaRPr lang="en-US" sz="2400" dirty="0">
              <a:solidFill>
                <a:schemeClr val="bg1"/>
              </a:solidFill>
            </a:endParaRPr>
          </a:p>
          <a:p>
            <a:pPr marL="0" indent="0">
              <a:buFont typeface="Arial"/>
              <a:buNone/>
            </a:pPr>
            <a:endParaRPr lang="en-US" sz="2400" dirty="0">
              <a:solidFill>
                <a:schemeClr val="bg1"/>
              </a:solidFill>
            </a:endParaRPr>
          </a:p>
          <a:p>
            <a:pPr marL="0" indent="0">
              <a:buNone/>
            </a:pPr>
            <a:endParaRPr lang="en-US" sz="2400" dirty="0">
              <a:solidFill>
                <a:schemeClr val="bg1"/>
              </a:solidFill>
            </a:endParaRPr>
          </a:p>
        </p:txBody>
      </p:sp>
    </p:spTree>
    <p:extLst>
      <p:ext uri="{BB962C8B-B14F-4D97-AF65-F5344CB8AC3E}">
        <p14:creationId xmlns:p14="http://schemas.microsoft.com/office/powerpoint/2010/main" val="32119655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F56EC37-91CC-42B7-BD03-FFB511B0FB9E}"/>
              </a:ext>
            </a:extLst>
          </p:cNvPr>
          <p:cNvSpPr txBox="1">
            <a:spLocks/>
          </p:cNvSpPr>
          <p:nvPr/>
        </p:nvSpPr>
        <p:spPr>
          <a:xfrm>
            <a:off x="81361" y="618518"/>
            <a:ext cx="8941258" cy="147857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Future directions for blockchain</a:t>
            </a:r>
          </a:p>
        </p:txBody>
      </p:sp>
      <p:sp>
        <p:nvSpPr>
          <p:cNvPr id="7" name="Content Placeholder 2">
            <a:extLst>
              <a:ext uri="{FF2B5EF4-FFF2-40B4-BE49-F238E27FC236}">
                <a16:creationId xmlns:a16="http://schemas.microsoft.com/office/drawing/2014/main" id="{2A31A2BA-E80A-4C6B-B9BE-6063D057BA89}"/>
              </a:ext>
            </a:extLst>
          </p:cNvPr>
          <p:cNvSpPr txBox="1">
            <a:spLocks/>
          </p:cNvSpPr>
          <p:nvPr/>
        </p:nvSpPr>
        <p:spPr>
          <a:xfrm>
            <a:off x="81360" y="2249487"/>
            <a:ext cx="8941259" cy="3660246"/>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solidFill>
                  <a:schemeClr val="bg1"/>
                </a:solidFill>
              </a:rPr>
              <a:t>Platform openness is required.</a:t>
            </a:r>
          </a:p>
          <a:p>
            <a:r>
              <a:rPr lang="en-GB" b="1" dirty="0">
                <a:solidFill>
                  <a:schemeClr val="bg1"/>
                </a:solidFill>
              </a:rPr>
              <a:t>Features like identity, privacy, security, operations management, and interoperability need to be integrated.</a:t>
            </a:r>
          </a:p>
          <a:p>
            <a:r>
              <a:rPr lang="en-GB" b="1" dirty="0">
                <a:solidFill>
                  <a:schemeClr val="bg1"/>
                </a:solidFill>
              </a:rPr>
              <a:t>Performance, scale, support, and stability are crucial. Consortium blockchains, which are permissioned networks on which consortium members may execute contracts, are ideal</a:t>
            </a:r>
            <a:endParaRPr lang="en-US" sz="2400" dirty="0">
              <a:solidFill>
                <a:schemeClr val="bg1"/>
              </a:solidFill>
            </a:endParaRPr>
          </a:p>
          <a:p>
            <a:endParaRPr lang="en-US" sz="2400" dirty="0">
              <a:solidFill>
                <a:schemeClr val="bg1"/>
              </a:solidFill>
            </a:endParaRPr>
          </a:p>
          <a:p>
            <a:pPr marL="0" indent="0">
              <a:buFont typeface="Arial"/>
              <a:buNone/>
            </a:pPr>
            <a:endParaRPr lang="en-US" sz="2400" dirty="0">
              <a:solidFill>
                <a:schemeClr val="bg1"/>
              </a:solidFill>
            </a:endParaRPr>
          </a:p>
          <a:p>
            <a:pPr marL="0" indent="0">
              <a:buNone/>
            </a:pPr>
            <a:endParaRPr lang="en-US" sz="2400" dirty="0">
              <a:solidFill>
                <a:schemeClr val="bg1"/>
              </a:solidFill>
            </a:endParaRPr>
          </a:p>
        </p:txBody>
      </p:sp>
    </p:spTree>
    <p:extLst>
      <p:ext uri="{BB962C8B-B14F-4D97-AF65-F5344CB8AC3E}">
        <p14:creationId xmlns:p14="http://schemas.microsoft.com/office/powerpoint/2010/main" val="1473444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ADD89-13C0-4E5C-993E-74DFD1E5F8DF}"/>
              </a:ext>
            </a:extLst>
          </p:cNvPr>
          <p:cNvSpPr txBox="1">
            <a:spLocks/>
          </p:cNvSpPr>
          <p:nvPr/>
        </p:nvSpPr>
        <p:spPr>
          <a:xfrm>
            <a:off x="105637" y="618518"/>
            <a:ext cx="7703177" cy="1478570"/>
          </a:xfrm>
          <a:prstGeom prst="rect">
            <a:avLst/>
          </a:prstGeom>
        </p:spPr>
        <p:txBody>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en-US" sz="3600" dirty="0"/>
              <a:t>Ongoing issues</a:t>
            </a:r>
          </a:p>
        </p:txBody>
      </p:sp>
      <p:sp>
        <p:nvSpPr>
          <p:cNvPr id="3" name="Content Placeholder 2">
            <a:extLst>
              <a:ext uri="{FF2B5EF4-FFF2-40B4-BE49-F238E27FC236}">
                <a16:creationId xmlns:a16="http://schemas.microsoft.com/office/drawing/2014/main" id="{5A922F59-3A98-4FE7-9467-8271C5F9DCD5}"/>
              </a:ext>
            </a:extLst>
          </p:cNvPr>
          <p:cNvSpPr txBox="1">
            <a:spLocks/>
          </p:cNvSpPr>
          <p:nvPr/>
        </p:nvSpPr>
        <p:spPr>
          <a:xfrm>
            <a:off x="105637" y="2249487"/>
            <a:ext cx="8658038" cy="354171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solidFill>
                  <a:schemeClr val="bg1"/>
                </a:solidFill>
              </a:rPr>
              <a:t>Energy consumption </a:t>
            </a:r>
            <a:r>
              <a:rPr lang="mr-IN" sz="2000" dirty="0">
                <a:solidFill>
                  <a:schemeClr val="bg1"/>
                </a:solidFill>
              </a:rPr>
              <a:t>–</a:t>
            </a:r>
            <a:r>
              <a:rPr lang="en-US" sz="2000" dirty="0">
                <a:solidFill>
                  <a:schemeClr val="bg1"/>
                </a:solidFill>
              </a:rPr>
              <a:t> Blockchain technology is not energy efficient. </a:t>
            </a:r>
          </a:p>
          <a:p>
            <a:r>
              <a:rPr lang="en-US" sz="2000" dirty="0">
                <a:solidFill>
                  <a:schemeClr val="bg1"/>
                </a:solidFill>
              </a:rPr>
              <a:t>Stigma </a:t>
            </a:r>
            <a:r>
              <a:rPr lang="mr-IN" sz="2000" dirty="0">
                <a:solidFill>
                  <a:schemeClr val="bg1"/>
                </a:solidFill>
              </a:rPr>
              <a:t>–</a:t>
            </a:r>
            <a:r>
              <a:rPr lang="en-US" sz="2000" dirty="0">
                <a:solidFill>
                  <a:schemeClr val="bg1"/>
                </a:solidFill>
              </a:rPr>
              <a:t> Blockchain, being so closely associated with Cryptocurrency, is often stigmatized as something only to be used by criminals. </a:t>
            </a:r>
          </a:p>
          <a:p>
            <a:r>
              <a:rPr lang="en-US" sz="2000" dirty="0">
                <a:solidFill>
                  <a:schemeClr val="bg1"/>
                </a:solidFill>
              </a:rPr>
              <a:t>Fraudulent activity </a:t>
            </a:r>
            <a:r>
              <a:rPr lang="mr-IN" sz="2000" dirty="0">
                <a:solidFill>
                  <a:schemeClr val="bg1"/>
                </a:solidFill>
              </a:rPr>
              <a:t>–</a:t>
            </a:r>
            <a:r>
              <a:rPr lang="en-US" sz="2000" dirty="0">
                <a:solidFill>
                  <a:schemeClr val="bg1"/>
                </a:solidFill>
              </a:rPr>
              <a:t> Seen especially in the Cryptocurrency market</a:t>
            </a:r>
          </a:p>
        </p:txBody>
      </p:sp>
    </p:spTree>
    <p:extLst>
      <p:ext uri="{BB962C8B-B14F-4D97-AF65-F5344CB8AC3E}">
        <p14:creationId xmlns:p14="http://schemas.microsoft.com/office/powerpoint/2010/main" val="27604765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AD5442-AE99-424D-8CAC-A77F24526FB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033" r="1465" b="1312"/>
          <a:stretch/>
        </p:blipFill>
        <p:spPr>
          <a:xfrm>
            <a:off x="610948" y="129471"/>
            <a:ext cx="7922103" cy="6014013"/>
          </a:xfrm>
          <a:prstGeom prst="rect">
            <a:avLst/>
          </a:prstGeom>
        </p:spPr>
      </p:pic>
    </p:spTree>
    <p:extLst>
      <p:ext uri="{BB962C8B-B14F-4D97-AF65-F5344CB8AC3E}">
        <p14:creationId xmlns:p14="http://schemas.microsoft.com/office/powerpoint/2010/main" val="1706367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038A-7090-4277-B422-5F7FB07D0AD4}"/>
              </a:ext>
            </a:extLst>
          </p:cNvPr>
          <p:cNvSpPr>
            <a:spLocks noGrp="1"/>
          </p:cNvSpPr>
          <p:nvPr>
            <p:ph type="ctrTitle"/>
          </p:nvPr>
        </p:nvSpPr>
        <p:spPr/>
        <p:txBody>
          <a:bodyPr/>
          <a:lstStyle/>
          <a:p>
            <a:r>
              <a:rPr lang="en-GB" dirty="0"/>
              <a:t>Relevant Terminologies   </a:t>
            </a:r>
          </a:p>
        </p:txBody>
      </p:sp>
      <p:sp>
        <p:nvSpPr>
          <p:cNvPr id="3" name="Text Placeholder 2">
            <a:extLst>
              <a:ext uri="{FF2B5EF4-FFF2-40B4-BE49-F238E27FC236}">
                <a16:creationId xmlns:a16="http://schemas.microsoft.com/office/drawing/2014/main" id="{92E610AA-7607-4D35-8450-CDC0120510B9}"/>
              </a:ext>
            </a:extLst>
          </p:cNvPr>
          <p:cNvSpPr>
            <a:spLocks noGrp="1"/>
          </p:cNvSpPr>
          <p:nvPr>
            <p:ph type="body" sz="quarter" idx="16"/>
          </p:nvPr>
        </p:nvSpPr>
        <p:spPr>
          <a:xfrm>
            <a:off x="354576" y="1335553"/>
            <a:ext cx="8444937" cy="1973335"/>
          </a:xfrm>
        </p:spPr>
        <p:txBody>
          <a:bodyPr/>
          <a:lstStyle/>
          <a:p>
            <a:pPr algn="just"/>
            <a:r>
              <a:rPr lang="en-GB" b="1" dirty="0"/>
              <a:t>Hash Function : </a:t>
            </a:r>
          </a:p>
          <a:p>
            <a:pPr algn="just"/>
            <a:r>
              <a:rPr lang="en-GB" dirty="0"/>
              <a:t>A hash function usually means a function that compresses, meaning the output is shorter than the input. Often, such a function takes an input of arbitrary or almost arbitrary length to one whose length is a fixed number, like 256 bits. Hash functions are used in many parts of cryptography, and there are many different types of hash functions, with differing security properties</a:t>
            </a:r>
          </a:p>
          <a:p>
            <a:pPr algn="just"/>
            <a:endParaRPr lang="en-GB" dirty="0"/>
          </a:p>
          <a:p>
            <a:pPr algn="just"/>
            <a:endParaRPr lang="en-GB" dirty="0"/>
          </a:p>
          <a:p>
            <a:pPr algn="just"/>
            <a:r>
              <a:rPr lang="en-GB" b="1" dirty="0"/>
              <a:t>Blockchain</a:t>
            </a:r>
            <a:r>
              <a:rPr lang="en-GB" dirty="0"/>
              <a:t>: </a:t>
            </a:r>
          </a:p>
          <a:p>
            <a:pPr algn="just"/>
            <a:r>
              <a:rPr lang="en-GB" dirty="0"/>
              <a:t>Type of distributed ledger technology in which confirmed and validated sets of transaction records are held in blocks that are chained together – is meant to make records of these transactions immutable.</a:t>
            </a:r>
          </a:p>
          <a:p>
            <a:pPr algn="just"/>
            <a:endParaRPr lang="en-GB" dirty="0"/>
          </a:p>
          <a:p>
            <a:pPr algn="just"/>
            <a:endParaRPr lang="en-GB" dirty="0"/>
          </a:p>
        </p:txBody>
      </p:sp>
      <p:sp>
        <p:nvSpPr>
          <p:cNvPr id="4" name="Text Placeholder 3">
            <a:extLst>
              <a:ext uri="{FF2B5EF4-FFF2-40B4-BE49-F238E27FC236}">
                <a16:creationId xmlns:a16="http://schemas.microsoft.com/office/drawing/2014/main" id="{CB926827-C0EC-4C8A-8A1C-3C7508DA7FFE}"/>
              </a:ext>
            </a:extLst>
          </p:cNvPr>
          <p:cNvSpPr>
            <a:spLocks noGrp="1"/>
          </p:cNvSpPr>
          <p:nvPr>
            <p:ph type="body" sz="quarter" idx="17"/>
          </p:nvPr>
        </p:nvSpPr>
        <p:spPr/>
        <p:txBody>
          <a:bodyPr/>
          <a:lstStyle/>
          <a:p>
            <a:endParaRPr lang="en-GB"/>
          </a:p>
        </p:txBody>
      </p:sp>
    </p:spTree>
    <p:extLst>
      <p:ext uri="{BB962C8B-B14F-4D97-AF65-F5344CB8AC3E}">
        <p14:creationId xmlns:p14="http://schemas.microsoft.com/office/powerpoint/2010/main" val="4285115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p:txBody>
          <a:bodyPr/>
          <a:lstStyle/>
          <a:p>
            <a:r>
              <a:rPr lang="en-GB" sz="4800" dirty="0"/>
              <a:t>Blockchain Live Demo </a:t>
            </a:r>
            <a:br>
              <a:rPr lang="en-GB" sz="4800" dirty="0"/>
            </a:br>
            <a:endParaRPr lang="en-GB" sz="4800" dirty="0"/>
          </a:p>
        </p:txBody>
      </p:sp>
      <p:sp>
        <p:nvSpPr>
          <p:cNvPr id="3" name="Text Placeholder 2">
            <a:extLst>
              <a:ext uri="{FF2B5EF4-FFF2-40B4-BE49-F238E27FC236}">
                <a16:creationId xmlns:a16="http://schemas.microsoft.com/office/drawing/2014/main" id="{5D364C17-3780-4502-9827-088DA2B4A6A4}"/>
              </a:ext>
            </a:extLst>
          </p:cNvPr>
          <p:cNvSpPr>
            <a:spLocks noGrp="1"/>
          </p:cNvSpPr>
          <p:nvPr>
            <p:ph type="body" sz="quarter" idx="16"/>
          </p:nvPr>
        </p:nvSpPr>
        <p:spPr>
          <a:xfrm>
            <a:off x="597337" y="1877680"/>
            <a:ext cx="6079562" cy="2540531"/>
          </a:xfrm>
        </p:spPr>
        <p:txBody>
          <a:bodyPr/>
          <a:lstStyle/>
          <a:p>
            <a:pPr marL="342900" indent="-342900">
              <a:buFont typeface="+mj-lt"/>
              <a:buAutoNum type="arabicPeriod"/>
            </a:pPr>
            <a:r>
              <a:rPr lang="en-GB" sz="2400" dirty="0"/>
              <a:t>HASH FUNCTIONS</a:t>
            </a:r>
          </a:p>
          <a:p>
            <a:pPr marL="342900" indent="-342900">
              <a:buFont typeface="+mj-lt"/>
              <a:buAutoNum type="arabicPeriod"/>
            </a:pPr>
            <a:r>
              <a:rPr lang="en-GB" sz="2400" dirty="0"/>
              <a:t>Block</a:t>
            </a:r>
          </a:p>
          <a:p>
            <a:pPr marL="342900" indent="-342900">
              <a:buFont typeface="+mj-lt"/>
              <a:buAutoNum type="arabicPeriod"/>
            </a:pPr>
            <a:r>
              <a:rPr lang="en-GB" sz="2400" dirty="0"/>
              <a:t>Blockchain</a:t>
            </a:r>
          </a:p>
          <a:p>
            <a:pPr marL="342900" indent="-342900">
              <a:buFont typeface="+mj-lt"/>
              <a:buAutoNum type="arabicPeriod"/>
            </a:pPr>
            <a:r>
              <a:rPr lang="en-GB" sz="2400" dirty="0"/>
              <a:t>Distributed Blockchain</a:t>
            </a:r>
          </a:p>
          <a:p>
            <a:pPr marL="342900" indent="-342900">
              <a:buFont typeface="+mj-lt"/>
              <a:buAutoNum type="arabicPeriod"/>
            </a:pPr>
            <a:r>
              <a:rPr lang="en-GB" sz="2400" dirty="0"/>
              <a:t>Financial Transactions </a:t>
            </a:r>
          </a:p>
          <a:p>
            <a:pPr marL="342900" indent="-342900">
              <a:buFont typeface="+mj-lt"/>
              <a:buAutoNum type="arabicPeriod"/>
            </a:pPr>
            <a:endParaRPr lang="en-GB" sz="2400" dirty="0"/>
          </a:p>
          <a:p>
            <a:endParaRPr lang="en-GB" sz="2400"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Tree>
    <p:extLst>
      <p:ext uri="{BB962C8B-B14F-4D97-AF65-F5344CB8AC3E}">
        <p14:creationId xmlns:p14="http://schemas.microsoft.com/office/powerpoint/2010/main" val="2841774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BDDB-3F54-4EEB-A8D0-130C0FDAE909}"/>
              </a:ext>
            </a:extLst>
          </p:cNvPr>
          <p:cNvSpPr>
            <a:spLocks noGrp="1"/>
          </p:cNvSpPr>
          <p:nvPr>
            <p:ph type="ctrTitle"/>
          </p:nvPr>
        </p:nvSpPr>
        <p:spPr>
          <a:xfrm>
            <a:off x="977971" y="2582057"/>
            <a:ext cx="8439607" cy="728138"/>
          </a:xfrm>
        </p:spPr>
        <p:txBody>
          <a:bodyPr/>
          <a:lstStyle/>
          <a:p>
            <a:r>
              <a:rPr lang="en-GB" sz="4800" dirty="0"/>
              <a:t>Blockchain Technology</a:t>
            </a:r>
            <a:br>
              <a:rPr lang="en-GB" sz="4800" dirty="0"/>
            </a:br>
            <a:endParaRPr lang="en-GB" sz="4800" dirty="0"/>
          </a:p>
        </p:txBody>
      </p:sp>
      <p:sp>
        <p:nvSpPr>
          <p:cNvPr id="4" name="Text Placeholder 3">
            <a:extLst>
              <a:ext uri="{FF2B5EF4-FFF2-40B4-BE49-F238E27FC236}">
                <a16:creationId xmlns:a16="http://schemas.microsoft.com/office/drawing/2014/main" id="{919B153B-F2E2-4426-99CD-C8096D6559A0}"/>
              </a:ext>
            </a:extLst>
          </p:cNvPr>
          <p:cNvSpPr>
            <a:spLocks noGrp="1"/>
          </p:cNvSpPr>
          <p:nvPr>
            <p:ph type="body" sz="quarter" idx="17"/>
          </p:nvPr>
        </p:nvSpPr>
        <p:spPr/>
        <p:txBody>
          <a:bodyPr/>
          <a:lstStyle/>
          <a:p>
            <a:endParaRPr lang="en-GB" dirty="0"/>
          </a:p>
        </p:txBody>
      </p:sp>
    </p:spTree>
    <p:extLst>
      <p:ext uri="{BB962C8B-B14F-4D97-AF65-F5344CB8AC3E}">
        <p14:creationId xmlns:p14="http://schemas.microsoft.com/office/powerpoint/2010/main" val="3197869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ell phone&#10;&#10;Description generated with very high confidence">
            <a:extLst>
              <a:ext uri="{FF2B5EF4-FFF2-40B4-BE49-F238E27FC236}">
                <a16:creationId xmlns:a16="http://schemas.microsoft.com/office/drawing/2014/main" id="{E9F02D40-D610-44F1-8265-B29341ED86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8897" y="0"/>
            <a:ext cx="8109229" cy="6858000"/>
          </a:xfrm>
          <a:prstGeom prst="rect">
            <a:avLst/>
          </a:prstGeom>
        </p:spPr>
      </p:pic>
      <p:sp>
        <p:nvSpPr>
          <p:cNvPr id="12" name="Oval 11">
            <a:extLst>
              <a:ext uri="{FF2B5EF4-FFF2-40B4-BE49-F238E27FC236}">
                <a16:creationId xmlns:a16="http://schemas.microsoft.com/office/drawing/2014/main" id="{0FFEE4E6-48AC-434F-8011-69E11D70730D}"/>
              </a:ext>
            </a:extLst>
          </p:cNvPr>
          <p:cNvSpPr/>
          <p:nvPr/>
        </p:nvSpPr>
        <p:spPr>
          <a:xfrm>
            <a:off x="3192651" y="1704814"/>
            <a:ext cx="736169" cy="178230"/>
          </a:xfrm>
          <a:prstGeom prst="ellipse">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81497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9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text&#10;&#10;Description generated with very high confidence">
            <a:extLst>
              <a:ext uri="{FF2B5EF4-FFF2-40B4-BE49-F238E27FC236}">
                <a16:creationId xmlns:a16="http://schemas.microsoft.com/office/drawing/2014/main" id="{80CBE63C-46AF-4A18-ABE0-A8E30B0D9A8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0387" y="0"/>
            <a:ext cx="5083225" cy="6858000"/>
          </a:xfrm>
          <a:prstGeom prst="rect">
            <a:avLst/>
          </a:prstGeom>
        </p:spPr>
      </p:pic>
      <p:sp>
        <p:nvSpPr>
          <p:cNvPr id="4" name="Oval 3">
            <a:extLst>
              <a:ext uri="{FF2B5EF4-FFF2-40B4-BE49-F238E27FC236}">
                <a16:creationId xmlns:a16="http://schemas.microsoft.com/office/drawing/2014/main" id="{7C747CA8-75F6-4722-9077-4EE9CD8B9BCC}"/>
              </a:ext>
            </a:extLst>
          </p:cNvPr>
          <p:cNvSpPr/>
          <p:nvPr/>
        </p:nvSpPr>
        <p:spPr>
          <a:xfrm>
            <a:off x="3006671" y="4967207"/>
            <a:ext cx="774915" cy="736169"/>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5542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9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1_Overview Pages">
  <a:themeElements>
    <a:clrScheme name="UON Colour Theme 2017">
      <a:dk1>
        <a:sysClr val="windowText" lastClr="000000"/>
      </a:dk1>
      <a:lt1>
        <a:sysClr val="window" lastClr="FFFFFF"/>
      </a:lt1>
      <a:dk2>
        <a:srgbClr val="000000"/>
      </a:dk2>
      <a:lt2>
        <a:srgbClr val="FFFFFF"/>
      </a:lt2>
      <a:accent1>
        <a:srgbClr val="3BB0C9"/>
      </a:accent1>
      <a:accent2>
        <a:srgbClr val="E2231A"/>
      </a:accent2>
      <a:accent3>
        <a:srgbClr val="EEDC00"/>
      </a:accent3>
      <a:accent4>
        <a:srgbClr val="D163CE"/>
      </a:accent4>
      <a:accent5>
        <a:srgbClr val="0071CE"/>
      </a:accent5>
      <a:accent6>
        <a:srgbClr val="3BB0C9"/>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xt Based Slides">
  <a:themeElements>
    <a:clrScheme name="UON Colour Theme 2017">
      <a:dk1>
        <a:sysClr val="windowText" lastClr="000000"/>
      </a:dk1>
      <a:lt1>
        <a:sysClr val="window" lastClr="FFFFFF"/>
      </a:lt1>
      <a:dk2>
        <a:srgbClr val="000000"/>
      </a:dk2>
      <a:lt2>
        <a:srgbClr val="FFFFFF"/>
      </a:lt2>
      <a:accent1>
        <a:srgbClr val="3BB0C9"/>
      </a:accent1>
      <a:accent2>
        <a:srgbClr val="E2231A"/>
      </a:accent2>
      <a:accent3>
        <a:srgbClr val="EEDC00"/>
      </a:accent3>
      <a:accent4>
        <a:srgbClr val="D163CE"/>
      </a:accent4>
      <a:accent5>
        <a:srgbClr val="0071CE"/>
      </a:accent5>
      <a:accent6>
        <a:srgbClr val="3BB0C9"/>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ase Studies">
  <a:themeElements>
    <a:clrScheme name="UON Colour Theme 2017">
      <a:dk1>
        <a:sysClr val="windowText" lastClr="000000"/>
      </a:dk1>
      <a:lt1>
        <a:sysClr val="window" lastClr="FFFFFF"/>
      </a:lt1>
      <a:dk2>
        <a:srgbClr val="000000"/>
      </a:dk2>
      <a:lt2>
        <a:srgbClr val="FFFFFF"/>
      </a:lt2>
      <a:accent1>
        <a:srgbClr val="3BB0C9"/>
      </a:accent1>
      <a:accent2>
        <a:srgbClr val="E2231A"/>
      </a:accent2>
      <a:accent3>
        <a:srgbClr val="EEDC00"/>
      </a:accent3>
      <a:accent4>
        <a:srgbClr val="D163CE"/>
      </a:accent4>
      <a:accent5>
        <a:srgbClr val="0071CE"/>
      </a:accent5>
      <a:accent6>
        <a:srgbClr val="3BB0C9"/>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Inset Image Pages">
  <a:themeElements>
    <a:clrScheme name="UON Colour Theme 2017">
      <a:dk1>
        <a:sysClr val="windowText" lastClr="000000"/>
      </a:dk1>
      <a:lt1>
        <a:sysClr val="window" lastClr="FFFFFF"/>
      </a:lt1>
      <a:dk2>
        <a:srgbClr val="000000"/>
      </a:dk2>
      <a:lt2>
        <a:srgbClr val="FFFFFF"/>
      </a:lt2>
      <a:accent1>
        <a:srgbClr val="3BB0C9"/>
      </a:accent1>
      <a:accent2>
        <a:srgbClr val="E2231A"/>
      </a:accent2>
      <a:accent3>
        <a:srgbClr val="EEDC00"/>
      </a:accent3>
      <a:accent4>
        <a:srgbClr val="D163CE"/>
      </a:accent4>
      <a:accent5>
        <a:srgbClr val="0071CE"/>
      </a:accent5>
      <a:accent6>
        <a:srgbClr val="3BB0C9"/>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UON Master Slides</Template>
  <TotalTime>2271</TotalTime>
  <Words>1369</Words>
  <Application>Microsoft Macintosh PowerPoint</Application>
  <PresentationFormat>On-screen Show (4:3)</PresentationFormat>
  <Paragraphs>138</Paragraphs>
  <Slides>45</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45</vt:i4>
      </vt:variant>
    </vt:vector>
  </HeadingPairs>
  <TitlesOfParts>
    <vt:vector size="55" baseType="lpstr">
      <vt:lpstr>Arial</vt:lpstr>
      <vt:lpstr>Calibri</vt:lpstr>
      <vt:lpstr>Mangal</vt:lpstr>
      <vt:lpstr>Open Sans</vt:lpstr>
      <vt:lpstr>Open Sans </vt:lpstr>
      <vt:lpstr>Open Sans Extrabold</vt:lpstr>
      <vt:lpstr>1_Overview Pages</vt:lpstr>
      <vt:lpstr>Text Based Slides</vt:lpstr>
      <vt:lpstr>Case Studies</vt:lpstr>
      <vt:lpstr>Inset Image Pages</vt:lpstr>
      <vt:lpstr>Blockchain:  No Thunder No Wonder  </vt:lpstr>
      <vt:lpstr>Blockchain Live Demo</vt:lpstr>
      <vt:lpstr>PowerPoint Presentation</vt:lpstr>
      <vt:lpstr>PowerPoint Presentation</vt:lpstr>
      <vt:lpstr>Relevant Terminologies   </vt:lpstr>
      <vt:lpstr>Blockchain Live Demo  </vt:lpstr>
      <vt:lpstr>Blockchain Technology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Blockchain Energy Consumptions </vt:lpstr>
      <vt:lpstr>Bitcoin Energy Consumption Index </vt:lpstr>
      <vt:lpstr>PowerPoint Presentation</vt:lpstr>
      <vt:lpstr>PowerPoint Presentation</vt:lpstr>
      <vt:lpstr>PowerPoint Presentation</vt:lpstr>
      <vt:lpstr>Dapps: Decentralized Applications using Blockchain  </vt:lpstr>
      <vt:lpstr>Dapps: Decentralized Applications using Blockchain  </vt:lpstr>
      <vt:lpstr>Dapps Examples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Blockchain:  No Thunder No Wonder  </vt:lpstr>
      <vt:lpstr>PowerPoint Presentation</vt:lpstr>
      <vt:lpstr>PowerPoint Presentation</vt:lpstr>
      <vt:lpstr>PowerPoint Presentation</vt:lpstr>
      <vt:lpstr>PowerPoint Presentation</vt:lpstr>
      <vt:lpstr>PowerPoint Presentation</vt:lpstr>
      <vt:lpstr>PowerPoint Presentation</vt:lpstr>
    </vt:vector>
  </TitlesOfParts>
  <Company>Nephew</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your new presentation template</dc:title>
  <dc:creator>ali.al-sherbaz@northampton.ac.uk</dc:creator>
  <cp:lastModifiedBy>Scott Turner</cp:lastModifiedBy>
  <cp:revision>48</cp:revision>
  <dcterms:created xsi:type="dcterms:W3CDTF">2018-03-10T10:52:48Z</dcterms:created>
  <dcterms:modified xsi:type="dcterms:W3CDTF">2018-03-13T21:48:34Z</dcterms:modified>
</cp:coreProperties>
</file>