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0080625" cy="7559675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02" y="-6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CD7F4-B143-4EEF-B014-0661EA365B5D}" type="datetimeFigureOut">
              <a:rPr lang="de-CH" smtClean="0"/>
              <a:t>15.01.2018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46781-E99D-4087-A861-BDDBE9C283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211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Fig. 1.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Absolute mRNA abundance of relevant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checkpoint genes and their ligands determined by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NanoString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Mean values are represented. Symbols indicate significant difference (q&lt;0.05, Log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FC≥|1.5|) in each comparison (^: T vs NT; *: T2 vs T1; °: NT2 vs NT1). </a:t>
            </a:r>
            <a:endParaRPr lang="de-CH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46781-E99D-4087-A861-BDDBE9C28349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2543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Immagine 33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5" name="Immagine 34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it-IT" sz="4400" spc="-1">
                <a:latin typeface="Arial"/>
              </a:rPr>
              <a:t>Fai clic per modificare il formato del testo del titolo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3200" spc="-1">
                <a:latin typeface="Arial"/>
              </a:rPr>
              <a:t>Fai clic per modificare il formato del testo della struttura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it-IT" sz="2800" spc="-1">
                <a:latin typeface="Arial"/>
              </a:rPr>
              <a:t>Secondo livello struttura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400" spc="-1">
                <a:latin typeface="Arial"/>
              </a:rPr>
              <a:t>Terzo livello struttura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it-IT" sz="2000" spc="-1">
                <a:latin typeface="Arial"/>
              </a:rPr>
              <a:t>Quarto livello struttura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000" spc="-1">
                <a:latin typeface="Arial"/>
              </a:rPr>
              <a:t>Quinto livello struttura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000" spc="-1">
                <a:latin typeface="Arial"/>
              </a:rPr>
              <a:t>Sesto livello struttura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000" spc="-1">
                <a:latin typeface="Arial"/>
              </a:rPr>
              <a:t>Settimo livello struttura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/>
          <p:cNvGrpSpPr/>
          <p:nvPr/>
        </p:nvGrpSpPr>
        <p:grpSpPr>
          <a:xfrm>
            <a:off x="1151880" y="1259557"/>
            <a:ext cx="4819316" cy="3456384"/>
            <a:chOff x="5220516" y="1115541"/>
            <a:chExt cx="4819316" cy="3456384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587" b="49272"/>
            <a:stretch/>
          </p:blipFill>
          <p:spPr>
            <a:xfrm>
              <a:off x="5220516" y="1115541"/>
              <a:ext cx="4788348" cy="3456384"/>
            </a:xfrm>
            <a:prstGeom prst="rect">
              <a:avLst/>
            </a:prstGeom>
          </p:spPr>
        </p:pic>
        <p:sp>
          <p:nvSpPr>
            <p:cNvPr id="20" name="CustomShape 2"/>
            <p:cNvSpPr/>
            <p:nvPr/>
          </p:nvSpPr>
          <p:spPr>
            <a:xfrm>
              <a:off x="9294992" y="3706677"/>
              <a:ext cx="325080" cy="4014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it-IT" sz="1800" strike="noStrike" spc="-1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DejaVu Sans"/>
                </a:rPr>
                <a:t>^</a:t>
              </a:r>
              <a:endParaRPr/>
            </a:p>
          </p:txBody>
        </p:sp>
        <p:sp>
          <p:nvSpPr>
            <p:cNvPr id="21" name="CustomShape 3"/>
            <p:cNvSpPr/>
            <p:nvPr/>
          </p:nvSpPr>
          <p:spPr>
            <a:xfrm>
              <a:off x="9686672" y="3356397"/>
              <a:ext cx="325080" cy="4010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it-IT" sz="1800" strike="noStrike" spc="-1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DejaVu Sans"/>
                </a:rPr>
                <a:t>*</a:t>
              </a:r>
              <a:endParaRPr/>
            </a:p>
          </p:txBody>
        </p:sp>
        <p:sp>
          <p:nvSpPr>
            <p:cNvPr id="22" name="CustomShape 4"/>
            <p:cNvSpPr/>
            <p:nvPr/>
          </p:nvSpPr>
          <p:spPr>
            <a:xfrm>
              <a:off x="9420632" y="2432637"/>
              <a:ext cx="325080" cy="4010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it-IT" sz="1800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DejaVu Sans"/>
                </a:rPr>
                <a:t>*</a:t>
              </a:r>
              <a:endParaRPr dirty="0"/>
            </a:p>
          </p:txBody>
        </p:sp>
        <p:sp>
          <p:nvSpPr>
            <p:cNvPr id="23" name="CustomShape 5"/>
            <p:cNvSpPr/>
            <p:nvPr/>
          </p:nvSpPr>
          <p:spPr>
            <a:xfrm>
              <a:off x="9714752" y="2726397"/>
              <a:ext cx="325080" cy="4014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it-IT" sz="1800" strike="noStrike" spc="-1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DejaVu Sans"/>
                </a:rPr>
                <a:t>*</a:t>
              </a:r>
              <a:endParaRPr/>
            </a:p>
          </p:txBody>
        </p:sp>
        <p:sp>
          <p:nvSpPr>
            <p:cNvPr id="24" name="CustomShape 6"/>
            <p:cNvSpPr/>
            <p:nvPr/>
          </p:nvSpPr>
          <p:spPr>
            <a:xfrm>
              <a:off x="9252872" y="4014837"/>
              <a:ext cx="325080" cy="4010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it-IT" sz="1800" strike="noStrike" spc="-1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DejaVu Sans"/>
                </a:rPr>
                <a:t>*</a:t>
              </a:r>
              <a:endParaRPr/>
            </a:p>
          </p:txBody>
        </p:sp>
        <p:sp>
          <p:nvSpPr>
            <p:cNvPr id="25" name="CustomShape 7"/>
            <p:cNvSpPr/>
            <p:nvPr/>
          </p:nvSpPr>
          <p:spPr>
            <a:xfrm>
              <a:off x="9435032" y="3720717"/>
              <a:ext cx="325080" cy="4010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it-IT" sz="1800" strike="noStrike" spc="-1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DejaVu Sans"/>
                </a:rPr>
                <a:t>*</a:t>
              </a:r>
              <a:endParaRPr/>
            </a:p>
          </p:txBody>
        </p:sp>
        <p:sp>
          <p:nvSpPr>
            <p:cNvPr id="26" name="CustomShape 8"/>
            <p:cNvSpPr/>
            <p:nvPr/>
          </p:nvSpPr>
          <p:spPr>
            <a:xfrm>
              <a:off x="9546272" y="2446317"/>
              <a:ext cx="284760" cy="4014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it-IT" sz="1800" strike="noStrike" spc="-1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DejaVu Sans"/>
                </a:rPr>
                <a:t>°</a:t>
              </a:r>
              <a:endParaRPr/>
            </a:p>
          </p:txBody>
        </p:sp>
      </p:grpSp>
      <p:sp>
        <p:nvSpPr>
          <p:cNvPr id="12" name="CasellaDiTesto 11"/>
          <p:cNvSpPr txBox="1"/>
          <p:nvPr/>
        </p:nvSpPr>
        <p:spPr>
          <a:xfrm>
            <a:off x="7776616" y="637212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Suppl</a:t>
            </a:r>
            <a:r>
              <a:rPr lang="it-IT" dirty="0" smtClean="0"/>
              <a:t>. Fig.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9746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Benutzerdefiniert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webera</cp:lastModifiedBy>
  <cp:revision>17</cp:revision>
  <dcterms:created xsi:type="dcterms:W3CDTF">2017-11-23T12:56:05Z</dcterms:created>
  <dcterms:modified xsi:type="dcterms:W3CDTF">2018-01-15T12:31:25Z</dcterms:modified>
  <dc:language>it-IT</dc:language>
</cp:coreProperties>
</file>