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media/image1.jpeg" ContentType="image/jpeg"/>
  <Override PartName="/ppt/media/image2.jpeg" ContentType="image/jpeg"/>
  <Override PartName="/ppt/media/image3.jpeg" ContentType="image/jpeg"/>
  <Override PartName="/ppt/media/image4.jpeg" ContentType="image/jpeg"/>
  <Override PartName="/ppt/media/image5.jpeg" ContentType="image/jpeg"/>
  <Override PartName="/ppt/media/image6.jpeg" ContentType="image/jpeg"/>
  <Override PartName="/ppt/media/image7.jpeg" ContentType="image/jpeg"/>
  <Override PartName="/ppt/media/image8.jpeg" ContentType="image/jpeg"/>
  <Override PartName="/ppt/media/image9.jpeg" ContentType="image/jpeg"/>
  <Override PartName="/ppt/media/media1.mov" ContentType="video/unknown"/>
</Types>
</file>

<file path=_rels/.rels><?xml version="1.0" encoding="UTF-8" standalone="yes"?><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Lst>
  <p:sldSz cx="9144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1pPr>
    <a:lvl2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2pPr>
    <a:lvl3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3pPr>
    <a:lvl4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4pPr>
    <a:lvl5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5pPr>
    <a:lvl6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6pPr>
    <a:lvl7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7pPr>
    <a:lvl8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8pPr>
    <a:lvl9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file>

<file path=ppt/presProps.xml><?xml version="1.0" encoding="utf-8"?>
<p:presentationPr xmlns:a="http://schemas.openxmlformats.org/drawingml/2006/main" xmlns:r="http://schemas.openxmlformats.org/officeDocument/2006/relationships" xmlns:p="http://schemas.openxmlformats.org/presentationml/2006/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b="def" i="def"/>
      <a:tcStyle>
        <a:tcBdr/>
        <a:fill>
          <a:solidFill>
            <a:srgbClr val="E8ECF4"/>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b="def" i="def"/>
      <a:tcStyle>
        <a:tcBdr/>
        <a:fill>
          <a:solidFill>
            <a:srgbClr val="EFF3E9"/>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b="def" i="def"/>
      <a:tcStyle>
        <a:tcBdr/>
        <a:fill>
          <a:solidFill>
            <a:srgbClr val="FDEE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b="def" i="def"/>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b="def" i="def"/>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b="def" i="def"/>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showComments="1"/>
</file>

<file path=ppt/_rels/presentation.xml.rels><?xml version="1.0" encoding="UTF-8" standalone="yes"?><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s>

</file>

<file path=ppt/notesMasters/_rels/notesMaster1.xml.rels><?xml version="1.0" encoding="UTF-8" standalone="yes"?><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Shape 118"/>
          <p:cNvSpPr/>
          <p:nvPr>
            <p:ph type="sldImg"/>
          </p:nvPr>
        </p:nvSpPr>
        <p:spPr>
          <a:xfrm>
            <a:off x="1143000" y="685800"/>
            <a:ext cx="4572000" cy="3429000"/>
          </a:xfrm>
          <a:prstGeom prst="rect">
            <a:avLst/>
          </a:prstGeom>
        </p:spPr>
        <p:txBody>
          <a:bodyPr/>
          <a:lstStyle/>
          <a:p>
            <a:pPr/>
          </a:p>
        </p:txBody>
      </p:sp>
      <p:sp>
        <p:nvSpPr>
          <p:cNvPr id="119" name="Shape 119"/>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slideLayouts/_rels/slideLayout1.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Sp="1" showMasterPhAnim="1">
  <p:cSld name="Title Slide">
    <p:spTree>
      <p:nvGrpSpPr>
        <p:cNvPr id="1" name=""/>
        <p:cNvGrpSpPr/>
        <p:nvPr/>
      </p:nvGrpSpPr>
      <p:grpSpPr>
        <a:xfrm>
          <a:off x="0" y="0"/>
          <a:ext cx="0" cy="0"/>
          <a:chOff x="0" y="0"/>
          <a:chExt cx="0" cy="0"/>
        </a:xfrm>
      </p:grpSpPr>
      <p:sp>
        <p:nvSpPr>
          <p:cNvPr id="11" name="Shape 11"/>
          <p:cNvSpPr/>
          <p:nvPr>
            <p:ph type="title"/>
          </p:nvPr>
        </p:nvSpPr>
        <p:spPr>
          <a:xfrm>
            <a:off x="685800" y="2130425"/>
            <a:ext cx="7772400" cy="1470025"/>
          </a:xfrm>
          <a:prstGeom prst="rect">
            <a:avLst/>
          </a:prstGeom>
        </p:spPr>
        <p:txBody>
          <a:bodyPr/>
          <a:lstStyle/>
          <a:p>
            <a:pPr/>
            <a:r>
              <a:t>Title Text</a:t>
            </a:r>
          </a:p>
        </p:txBody>
      </p:sp>
      <p:sp>
        <p:nvSpPr>
          <p:cNvPr id="12" name="Shape 12"/>
          <p:cNvSpPr/>
          <p:nvPr>
            <p:ph type="body" sz="quarter" idx="1"/>
          </p:nvPr>
        </p:nvSpPr>
        <p:spPr>
          <a:xfrm>
            <a:off x="1371600" y="3886200"/>
            <a:ext cx="6400800" cy="1752600"/>
          </a:xfrm>
          <a:prstGeom prst="rect">
            <a:avLst/>
          </a:prstGeom>
        </p:spPr>
        <p:txBody>
          <a:bodyPr/>
          <a:lstStyle>
            <a:lvl1pPr marL="0" indent="0" algn="ctr">
              <a:buSzTx/>
              <a:buFontTx/>
              <a:buNone/>
              <a:defRPr>
                <a:solidFill>
                  <a:srgbClr val="888888"/>
                </a:solidFill>
              </a:defRPr>
            </a:lvl1pPr>
            <a:lvl2pPr marL="0" indent="0" algn="ctr">
              <a:buSzTx/>
              <a:buFontTx/>
              <a:buNone/>
              <a:defRPr>
                <a:solidFill>
                  <a:srgbClr val="888888"/>
                </a:solidFill>
              </a:defRPr>
            </a:lvl2pPr>
            <a:lvl3pPr marL="0" indent="0" algn="ctr">
              <a:buSzTx/>
              <a:buFontTx/>
              <a:buNone/>
              <a:defRPr>
                <a:solidFill>
                  <a:srgbClr val="888888"/>
                </a:solidFill>
              </a:defRPr>
            </a:lvl3pPr>
            <a:lvl4pPr marL="0" indent="0" algn="ctr">
              <a:buSzTx/>
              <a:buFontTx/>
              <a:buNone/>
              <a:defRPr>
                <a:solidFill>
                  <a:srgbClr val="888888"/>
                </a:solidFill>
              </a:defRPr>
            </a:lvl4pPr>
            <a:lvl5pPr marL="0" indent="0" algn="ctr">
              <a:buSzTx/>
              <a:buFontTx/>
              <a:buNone/>
              <a:defRPr>
                <a:solidFill>
                  <a:srgbClr val="888888"/>
                </a:solidFill>
              </a:defRPr>
            </a:lvl5pPr>
          </a:lstStyle>
          <a:p>
            <a:pPr/>
            <a:r>
              <a:t>Body Level One</a:t>
            </a:r>
          </a:p>
          <a:p>
            <a:pPr lvl="1"/>
            <a:r>
              <a:t>Body Level Two</a:t>
            </a:r>
          </a:p>
          <a:p>
            <a:pPr lvl="2"/>
            <a:r>
              <a:t>Body Level Three</a:t>
            </a:r>
          </a:p>
          <a:p>
            <a:pPr lvl="3"/>
            <a:r>
              <a:t>Body Level Four</a:t>
            </a:r>
          </a:p>
          <a:p>
            <a:pPr lvl="4"/>
            <a:r>
              <a:t>Body Level Five</a:t>
            </a:r>
          </a:p>
        </p:txBody>
      </p:sp>
      <p:sp>
        <p:nvSpPr>
          <p:cNvPr id="13" name="Shape 13"/>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type="tx" showMasterSp="1" showMasterPhAnim="1">
  <p:cSld name="Title and Vertical Text">
    <p:spTree>
      <p:nvGrpSpPr>
        <p:cNvPr id="1" name=""/>
        <p:cNvGrpSpPr/>
        <p:nvPr/>
      </p:nvGrpSpPr>
      <p:grpSpPr>
        <a:xfrm>
          <a:off x="0" y="0"/>
          <a:ext cx="0" cy="0"/>
          <a:chOff x="0" y="0"/>
          <a:chExt cx="0" cy="0"/>
        </a:xfrm>
      </p:grpSpPr>
      <p:sp>
        <p:nvSpPr>
          <p:cNvPr id="92" name="Shape 92"/>
          <p:cNvSpPr/>
          <p:nvPr>
            <p:ph type="title"/>
          </p:nvPr>
        </p:nvSpPr>
        <p:spPr>
          <a:prstGeom prst="rect">
            <a:avLst/>
          </a:prstGeom>
        </p:spPr>
        <p:txBody>
          <a:bodyPr/>
          <a:lstStyle/>
          <a:p>
            <a:pPr/>
            <a:r>
              <a:t>Title Text</a:t>
            </a:r>
          </a:p>
        </p:txBody>
      </p:sp>
      <p:sp>
        <p:nvSpPr>
          <p:cNvPr id="93" name="Shape 93"/>
          <p:cNvSpPr/>
          <p:nvPr>
            <p:ph type="body" idx="1"/>
          </p:nvPr>
        </p:nvSpPr>
        <p:spPr>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94" name="Shape 94"/>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type="tx" showMasterSp="1" showMasterPhAnim="1">
  <p:cSld name="Vertical Title and Text">
    <p:spTree>
      <p:nvGrpSpPr>
        <p:cNvPr id="1" name=""/>
        <p:cNvGrpSpPr/>
        <p:nvPr/>
      </p:nvGrpSpPr>
      <p:grpSpPr>
        <a:xfrm>
          <a:off x="0" y="0"/>
          <a:ext cx="0" cy="0"/>
          <a:chOff x="0" y="0"/>
          <a:chExt cx="0" cy="0"/>
        </a:xfrm>
      </p:grpSpPr>
      <p:sp>
        <p:nvSpPr>
          <p:cNvPr id="101" name="Shape 101"/>
          <p:cNvSpPr/>
          <p:nvPr>
            <p:ph type="title"/>
          </p:nvPr>
        </p:nvSpPr>
        <p:spPr>
          <a:xfrm>
            <a:off x="6629400" y="274638"/>
            <a:ext cx="2057400" cy="5851527"/>
          </a:xfrm>
          <a:prstGeom prst="rect">
            <a:avLst/>
          </a:prstGeom>
        </p:spPr>
        <p:txBody>
          <a:bodyPr/>
          <a:lstStyle/>
          <a:p>
            <a:pPr/>
            <a:r>
              <a:t>Title Text</a:t>
            </a:r>
          </a:p>
        </p:txBody>
      </p:sp>
      <p:sp>
        <p:nvSpPr>
          <p:cNvPr id="102" name="Shape 102"/>
          <p:cNvSpPr/>
          <p:nvPr>
            <p:ph type="body" idx="1"/>
          </p:nvPr>
        </p:nvSpPr>
        <p:spPr>
          <a:xfrm>
            <a:off x="457200" y="274638"/>
            <a:ext cx="6019800" cy="5851527"/>
          </a:xfrm>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103" name="Shape 103"/>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type="tx" showMasterSp="1" showMasterPhAnim="1">
  <p:cSld name="Title Slide">
    <p:spTree>
      <p:nvGrpSpPr>
        <p:cNvPr id="1" name=""/>
        <p:cNvGrpSpPr/>
        <p:nvPr/>
      </p:nvGrpSpPr>
      <p:grpSpPr>
        <a:xfrm>
          <a:off x="0" y="0"/>
          <a:ext cx="0" cy="0"/>
          <a:chOff x="0" y="0"/>
          <a:chExt cx="0" cy="0"/>
        </a:xfrm>
      </p:grpSpPr>
      <p:sp>
        <p:nvSpPr>
          <p:cNvPr id="110" name="Shape 110"/>
          <p:cNvSpPr/>
          <p:nvPr>
            <p:ph type="title"/>
          </p:nvPr>
        </p:nvSpPr>
        <p:spPr>
          <a:xfrm>
            <a:off x="685800" y="2130425"/>
            <a:ext cx="7772400" cy="1470025"/>
          </a:xfrm>
          <a:prstGeom prst="rect">
            <a:avLst/>
          </a:prstGeom>
        </p:spPr>
        <p:txBody>
          <a:bodyPr/>
          <a:lstStyle/>
          <a:p>
            <a:pPr/>
            <a:r>
              <a:t>Title Text</a:t>
            </a:r>
          </a:p>
        </p:txBody>
      </p:sp>
      <p:sp>
        <p:nvSpPr>
          <p:cNvPr id="111" name="Shape 111"/>
          <p:cNvSpPr/>
          <p:nvPr>
            <p:ph type="body" sz="quarter" idx="1"/>
          </p:nvPr>
        </p:nvSpPr>
        <p:spPr>
          <a:xfrm>
            <a:off x="1371600" y="3886200"/>
            <a:ext cx="6400800" cy="1752600"/>
          </a:xfrm>
          <a:prstGeom prst="rect">
            <a:avLst/>
          </a:prstGeom>
        </p:spPr>
        <p:txBody>
          <a:bodyPr/>
          <a:lstStyle>
            <a:lvl1pPr marL="0" indent="0" algn="ctr">
              <a:buSzTx/>
              <a:buFontTx/>
              <a:buNone/>
              <a:defRPr>
                <a:solidFill>
                  <a:srgbClr val="888888"/>
                </a:solidFill>
              </a:defRPr>
            </a:lvl1pPr>
            <a:lvl2pPr marL="0" indent="0" algn="ctr">
              <a:buSzTx/>
              <a:buFontTx/>
              <a:buNone/>
              <a:defRPr>
                <a:solidFill>
                  <a:srgbClr val="888888"/>
                </a:solidFill>
              </a:defRPr>
            </a:lvl2pPr>
            <a:lvl3pPr marL="0" indent="0" algn="ctr">
              <a:buSzTx/>
              <a:buFontTx/>
              <a:buNone/>
              <a:defRPr>
                <a:solidFill>
                  <a:srgbClr val="888888"/>
                </a:solidFill>
              </a:defRPr>
            </a:lvl3pPr>
            <a:lvl4pPr marL="0" indent="0" algn="ctr">
              <a:buSzTx/>
              <a:buFontTx/>
              <a:buNone/>
              <a:defRPr>
                <a:solidFill>
                  <a:srgbClr val="888888"/>
                </a:solidFill>
              </a:defRPr>
            </a:lvl4pPr>
            <a:lvl5pPr marL="0" indent="0" algn="ctr">
              <a:buSzTx/>
              <a:buFontTx/>
              <a:buNone/>
              <a:defRPr>
                <a:solidFill>
                  <a:srgbClr val="888888"/>
                </a:solidFill>
              </a:defRPr>
            </a:lvl5pPr>
          </a:lstStyle>
          <a:p>
            <a:pPr/>
            <a:r>
              <a:t>Body Level One</a:t>
            </a:r>
          </a:p>
          <a:p>
            <a:pPr lvl="1"/>
            <a:r>
              <a:t>Body Level Two</a:t>
            </a:r>
          </a:p>
          <a:p>
            <a:pPr lvl="2"/>
            <a:r>
              <a:t>Body Level Three</a:t>
            </a:r>
          </a:p>
          <a:p>
            <a:pPr lvl="3"/>
            <a:r>
              <a:t>Body Level Four</a:t>
            </a:r>
          </a:p>
          <a:p>
            <a:pPr lvl="4"/>
            <a:r>
              <a:t>Body Level Five</a:t>
            </a:r>
          </a:p>
        </p:txBody>
      </p:sp>
      <p:sp>
        <p:nvSpPr>
          <p:cNvPr id="112" name="Shape 112"/>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type="tx" showMasterSp="1" showMasterPhAnim="1">
  <p:cSld name="Title and Content">
    <p:spTree>
      <p:nvGrpSpPr>
        <p:cNvPr id="1" name=""/>
        <p:cNvGrpSpPr/>
        <p:nvPr/>
      </p:nvGrpSpPr>
      <p:grpSpPr>
        <a:xfrm>
          <a:off x="0" y="0"/>
          <a:ext cx="0" cy="0"/>
          <a:chOff x="0" y="0"/>
          <a:chExt cx="0" cy="0"/>
        </a:xfrm>
      </p:grpSpPr>
      <p:sp>
        <p:nvSpPr>
          <p:cNvPr id="20" name="Shape 20"/>
          <p:cNvSpPr/>
          <p:nvPr>
            <p:ph type="title"/>
          </p:nvPr>
        </p:nvSpPr>
        <p:spPr>
          <a:prstGeom prst="rect">
            <a:avLst/>
          </a:prstGeom>
        </p:spPr>
        <p:txBody>
          <a:bodyPr/>
          <a:lstStyle/>
          <a:p>
            <a:pPr/>
            <a:r>
              <a:t>Title Text</a:t>
            </a:r>
          </a:p>
        </p:txBody>
      </p:sp>
      <p:sp>
        <p:nvSpPr>
          <p:cNvPr id="21" name="Shape 21"/>
          <p:cNvSpPr/>
          <p:nvPr>
            <p:ph type="body" idx="1"/>
          </p:nvPr>
        </p:nvSpPr>
        <p:spPr>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22" name="Shape 22"/>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type="tx" showMasterSp="1" showMasterPhAnim="1">
  <p:cSld name="Section Header">
    <p:spTree>
      <p:nvGrpSpPr>
        <p:cNvPr id="1" name=""/>
        <p:cNvGrpSpPr/>
        <p:nvPr/>
      </p:nvGrpSpPr>
      <p:grpSpPr>
        <a:xfrm>
          <a:off x="0" y="0"/>
          <a:ext cx="0" cy="0"/>
          <a:chOff x="0" y="0"/>
          <a:chExt cx="0" cy="0"/>
        </a:xfrm>
      </p:grpSpPr>
      <p:sp>
        <p:nvSpPr>
          <p:cNvPr id="29" name="Shape 29"/>
          <p:cNvSpPr/>
          <p:nvPr>
            <p:ph type="title"/>
          </p:nvPr>
        </p:nvSpPr>
        <p:spPr>
          <a:xfrm>
            <a:off x="722312" y="4406900"/>
            <a:ext cx="7772401" cy="1362075"/>
          </a:xfrm>
          <a:prstGeom prst="rect">
            <a:avLst/>
          </a:prstGeom>
        </p:spPr>
        <p:txBody>
          <a:bodyPr anchor="t"/>
          <a:lstStyle>
            <a:lvl1pPr algn="l">
              <a:defRPr b="1" cap="all" sz="4000"/>
            </a:lvl1pPr>
          </a:lstStyle>
          <a:p>
            <a:pPr/>
            <a:r>
              <a:t>Title Text</a:t>
            </a:r>
          </a:p>
        </p:txBody>
      </p:sp>
      <p:sp>
        <p:nvSpPr>
          <p:cNvPr id="30" name="Shape 30"/>
          <p:cNvSpPr/>
          <p:nvPr>
            <p:ph type="body" sz="quarter" idx="1"/>
          </p:nvPr>
        </p:nvSpPr>
        <p:spPr>
          <a:xfrm>
            <a:off x="722312" y="2906713"/>
            <a:ext cx="7772401" cy="1500190"/>
          </a:xfrm>
          <a:prstGeom prst="rect">
            <a:avLst/>
          </a:prstGeom>
        </p:spPr>
        <p:txBody>
          <a:bodyPr anchor="b"/>
          <a:lstStyle>
            <a:lvl1pPr marL="0" indent="0">
              <a:spcBef>
                <a:spcPts val="400"/>
              </a:spcBef>
              <a:buSzTx/>
              <a:buFontTx/>
              <a:buNone/>
              <a:defRPr sz="2000">
                <a:solidFill>
                  <a:srgbClr val="888888"/>
                </a:solidFill>
              </a:defRPr>
            </a:lvl1pPr>
            <a:lvl2pPr marL="0" indent="0">
              <a:spcBef>
                <a:spcPts val="400"/>
              </a:spcBef>
              <a:buSzTx/>
              <a:buFontTx/>
              <a:buNone/>
              <a:defRPr sz="2000">
                <a:solidFill>
                  <a:srgbClr val="888888"/>
                </a:solidFill>
              </a:defRPr>
            </a:lvl2pPr>
            <a:lvl3pPr marL="0" indent="0">
              <a:spcBef>
                <a:spcPts val="400"/>
              </a:spcBef>
              <a:buSzTx/>
              <a:buFontTx/>
              <a:buNone/>
              <a:defRPr sz="2000">
                <a:solidFill>
                  <a:srgbClr val="888888"/>
                </a:solidFill>
              </a:defRPr>
            </a:lvl3pPr>
            <a:lvl4pPr marL="0" indent="0">
              <a:spcBef>
                <a:spcPts val="400"/>
              </a:spcBef>
              <a:buSzTx/>
              <a:buFontTx/>
              <a:buNone/>
              <a:defRPr sz="2000">
                <a:solidFill>
                  <a:srgbClr val="888888"/>
                </a:solidFill>
              </a:defRPr>
            </a:lvl4pPr>
            <a:lvl5pPr marL="0" indent="0">
              <a:spcBef>
                <a:spcPts val="400"/>
              </a:spcBef>
              <a:buSzTx/>
              <a:buFontTx/>
              <a:buNone/>
              <a:defRPr sz="2000">
                <a:solidFill>
                  <a:srgbClr val="888888"/>
                </a:solidFill>
              </a:defRPr>
            </a:lvl5pPr>
          </a:lstStyle>
          <a:p>
            <a:pPr/>
            <a:r>
              <a:t>Body Level One</a:t>
            </a:r>
          </a:p>
          <a:p>
            <a:pPr lvl="1"/>
            <a:r>
              <a:t>Body Level Two</a:t>
            </a:r>
          </a:p>
          <a:p>
            <a:pPr lvl="2"/>
            <a:r>
              <a:t>Body Level Three</a:t>
            </a:r>
          </a:p>
          <a:p>
            <a:pPr lvl="3"/>
            <a:r>
              <a:t>Body Level Four</a:t>
            </a:r>
          </a:p>
          <a:p>
            <a:pPr lvl="4"/>
            <a:r>
              <a:t>Body Level Five</a:t>
            </a:r>
          </a:p>
        </p:txBody>
      </p:sp>
      <p:sp>
        <p:nvSpPr>
          <p:cNvPr id="31" name="Shape 31"/>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type="tx" showMasterSp="1" showMasterPhAnim="1">
  <p:cSld name="Two Content">
    <p:spTree>
      <p:nvGrpSpPr>
        <p:cNvPr id="1" name=""/>
        <p:cNvGrpSpPr/>
        <p:nvPr/>
      </p:nvGrpSpPr>
      <p:grpSpPr>
        <a:xfrm>
          <a:off x="0" y="0"/>
          <a:ext cx="0" cy="0"/>
          <a:chOff x="0" y="0"/>
          <a:chExt cx="0" cy="0"/>
        </a:xfrm>
      </p:grpSpPr>
      <p:sp>
        <p:nvSpPr>
          <p:cNvPr id="38" name="Shape 38"/>
          <p:cNvSpPr/>
          <p:nvPr>
            <p:ph type="title"/>
          </p:nvPr>
        </p:nvSpPr>
        <p:spPr>
          <a:prstGeom prst="rect">
            <a:avLst/>
          </a:prstGeom>
        </p:spPr>
        <p:txBody>
          <a:bodyPr/>
          <a:lstStyle/>
          <a:p>
            <a:pPr/>
            <a:r>
              <a:t>Title Text</a:t>
            </a:r>
          </a:p>
        </p:txBody>
      </p:sp>
      <p:sp>
        <p:nvSpPr>
          <p:cNvPr id="39" name="Shape 39"/>
          <p:cNvSpPr/>
          <p:nvPr>
            <p:ph type="body" sz="half" idx="1"/>
          </p:nvPr>
        </p:nvSpPr>
        <p:spPr>
          <a:xfrm>
            <a:off x="457200" y="1600200"/>
            <a:ext cx="4038600" cy="4525963"/>
          </a:xfrm>
          <a:prstGeom prst="rect">
            <a:avLst/>
          </a:prstGeom>
        </p:spPr>
        <p:txBody>
          <a:bodyPr/>
          <a:lstStyle>
            <a:lvl1pPr>
              <a:spcBef>
                <a:spcPts val="600"/>
              </a:spcBef>
              <a:defRPr sz="2800"/>
            </a:lvl1pPr>
            <a:lvl2pPr marL="790575" indent="-333375">
              <a:spcBef>
                <a:spcPts val="600"/>
              </a:spcBef>
              <a:defRPr sz="2800"/>
            </a:lvl2pPr>
            <a:lvl3pPr marL="1234438" indent="-320038">
              <a:spcBef>
                <a:spcPts val="600"/>
              </a:spcBef>
              <a:defRPr sz="2800"/>
            </a:lvl3pPr>
            <a:lvl4pPr marL="1727200" indent="-355600">
              <a:spcBef>
                <a:spcPts val="600"/>
              </a:spcBef>
              <a:defRPr sz="2800"/>
            </a:lvl4pPr>
            <a:lvl5pPr marL="2184400" indent="-355600">
              <a:spcBef>
                <a:spcPts val="600"/>
              </a:spcBef>
              <a:defRPr sz="2800"/>
            </a:lvl5pPr>
          </a:lstStyle>
          <a:p>
            <a:pPr/>
            <a:r>
              <a:t>Body Level One</a:t>
            </a:r>
          </a:p>
          <a:p>
            <a:pPr lvl="1"/>
            <a:r>
              <a:t>Body Level Two</a:t>
            </a:r>
          </a:p>
          <a:p>
            <a:pPr lvl="2"/>
            <a:r>
              <a:t>Body Level Three</a:t>
            </a:r>
          </a:p>
          <a:p>
            <a:pPr lvl="3"/>
            <a:r>
              <a:t>Body Level Four</a:t>
            </a:r>
          </a:p>
          <a:p>
            <a:pPr lvl="4"/>
            <a:r>
              <a:t>Body Level Five</a:t>
            </a:r>
          </a:p>
        </p:txBody>
      </p:sp>
      <p:sp>
        <p:nvSpPr>
          <p:cNvPr id="40" name="Shape 40"/>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type="tx" showMasterSp="1" showMasterPhAnim="1">
  <p:cSld name="Comparison">
    <p:spTree>
      <p:nvGrpSpPr>
        <p:cNvPr id="1" name=""/>
        <p:cNvGrpSpPr/>
        <p:nvPr/>
      </p:nvGrpSpPr>
      <p:grpSpPr>
        <a:xfrm>
          <a:off x="0" y="0"/>
          <a:ext cx="0" cy="0"/>
          <a:chOff x="0" y="0"/>
          <a:chExt cx="0" cy="0"/>
        </a:xfrm>
      </p:grpSpPr>
      <p:sp>
        <p:nvSpPr>
          <p:cNvPr id="47" name="Shape 47"/>
          <p:cNvSpPr/>
          <p:nvPr>
            <p:ph type="title"/>
          </p:nvPr>
        </p:nvSpPr>
        <p:spPr>
          <a:prstGeom prst="rect">
            <a:avLst/>
          </a:prstGeom>
        </p:spPr>
        <p:txBody>
          <a:bodyPr/>
          <a:lstStyle/>
          <a:p>
            <a:pPr/>
            <a:r>
              <a:t>Title Text</a:t>
            </a:r>
          </a:p>
        </p:txBody>
      </p:sp>
      <p:sp>
        <p:nvSpPr>
          <p:cNvPr id="48" name="Shape 48"/>
          <p:cNvSpPr/>
          <p:nvPr>
            <p:ph type="body" sz="quarter" idx="1"/>
          </p:nvPr>
        </p:nvSpPr>
        <p:spPr>
          <a:xfrm>
            <a:off x="457200" y="1535112"/>
            <a:ext cx="4040188" cy="639763"/>
          </a:xfrm>
          <a:prstGeom prst="rect">
            <a:avLst/>
          </a:prstGeom>
        </p:spPr>
        <p:txBody>
          <a:bodyPr anchor="b"/>
          <a:lstStyle>
            <a:lvl1pPr marL="0" indent="0">
              <a:spcBef>
                <a:spcPts val="500"/>
              </a:spcBef>
              <a:buSzTx/>
              <a:buFontTx/>
              <a:buNone/>
              <a:defRPr b="1" sz="2400"/>
            </a:lvl1pPr>
            <a:lvl2pPr marL="0" indent="0">
              <a:spcBef>
                <a:spcPts val="500"/>
              </a:spcBef>
              <a:buSzTx/>
              <a:buFontTx/>
              <a:buNone/>
              <a:defRPr b="1" sz="2400"/>
            </a:lvl2pPr>
            <a:lvl3pPr marL="0" indent="0">
              <a:spcBef>
                <a:spcPts val="500"/>
              </a:spcBef>
              <a:buSzTx/>
              <a:buFontTx/>
              <a:buNone/>
              <a:defRPr b="1" sz="2400"/>
            </a:lvl3pPr>
            <a:lvl4pPr marL="0" indent="0">
              <a:spcBef>
                <a:spcPts val="500"/>
              </a:spcBef>
              <a:buSzTx/>
              <a:buFontTx/>
              <a:buNone/>
              <a:defRPr b="1" sz="2400"/>
            </a:lvl4pPr>
            <a:lvl5pPr marL="0" indent="0">
              <a:spcBef>
                <a:spcPts val="500"/>
              </a:spcBef>
              <a:buSzTx/>
              <a:buFontTx/>
              <a:buNone/>
              <a:defRPr b="1" sz="2400"/>
            </a:lvl5pPr>
          </a:lstStyle>
          <a:p>
            <a:pPr/>
            <a:r>
              <a:t>Body Level One</a:t>
            </a:r>
          </a:p>
          <a:p>
            <a:pPr lvl="1"/>
            <a:r>
              <a:t>Body Level Two</a:t>
            </a:r>
          </a:p>
          <a:p>
            <a:pPr lvl="2"/>
            <a:r>
              <a:t>Body Level Three</a:t>
            </a:r>
          </a:p>
          <a:p>
            <a:pPr lvl="3"/>
            <a:r>
              <a:t>Body Level Four</a:t>
            </a:r>
          </a:p>
          <a:p>
            <a:pPr lvl="4"/>
            <a:r>
              <a:t>Body Level Five</a:t>
            </a:r>
          </a:p>
        </p:txBody>
      </p:sp>
      <p:sp>
        <p:nvSpPr>
          <p:cNvPr id="49" name="Shape 49"/>
          <p:cNvSpPr/>
          <p:nvPr>
            <p:ph type="body" sz="quarter" idx="13"/>
          </p:nvPr>
        </p:nvSpPr>
        <p:spPr>
          <a:xfrm>
            <a:off x="4645025" y="1535111"/>
            <a:ext cx="4041775" cy="639766"/>
          </a:xfrm>
          <a:prstGeom prst="rect">
            <a:avLst/>
          </a:prstGeom>
        </p:spPr>
        <p:txBody>
          <a:bodyPr anchor="b"/>
          <a:lstStyle/>
          <a:p>
            <a:pPr/>
          </a:p>
        </p:txBody>
      </p:sp>
      <p:sp>
        <p:nvSpPr>
          <p:cNvPr id="50" name="Shape 50"/>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type="tx" showMasterSp="1" showMasterPhAnim="1">
  <p:cSld name="Title Only">
    <p:spTree>
      <p:nvGrpSpPr>
        <p:cNvPr id="1" name=""/>
        <p:cNvGrpSpPr/>
        <p:nvPr/>
      </p:nvGrpSpPr>
      <p:grpSpPr>
        <a:xfrm>
          <a:off x="0" y="0"/>
          <a:ext cx="0" cy="0"/>
          <a:chOff x="0" y="0"/>
          <a:chExt cx="0" cy="0"/>
        </a:xfrm>
      </p:grpSpPr>
      <p:sp>
        <p:nvSpPr>
          <p:cNvPr id="57" name="Shape 57"/>
          <p:cNvSpPr/>
          <p:nvPr>
            <p:ph type="title"/>
          </p:nvPr>
        </p:nvSpPr>
        <p:spPr>
          <a:prstGeom prst="rect">
            <a:avLst/>
          </a:prstGeom>
        </p:spPr>
        <p:txBody>
          <a:bodyPr/>
          <a:lstStyle/>
          <a:p>
            <a:pPr/>
            <a:r>
              <a:t>Title Text</a:t>
            </a:r>
          </a:p>
        </p:txBody>
      </p:sp>
      <p:sp>
        <p:nvSpPr>
          <p:cNvPr id="58" name="Shape 58"/>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type="tx" showMasterSp="1" showMasterPhAnim="1">
  <p:cSld name="Blank">
    <p:spTree>
      <p:nvGrpSpPr>
        <p:cNvPr id="1" name=""/>
        <p:cNvGrpSpPr/>
        <p:nvPr/>
      </p:nvGrpSpPr>
      <p:grpSpPr>
        <a:xfrm>
          <a:off x="0" y="0"/>
          <a:ext cx="0" cy="0"/>
          <a:chOff x="0" y="0"/>
          <a:chExt cx="0" cy="0"/>
        </a:xfrm>
      </p:grpSpPr>
      <p:sp>
        <p:nvSpPr>
          <p:cNvPr id="65" name="Shape 65"/>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type="tx" showMasterSp="1" showMasterPhAnim="1">
  <p:cSld name="Content with Caption">
    <p:spTree>
      <p:nvGrpSpPr>
        <p:cNvPr id="1" name=""/>
        <p:cNvGrpSpPr/>
        <p:nvPr/>
      </p:nvGrpSpPr>
      <p:grpSpPr>
        <a:xfrm>
          <a:off x="0" y="0"/>
          <a:ext cx="0" cy="0"/>
          <a:chOff x="0" y="0"/>
          <a:chExt cx="0" cy="0"/>
        </a:xfrm>
      </p:grpSpPr>
      <p:sp>
        <p:nvSpPr>
          <p:cNvPr id="72" name="Shape 72"/>
          <p:cNvSpPr/>
          <p:nvPr>
            <p:ph type="title"/>
          </p:nvPr>
        </p:nvSpPr>
        <p:spPr>
          <a:xfrm>
            <a:off x="457200" y="273050"/>
            <a:ext cx="3008316" cy="1162050"/>
          </a:xfrm>
          <a:prstGeom prst="rect">
            <a:avLst/>
          </a:prstGeom>
        </p:spPr>
        <p:txBody>
          <a:bodyPr anchor="b"/>
          <a:lstStyle>
            <a:lvl1pPr algn="l">
              <a:defRPr b="1" sz="2000"/>
            </a:lvl1pPr>
          </a:lstStyle>
          <a:p>
            <a:pPr/>
            <a:r>
              <a:t>Title Text</a:t>
            </a:r>
          </a:p>
        </p:txBody>
      </p:sp>
      <p:sp>
        <p:nvSpPr>
          <p:cNvPr id="73" name="Shape 73"/>
          <p:cNvSpPr/>
          <p:nvPr>
            <p:ph type="body" idx="1"/>
          </p:nvPr>
        </p:nvSpPr>
        <p:spPr>
          <a:xfrm>
            <a:off x="3575050" y="273050"/>
            <a:ext cx="5111750" cy="5853113"/>
          </a:xfrm>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74" name="Shape 74"/>
          <p:cNvSpPr/>
          <p:nvPr>
            <p:ph type="body" sz="half" idx="13"/>
          </p:nvPr>
        </p:nvSpPr>
        <p:spPr>
          <a:xfrm>
            <a:off x="457198" y="1435100"/>
            <a:ext cx="3008317" cy="4691063"/>
          </a:xfrm>
          <a:prstGeom prst="rect">
            <a:avLst/>
          </a:prstGeom>
        </p:spPr>
        <p:txBody>
          <a:bodyPr/>
          <a:lstStyle/>
          <a:p>
            <a:pPr/>
          </a:p>
        </p:txBody>
      </p:sp>
      <p:sp>
        <p:nvSpPr>
          <p:cNvPr id="75" name="Shape 75"/>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type="tx" showMasterSp="1" showMasterPhAnim="1">
  <p:cSld name="Picture with Caption">
    <p:spTree>
      <p:nvGrpSpPr>
        <p:cNvPr id="1" name=""/>
        <p:cNvGrpSpPr/>
        <p:nvPr/>
      </p:nvGrpSpPr>
      <p:grpSpPr>
        <a:xfrm>
          <a:off x="0" y="0"/>
          <a:ext cx="0" cy="0"/>
          <a:chOff x="0" y="0"/>
          <a:chExt cx="0" cy="0"/>
        </a:xfrm>
      </p:grpSpPr>
      <p:sp>
        <p:nvSpPr>
          <p:cNvPr id="82" name="Shape 82"/>
          <p:cNvSpPr/>
          <p:nvPr>
            <p:ph type="title"/>
          </p:nvPr>
        </p:nvSpPr>
        <p:spPr>
          <a:xfrm>
            <a:off x="1792288" y="4800600"/>
            <a:ext cx="5486403" cy="566738"/>
          </a:xfrm>
          <a:prstGeom prst="rect">
            <a:avLst/>
          </a:prstGeom>
        </p:spPr>
        <p:txBody>
          <a:bodyPr anchor="b"/>
          <a:lstStyle>
            <a:lvl1pPr algn="l">
              <a:defRPr b="1" sz="2000"/>
            </a:lvl1pPr>
          </a:lstStyle>
          <a:p>
            <a:pPr/>
            <a:r>
              <a:t>Title Text</a:t>
            </a:r>
          </a:p>
        </p:txBody>
      </p:sp>
      <p:sp>
        <p:nvSpPr>
          <p:cNvPr id="83" name="Shape 83"/>
          <p:cNvSpPr/>
          <p:nvPr>
            <p:ph type="pic" sz="half" idx="13"/>
          </p:nvPr>
        </p:nvSpPr>
        <p:spPr>
          <a:xfrm>
            <a:off x="1792288" y="612775"/>
            <a:ext cx="5486403" cy="4114800"/>
          </a:xfrm>
          <a:prstGeom prst="rect">
            <a:avLst/>
          </a:prstGeom>
        </p:spPr>
        <p:txBody>
          <a:bodyPr lIns="91439" tIns="45719" rIns="91439" bIns="45719">
            <a:noAutofit/>
          </a:bodyPr>
          <a:lstStyle/>
          <a:p>
            <a:pPr/>
          </a:p>
        </p:txBody>
      </p:sp>
      <p:sp>
        <p:nvSpPr>
          <p:cNvPr id="84" name="Shape 84"/>
          <p:cNvSpPr/>
          <p:nvPr>
            <p:ph type="body" sz="quarter" idx="1"/>
          </p:nvPr>
        </p:nvSpPr>
        <p:spPr>
          <a:xfrm>
            <a:off x="1792288" y="5367337"/>
            <a:ext cx="5486403" cy="804865"/>
          </a:xfrm>
          <a:prstGeom prst="rect">
            <a:avLst/>
          </a:prstGeom>
        </p:spPr>
        <p:txBody>
          <a:bodyPr/>
          <a:lstStyle>
            <a:lvl1pPr marL="0" indent="0">
              <a:spcBef>
                <a:spcPts val="300"/>
              </a:spcBef>
              <a:buSzTx/>
              <a:buFontTx/>
              <a:buNone/>
              <a:defRPr sz="1400"/>
            </a:lvl1pPr>
            <a:lvl2pPr marL="0" indent="0">
              <a:spcBef>
                <a:spcPts val="300"/>
              </a:spcBef>
              <a:buSzTx/>
              <a:buFontTx/>
              <a:buNone/>
              <a:defRPr sz="1400"/>
            </a:lvl2pPr>
            <a:lvl3pPr marL="0" indent="0">
              <a:spcBef>
                <a:spcPts val="300"/>
              </a:spcBef>
              <a:buSzTx/>
              <a:buFontTx/>
              <a:buNone/>
              <a:defRPr sz="1400"/>
            </a:lvl3pPr>
            <a:lvl4pPr marL="0" indent="0">
              <a:spcBef>
                <a:spcPts val="300"/>
              </a:spcBef>
              <a:buSzTx/>
              <a:buFontTx/>
              <a:buNone/>
              <a:defRPr sz="1400"/>
            </a:lvl4pPr>
            <a:lvl5pPr marL="0" indent="0">
              <a:spcBef>
                <a:spcPts val="300"/>
              </a:spcBef>
              <a:buSzTx/>
              <a:buFontTx/>
              <a:buNone/>
              <a:defRPr sz="1400"/>
            </a:lvl5pPr>
          </a:lstStyle>
          <a:p>
            <a:pPr/>
            <a:r>
              <a:t>Body Level One</a:t>
            </a:r>
          </a:p>
          <a:p>
            <a:pPr lvl="1"/>
            <a:r>
              <a:t>Body Level Two</a:t>
            </a:r>
          </a:p>
          <a:p>
            <a:pPr lvl="2"/>
            <a:r>
              <a:t>Body Level Three</a:t>
            </a:r>
          </a:p>
          <a:p>
            <a:pPr lvl="3"/>
            <a:r>
              <a:t>Body Level Four</a:t>
            </a:r>
          </a:p>
          <a:p>
            <a:pPr lvl="4"/>
            <a:r>
              <a:t>Body Level Five</a:t>
            </a:r>
          </a:p>
        </p:txBody>
      </p:sp>
      <p:sp>
        <p:nvSpPr>
          <p:cNvPr id="85" name="Shape 85"/>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standalone="yes"?><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p:bgPr>
    </p:bg>
    <p:spTree>
      <p:nvGrpSpPr>
        <p:cNvPr id="1" name=""/>
        <p:cNvGrpSpPr/>
        <p:nvPr/>
      </p:nvGrpSpPr>
      <p:grpSpPr>
        <a:xfrm>
          <a:off x="0" y="0"/>
          <a:ext cx="0" cy="0"/>
          <a:chOff x="0" y="0"/>
          <a:chExt cx="0" cy="0"/>
        </a:xfrm>
      </p:grpSpPr>
      <p:sp>
        <p:nvSpPr>
          <p:cNvPr id="2" name="Shape 2"/>
          <p:cNvSpPr/>
          <p:nvPr>
            <p:ph type="title"/>
          </p:nvPr>
        </p:nvSpPr>
        <p:spPr>
          <a:xfrm>
            <a:off x="457200" y="274638"/>
            <a:ext cx="8229600" cy="1143001"/>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chor="ctr">
            <a:normAutofit fontScale="100000" lnSpcReduction="0"/>
          </a:bodyPr>
          <a:lstStyle/>
          <a:p>
            <a:pPr/>
            <a:r>
              <a:t>Title Text</a:t>
            </a:r>
          </a:p>
        </p:txBody>
      </p:sp>
      <p:sp>
        <p:nvSpPr>
          <p:cNvPr id="3" name="Shape 3"/>
          <p:cNvSpPr/>
          <p:nvPr>
            <p:ph type="body" idx="1"/>
          </p:nvPr>
        </p:nvSpPr>
        <p:spPr>
          <a:xfrm>
            <a:off x="457200" y="1600200"/>
            <a:ext cx="8229600" cy="4525963"/>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ormAutofit fontScale="100000" lnSpcReduction="0"/>
          </a:bodyPr>
          <a:lstStyle/>
          <a:p>
            <a:pPr/>
            <a:r>
              <a:t>Body Level One</a:t>
            </a:r>
          </a:p>
          <a:p>
            <a:pPr lvl="1"/>
            <a:r>
              <a:t>Body Level Two</a:t>
            </a:r>
          </a:p>
          <a:p>
            <a:pPr lvl="2"/>
            <a:r>
              <a:t>Body Level Three</a:t>
            </a:r>
          </a:p>
          <a:p>
            <a:pPr lvl="3"/>
            <a:r>
              <a:t>Body Level Four</a:t>
            </a:r>
          </a:p>
          <a:p>
            <a:pPr lvl="4"/>
            <a:r>
              <a:t>Body Level Five</a:t>
            </a:r>
          </a:p>
        </p:txBody>
      </p:sp>
      <p:sp>
        <p:nvSpPr>
          <p:cNvPr id="4" name="Shape 4"/>
          <p:cNvSpPr/>
          <p:nvPr>
            <p:ph type="sldNum" sz="quarter" idx="2"/>
          </p:nvPr>
        </p:nvSpPr>
        <p:spPr>
          <a:xfrm>
            <a:off x="8422823" y="6404294"/>
            <a:ext cx="263978" cy="269237"/>
          </a:xfrm>
          <a:prstGeom prst="rect">
            <a:avLst/>
          </a:prstGeom>
          <a:ln w="12700">
            <a:miter lim="400000"/>
          </a:ln>
        </p:spPr>
        <p:txBody>
          <a:bodyPr wrap="none" lIns="45718" tIns="45718" rIns="45718" bIns="45718" anchor="ctr">
            <a:spAutoFit/>
          </a:bodyPr>
          <a:lstStyle>
            <a:lvl1pPr algn="r">
              <a:defRPr sz="1200">
                <a:solidFill>
                  <a:srgbClr val="888888"/>
                </a:solidFill>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transition xmlns:p14="http://schemas.microsoft.com/office/powerpoint/2010/main" spd="med" advClick="1"/>
  <p:txStyles>
    <p:titleStyle>
      <a:lvl1pPr marL="0" marR="0" indent="0" algn="ctr" defTabSz="914400" rtl="0" latinLnBrk="0">
        <a:lnSpc>
          <a:spcPct val="100000"/>
        </a:lnSpc>
        <a:spcBef>
          <a:spcPts val="0"/>
        </a:spcBef>
        <a:spcAft>
          <a:spcPts val="0"/>
        </a:spcAft>
        <a:buClrTx/>
        <a:buSzTx/>
        <a:buFontTx/>
        <a:buNone/>
        <a:tabLst/>
        <a:defRPr b="0" baseline="0" cap="none" i="0" spc="0" strike="noStrike" sz="4400" u="none">
          <a:ln>
            <a:noFill/>
          </a:ln>
          <a:solidFill>
            <a:srgbClr val="000000"/>
          </a:solidFill>
          <a:uFillTx/>
          <a:latin typeface="+mn-lt"/>
          <a:ea typeface="+mn-ea"/>
          <a:cs typeface="+mn-cs"/>
          <a:sym typeface="Calibri"/>
        </a:defRPr>
      </a:lvl1pPr>
      <a:lvl2pPr marL="0" marR="0" indent="0" algn="ctr" defTabSz="914400" rtl="0" latinLnBrk="0">
        <a:lnSpc>
          <a:spcPct val="100000"/>
        </a:lnSpc>
        <a:spcBef>
          <a:spcPts val="0"/>
        </a:spcBef>
        <a:spcAft>
          <a:spcPts val="0"/>
        </a:spcAft>
        <a:buClrTx/>
        <a:buSzTx/>
        <a:buFontTx/>
        <a:buNone/>
        <a:tabLst/>
        <a:defRPr b="0" baseline="0" cap="none" i="0" spc="0" strike="noStrike" sz="4400" u="none">
          <a:ln>
            <a:noFill/>
          </a:ln>
          <a:solidFill>
            <a:srgbClr val="000000"/>
          </a:solidFill>
          <a:uFillTx/>
          <a:latin typeface="+mn-lt"/>
          <a:ea typeface="+mn-ea"/>
          <a:cs typeface="+mn-cs"/>
          <a:sym typeface="Calibri"/>
        </a:defRPr>
      </a:lvl2pPr>
      <a:lvl3pPr marL="0" marR="0" indent="0" algn="ctr" defTabSz="914400" rtl="0" latinLnBrk="0">
        <a:lnSpc>
          <a:spcPct val="100000"/>
        </a:lnSpc>
        <a:spcBef>
          <a:spcPts val="0"/>
        </a:spcBef>
        <a:spcAft>
          <a:spcPts val="0"/>
        </a:spcAft>
        <a:buClrTx/>
        <a:buSzTx/>
        <a:buFontTx/>
        <a:buNone/>
        <a:tabLst/>
        <a:defRPr b="0" baseline="0" cap="none" i="0" spc="0" strike="noStrike" sz="4400" u="none">
          <a:ln>
            <a:noFill/>
          </a:ln>
          <a:solidFill>
            <a:srgbClr val="000000"/>
          </a:solidFill>
          <a:uFillTx/>
          <a:latin typeface="+mn-lt"/>
          <a:ea typeface="+mn-ea"/>
          <a:cs typeface="+mn-cs"/>
          <a:sym typeface="Calibri"/>
        </a:defRPr>
      </a:lvl3pPr>
      <a:lvl4pPr marL="0" marR="0" indent="0" algn="ctr" defTabSz="914400" rtl="0" latinLnBrk="0">
        <a:lnSpc>
          <a:spcPct val="100000"/>
        </a:lnSpc>
        <a:spcBef>
          <a:spcPts val="0"/>
        </a:spcBef>
        <a:spcAft>
          <a:spcPts val="0"/>
        </a:spcAft>
        <a:buClrTx/>
        <a:buSzTx/>
        <a:buFontTx/>
        <a:buNone/>
        <a:tabLst/>
        <a:defRPr b="0" baseline="0" cap="none" i="0" spc="0" strike="noStrike" sz="4400" u="none">
          <a:ln>
            <a:noFill/>
          </a:ln>
          <a:solidFill>
            <a:srgbClr val="000000"/>
          </a:solidFill>
          <a:uFillTx/>
          <a:latin typeface="+mn-lt"/>
          <a:ea typeface="+mn-ea"/>
          <a:cs typeface="+mn-cs"/>
          <a:sym typeface="Calibri"/>
        </a:defRPr>
      </a:lvl4pPr>
      <a:lvl5pPr marL="0" marR="0" indent="0" algn="ctr" defTabSz="914400" rtl="0" latinLnBrk="0">
        <a:lnSpc>
          <a:spcPct val="100000"/>
        </a:lnSpc>
        <a:spcBef>
          <a:spcPts val="0"/>
        </a:spcBef>
        <a:spcAft>
          <a:spcPts val="0"/>
        </a:spcAft>
        <a:buClrTx/>
        <a:buSzTx/>
        <a:buFontTx/>
        <a:buNone/>
        <a:tabLst/>
        <a:defRPr b="0" baseline="0" cap="none" i="0" spc="0" strike="noStrike" sz="4400" u="none">
          <a:ln>
            <a:noFill/>
          </a:ln>
          <a:solidFill>
            <a:srgbClr val="000000"/>
          </a:solidFill>
          <a:uFillTx/>
          <a:latin typeface="+mn-lt"/>
          <a:ea typeface="+mn-ea"/>
          <a:cs typeface="+mn-cs"/>
          <a:sym typeface="Calibri"/>
        </a:defRPr>
      </a:lvl5pPr>
      <a:lvl6pPr marL="0" marR="0" indent="0" algn="ctr" defTabSz="914400" rtl="0" latinLnBrk="0">
        <a:lnSpc>
          <a:spcPct val="100000"/>
        </a:lnSpc>
        <a:spcBef>
          <a:spcPts val="0"/>
        </a:spcBef>
        <a:spcAft>
          <a:spcPts val="0"/>
        </a:spcAft>
        <a:buClrTx/>
        <a:buSzTx/>
        <a:buFontTx/>
        <a:buNone/>
        <a:tabLst/>
        <a:defRPr b="0" baseline="0" cap="none" i="0" spc="0" strike="noStrike" sz="4400" u="none">
          <a:ln>
            <a:noFill/>
          </a:ln>
          <a:solidFill>
            <a:srgbClr val="000000"/>
          </a:solidFill>
          <a:uFillTx/>
          <a:latin typeface="+mn-lt"/>
          <a:ea typeface="+mn-ea"/>
          <a:cs typeface="+mn-cs"/>
          <a:sym typeface="Calibri"/>
        </a:defRPr>
      </a:lvl6pPr>
      <a:lvl7pPr marL="0" marR="0" indent="0" algn="ctr" defTabSz="914400" rtl="0" latinLnBrk="0">
        <a:lnSpc>
          <a:spcPct val="100000"/>
        </a:lnSpc>
        <a:spcBef>
          <a:spcPts val="0"/>
        </a:spcBef>
        <a:spcAft>
          <a:spcPts val="0"/>
        </a:spcAft>
        <a:buClrTx/>
        <a:buSzTx/>
        <a:buFontTx/>
        <a:buNone/>
        <a:tabLst/>
        <a:defRPr b="0" baseline="0" cap="none" i="0" spc="0" strike="noStrike" sz="4400" u="none">
          <a:ln>
            <a:noFill/>
          </a:ln>
          <a:solidFill>
            <a:srgbClr val="000000"/>
          </a:solidFill>
          <a:uFillTx/>
          <a:latin typeface="+mn-lt"/>
          <a:ea typeface="+mn-ea"/>
          <a:cs typeface="+mn-cs"/>
          <a:sym typeface="Calibri"/>
        </a:defRPr>
      </a:lvl7pPr>
      <a:lvl8pPr marL="0" marR="0" indent="0" algn="ctr" defTabSz="914400" rtl="0" latinLnBrk="0">
        <a:lnSpc>
          <a:spcPct val="100000"/>
        </a:lnSpc>
        <a:spcBef>
          <a:spcPts val="0"/>
        </a:spcBef>
        <a:spcAft>
          <a:spcPts val="0"/>
        </a:spcAft>
        <a:buClrTx/>
        <a:buSzTx/>
        <a:buFontTx/>
        <a:buNone/>
        <a:tabLst/>
        <a:defRPr b="0" baseline="0" cap="none" i="0" spc="0" strike="noStrike" sz="4400" u="none">
          <a:ln>
            <a:noFill/>
          </a:ln>
          <a:solidFill>
            <a:srgbClr val="000000"/>
          </a:solidFill>
          <a:uFillTx/>
          <a:latin typeface="+mn-lt"/>
          <a:ea typeface="+mn-ea"/>
          <a:cs typeface="+mn-cs"/>
          <a:sym typeface="Calibri"/>
        </a:defRPr>
      </a:lvl8pPr>
      <a:lvl9pPr marL="0" marR="0" indent="0" algn="ctr" defTabSz="914400" rtl="0" latinLnBrk="0">
        <a:lnSpc>
          <a:spcPct val="100000"/>
        </a:lnSpc>
        <a:spcBef>
          <a:spcPts val="0"/>
        </a:spcBef>
        <a:spcAft>
          <a:spcPts val="0"/>
        </a:spcAft>
        <a:buClrTx/>
        <a:buSzTx/>
        <a:buFontTx/>
        <a:buNone/>
        <a:tabLst/>
        <a:defRPr b="0" baseline="0" cap="none" i="0" spc="0" strike="noStrike" sz="4400" u="none">
          <a:ln>
            <a:noFill/>
          </a:ln>
          <a:solidFill>
            <a:srgbClr val="000000"/>
          </a:solidFill>
          <a:uFillTx/>
          <a:latin typeface="+mn-lt"/>
          <a:ea typeface="+mn-ea"/>
          <a:cs typeface="+mn-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b="0" baseline="0" cap="none" i="0" spc="0" strike="noStrike" sz="3200" u="none">
          <a:ln>
            <a:noFill/>
          </a:ln>
          <a:solidFill>
            <a:srgbClr val="000000"/>
          </a:solidFill>
          <a:uFillTx/>
          <a:latin typeface="+mn-lt"/>
          <a:ea typeface="+mn-ea"/>
          <a:cs typeface="+mn-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b="0" baseline="0" cap="none" i="0" spc="0" strike="noStrike" sz="3200" u="none">
          <a:ln>
            <a:noFill/>
          </a:ln>
          <a:solidFill>
            <a:srgbClr val="000000"/>
          </a:solidFill>
          <a:uFillTx/>
          <a:latin typeface="+mn-lt"/>
          <a:ea typeface="+mn-ea"/>
          <a:cs typeface="+mn-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b="0" baseline="0" cap="none" i="0" spc="0" strike="noStrike" sz="3200" u="none">
          <a:ln>
            <a:noFill/>
          </a:ln>
          <a:solidFill>
            <a:srgbClr val="000000"/>
          </a:solidFill>
          <a:uFillTx/>
          <a:latin typeface="+mn-lt"/>
          <a:ea typeface="+mn-ea"/>
          <a:cs typeface="+mn-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b="0" baseline="0" cap="none" i="0" spc="0" strike="noStrike" sz="3200" u="none">
          <a:ln>
            <a:noFill/>
          </a:ln>
          <a:solidFill>
            <a:srgbClr val="000000"/>
          </a:solidFill>
          <a:uFillTx/>
          <a:latin typeface="+mn-lt"/>
          <a:ea typeface="+mn-ea"/>
          <a:cs typeface="+mn-cs"/>
          <a:sym typeface="Calibri"/>
        </a:defRPr>
      </a:lvl4pPr>
      <a:lvl5pPr marL="2194560" marR="0" indent="-365760" algn="l" defTabSz="914400" rtl="0" latinLnBrk="0">
        <a:lnSpc>
          <a:spcPct val="100000"/>
        </a:lnSpc>
        <a:spcBef>
          <a:spcPts val="700"/>
        </a:spcBef>
        <a:spcAft>
          <a:spcPts val="0"/>
        </a:spcAft>
        <a:buClrTx/>
        <a:buSzPct val="100000"/>
        <a:buFont typeface="Arial"/>
        <a:buChar char="»"/>
        <a:tabLst/>
        <a:defRPr b="0" baseline="0" cap="none" i="0" spc="0" strike="noStrike" sz="3200" u="none">
          <a:ln>
            <a:noFill/>
          </a:ln>
          <a:solidFill>
            <a:srgbClr val="000000"/>
          </a:solidFill>
          <a:uFillTx/>
          <a:latin typeface="+mn-lt"/>
          <a:ea typeface="+mn-ea"/>
          <a:cs typeface="+mn-cs"/>
          <a:sym typeface="Calibri"/>
        </a:defRPr>
      </a:lvl5pPr>
      <a:lvl6pPr marL="2651760" marR="0" indent="-365760" algn="l" defTabSz="914400" rtl="0" latinLnBrk="0">
        <a:lnSpc>
          <a:spcPct val="100000"/>
        </a:lnSpc>
        <a:spcBef>
          <a:spcPts val="700"/>
        </a:spcBef>
        <a:spcAft>
          <a:spcPts val="0"/>
        </a:spcAft>
        <a:buClrTx/>
        <a:buSzPct val="100000"/>
        <a:buFont typeface="Arial"/>
        <a:buChar char="•"/>
        <a:tabLst/>
        <a:defRPr b="0" baseline="0" cap="none" i="0" spc="0" strike="noStrike" sz="3200" u="none">
          <a:ln>
            <a:noFill/>
          </a:ln>
          <a:solidFill>
            <a:srgbClr val="000000"/>
          </a:solidFill>
          <a:uFillTx/>
          <a:latin typeface="+mn-lt"/>
          <a:ea typeface="+mn-ea"/>
          <a:cs typeface="+mn-cs"/>
          <a:sym typeface="Calibri"/>
        </a:defRPr>
      </a:lvl6pPr>
      <a:lvl7pPr marL="3108960" marR="0" indent="-365760" algn="l" defTabSz="914400" rtl="0" latinLnBrk="0">
        <a:lnSpc>
          <a:spcPct val="100000"/>
        </a:lnSpc>
        <a:spcBef>
          <a:spcPts val="700"/>
        </a:spcBef>
        <a:spcAft>
          <a:spcPts val="0"/>
        </a:spcAft>
        <a:buClrTx/>
        <a:buSzPct val="100000"/>
        <a:buFont typeface="Arial"/>
        <a:buChar char="•"/>
        <a:tabLst/>
        <a:defRPr b="0" baseline="0" cap="none" i="0" spc="0" strike="noStrike" sz="3200" u="none">
          <a:ln>
            <a:noFill/>
          </a:ln>
          <a:solidFill>
            <a:srgbClr val="000000"/>
          </a:solidFill>
          <a:uFillTx/>
          <a:latin typeface="+mn-lt"/>
          <a:ea typeface="+mn-ea"/>
          <a:cs typeface="+mn-cs"/>
          <a:sym typeface="Calibri"/>
        </a:defRPr>
      </a:lvl7pPr>
      <a:lvl8pPr marL="3566159" marR="0" indent="-365759" algn="l" defTabSz="914400" rtl="0" latinLnBrk="0">
        <a:lnSpc>
          <a:spcPct val="100000"/>
        </a:lnSpc>
        <a:spcBef>
          <a:spcPts val="700"/>
        </a:spcBef>
        <a:spcAft>
          <a:spcPts val="0"/>
        </a:spcAft>
        <a:buClrTx/>
        <a:buSzPct val="100000"/>
        <a:buFont typeface="Arial"/>
        <a:buChar char="•"/>
        <a:tabLst/>
        <a:defRPr b="0" baseline="0" cap="none" i="0" spc="0" strike="noStrike" sz="3200" u="none">
          <a:ln>
            <a:noFill/>
          </a:ln>
          <a:solidFill>
            <a:srgbClr val="000000"/>
          </a:solidFill>
          <a:uFillTx/>
          <a:latin typeface="+mn-lt"/>
          <a:ea typeface="+mn-ea"/>
          <a:cs typeface="+mn-cs"/>
          <a:sym typeface="Calibri"/>
        </a:defRPr>
      </a:lvl8pPr>
      <a:lvl9pPr marL="4023359" marR="0" indent="-365759" algn="l" defTabSz="914400" rtl="0" latinLnBrk="0">
        <a:lnSpc>
          <a:spcPct val="100000"/>
        </a:lnSpc>
        <a:spcBef>
          <a:spcPts val="700"/>
        </a:spcBef>
        <a:spcAft>
          <a:spcPts val="0"/>
        </a:spcAft>
        <a:buClrTx/>
        <a:buSzPct val="100000"/>
        <a:buFont typeface="Arial"/>
        <a:buChar char="•"/>
        <a:tabLst/>
        <a:defRPr b="0" baseline="0" cap="none" i="0" spc="0" strike="noStrike" sz="3200" u="none">
          <a:ln>
            <a:noFill/>
          </a:ln>
          <a:solidFill>
            <a:srgbClr val="000000"/>
          </a:solidFill>
          <a:uFillTx/>
          <a:latin typeface="+mn-lt"/>
          <a:ea typeface="+mn-ea"/>
          <a:cs typeface="+mn-cs"/>
          <a:sym typeface="Calibri"/>
        </a:defRPr>
      </a:lvl9pPr>
    </p:bodyStyle>
    <p:otherStyle>
      <a:lvl1pPr marL="0" marR="0" indent="0" algn="r" defTabSz="914400" rtl="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Calibri"/>
        </a:defRPr>
      </a:lvl9pPr>
    </p:otherStyle>
  </p:txStyles>
</p:sldMaster>
</file>

<file path=ppt/slides/_rels/slide1.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jpeg"/></Relationships>

</file>

<file path=ppt/slides/_rels/slide10.xml.rels><?xml version="1.0" encoding="UTF-8" standalone="yes"?><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8.jpeg"/></Relationships>

</file>

<file path=ppt/slides/_rels/slide13.xml.rels><?xml version="1.0" encoding="UTF-8" standalone="yes"?><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9.jpeg"/></Relationships>

</file>

<file path=ppt/slides/_rels/slide16.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video" Target="../media/media1.mov"/><Relationship Id="rId3" Type="http://schemas.microsoft.com/office/2007/relationships/media" Target="../media/media1.mov"/><Relationship Id="rId4" Type="http://schemas.openxmlformats.org/officeDocument/2006/relationships/image" Target="../media/image3.png"/></Relationships>

</file>

<file path=ppt/slides/_rels/slide17.xml.rels><?xml version="1.0" encoding="UTF-8" standalone="yes"?><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s://mechanicaldolphin.com/2017/04/16/library-island-the-professional-benefit-of-play/" TargetMode="External"/><Relationship Id="rId3" Type="http://schemas.openxmlformats.org/officeDocument/2006/relationships/hyperlink" Target="http://www.mechanicaldolphin.com" TargetMode="External"/><Relationship Id="rId4" Type="http://schemas.openxmlformats.org/officeDocument/2006/relationships/hyperlink" Target="http://twitter.com/drmattfinch" TargetMode="External"/></Relationships>

</file>

<file path=ppt/slides/_rels/slide2.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hyperlink" Target="https://mechanicaldolphin.com/2014/10/14/comic-book-dice-a-sequential-storytelling-game/" TargetMode="External"/></Relationships>

</file>

<file path=ppt/slides/_rels/slide3.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eg"/><Relationship Id="rId3" Type="http://schemas.openxmlformats.org/officeDocument/2006/relationships/hyperlink" Target="https://www.theguardian.com/books/2015/dec/15/the-eternaut-hector-german-oesterheld-francisco-solano-lopez-review" TargetMode="External"/></Relationships>

</file>

<file path=ppt/slides/_rels/slide4.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s>

</file>

<file path=ppt/slides/_rels/slide5.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jpeg"/><Relationship Id="rId3" Type="http://schemas.openxmlformats.org/officeDocument/2006/relationships/image" Target="../media/image5.jpeg"/><Relationship Id="rId4" Type="http://schemas.openxmlformats.org/officeDocument/2006/relationships/image" Target="../media/image6.jpeg"/><Relationship Id="rId5" Type="http://schemas.openxmlformats.org/officeDocument/2006/relationships/hyperlink" Target="http://blogs.slq.qld.gov.au/plconnect/2017/02/21/play-your-cards-right-a-quick-stem-game/" TargetMode="External"/></Relationships>

</file>

<file path=ppt/slides/_rels/slide6.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png"/><Relationship Id="rId3" Type="http://schemas.openxmlformats.org/officeDocument/2006/relationships/hyperlink" Target="https://www.theguardian.com/media/2016/apr/06/bbc-tony-ageh-new-york-public-library" TargetMode="External"/></Relationships>

</file>

<file path=ppt/slides/_rels/slide7.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jpeg"/></Relationships>

</file>

<file path=ppt/slides/_rels/slide8.xml.rels><?xml version="1.0" encoding="UTF-8" standalone="yes"?><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21" name="image1.jpeg"/>
          <p:cNvPicPr>
            <a:picLocks noChangeAspect="1"/>
          </p:cNvPicPr>
          <p:nvPr/>
        </p:nvPicPr>
        <p:blipFill>
          <a:blip r:embed="rId2">
            <a:extLst/>
          </a:blip>
          <a:stretch>
            <a:fillRect/>
          </a:stretch>
        </p:blipFill>
        <p:spPr>
          <a:xfrm>
            <a:off x="-2936" y="-125015"/>
            <a:ext cx="10502294" cy="7001528"/>
          </a:xfrm>
          <a:prstGeom prst="rect">
            <a:avLst/>
          </a:prstGeom>
          <a:ln w="12700">
            <a:miter lim="400000"/>
          </a:ln>
        </p:spPr>
      </p:pic>
      <p:sp>
        <p:nvSpPr>
          <p:cNvPr id="122" name="Shape 122"/>
          <p:cNvSpPr/>
          <p:nvPr>
            <p:ph type="title"/>
          </p:nvPr>
        </p:nvSpPr>
        <p:spPr>
          <a:xfrm>
            <a:off x="3719164" y="-679155"/>
            <a:ext cx="4916837" cy="3408616"/>
          </a:xfrm>
          <a:prstGeom prst="rect">
            <a:avLst/>
          </a:prstGeom>
        </p:spPr>
        <p:txBody>
          <a:bodyPr/>
          <a:lstStyle/>
          <a:p>
            <a:pPr>
              <a:defRPr sz="5800">
                <a:solidFill>
                  <a:srgbClr val="FFFFFF"/>
                </a:solidFill>
                <a:latin typeface="Futura"/>
                <a:ea typeface="Futura"/>
                <a:cs typeface="Futura"/>
                <a:sym typeface="Futura"/>
              </a:defRPr>
            </a:pPr>
            <a:r>
              <a:t>Library Island</a:t>
            </a:r>
          </a:p>
          <a:p>
            <a:pPr>
              <a:defRPr sz="5800">
                <a:solidFill>
                  <a:srgbClr val="FFFFFF"/>
                </a:solidFill>
                <a:latin typeface="Futura"/>
                <a:ea typeface="Futura"/>
                <a:cs typeface="Futura"/>
                <a:sym typeface="Futura"/>
              </a:defRPr>
            </a:pPr>
            <a:r>
              <a:t>Player Notes</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50" name="Shape 150"/>
          <p:cNvSpPr/>
          <p:nvPr/>
        </p:nvSpPr>
        <p:spPr>
          <a:xfrm>
            <a:off x="383356" y="1897837"/>
            <a:ext cx="8377288" cy="3062319"/>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ctr">
              <a:defRPr sz="3600">
                <a:latin typeface="Futura"/>
                <a:ea typeface="Futura"/>
                <a:cs typeface="Futura"/>
                <a:sym typeface="Futura"/>
              </a:defRPr>
            </a:pPr>
            <a:r>
              <a:t>Five-year mission</a:t>
            </a:r>
          </a:p>
          <a:p>
            <a:pPr algn="ctr">
              <a:defRPr sz="3600">
                <a:latin typeface="Futura"/>
                <a:ea typeface="Futura"/>
                <a:cs typeface="Futura"/>
                <a:sym typeface="Futura"/>
              </a:defRPr>
            </a:pPr>
          </a:p>
          <a:p>
            <a:pPr algn="ctr">
              <a:defRPr sz="3600">
                <a:latin typeface="Futura"/>
                <a:ea typeface="Futura"/>
                <a:cs typeface="Futura"/>
                <a:sym typeface="Futura"/>
              </a:defRPr>
            </a:pPr>
            <a:r>
              <a:t>We had to agree </a:t>
            </a:r>
            <a:r>
              <a:rPr u="sng"/>
              <a:t>four priorities</a:t>
            </a:r>
            <a:r>
              <a:t> to address in the five year run of </a:t>
            </a:r>
          </a:p>
          <a:p>
            <a:pPr algn="ctr">
              <a:defRPr sz="3600">
                <a:latin typeface="Futura"/>
                <a:ea typeface="Futura"/>
                <a:cs typeface="Futura"/>
                <a:sym typeface="Futura"/>
              </a:defRPr>
            </a:pPr>
            <a:r>
              <a:t>Library Island</a:t>
            </a:r>
          </a:p>
        </p:txBody>
      </p:sp>
    </p:spTree>
  </p:cSld>
  <p:clrMapOvr>
    <a:masterClrMapping/>
  </p:clrMapOvr>
  <mc:AlternateContent xmlns:mc="http://schemas.openxmlformats.org/markup-compatibility/2006">
    <mc:Choice xmlns:p14="http://schemas.microsoft.com/office/powerpoint/2010/main" Requires="p14">
      <p:transition spd="med" advClick="1" p14:dur="1000">
        <p:dissolve/>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52" name="Shape 152"/>
          <p:cNvSpPr/>
          <p:nvPr/>
        </p:nvSpPr>
        <p:spPr>
          <a:xfrm>
            <a:off x="955500" y="3091638"/>
            <a:ext cx="7232999" cy="674719"/>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ctr">
              <a:defRPr sz="3600">
                <a:latin typeface="Futura"/>
                <a:ea typeface="Futura"/>
                <a:cs typeface="Futura"/>
                <a:sym typeface="Futura"/>
              </a:defRPr>
            </a:lvl1pPr>
          </a:lstStyle>
          <a:p>
            <a:pPr/>
            <a:r>
              <a:t>This is what you came up with:</a:t>
            </a:r>
          </a:p>
        </p:txBody>
      </p:sp>
    </p:spTree>
  </p:cSld>
  <p:clrMapOvr>
    <a:masterClrMapping/>
  </p:clrMapOvr>
  <mc:AlternateContent xmlns:mc="http://schemas.openxmlformats.org/markup-compatibility/2006">
    <mc:Choice xmlns:p14="http://schemas.microsoft.com/office/powerpoint/2010/main" Requires="p14">
      <p:transition spd="med" advClick="1" p14:dur="1000">
        <p:dissolve/>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54" name="image8.jpeg"/>
          <p:cNvPicPr>
            <a:picLocks noChangeAspect="1"/>
          </p:cNvPicPr>
          <p:nvPr/>
        </p:nvPicPr>
        <p:blipFill>
          <a:blip r:embed="rId2">
            <a:extLst/>
          </a:blip>
          <a:stretch>
            <a:fillRect/>
          </a:stretch>
        </p:blipFill>
        <p:spPr>
          <a:xfrm>
            <a:off x="0" y="0"/>
            <a:ext cx="9144000" cy="6858000"/>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med" advClick="1" p14:dur="1000">
        <p:dissolve/>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56" name="Shape 156"/>
          <p:cNvSpPr/>
          <p:nvPr/>
        </p:nvSpPr>
        <p:spPr>
          <a:xfrm>
            <a:off x="398550" y="529939"/>
            <a:ext cx="8346900" cy="5798116"/>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ctr">
              <a:defRPr sz="2200">
                <a:latin typeface="Futura"/>
                <a:ea typeface="Futura"/>
                <a:cs typeface="Futura"/>
                <a:sym typeface="Futura"/>
              </a:defRPr>
            </a:lvl1pPr>
          </a:lstStyle>
          <a:p>
            <a:pPr/>
            <a:r>
              <a:t>Computer classes / Represent to Ministry / Home Library / Preserve Verbalese culture + language / Teach Verbalese / Increase customer service quality / Ebooks / Mobile Indigenous services / Mobile services / Equipment library / Wine bar / Staff wellness / Community wellness / Touch the old books / Literary festival / Homeless services / Makerspaces / Entertainment  / Content creation / Pop-up library / Business support / Cafe / Digital / Barista courses / Staff-user meetings / Schools liaison / Automation / Free food / Family history / Book club on ferry / Co-location / User input / Family programs / Increased loans / Personalisation / Staff training / Community gardens / Community spaces / 24/7 Access / Events &amp; exhibitions / Research community needs / Object library / Experiential learning / Personalised readers advisory / Homework advice</a:t>
            </a:r>
          </a:p>
        </p:txBody>
      </p:sp>
    </p:spTree>
  </p:cSld>
  <p:clrMapOvr>
    <a:masterClrMapping/>
  </p:clrMapOvr>
  <mc:AlternateContent xmlns:mc="http://schemas.openxmlformats.org/markup-compatibility/2006">
    <mc:Choice xmlns:p14="http://schemas.microsoft.com/office/powerpoint/2010/main" Requires="p14">
      <p:transition spd="med" advClick="1" p14:dur="1000">
        <p:dissolve/>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58" name="Shape 158"/>
          <p:cNvSpPr/>
          <p:nvPr/>
        </p:nvSpPr>
        <p:spPr>
          <a:xfrm>
            <a:off x="1307808" y="3091638"/>
            <a:ext cx="6528377" cy="674719"/>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sz="3600">
                <a:latin typeface="Futura"/>
                <a:ea typeface="Futura"/>
                <a:cs typeface="Futura"/>
                <a:sym typeface="Futura"/>
              </a:defRPr>
            </a:lvl1pPr>
          </a:lstStyle>
          <a:p>
            <a:pPr/>
            <a:r>
              <a:t>We managed to reduce this to:</a:t>
            </a:r>
          </a:p>
        </p:txBody>
      </p:sp>
    </p:spTree>
  </p:cSld>
  <p:clrMapOvr>
    <a:masterClrMapping/>
  </p:clrMapOvr>
  <mc:AlternateContent xmlns:mc="http://schemas.openxmlformats.org/markup-compatibility/2006">
    <mc:Choice xmlns:p14="http://schemas.microsoft.com/office/powerpoint/2010/main" Requires="p14">
      <p:transition spd="med" advClick="1" p14:dur="1000">
        <p:dissolv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60" name="image9.jpeg"/>
          <p:cNvPicPr>
            <a:picLocks noChangeAspect="1"/>
          </p:cNvPicPr>
          <p:nvPr/>
        </p:nvPicPr>
        <p:blipFill>
          <a:blip r:embed="rId2">
            <a:extLst/>
          </a:blip>
          <a:stretch>
            <a:fillRect/>
          </a:stretch>
        </p:blipFill>
        <p:spPr>
          <a:xfrm>
            <a:off x="0" y="0"/>
            <a:ext cx="9144000" cy="6858000"/>
          </a:xfrm>
          <a:prstGeom prst="rect">
            <a:avLst/>
          </a:prstGeom>
          <a:ln w="12700">
            <a:miter lim="400000"/>
          </a:ln>
        </p:spPr>
      </p:pic>
      <p:sp>
        <p:nvSpPr>
          <p:cNvPr id="161" name="Shape 161"/>
          <p:cNvSpPr/>
          <p:nvPr/>
        </p:nvSpPr>
        <p:spPr>
          <a:xfrm>
            <a:off x="988181" y="3576904"/>
            <a:ext cx="7727858" cy="2465419"/>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p>
            <a:pPr>
              <a:defRPr sz="3600">
                <a:solidFill>
                  <a:srgbClr val="FFE337"/>
                </a:solidFill>
                <a:latin typeface="Futura"/>
                <a:ea typeface="Futura"/>
                <a:cs typeface="Futura"/>
                <a:sym typeface="Futura"/>
              </a:defRPr>
            </a:pPr>
            <a:r>
              <a:t>Back of house + advocacy</a:t>
            </a:r>
          </a:p>
          <a:p>
            <a:pPr>
              <a:defRPr sz="3600">
                <a:solidFill>
                  <a:srgbClr val="FFE337"/>
                </a:solidFill>
                <a:latin typeface="Futura"/>
                <a:ea typeface="Futura"/>
                <a:cs typeface="Futura"/>
                <a:sym typeface="Futura"/>
              </a:defRPr>
            </a:pPr>
            <a:r>
              <a:t>Island Heritage</a:t>
            </a:r>
          </a:p>
          <a:p>
            <a:pPr>
              <a:defRPr sz="3600">
                <a:solidFill>
                  <a:srgbClr val="FFE337"/>
                </a:solidFill>
                <a:latin typeface="Futura"/>
                <a:ea typeface="Futura"/>
                <a:cs typeface="Futura"/>
                <a:sym typeface="Futura"/>
              </a:defRPr>
            </a:pPr>
            <a:r>
              <a:t>Community outreach + development</a:t>
            </a:r>
          </a:p>
          <a:p>
            <a:pPr>
              <a:defRPr sz="3600">
                <a:solidFill>
                  <a:srgbClr val="FFE337"/>
                </a:solidFill>
                <a:latin typeface="Futura"/>
                <a:ea typeface="Futura"/>
                <a:cs typeface="Futura"/>
                <a:sym typeface="Futura"/>
              </a:defRPr>
            </a:pPr>
            <a:r>
              <a:t>Creation, growth, + development</a:t>
            </a:r>
          </a:p>
        </p:txBody>
      </p:sp>
    </p:spTree>
  </p:cSld>
  <p:clrMapOvr>
    <a:masterClrMapping/>
  </p:clrMapOvr>
  <mc:AlternateContent xmlns:mc="http://schemas.openxmlformats.org/markup-compatibility/2006">
    <mc:Choice xmlns:p14="http://schemas.microsoft.com/office/powerpoint/2010/main" Requires="p14">
      <p:transition spd="med" advClick="1" p14:dur="1000">
        <p:dissolve/>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63" name="Shape 163"/>
          <p:cNvSpPr/>
          <p:nvPr/>
        </p:nvSpPr>
        <p:spPr>
          <a:xfrm>
            <a:off x="955500" y="602437"/>
            <a:ext cx="7232999" cy="674719"/>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ctr">
              <a:defRPr sz="3600">
                <a:latin typeface="Futura"/>
                <a:ea typeface="Futura"/>
                <a:cs typeface="Futura"/>
                <a:sym typeface="Futura"/>
              </a:defRPr>
            </a:lvl1pPr>
          </a:lstStyle>
          <a:p>
            <a:pPr/>
            <a:r>
              <a:t>Then all freaking hell broke loose!</a:t>
            </a:r>
          </a:p>
        </p:txBody>
      </p:sp>
      <p:pic>
        <p:nvPicPr>
          <p:cNvPr id="164" name="media1.mov"/>
          <p:cNvPicPr>
            <a:picLocks noChangeAspect="0"/>
          </p:cNvPicPr>
          <p:nvPr>
            <a:videoFile r:link="rId2"/>
            <p:extLst>
              <p:ext uri="{DAA4B4D4-6D71-4841-9C94-3DE7FCFB9230}">
                <p14:media xmlns:p14="http://schemas.microsoft.com/office/powerpoint/2010/main" r:embed="rId3"/>
              </p:ext>
            </p:extLst>
          </p:nvPr>
        </p:nvPicPr>
        <p:blipFill>
          <a:blip r:embed="rId4">
            <a:extLst/>
          </a:blip>
          <a:stretch>
            <a:fillRect/>
          </a:stretch>
        </p:blipFill>
        <p:spPr>
          <a:xfrm>
            <a:off x="955500" y="1844182"/>
            <a:ext cx="7233001" cy="4068561"/>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med" advClick="1" p14:dur="1000">
        <p:dissolve/>
      </p:transition>
    </mc:Choice>
    <mc:Fallback>
      <p:transition spd="med">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16276666" fill="hold"/>
                                        <p:tgtEl>
                                          <p:spTgt spid="164"/>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7" fill="hold" display="0">
                  <p:stCondLst>
                    <p:cond delay="indefinite"/>
                  </p:stCondLst>
                </p:cTn>
                <p:tgtEl>
                  <p:spTgt spid="164"/>
                </p:tgtEl>
              </p:cMediaNode>
            </p:vide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66" name="Shape 166"/>
          <p:cNvSpPr/>
          <p:nvPr/>
        </p:nvSpPr>
        <p:spPr>
          <a:xfrm>
            <a:off x="116231" y="1672564"/>
            <a:ext cx="8911538" cy="3512872"/>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p>
            <a:pPr algn="ctr">
              <a:defRPr sz="2000">
                <a:latin typeface="Futura"/>
                <a:ea typeface="Futura"/>
                <a:cs typeface="Futura"/>
                <a:sym typeface="Futura"/>
              </a:defRPr>
            </a:pPr>
            <a:r>
              <a:t>Think back to your time on Library Island.</a:t>
            </a:r>
          </a:p>
          <a:p>
            <a:pPr algn="ctr">
              <a:defRPr sz="2000">
                <a:latin typeface="Futura"/>
                <a:ea typeface="Futura"/>
                <a:cs typeface="Futura"/>
                <a:sym typeface="Futura"/>
              </a:defRPr>
            </a:pPr>
          </a:p>
          <a:p>
            <a:pPr algn="ctr">
              <a:defRPr sz="2000">
                <a:latin typeface="Futura"/>
                <a:ea typeface="Futura"/>
                <a:cs typeface="Futura"/>
                <a:sym typeface="Futura"/>
              </a:defRPr>
            </a:pPr>
            <a:r>
              <a:t>What was easy for you and what was hard?</a:t>
            </a:r>
          </a:p>
          <a:p>
            <a:pPr algn="ctr">
              <a:defRPr sz="2000">
                <a:latin typeface="Futura"/>
                <a:ea typeface="Futura"/>
                <a:cs typeface="Futura"/>
                <a:sym typeface="Futura"/>
              </a:defRPr>
            </a:pPr>
          </a:p>
          <a:p>
            <a:pPr algn="ctr">
              <a:defRPr sz="2000">
                <a:latin typeface="Futura"/>
                <a:ea typeface="Futura"/>
                <a:cs typeface="Futura"/>
                <a:sym typeface="Futura"/>
              </a:defRPr>
            </a:pPr>
            <a:r>
              <a:t>When you designed processes at the libraries or the ministry, were they for the convenience of your clients or to manage your own workload? How can we reconcile these two needs?</a:t>
            </a:r>
          </a:p>
          <a:p>
            <a:pPr algn="ctr">
              <a:defRPr sz="2000">
                <a:latin typeface="Futura"/>
                <a:ea typeface="Futura"/>
                <a:cs typeface="Futura"/>
                <a:sym typeface="Futura"/>
              </a:defRPr>
            </a:pPr>
          </a:p>
          <a:p>
            <a:pPr algn="ctr">
              <a:defRPr sz="2000">
                <a:latin typeface="Futura"/>
                <a:ea typeface="Futura"/>
                <a:cs typeface="Futura"/>
                <a:sym typeface="Futura"/>
              </a:defRPr>
            </a:pPr>
            <a:r>
              <a:t>When you represented your community, were you well-served? </a:t>
            </a:r>
          </a:p>
          <a:p>
            <a:pPr algn="ctr">
              <a:defRPr sz="2000">
                <a:latin typeface="Futura"/>
                <a:ea typeface="Futura"/>
                <a:cs typeface="Futura"/>
                <a:sym typeface="Futura"/>
              </a:defRPr>
            </a:pPr>
            <a:r>
              <a:t>Who helped you? Who let you down?</a:t>
            </a:r>
          </a:p>
        </p:txBody>
      </p:sp>
    </p:spTree>
  </p:cSld>
  <p:clrMapOvr>
    <a:masterClrMapping/>
  </p:clrMapOvr>
  <mc:AlternateContent xmlns:mc="http://schemas.openxmlformats.org/markup-compatibility/2006">
    <mc:Choice xmlns:p14="http://schemas.microsoft.com/office/powerpoint/2010/main" Requires="p14">
      <p:transition spd="med" advClick="1" p14:dur="1000">
        <p:dissolve/>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68" name="Shape 168"/>
          <p:cNvSpPr/>
          <p:nvPr/>
        </p:nvSpPr>
        <p:spPr>
          <a:xfrm>
            <a:off x="-8350" y="1672564"/>
            <a:ext cx="9160700" cy="3855772"/>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p>
            <a:pPr algn="ctr">
              <a:defRPr sz="2000">
                <a:latin typeface="Futura"/>
                <a:ea typeface="Futura"/>
                <a:cs typeface="Futura"/>
                <a:sym typeface="Futura"/>
              </a:defRPr>
            </a:pPr>
            <a:r>
              <a:t>What was most frustrating? What was most rewarding?</a:t>
            </a:r>
          </a:p>
          <a:p>
            <a:pPr algn="ctr">
              <a:defRPr sz="2000">
                <a:latin typeface="Futura"/>
                <a:ea typeface="Futura"/>
                <a:cs typeface="Futura"/>
                <a:sym typeface="Futura"/>
              </a:defRPr>
            </a:pPr>
          </a:p>
          <a:p>
            <a:pPr algn="ctr">
              <a:defRPr sz="2000">
                <a:latin typeface="Futura"/>
                <a:ea typeface="Futura"/>
                <a:cs typeface="Futura"/>
                <a:sym typeface="Futura"/>
              </a:defRPr>
            </a:pPr>
            <a:r>
              <a:t>What will you take away from your Island experiences to apply next time you find yourself in a position of authority, or advocacy, or directly facing a customer?</a:t>
            </a:r>
          </a:p>
          <a:p>
            <a:pPr algn="ctr">
              <a:defRPr sz="2000">
                <a:latin typeface="Futura"/>
                <a:ea typeface="Futura"/>
                <a:cs typeface="Futura"/>
                <a:sym typeface="Futura"/>
              </a:defRPr>
            </a:pPr>
          </a:p>
          <a:p>
            <a:pPr algn="ctr">
              <a:defRPr sz="2000">
                <a:latin typeface="Futura"/>
                <a:ea typeface="Futura"/>
                <a:cs typeface="Futura"/>
                <a:sym typeface="Futura"/>
              </a:defRPr>
            </a:pPr>
            <a:r>
              <a:t>If you find yourself designing a library offer, will you remember to think of the ragged, all-too-real, messy challenges of real life - not just the airbrushed artists’ impressions and innovation buzzwords?</a:t>
            </a:r>
          </a:p>
          <a:p>
            <a:pPr algn="ctr">
              <a:defRPr sz="2000">
                <a:latin typeface="Futura"/>
                <a:ea typeface="Futura"/>
                <a:cs typeface="Futura"/>
                <a:sym typeface="Futura"/>
              </a:defRPr>
            </a:pPr>
          </a:p>
          <a:p>
            <a:pPr algn="ctr">
              <a:defRPr sz="2000">
                <a:latin typeface="Futura"/>
                <a:ea typeface="Futura"/>
                <a:cs typeface="Futura"/>
                <a:sym typeface="Futura"/>
              </a:defRPr>
            </a:pPr>
            <a:r>
              <a:t>And how will you make sure your work reflects those real challenges?</a:t>
            </a:r>
          </a:p>
        </p:txBody>
      </p:sp>
    </p:spTree>
  </p:cSld>
  <p:clrMapOvr>
    <a:masterClrMapping/>
  </p:clrMapOvr>
  <p:transition xmlns:p14="http://schemas.microsoft.com/office/powerpoint/2010/main" spd="med" advClick="1" p14:dur="1000"/>
</p:sld>
</file>

<file path=ppt/slides/slide1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70" name="Shape 170"/>
          <p:cNvSpPr/>
          <p:nvPr/>
        </p:nvSpPr>
        <p:spPr>
          <a:xfrm>
            <a:off x="30047" y="804127"/>
            <a:ext cx="9083906" cy="5249746"/>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p>
            <a:pPr algn="ctr">
              <a:defRPr sz="2800">
                <a:latin typeface="Futura"/>
                <a:ea typeface="Futura"/>
                <a:cs typeface="Futura"/>
                <a:sym typeface="Futura"/>
              </a:defRPr>
            </a:pPr>
            <a:r>
              <a:t>Want to know more?</a:t>
            </a:r>
          </a:p>
          <a:p>
            <a:pPr algn="ctr">
              <a:defRPr sz="2800">
                <a:latin typeface="Futura"/>
                <a:ea typeface="Futura"/>
                <a:cs typeface="Futura"/>
                <a:sym typeface="Futura"/>
              </a:defRPr>
            </a:pPr>
          </a:p>
          <a:p>
            <a:pPr algn="ctr">
              <a:defRPr sz="2800" u="sng">
                <a:solidFill>
                  <a:srgbClr val="0000FF"/>
                </a:solidFill>
                <a:uFill>
                  <a:solidFill>
                    <a:srgbClr val="0000FF"/>
                  </a:solidFill>
                </a:uFill>
                <a:latin typeface="Futura"/>
                <a:ea typeface="Futura"/>
                <a:cs typeface="Futura"/>
                <a:sym typeface="Futura"/>
              </a:defRPr>
            </a:pPr>
            <a:r>
              <a:rPr>
                <a:hlinkClick r:id="rId2" invalidUrl="" action="" tgtFrame="" tooltip="" history="1" highlightClick="0" endSnd="0"/>
              </a:rPr>
              <a:t>https://mechanicaldolphin.com/2017/04/16/library-island-the-professional-benefit-of-play/</a:t>
            </a:r>
          </a:p>
          <a:p>
            <a:pPr algn="ctr">
              <a:defRPr sz="2800" u="sng">
                <a:solidFill>
                  <a:srgbClr val="0000FF"/>
                </a:solidFill>
                <a:uFill>
                  <a:solidFill>
                    <a:srgbClr val="0000FF"/>
                  </a:solidFill>
                </a:uFill>
                <a:latin typeface="Futura"/>
                <a:ea typeface="Futura"/>
                <a:cs typeface="Futura"/>
                <a:sym typeface="Futura"/>
              </a:defRPr>
            </a:pPr>
          </a:p>
          <a:p>
            <a:pPr algn="ctr">
              <a:defRPr sz="2800" u="sng">
                <a:solidFill>
                  <a:srgbClr val="0000FF"/>
                </a:solidFill>
                <a:uFill>
                  <a:solidFill>
                    <a:srgbClr val="0000FF"/>
                  </a:solidFill>
                </a:uFill>
                <a:latin typeface="Futura"/>
                <a:ea typeface="Futura"/>
                <a:cs typeface="Futura"/>
                <a:sym typeface="Futura"/>
              </a:defRPr>
            </a:pPr>
            <a:r>
              <a:t>https://booksadventures.files.wordpress.com/2016/11/liberact-final.pdf</a:t>
            </a:r>
          </a:p>
          <a:p>
            <a:pPr algn="ctr">
              <a:defRPr sz="2800">
                <a:latin typeface="Futura"/>
                <a:ea typeface="Futura"/>
                <a:cs typeface="Futura"/>
                <a:sym typeface="Futura"/>
              </a:defRPr>
            </a:pPr>
          </a:p>
          <a:p>
            <a:pPr algn="ctr">
              <a:defRPr sz="2800" u="sng">
                <a:solidFill>
                  <a:srgbClr val="0000FF"/>
                </a:solidFill>
                <a:uFill>
                  <a:solidFill>
                    <a:srgbClr val="0000FF"/>
                  </a:solidFill>
                </a:uFill>
                <a:latin typeface="Futura"/>
                <a:ea typeface="Futura"/>
                <a:cs typeface="Futura"/>
                <a:sym typeface="Futura"/>
              </a:defRPr>
            </a:pPr>
            <a:r>
              <a:rPr>
                <a:hlinkClick r:id="rId3" invalidUrl="" action="" tgtFrame="" tooltip="" history="1" highlightClick="0" endSnd="0"/>
              </a:rPr>
              <a:t>www.mechanicaldolphin.com</a:t>
            </a:r>
          </a:p>
          <a:p>
            <a:pPr algn="ctr">
              <a:defRPr sz="2800">
                <a:latin typeface="Futura"/>
                <a:ea typeface="Futura"/>
                <a:cs typeface="Futura"/>
                <a:sym typeface="Futura"/>
              </a:defRPr>
            </a:pPr>
          </a:p>
          <a:p>
            <a:pPr algn="ctr">
              <a:defRPr sz="2800" u="sng">
                <a:solidFill>
                  <a:srgbClr val="0000FF"/>
                </a:solidFill>
                <a:uFill>
                  <a:solidFill>
                    <a:srgbClr val="0000FF"/>
                  </a:solidFill>
                </a:uFill>
                <a:latin typeface="Futura"/>
                <a:ea typeface="Futura"/>
                <a:cs typeface="Futura"/>
                <a:sym typeface="Futura"/>
              </a:defRPr>
            </a:pPr>
            <a:r>
              <a:rPr>
                <a:hlinkClick r:id="rId4" invalidUrl="" action="" tgtFrame="" tooltip="" history="1" highlightClick="0" endSnd="0"/>
              </a:rPr>
              <a:t>@drmattfinch</a:t>
            </a:r>
          </a:p>
        </p:txBody>
      </p:sp>
    </p:spTree>
  </p:cSld>
  <p:clrMapOvr>
    <a:masterClrMapping/>
  </p:clrMapOvr>
  <p:transition xmlns:p14="http://schemas.microsoft.com/office/powerpoint/2010/main" spd="med" advClick="1" p14:dur="1000"/>
</p:sld>
</file>

<file path=ppt/slides/slide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24" name="image1.png"/>
          <p:cNvPicPr>
            <a:picLocks noChangeAspect="1"/>
          </p:cNvPicPr>
          <p:nvPr/>
        </p:nvPicPr>
        <p:blipFill>
          <a:blip r:embed="rId2">
            <a:extLst/>
          </a:blip>
          <a:stretch>
            <a:fillRect/>
          </a:stretch>
        </p:blipFill>
        <p:spPr>
          <a:xfrm>
            <a:off x="2488457" y="1045694"/>
            <a:ext cx="4167086" cy="3261202"/>
          </a:xfrm>
          <a:prstGeom prst="rect">
            <a:avLst/>
          </a:prstGeom>
          <a:ln w="12700">
            <a:miter lim="400000"/>
          </a:ln>
        </p:spPr>
      </p:pic>
      <p:sp>
        <p:nvSpPr>
          <p:cNvPr id="125" name="Shape 125"/>
          <p:cNvSpPr/>
          <p:nvPr/>
        </p:nvSpPr>
        <p:spPr>
          <a:xfrm>
            <a:off x="51791" y="4646929"/>
            <a:ext cx="9040410" cy="1672128"/>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p>
            <a:pPr algn="ctr">
              <a:defRPr>
                <a:latin typeface="Futura"/>
                <a:ea typeface="Futura"/>
                <a:cs typeface="Futura"/>
                <a:sym typeface="Futura"/>
              </a:defRPr>
            </a:pPr>
            <a:r>
              <a:t>Panel Lottery / Comic Book Dice</a:t>
            </a:r>
          </a:p>
          <a:p>
            <a:pPr algn="ctr">
              <a:defRPr>
                <a:latin typeface="Futura"/>
                <a:ea typeface="Futura"/>
                <a:cs typeface="Futura"/>
                <a:sym typeface="Futura"/>
              </a:defRPr>
            </a:pPr>
            <a:r>
              <a:t>(aka @snailx roasts a penguin…)</a:t>
            </a:r>
          </a:p>
          <a:p>
            <a:pPr algn="ctr">
              <a:defRPr>
                <a:latin typeface="Futura"/>
                <a:ea typeface="Futura"/>
                <a:cs typeface="Futura"/>
                <a:sym typeface="Futura"/>
              </a:defRPr>
            </a:pPr>
          </a:p>
          <a:p>
            <a:pPr algn="ctr">
              <a:defRPr u="sng">
                <a:solidFill>
                  <a:srgbClr val="0000FF"/>
                </a:solidFill>
                <a:uFill>
                  <a:solidFill>
                    <a:srgbClr val="0000FF"/>
                  </a:solidFill>
                </a:uFill>
                <a:latin typeface="Futura"/>
                <a:ea typeface="Futura"/>
                <a:cs typeface="Futura"/>
                <a:sym typeface="Futura"/>
              </a:defRPr>
            </a:pPr>
            <a:r>
              <a:rPr>
                <a:hlinkClick r:id="rId3" invalidUrl="" action="" tgtFrame="" tooltip="" history="1" highlightClick="0" endSnd="0"/>
              </a:rPr>
              <a:t>https://mechanicaldolphin.com/2014/10/14/comic-book-dice-a-sequential-storytelling-game/</a:t>
            </a:r>
          </a:p>
        </p:txBody>
      </p:sp>
      <p:sp>
        <p:nvSpPr>
          <p:cNvPr id="126" name="Shape 126"/>
          <p:cNvSpPr/>
          <p:nvPr/>
        </p:nvSpPr>
        <p:spPr>
          <a:xfrm>
            <a:off x="3619091" y="303528"/>
            <a:ext cx="1905813" cy="402128"/>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a:latin typeface="Futura"/>
                <a:ea typeface="Futura"/>
                <a:cs typeface="Futura"/>
                <a:sym typeface="Futura"/>
              </a:defRPr>
            </a:lvl1pPr>
          </a:lstStyle>
          <a:p>
            <a:pPr/>
            <a:r>
              <a:t>We began with…</a:t>
            </a:r>
          </a:p>
        </p:txBody>
      </p:sp>
    </p:spTree>
  </p:cSld>
  <p:clrMapOvr>
    <a:masterClrMapping/>
  </p:clrMapOvr>
  <mc:AlternateContent xmlns:mc="http://schemas.openxmlformats.org/markup-compatibility/2006">
    <mc:Choice xmlns:p14="http://schemas.microsoft.com/office/powerpoint/2010/main" Requires="p14">
      <p:transition spd="med" advClick="1" p14:dur="1000">
        <p:dissolv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28" name="image2.jpeg"/>
          <p:cNvPicPr>
            <a:picLocks noChangeAspect="1"/>
          </p:cNvPicPr>
          <p:nvPr/>
        </p:nvPicPr>
        <p:blipFill>
          <a:blip r:embed="rId2">
            <a:extLst/>
          </a:blip>
          <a:stretch>
            <a:fillRect/>
          </a:stretch>
        </p:blipFill>
        <p:spPr>
          <a:xfrm>
            <a:off x="153389" y="444063"/>
            <a:ext cx="5225128" cy="3692424"/>
          </a:xfrm>
          <a:prstGeom prst="rect">
            <a:avLst/>
          </a:prstGeom>
          <a:ln w="12700">
            <a:miter lim="400000"/>
          </a:ln>
        </p:spPr>
      </p:pic>
      <p:sp>
        <p:nvSpPr>
          <p:cNvPr id="129" name="Shape 129"/>
          <p:cNvSpPr/>
          <p:nvPr/>
        </p:nvSpPr>
        <p:spPr>
          <a:xfrm>
            <a:off x="5905329" y="1310049"/>
            <a:ext cx="2881915" cy="1960446"/>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p>
            <a:pPr algn="ctr">
              <a:defRPr sz="2800">
                <a:latin typeface="Futura"/>
                <a:ea typeface="Futura"/>
                <a:cs typeface="Futura"/>
                <a:sym typeface="Futura"/>
              </a:defRPr>
            </a:pPr>
            <a:r>
              <a:t>El Eternauta</a:t>
            </a:r>
          </a:p>
          <a:p>
            <a:pPr algn="ctr">
              <a:defRPr sz="2800">
                <a:latin typeface="Futura"/>
                <a:ea typeface="Futura"/>
                <a:cs typeface="Futura"/>
                <a:sym typeface="Futura"/>
              </a:defRPr>
            </a:pPr>
            <a:r>
              <a:t>at the </a:t>
            </a:r>
          </a:p>
          <a:p>
            <a:pPr algn="ctr">
              <a:defRPr sz="2800">
                <a:latin typeface="Futura"/>
                <a:ea typeface="Futura"/>
                <a:cs typeface="Futura"/>
                <a:sym typeface="Futura"/>
              </a:defRPr>
            </a:pPr>
            <a:r>
              <a:t>National Library</a:t>
            </a:r>
          </a:p>
          <a:p>
            <a:pPr algn="ctr">
              <a:defRPr sz="2800">
                <a:latin typeface="Futura"/>
                <a:ea typeface="Futura"/>
                <a:cs typeface="Futura"/>
                <a:sym typeface="Futura"/>
              </a:defRPr>
            </a:pPr>
            <a:r>
              <a:t>of Argentina</a:t>
            </a:r>
          </a:p>
        </p:txBody>
      </p:sp>
      <p:sp>
        <p:nvSpPr>
          <p:cNvPr id="130" name="Shape 130"/>
          <p:cNvSpPr/>
          <p:nvPr/>
        </p:nvSpPr>
        <p:spPr>
          <a:xfrm>
            <a:off x="357577" y="5091429"/>
            <a:ext cx="8428839" cy="719628"/>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lgn="ctr">
              <a:defRPr u="sng">
                <a:solidFill>
                  <a:srgbClr val="0000FF"/>
                </a:solidFill>
                <a:uFill>
                  <a:solidFill>
                    <a:srgbClr val="0000FF"/>
                  </a:solidFill>
                </a:uFill>
                <a:latin typeface="Futura"/>
                <a:ea typeface="Futura"/>
                <a:cs typeface="Futura"/>
                <a:sym typeface="Futura"/>
                <a:hlinkClick r:id="rId3" invalidUrl="" action="" tgtFrame="" tooltip="" history="1" highlightClick="0" endSnd="0"/>
              </a:defRPr>
            </a:lvl1pPr>
          </a:lstStyle>
          <a:p>
            <a:pPr/>
            <a:r>
              <a:rPr>
                <a:hlinkClick r:id="rId3" invalidUrl="" action="" tgtFrame="" tooltip="" history="1" highlightClick="0" endSnd="0"/>
              </a:rPr>
              <a:t>https://www.theguardian.com/books/2015/dec/15/the-eternaut-hector-german-oesterheld-francisco-solano-lopez-review</a:t>
            </a:r>
          </a:p>
        </p:txBody>
      </p:sp>
    </p:spTree>
  </p:cSld>
  <p:clrMapOvr>
    <a:masterClrMapping/>
  </p:clrMapOvr>
  <mc:AlternateContent xmlns:mc="http://schemas.openxmlformats.org/markup-compatibility/2006">
    <mc:Choice xmlns:p14="http://schemas.microsoft.com/office/powerpoint/2010/main" Requires="p14">
      <p:transition spd="med" advClick="1" p14:dur="1000">
        <p:dissolv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32" name="image3.jpeg"/>
          <p:cNvPicPr>
            <a:picLocks noChangeAspect="1"/>
          </p:cNvPicPr>
          <p:nvPr/>
        </p:nvPicPr>
        <p:blipFill>
          <a:blip r:embed="rId2">
            <a:extLst/>
          </a:blip>
          <a:stretch>
            <a:fillRect/>
          </a:stretch>
        </p:blipFill>
        <p:spPr>
          <a:xfrm>
            <a:off x="287523" y="734310"/>
            <a:ext cx="8568954" cy="5389380"/>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med" advClick="1" p14:dur="1000">
        <p:dissolv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34" name="image4.jpeg"/>
          <p:cNvPicPr>
            <a:picLocks noChangeAspect="1"/>
          </p:cNvPicPr>
          <p:nvPr/>
        </p:nvPicPr>
        <p:blipFill>
          <a:blip r:embed="rId2">
            <a:extLst/>
          </a:blip>
          <a:stretch>
            <a:fillRect/>
          </a:stretch>
        </p:blipFill>
        <p:spPr>
          <a:xfrm>
            <a:off x="-28306" y="3709630"/>
            <a:ext cx="2508918" cy="3345220"/>
          </a:xfrm>
          <a:prstGeom prst="rect">
            <a:avLst/>
          </a:prstGeom>
          <a:ln w="12700">
            <a:miter lim="400000"/>
          </a:ln>
        </p:spPr>
      </p:pic>
      <p:pic>
        <p:nvPicPr>
          <p:cNvPr id="135" name="image5.jpeg"/>
          <p:cNvPicPr>
            <a:picLocks noChangeAspect="1"/>
          </p:cNvPicPr>
          <p:nvPr/>
        </p:nvPicPr>
        <p:blipFill>
          <a:blip r:embed="rId3">
            <a:extLst/>
          </a:blip>
          <a:stretch>
            <a:fillRect/>
          </a:stretch>
        </p:blipFill>
        <p:spPr>
          <a:xfrm>
            <a:off x="3990325" y="-203200"/>
            <a:ext cx="5261962" cy="3946470"/>
          </a:xfrm>
          <a:prstGeom prst="rect">
            <a:avLst/>
          </a:prstGeom>
          <a:ln w="12700">
            <a:miter lim="400000"/>
          </a:ln>
        </p:spPr>
      </p:pic>
      <p:pic>
        <p:nvPicPr>
          <p:cNvPr id="136" name="image6.jpeg"/>
          <p:cNvPicPr>
            <a:picLocks noChangeAspect="1"/>
          </p:cNvPicPr>
          <p:nvPr/>
        </p:nvPicPr>
        <p:blipFill>
          <a:blip r:embed="rId4">
            <a:extLst/>
          </a:blip>
          <a:srcRect l="0" t="0" r="5256" b="0"/>
          <a:stretch>
            <a:fillRect/>
          </a:stretch>
        </p:blipFill>
        <p:spPr>
          <a:xfrm>
            <a:off x="-289270" y="-203200"/>
            <a:ext cx="5223294" cy="3946470"/>
          </a:xfrm>
          <a:prstGeom prst="rect">
            <a:avLst/>
          </a:prstGeom>
          <a:ln w="12700">
            <a:miter lim="400000"/>
          </a:ln>
        </p:spPr>
      </p:pic>
      <p:sp>
        <p:nvSpPr>
          <p:cNvPr id="137" name="Shape 137"/>
          <p:cNvSpPr/>
          <p:nvPr/>
        </p:nvSpPr>
        <p:spPr>
          <a:xfrm>
            <a:off x="3527040" y="4936468"/>
            <a:ext cx="4510460" cy="1037128"/>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ctr">
              <a:defRPr u="sng">
                <a:solidFill>
                  <a:srgbClr val="0000FF"/>
                </a:solidFill>
                <a:uFill>
                  <a:solidFill>
                    <a:srgbClr val="0000FF"/>
                  </a:solidFill>
                </a:uFill>
                <a:latin typeface="Futura"/>
                <a:ea typeface="Futura"/>
                <a:cs typeface="Futura"/>
                <a:sym typeface="Futura"/>
                <a:hlinkClick r:id="rId5" invalidUrl="" action="" tgtFrame="" tooltip="" history="1" highlightClick="0" endSnd="0"/>
              </a:defRPr>
            </a:lvl1pPr>
          </a:lstStyle>
          <a:p>
            <a:pPr/>
            <a:r>
              <a:rPr>
                <a:hlinkClick r:id="rId5" invalidUrl="" action="" tgtFrame="" tooltip="" history="1" highlightClick="0" endSnd="0"/>
              </a:rPr>
              <a:t>http://blogs.slq.qld.gov.au/plconnect/2017/02/21/play-your-cards-right-a-quick-stem-game/</a:t>
            </a:r>
          </a:p>
        </p:txBody>
      </p:sp>
      <p:sp>
        <p:nvSpPr>
          <p:cNvPr id="138" name="Shape 138"/>
          <p:cNvSpPr/>
          <p:nvPr/>
        </p:nvSpPr>
        <p:spPr>
          <a:xfrm>
            <a:off x="4836281" y="4095487"/>
            <a:ext cx="2238524" cy="501081"/>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p>
            <a:pPr>
              <a:defRPr sz="2400">
                <a:latin typeface="Futura"/>
                <a:ea typeface="Futura"/>
                <a:cs typeface="Futura"/>
                <a:sym typeface="Futura"/>
              </a:defRPr>
            </a:pPr>
            <a:r>
              <a:t>SPACEGUARD</a:t>
            </a:r>
            <a:r>
              <a:rPr sz="2500"/>
              <a:t>!</a:t>
            </a:r>
          </a:p>
        </p:txBody>
      </p:sp>
    </p:spTree>
  </p:cSld>
  <p:clrMapOvr>
    <a:masterClrMapping/>
  </p:clrMapOvr>
  <mc:AlternateContent xmlns:mc="http://schemas.openxmlformats.org/markup-compatibility/2006">
    <mc:Choice xmlns:p14="http://schemas.microsoft.com/office/powerpoint/2010/main" Requires="p14">
      <p:transition spd="med" advClick="1" p14:dur="1000">
        <p:dissolv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40" name="image2.png"/>
          <p:cNvPicPr>
            <a:picLocks noChangeAspect="1"/>
          </p:cNvPicPr>
          <p:nvPr/>
        </p:nvPicPr>
        <p:blipFill>
          <a:blip r:embed="rId2">
            <a:extLst/>
          </a:blip>
          <a:stretch>
            <a:fillRect/>
          </a:stretch>
        </p:blipFill>
        <p:spPr>
          <a:xfrm>
            <a:off x="476736" y="1074805"/>
            <a:ext cx="4594077" cy="4708391"/>
          </a:xfrm>
          <a:prstGeom prst="rect">
            <a:avLst/>
          </a:prstGeom>
          <a:ln w="12700">
            <a:miter lim="400000"/>
          </a:ln>
        </p:spPr>
      </p:pic>
      <p:sp>
        <p:nvSpPr>
          <p:cNvPr id="141" name="Shape 141"/>
          <p:cNvSpPr/>
          <p:nvPr/>
        </p:nvSpPr>
        <p:spPr>
          <a:xfrm>
            <a:off x="5533144" y="2751683"/>
            <a:ext cx="3323419" cy="1354628"/>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ctr">
              <a:defRPr u="sng">
                <a:solidFill>
                  <a:srgbClr val="0000FF"/>
                </a:solidFill>
                <a:uFill>
                  <a:solidFill>
                    <a:srgbClr val="0000FF"/>
                  </a:solidFill>
                </a:uFill>
                <a:latin typeface="Futura"/>
                <a:ea typeface="Futura"/>
                <a:cs typeface="Futura"/>
                <a:sym typeface="Futura"/>
                <a:hlinkClick r:id="rId3" invalidUrl="" action="" tgtFrame="" tooltip="" history="1" highlightClick="0" endSnd="0"/>
              </a:defRPr>
            </a:lvl1pPr>
          </a:lstStyle>
          <a:p>
            <a:pPr/>
            <a:r>
              <a:rPr>
                <a:hlinkClick r:id="rId3" invalidUrl="" action="" tgtFrame="" tooltip="" history="1" highlightClick="0" endSnd="0"/>
              </a:rPr>
              <a:t>https://www.theguardian.com/media/2016/apr/06/bbc-tony-ageh-new-york-public-library</a:t>
            </a:r>
          </a:p>
        </p:txBody>
      </p:sp>
    </p:spTree>
  </p:cSld>
  <p:clrMapOvr>
    <a:masterClrMapping/>
  </p:clrMapOvr>
  <mc:AlternateContent xmlns:mc="http://schemas.openxmlformats.org/markup-compatibility/2006">
    <mc:Choice xmlns:p14="http://schemas.microsoft.com/office/powerpoint/2010/main" Requires="p14">
      <p:transition spd="med" advClick="1" p14:dur="1000">
        <p:dissolv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43" name="image7.jpeg"/>
          <p:cNvPicPr>
            <a:picLocks noChangeAspect="1"/>
          </p:cNvPicPr>
          <p:nvPr/>
        </p:nvPicPr>
        <p:blipFill>
          <a:blip r:embed="rId2">
            <a:extLst/>
          </a:blip>
          <a:stretch>
            <a:fillRect/>
          </a:stretch>
        </p:blipFill>
        <p:spPr>
          <a:xfrm>
            <a:off x="-2495252" y="264838"/>
            <a:ext cx="8748294" cy="5836600"/>
          </a:xfrm>
          <a:prstGeom prst="rect">
            <a:avLst/>
          </a:prstGeom>
          <a:ln w="12700">
            <a:miter lim="400000"/>
          </a:ln>
        </p:spPr>
      </p:pic>
      <p:sp>
        <p:nvSpPr>
          <p:cNvPr id="144" name="Shape 144"/>
          <p:cNvSpPr/>
          <p:nvPr/>
        </p:nvSpPr>
        <p:spPr>
          <a:xfrm>
            <a:off x="3926049" y="3249927"/>
            <a:ext cx="5011335" cy="402129"/>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lgn="ctr">
              <a:defRPr>
                <a:latin typeface="Futura"/>
                <a:ea typeface="Futura"/>
                <a:cs typeface="Futura"/>
                <a:sym typeface="Futura"/>
              </a:defRPr>
            </a:lvl1pPr>
          </a:lstStyle>
          <a:p>
            <a:pPr/>
            <a:r>
              <a:t>SPECIAL BONUS BOOK RECOMMENDATION</a:t>
            </a:r>
          </a:p>
        </p:txBody>
      </p:sp>
    </p:spTree>
  </p:cSld>
  <p:clrMapOvr>
    <a:masterClrMapping/>
  </p:clrMapOvr>
  <mc:AlternateContent xmlns:mc="http://schemas.openxmlformats.org/markup-compatibility/2006">
    <mc:Choice xmlns:p14="http://schemas.microsoft.com/office/powerpoint/2010/main" Requires="p14">
      <p:transition spd="med" advClick="1" p14:dur="1000">
        <p:dissolv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46" name="Shape 146"/>
          <p:cNvSpPr/>
          <p:nvPr/>
        </p:nvSpPr>
        <p:spPr>
          <a:xfrm>
            <a:off x="1331639" y="650211"/>
            <a:ext cx="6480723" cy="5557571"/>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ctr">
              <a:defRPr b="1" sz="2000">
                <a:latin typeface="Futura Condensed"/>
                <a:ea typeface="Futura Condensed"/>
                <a:cs typeface="Futura Condensed"/>
                <a:sym typeface="Futura Condensed"/>
              </a:defRPr>
            </a:pPr>
            <a:r>
              <a:t>What is about to happen?</a:t>
            </a:r>
          </a:p>
          <a:p>
            <a:pPr algn="just">
              <a:defRPr sz="2000">
                <a:latin typeface="Futura"/>
                <a:ea typeface="Futura"/>
                <a:cs typeface="Futura"/>
                <a:sym typeface="Futura"/>
              </a:defRPr>
            </a:pPr>
          </a:p>
          <a:p>
            <a:pPr algn="just">
              <a:defRPr sz="2000">
                <a:latin typeface="Futura"/>
                <a:ea typeface="Futura"/>
                <a:cs typeface="Futura"/>
                <a:sym typeface="Futura"/>
              </a:defRPr>
            </a:pPr>
            <a:r>
              <a:t>At some point professional development has to be about more than the experts telling you what to do, or even scaffolding your independent learning.</a:t>
            </a:r>
          </a:p>
          <a:p>
            <a:pPr algn="just">
              <a:defRPr sz="2000">
                <a:latin typeface="Futura"/>
                <a:ea typeface="Futura"/>
                <a:cs typeface="Futura"/>
                <a:sym typeface="Futura"/>
              </a:defRPr>
            </a:pPr>
          </a:p>
          <a:p>
            <a:pPr algn="just">
              <a:defRPr sz="2000">
                <a:latin typeface="Futura"/>
                <a:ea typeface="Futura"/>
                <a:cs typeface="Futura"/>
                <a:sym typeface="Futura"/>
              </a:defRPr>
            </a:pPr>
            <a:r>
              <a:t>Can “innovation” even be taught? How do we let people experiment with librarianship in a safe space free from ill consequences?</a:t>
            </a:r>
          </a:p>
          <a:p>
            <a:pPr algn="just">
              <a:defRPr sz="2000">
                <a:latin typeface="Futura"/>
                <a:ea typeface="Futura"/>
                <a:cs typeface="Futura"/>
                <a:sym typeface="Futura"/>
              </a:defRPr>
            </a:pPr>
          </a:p>
          <a:p>
            <a:pPr algn="just">
              <a:defRPr sz="2000">
                <a:latin typeface="Futura"/>
                <a:ea typeface="Futura"/>
                <a:cs typeface="Futura"/>
                <a:sym typeface="Futura"/>
              </a:defRPr>
            </a:pPr>
            <a:r>
              <a:t>Life is messier than design thinking, office politics must always be dealt with, and real libraries never look like the artists’ impressions…</a:t>
            </a:r>
          </a:p>
          <a:p>
            <a:pPr>
              <a:defRPr sz="2000">
                <a:latin typeface="Futura"/>
                <a:ea typeface="Futura"/>
                <a:cs typeface="Futura"/>
                <a:sym typeface="Futura"/>
              </a:defRPr>
            </a:pPr>
          </a:p>
          <a:p>
            <a:pPr algn="r">
              <a:defRPr sz="2000">
                <a:latin typeface="Futura"/>
                <a:ea typeface="Futura"/>
                <a:cs typeface="Futura"/>
                <a:sym typeface="Futura"/>
              </a:defRPr>
            </a:pPr>
            <a:r>
              <a:t>….so this is an attempt to push the boundaries of workshop form as well as content.</a:t>
            </a:r>
          </a:p>
        </p:txBody>
      </p:sp>
    </p:spTree>
  </p:cSld>
  <p:clrMapOvr>
    <a:masterClrMapping/>
  </p:clrMapOvr>
  <mc:AlternateContent xmlns:mc="http://schemas.openxmlformats.org/markup-compatibility/2006">
    <mc:Choice xmlns:p14="http://schemas.microsoft.com/office/powerpoint/2010/main" Requires="p14">
      <p:transition spd="med" advClick="1" p14:dur="1000">
        <p:dissolv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48" name="Shape 148"/>
          <p:cNvSpPr/>
          <p:nvPr/>
        </p:nvSpPr>
        <p:spPr>
          <a:xfrm>
            <a:off x="1426164" y="1844824"/>
            <a:ext cx="6480724" cy="3062319"/>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ctr">
              <a:defRPr sz="3600">
                <a:latin typeface="Futura"/>
                <a:ea typeface="Futura"/>
                <a:cs typeface="Futura"/>
                <a:sym typeface="Futura"/>
              </a:defRPr>
            </a:pPr>
            <a:r>
              <a:t>I want to see if we can let people surprise us</a:t>
            </a:r>
          </a:p>
          <a:p>
            <a:pPr algn="ctr">
              <a:defRPr sz="3600">
                <a:latin typeface="Futura"/>
                <a:ea typeface="Futura"/>
                <a:cs typeface="Futura"/>
                <a:sym typeface="Futura"/>
              </a:defRPr>
            </a:pPr>
          </a:p>
          <a:p>
            <a:pPr algn="ctr">
              <a:defRPr sz="3600">
                <a:latin typeface="Futura"/>
                <a:ea typeface="Futura"/>
                <a:cs typeface="Futura"/>
                <a:sym typeface="Futura"/>
              </a:defRPr>
            </a:pPr>
            <a:r>
              <a:t>instead of us controlling the outcomes</a:t>
            </a:r>
          </a:p>
        </p:txBody>
      </p:sp>
    </p:spTree>
  </p:cSld>
  <p:clrMapOvr>
    <a:masterClrMapping/>
  </p:clrMapOvr>
  <mc:AlternateContent xmlns:mc="http://schemas.openxmlformats.org/markup-compatibility/2006">
    <mc:Choice xmlns:p14="http://schemas.microsoft.com/office/powerpoint/2010/main" Requires="p14">
      <p:transition spd="med" advClick="1" p14:dur="1000">
        <p:dissolve/>
      </p:transition>
    </mc:Choice>
    <mc:Fallback>
      <p:transition spd="med">
        <p:fade/>
      </p:transition>
    </mc:Fallback>
  </mc:AlternateContent>
</p:sld>
</file>

<file path=ppt/theme/theme1.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Theme">
      <a:majorFont>
        <a:latin typeface="Helvetica"/>
        <a:ea typeface="Helvetica"/>
        <a:cs typeface="Helvetica"/>
      </a:majorFont>
      <a:minorFont>
        <a:latin typeface="Calibri"/>
        <a:ea typeface="Calibri"/>
        <a:cs typeface="Calibri"/>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3000" dir="5400000">
              <a:srgbClr val="000000">
                <a:alpha val="35000"/>
              </a:srgbClr>
            </a:outerShdw>
          </a:effectLst>
        </a:effectStyle>
        <a:effectStyle>
          <a:effectLst>
            <a:outerShdw sx="100000" sy="100000" kx="0" ky="0" algn="b" rotWithShape="0" blurRad="38100" dist="23000" dir="5400000">
              <a:srgbClr val="000000">
                <a:alpha val="35000"/>
              </a:srgbClr>
            </a:outerShdw>
          </a:effectLst>
        </a:effectStyle>
        <a:effectStyle>
          <a:effectLst>
            <a:outerShdw sx="100000" sy="100000" kx="0" ky="0" algn="b" rotWithShape="0" blurRad="38100" dist="23000" dir="540000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sx="100000" sy="100000" kx="0" ky="0" algn="b" rotWithShape="0" blurRad="38100" dist="23000" dir="5400000">
            <a:srgbClr val="000000">
              <a:alpha val="35000"/>
            </a:srgbClr>
          </a:outerShdw>
        </a:effectLst>
        <a:sp3d/>
      </a:spPr>
      <a:bodyPr rot="0" spcFirstLastPara="1" vertOverflow="overflow" horzOverflow="overflow" vert="horz" wrap="square" lIns="45718" tIns="45718" rIns="45718" bIns="45718"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outerShdw sx="100000" sy="100000" kx="0" ky="0" algn="b" rotWithShape="0" blurRad="38100" dist="23000" dir="5400000">
            <a:srgbClr val="000000">
              <a:alpha val="35000"/>
            </a:srgbClr>
          </a:outerShdw>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Theme">
      <a:majorFont>
        <a:latin typeface="Helvetica"/>
        <a:ea typeface="Helvetica"/>
        <a:cs typeface="Helvetica"/>
      </a:majorFont>
      <a:minorFont>
        <a:latin typeface="Calibri"/>
        <a:ea typeface="Calibri"/>
        <a:cs typeface="Calibri"/>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3000" dir="5400000">
              <a:srgbClr val="000000">
                <a:alpha val="35000"/>
              </a:srgbClr>
            </a:outerShdw>
          </a:effectLst>
        </a:effectStyle>
        <a:effectStyle>
          <a:effectLst>
            <a:outerShdw sx="100000" sy="100000" kx="0" ky="0" algn="b" rotWithShape="0" blurRad="38100" dist="23000" dir="5400000">
              <a:srgbClr val="000000">
                <a:alpha val="35000"/>
              </a:srgbClr>
            </a:outerShdw>
          </a:effectLst>
        </a:effectStyle>
        <a:effectStyle>
          <a:effectLst>
            <a:outerShdw sx="100000" sy="100000" kx="0" ky="0" algn="b" rotWithShape="0" blurRad="38100" dist="23000" dir="540000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sx="100000" sy="100000" kx="0" ky="0" algn="b" rotWithShape="0" blurRad="38100" dist="23000" dir="5400000">
            <a:srgbClr val="000000">
              <a:alpha val="35000"/>
            </a:srgbClr>
          </a:outerShdw>
        </a:effectLst>
        <a:sp3d/>
      </a:spPr>
      <a:bodyPr rot="0" spcFirstLastPara="1" vertOverflow="overflow" horzOverflow="overflow" vert="horz" wrap="square" lIns="45718" tIns="45718" rIns="45718" bIns="45718"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outerShdw sx="100000" sy="100000" kx="0" ky="0" algn="b" rotWithShape="0" blurRad="38100" dist="23000" dir="5400000">
            <a:srgbClr val="000000">
              <a:alpha val="35000"/>
            </a:srgbClr>
          </a:outerShdw>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