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144000" type="letter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8" autoAdjust="0"/>
    <p:restoredTop sz="94660"/>
  </p:normalViewPr>
  <p:slideViewPr>
    <p:cSldViewPr snapToGrid="0">
      <p:cViewPr varScale="1">
        <p:scale>
          <a:sx n="66" d="100"/>
          <a:sy n="66" d="100"/>
        </p:scale>
        <p:origin x="21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3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890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427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3734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1103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42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89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905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0292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081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239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4B3A3-9572-4046-A3AA-4CD5D935C20E}" type="datetimeFigureOut">
              <a:rPr kumimoji="1" lang="ja-JP" altLang="en-US" smtClean="0"/>
              <a:t>2017/1/8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6066C-5CA6-4B1E-BA0E-61F4A917E87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341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444197" y="8482819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44" y="3265714"/>
            <a:ext cx="6082804" cy="20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68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2</Words>
  <Application>Microsoft Office PowerPoint</Application>
  <PresentationFormat>レター サイズ 8.5x11 インチ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takeyama</dc:creator>
  <cp:lastModifiedBy>武山正行</cp:lastModifiedBy>
  <cp:revision>7</cp:revision>
  <dcterms:created xsi:type="dcterms:W3CDTF">2013-12-04T09:59:38Z</dcterms:created>
  <dcterms:modified xsi:type="dcterms:W3CDTF">2017-01-08T06:48:44Z</dcterms:modified>
</cp:coreProperties>
</file>