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761038" cy="8640763"/>
  <p:notesSz cx="6669088" cy="9926638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654">
          <p15:clr>
            <a:srgbClr val="A4A3A4"/>
          </p15:clr>
        </p15:guide>
        <p15:guide id="2" pos="188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713" autoAdjust="0"/>
    <p:restoredTop sz="94660"/>
  </p:normalViewPr>
  <p:slideViewPr>
    <p:cSldViewPr snapToGrid="0">
      <p:cViewPr varScale="1">
        <p:scale>
          <a:sx n="79" d="100"/>
          <a:sy n="79" d="100"/>
        </p:scale>
        <p:origin x="2222" y="72"/>
      </p:cViewPr>
      <p:guideLst>
        <p:guide orient="horz" pos="2654"/>
        <p:guide pos="188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ctrTitle"/>
          </p:nvPr>
        </p:nvSpPr>
        <p:spPr>
          <a:xfrm>
            <a:off x="432078" y="2684237"/>
            <a:ext cx="4896882" cy="1852164"/>
          </a:xfrm>
        </p:spPr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Underrubrik 2"/>
          <p:cNvSpPr>
            <a:spLocks noGrp="1"/>
          </p:cNvSpPr>
          <p:nvPr>
            <p:ph type="subTitle" idx="1"/>
          </p:nvPr>
        </p:nvSpPr>
        <p:spPr>
          <a:xfrm>
            <a:off x="864156" y="4896432"/>
            <a:ext cx="4032727" cy="220819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sv-SE" smtClean="0"/>
              <a:t>Klicka här för att ändra format på underrubrik i bakgrunden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/>
          <p:cNvSpPr>
            <a:spLocks noGrp="1"/>
          </p:cNvSpPr>
          <p:nvPr>
            <p:ph type="title" orient="vert"/>
          </p:nvPr>
        </p:nvSpPr>
        <p:spPr>
          <a:xfrm>
            <a:off x="2632474" y="436039"/>
            <a:ext cx="816147" cy="9288820"/>
          </a:xfrm>
        </p:spPr>
        <p:txBody>
          <a:bodyPr vert="eaVert"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>
          <a:xfrm>
            <a:off x="181033" y="436039"/>
            <a:ext cx="2355424" cy="9288820"/>
          </a:xfrm>
        </p:spPr>
        <p:txBody>
          <a:bodyPr vert="eaVert"/>
          <a:lstStyle/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455082" y="5552491"/>
            <a:ext cx="4896882" cy="171615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455082" y="3662325"/>
            <a:ext cx="4896882" cy="189016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innehålls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innehåll 2"/>
          <p:cNvSpPr>
            <a:spLocks noGrp="1"/>
          </p:cNvSpPr>
          <p:nvPr>
            <p:ph sz="half" idx="1"/>
          </p:nvPr>
        </p:nvSpPr>
        <p:spPr>
          <a:xfrm>
            <a:off x="181033" y="2540225"/>
            <a:ext cx="1585285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1862336" y="2540225"/>
            <a:ext cx="1586286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288052" y="346031"/>
            <a:ext cx="5184934" cy="1440127"/>
          </a:xfrm>
        </p:spPr>
        <p:txBody>
          <a:bodyPr/>
          <a:lstStyle>
            <a:lvl1pPr>
              <a:defRPr/>
            </a:lvl1pPr>
          </a:lstStyle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288052" y="1934171"/>
            <a:ext cx="2545459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288052" y="2740242"/>
            <a:ext cx="2545459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5" name="Platshållare för text 4"/>
          <p:cNvSpPr>
            <a:spLocks noGrp="1"/>
          </p:cNvSpPr>
          <p:nvPr>
            <p:ph type="body" sz="quarter" idx="3"/>
          </p:nvPr>
        </p:nvSpPr>
        <p:spPr>
          <a:xfrm>
            <a:off x="2926528" y="1934171"/>
            <a:ext cx="2546459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6" name="Platshållare för innehåll 5"/>
          <p:cNvSpPr>
            <a:spLocks noGrp="1"/>
          </p:cNvSpPr>
          <p:nvPr>
            <p:ph sz="quarter" idx="4"/>
          </p:nvPr>
        </p:nvSpPr>
        <p:spPr>
          <a:xfrm>
            <a:off x="2926528" y="2740242"/>
            <a:ext cx="2546459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7" name="Platshållare fö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8" name="Platshållare för sidfo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4" name="Platshållare för sidfo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3" name="Platshållare för sidfo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ehåll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288052" y="344031"/>
            <a:ext cx="1895342" cy="146412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2252406" y="344031"/>
            <a:ext cx="3220580" cy="73746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text 3"/>
          <p:cNvSpPr>
            <a:spLocks noGrp="1"/>
          </p:cNvSpPr>
          <p:nvPr>
            <p:ph type="body" sz="half" idx="2"/>
          </p:nvPr>
        </p:nvSpPr>
        <p:spPr>
          <a:xfrm>
            <a:off x="288052" y="1808160"/>
            <a:ext cx="1895342" cy="591052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1129204" y="6048534"/>
            <a:ext cx="3456623" cy="71406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bild 2"/>
          <p:cNvSpPr>
            <a:spLocks noGrp="1"/>
          </p:cNvSpPr>
          <p:nvPr>
            <p:ph type="pic" idx="1"/>
          </p:nvPr>
        </p:nvSpPr>
        <p:spPr>
          <a:xfrm>
            <a:off x="1129204" y="772068"/>
            <a:ext cx="3456623" cy="518445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/>
          <p:cNvSpPr>
            <a:spLocks noGrp="1"/>
          </p:cNvSpPr>
          <p:nvPr>
            <p:ph type="body" sz="half" idx="2"/>
          </p:nvPr>
        </p:nvSpPr>
        <p:spPr>
          <a:xfrm>
            <a:off x="1129204" y="6762598"/>
            <a:ext cx="3456623" cy="101408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v-SE" smtClean="0"/>
              <a:t>Klicka här för att ändra format på bakgrundstexten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/>
          <p:cNvSpPr>
            <a:spLocks noGrp="1"/>
          </p:cNvSpPr>
          <p:nvPr>
            <p:ph type="title"/>
          </p:nvPr>
        </p:nvSpPr>
        <p:spPr>
          <a:xfrm>
            <a:off x="288052" y="346031"/>
            <a:ext cx="5184934" cy="14401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 smtClean="0"/>
              <a:t>Klicka här för att ändra format</a:t>
            </a:r>
            <a:endParaRPr lang="sv-SE"/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288052" y="2016179"/>
            <a:ext cx="5184934" cy="5702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 smtClean="0"/>
              <a:t>Klicka här för att ändra format på bakgrundstexten</a:t>
            </a:r>
          </a:p>
          <a:p>
            <a:pPr lvl="1"/>
            <a:r>
              <a:rPr lang="sv-SE" smtClean="0"/>
              <a:t>Nivå två</a:t>
            </a:r>
          </a:p>
          <a:p>
            <a:pPr lvl="2"/>
            <a:r>
              <a:rPr lang="sv-SE" smtClean="0"/>
              <a:t>Nivå tre</a:t>
            </a:r>
          </a:p>
          <a:p>
            <a:pPr lvl="3"/>
            <a:r>
              <a:rPr lang="sv-SE" smtClean="0"/>
              <a:t>Nivå fyra</a:t>
            </a:r>
          </a:p>
          <a:p>
            <a:pPr lvl="4"/>
            <a:r>
              <a:rPr lang="sv-SE" smtClean="0"/>
              <a:t>Nivå fem</a:t>
            </a:r>
            <a:endParaRPr lang="sv-SE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2"/>
          </p:nvPr>
        </p:nvSpPr>
        <p:spPr>
          <a:xfrm>
            <a:off x="288052" y="8008708"/>
            <a:ext cx="1344242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FAC906-2719-4293-A3DD-F9FFD24EA3CD}" type="datetimeFigureOut">
              <a:rPr lang="sv-SE" smtClean="0"/>
              <a:pPr/>
              <a:t>2014-10-16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3"/>
          </p:nvPr>
        </p:nvSpPr>
        <p:spPr>
          <a:xfrm>
            <a:off x="1968355" y="8008708"/>
            <a:ext cx="1824329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4"/>
          </p:nvPr>
        </p:nvSpPr>
        <p:spPr>
          <a:xfrm>
            <a:off x="4128744" y="8008708"/>
            <a:ext cx="1344242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40DDE-8E2E-4108-AB68-7747D5C5E661}" type="slidenum">
              <a:rPr lang="sv-SE" smtClean="0"/>
              <a:pPr/>
              <a:t>‹#›</a:t>
            </a:fld>
            <a:endParaRPr lang="sv-S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upp 1"/>
          <p:cNvGrpSpPr/>
          <p:nvPr/>
        </p:nvGrpSpPr>
        <p:grpSpPr>
          <a:xfrm>
            <a:off x="1512367" y="890921"/>
            <a:ext cx="2704415" cy="2116766"/>
            <a:chOff x="1512367" y="890921"/>
            <a:chExt cx="2704415" cy="2116766"/>
          </a:xfrm>
        </p:grpSpPr>
        <p:cxnSp>
          <p:nvCxnSpPr>
            <p:cNvPr id="72" name="Rak 71"/>
            <p:cNvCxnSpPr/>
            <p:nvPr/>
          </p:nvCxnSpPr>
          <p:spPr>
            <a:xfrm>
              <a:off x="1805044" y="900001"/>
              <a:ext cx="0" cy="1724557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3" name="Rak 72"/>
            <p:cNvCxnSpPr/>
            <p:nvPr/>
          </p:nvCxnSpPr>
          <p:spPr>
            <a:xfrm flipH="1">
              <a:off x="1951383" y="2520181"/>
              <a:ext cx="1792651" cy="2932"/>
            </a:xfrm>
            <a:prstGeom prst="line">
              <a:avLst/>
            </a:prstGeom>
            <a:ln w="12700">
              <a:solidFill>
                <a:schemeClr val="tx1"/>
              </a:solidFill>
              <a:headEnd type="arrow" w="med" len="med"/>
              <a:tailEnd type="none" w="med" len="med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4" name="Rak 73"/>
            <p:cNvCxnSpPr/>
            <p:nvPr/>
          </p:nvCxnSpPr>
          <p:spPr>
            <a:xfrm flipH="1">
              <a:off x="1944415" y="1116025"/>
              <a:ext cx="1536558" cy="72008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" name="Rak 19"/>
            <p:cNvCxnSpPr/>
            <p:nvPr/>
          </p:nvCxnSpPr>
          <p:spPr>
            <a:xfrm flipH="1">
              <a:off x="1980418" y="1548073"/>
              <a:ext cx="1536557" cy="72008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2" name="Rak 61"/>
            <p:cNvCxnSpPr/>
            <p:nvPr/>
          </p:nvCxnSpPr>
          <p:spPr>
            <a:xfrm>
              <a:off x="1842436" y="1692089"/>
              <a:ext cx="1865014" cy="0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4" name="Ellips 63"/>
            <p:cNvSpPr/>
            <p:nvPr/>
          </p:nvSpPr>
          <p:spPr>
            <a:xfrm>
              <a:off x="2850038" y="1318905"/>
              <a:ext cx="109742" cy="108000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7" name="Rak 66"/>
            <p:cNvCxnSpPr/>
            <p:nvPr/>
          </p:nvCxnSpPr>
          <p:spPr>
            <a:xfrm flipH="1">
              <a:off x="2891566" y="1013460"/>
              <a:ext cx="13343" cy="1506721"/>
            </a:xfrm>
            <a:prstGeom prst="line">
              <a:avLst/>
            </a:prstGeom>
            <a:ln w="12700">
              <a:solidFill>
                <a:schemeClr val="tx1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textruta 67"/>
            <p:cNvSpPr txBox="1"/>
            <p:nvPr/>
          </p:nvSpPr>
          <p:spPr>
            <a:xfrm>
              <a:off x="3195263" y="2196145"/>
              <a:ext cx="512186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C</a:t>
              </a:r>
              <a:r>
                <a:rPr lang="en-US" sz="1100" baseline="-25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H</a:t>
              </a:r>
              <a:r>
                <a:rPr lang="en-US" sz="1100" baseline="-25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10</a:t>
              </a:r>
              <a:endParaRPr lang="en-US" sz="1100" baseline="-25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69" name="Ellips 68"/>
            <p:cNvSpPr/>
            <p:nvPr/>
          </p:nvSpPr>
          <p:spPr>
            <a:xfrm>
              <a:off x="2840323" y="1786957"/>
              <a:ext cx="91452" cy="900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textruta 70"/>
            <p:cNvSpPr txBox="1"/>
            <p:nvPr/>
          </p:nvSpPr>
          <p:spPr>
            <a:xfrm>
              <a:off x="1748266" y="890921"/>
              <a:ext cx="1547737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Histamine </a:t>
              </a:r>
            </a:p>
            <a:p>
              <a:r>
                <a:rPr lang="en-US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HCl 10 mg/ml </a:t>
              </a:r>
            </a:p>
            <a:p>
              <a:r>
                <a:rPr lang="en-US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wheal size</a:t>
              </a:r>
              <a:endParaRPr lang="en-US" sz="1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21" name="Rak 20"/>
            <p:cNvCxnSpPr/>
            <p:nvPr/>
          </p:nvCxnSpPr>
          <p:spPr>
            <a:xfrm>
              <a:off x="2232447" y="1692089"/>
              <a:ext cx="0" cy="819096"/>
            </a:xfrm>
            <a:prstGeom prst="line">
              <a:avLst/>
            </a:prstGeom>
            <a:ln w="12700">
              <a:solidFill>
                <a:schemeClr val="tx1"/>
              </a:solidFill>
              <a:headEnd type="none" w="med" len="med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textruta 21"/>
            <p:cNvSpPr txBox="1"/>
            <p:nvPr/>
          </p:nvSpPr>
          <p:spPr>
            <a:xfrm>
              <a:off x="2304455" y="2196145"/>
              <a:ext cx="439017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C</a:t>
              </a:r>
              <a:r>
                <a:rPr lang="en-US" sz="1100" baseline="-25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H</a:t>
              </a:r>
              <a:r>
                <a:rPr lang="en-US" sz="1100" baseline="-25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10</a:t>
              </a:r>
              <a:endParaRPr lang="en-US" sz="1100" baseline="-25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25" name="Rak 24"/>
            <p:cNvCxnSpPr/>
            <p:nvPr/>
          </p:nvCxnSpPr>
          <p:spPr>
            <a:xfrm>
              <a:off x="3204555" y="1692089"/>
              <a:ext cx="0" cy="819096"/>
            </a:xfrm>
            <a:prstGeom prst="line">
              <a:avLst/>
            </a:prstGeom>
            <a:ln w="12700">
              <a:solidFill>
                <a:schemeClr val="tx1"/>
              </a:solidFill>
              <a:headEnd type="none" w="med" len="med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0" name="textruta 59"/>
            <p:cNvSpPr txBox="1"/>
            <p:nvPr/>
          </p:nvSpPr>
          <p:spPr>
            <a:xfrm>
              <a:off x="1512367" y="1242059"/>
              <a:ext cx="338554" cy="1172773"/>
            </a:xfrm>
            <a:prstGeom prst="rect">
              <a:avLst/>
            </a:prstGeom>
            <a:noFill/>
          </p:spPr>
          <p:txBody>
            <a:bodyPr vert="vert270" wrap="square" rtlCol="0">
              <a:spAutoFit/>
            </a:bodyPr>
            <a:lstStyle/>
            <a:p>
              <a:r>
                <a:rPr lang="en-US" sz="1000" b="1" baseline="30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10</a:t>
              </a:r>
              <a:r>
                <a:rPr lang="en-US" sz="1000" b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log wheal size</a:t>
              </a:r>
              <a:endParaRPr lang="en-US" sz="1000" b="1" baseline="30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26" name="textruta 25"/>
            <p:cNvSpPr txBox="1"/>
            <p:nvPr/>
          </p:nvSpPr>
          <p:spPr>
            <a:xfrm>
              <a:off x="1872407" y="2592189"/>
              <a:ext cx="1908212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tabLst>
                  <a:tab pos="0" algn="ctr"/>
                  <a:tab pos="177800" algn="ctr"/>
                  <a:tab pos="538163" algn="ctr"/>
                  <a:tab pos="898525" algn="ctr"/>
                  <a:tab pos="1254125" algn="ctr"/>
                </a:tabLst>
              </a:pPr>
              <a:r>
                <a:rPr lang="en-US" sz="1100" dirty="0" smtClean="0"/>
                <a:t>	</a:t>
              </a:r>
              <a:r>
                <a:rPr lang="en-US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	0.1	1</a:t>
              </a:r>
              <a:r>
                <a:rPr lang="en-US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	</a:t>
              </a:r>
              <a:r>
                <a:rPr lang="en-US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10 </a:t>
              </a:r>
              <a:r>
                <a:rPr lang="en-US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	</a:t>
              </a:r>
              <a:r>
                <a:rPr lang="en-US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100</a:t>
              </a:r>
            </a:p>
            <a:p>
              <a:pPr algn="ctr">
                <a:tabLst>
                  <a:tab pos="0" algn="ctr"/>
                  <a:tab pos="269875" algn="ctr"/>
                  <a:tab pos="538163" algn="ctr"/>
                  <a:tab pos="808038" algn="ctr"/>
                  <a:tab pos="1076325" algn="ctr"/>
                  <a:tab pos="1346200" algn="ctr"/>
                  <a:tab pos="1616075" algn="ctr"/>
                </a:tabLst>
              </a:pPr>
              <a:r>
                <a:rPr lang="en-US" sz="1000" b="1" baseline="30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10</a:t>
              </a:r>
              <a:r>
                <a:rPr lang="en-US" sz="1000" b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log C</a:t>
              </a:r>
              <a:r>
                <a:rPr lang="en-US" sz="1000" b="1" baseline="-25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29" name="Rak pil 28"/>
            <p:cNvCxnSpPr/>
            <p:nvPr/>
          </p:nvCxnSpPr>
          <p:spPr>
            <a:xfrm>
              <a:off x="2010913" y="1423118"/>
              <a:ext cx="6968" cy="255239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Rak pil 23"/>
            <p:cNvCxnSpPr/>
            <p:nvPr/>
          </p:nvCxnSpPr>
          <p:spPr>
            <a:xfrm flipH="1">
              <a:off x="2880360" y="2019300"/>
              <a:ext cx="396240" cy="106680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textruta 26"/>
            <p:cNvSpPr txBox="1"/>
            <p:nvPr/>
          </p:nvSpPr>
          <p:spPr>
            <a:xfrm>
              <a:off x="3253737" y="1767839"/>
              <a:ext cx="963045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sv-SE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One and the same C</a:t>
              </a:r>
              <a:r>
                <a:rPr lang="sv-SE" sz="1000" baseline="-25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A</a:t>
              </a:r>
              <a:endParaRPr lang="sv-SE" sz="1000" dirty="0" smtClean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sp>
        <p:nvSpPr>
          <p:cNvPr id="3" name="textruta 2"/>
          <p:cNvSpPr txBox="1"/>
          <p:nvPr/>
        </p:nvSpPr>
        <p:spPr>
          <a:xfrm>
            <a:off x="542610" y="351692"/>
            <a:ext cx="19795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v-SE" sz="1200" b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Figure</a:t>
            </a:r>
            <a:r>
              <a:rPr lang="sv-SE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1 Appendix 1</a:t>
            </a:r>
            <a:endParaRPr lang="sv-SE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3511</TotalTime>
  <Words>20</Words>
  <Application>Microsoft Office PowerPoint</Application>
  <PresentationFormat>Anpassad</PresentationFormat>
  <Paragraphs>10</Paragraphs>
  <Slides>1</Slides>
  <Notes>0</Notes>
  <HiddenSlides>0</HiddenSlides>
  <MMClips>0</MMClips>
  <ScaleCrop>false</ScaleCrop>
  <HeadingPairs>
    <vt:vector size="6" baseType="variant">
      <vt:variant>
        <vt:lpstr>Använt teckensnitt</vt:lpstr>
      </vt:variant>
      <vt:variant>
        <vt:i4>3</vt:i4>
      </vt:variant>
      <vt:variant>
        <vt:lpstr>Tema</vt:lpstr>
      </vt:variant>
      <vt:variant>
        <vt:i4>1</vt:i4>
      </vt:variant>
      <vt:variant>
        <vt:lpstr>Bildrubriker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Office-tema</vt:lpstr>
      <vt:lpstr>PowerPoint-presentation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Bild 1</dc:title>
  <dc:creator>Sten Dreborg</dc:creator>
  <cp:lastModifiedBy>Sten Dreborg</cp:lastModifiedBy>
  <cp:revision>26</cp:revision>
  <cp:lastPrinted>2013-09-22T20:43:34Z</cp:lastPrinted>
  <dcterms:created xsi:type="dcterms:W3CDTF">2012-01-19T10:52:49Z</dcterms:created>
  <dcterms:modified xsi:type="dcterms:W3CDTF">2014-10-16T20:18:19Z</dcterms:modified>
</cp:coreProperties>
</file>

<file path=docProps/thumbnail.jpeg>
</file>