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761038" cy="8640763"/>
  <p:notesSz cx="6669088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54">
          <p15:clr>
            <a:srgbClr val="A4A3A4"/>
          </p15:clr>
        </p15:guide>
        <p15:guide id="2" pos="18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2222" y="72"/>
      </p:cViewPr>
      <p:guideLst>
        <p:guide orient="horz" pos="2654"/>
        <p:guide pos="18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432078" y="2684237"/>
            <a:ext cx="4896882" cy="1852164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864156" y="4896432"/>
            <a:ext cx="4032727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2632474" y="436039"/>
            <a:ext cx="816147" cy="928882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181033" y="436039"/>
            <a:ext cx="2355424" cy="928882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5082" y="5552491"/>
            <a:ext cx="4896882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5082" y="3662325"/>
            <a:ext cx="4896882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181033" y="2540225"/>
            <a:ext cx="1585285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862336" y="2540225"/>
            <a:ext cx="1586286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88052" y="346031"/>
            <a:ext cx="5184934" cy="1440127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288052" y="1934171"/>
            <a:ext cx="2545459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288052" y="2740242"/>
            <a:ext cx="2545459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2926528" y="1934171"/>
            <a:ext cx="2546459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2926528" y="2740242"/>
            <a:ext cx="2546459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88052" y="344031"/>
            <a:ext cx="1895342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252406" y="344031"/>
            <a:ext cx="3220580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88052" y="1808160"/>
            <a:ext cx="1895342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129204" y="6048534"/>
            <a:ext cx="3456623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129204" y="772068"/>
            <a:ext cx="3456623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129204" y="6762598"/>
            <a:ext cx="3456623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288052" y="346031"/>
            <a:ext cx="5184934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288052" y="2016179"/>
            <a:ext cx="5184934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288052" y="8008708"/>
            <a:ext cx="1344242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AC906-2719-4293-A3DD-F9FFD24EA3CD}" type="datetimeFigureOut">
              <a:rPr lang="sv-SE" smtClean="0"/>
              <a:pPr/>
              <a:t>2014-10-16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1968355" y="8008708"/>
            <a:ext cx="1824329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4128744" y="8008708"/>
            <a:ext cx="1344242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40DDE-8E2E-4108-AB68-7747D5C5E661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1"/>
          <p:cNvGrpSpPr/>
          <p:nvPr/>
        </p:nvGrpSpPr>
        <p:grpSpPr>
          <a:xfrm>
            <a:off x="1512367" y="890921"/>
            <a:ext cx="2704415" cy="2116766"/>
            <a:chOff x="1512367" y="890921"/>
            <a:chExt cx="2704415" cy="2116766"/>
          </a:xfrm>
        </p:grpSpPr>
        <p:cxnSp>
          <p:nvCxnSpPr>
            <p:cNvPr id="72" name="Rak 71"/>
            <p:cNvCxnSpPr/>
            <p:nvPr/>
          </p:nvCxnSpPr>
          <p:spPr>
            <a:xfrm>
              <a:off x="1805044" y="900001"/>
              <a:ext cx="0" cy="172455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Rak 72"/>
            <p:cNvCxnSpPr/>
            <p:nvPr/>
          </p:nvCxnSpPr>
          <p:spPr>
            <a:xfrm flipH="1">
              <a:off x="1951383" y="2520181"/>
              <a:ext cx="1792651" cy="2932"/>
            </a:xfrm>
            <a:prstGeom prst="line">
              <a:avLst/>
            </a:prstGeom>
            <a:ln w="1270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Rak 73"/>
            <p:cNvCxnSpPr/>
            <p:nvPr/>
          </p:nvCxnSpPr>
          <p:spPr>
            <a:xfrm flipH="1">
              <a:off x="1944415" y="1116025"/>
              <a:ext cx="1536558" cy="7200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Rak 19"/>
            <p:cNvCxnSpPr/>
            <p:nvPr/>
          </p:nvCxnSpPr>
          <p:spPr>
            <a:xfrm flipH="1">
              <a:off x="1980418" y="1548073"/>
              <a:ext cx="1536557" cy="7200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Rak 61"/>
            <p:cNvCxnSpPr/>
            <p:nvPr/>
          </p:nvCxnSpPr>
          <p:spPr>
            <a:xfrm>
              <a:off x="1842436" y="1692089"/>
              <a:ext cx="1865014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Ellips 63"/>
            <p:cNvSpPr/>
            <p:nvPr/>
          </p:nvSpPr>
          <p:spPr>
            <a:xfrm>
              <a:off x="2850038" y="1318905"/>
              <a:ext cx="109742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" name="Rak 66"/>
            <p:cNvCxnSpPr/>
            <p:nvPr/>
          </p:nvCxnSpPr>
          <p:spPr>
            <a:xfrm flipH="1">
              <a:off x="2891566" y="1013460"/>
              <a:ext cx="13343" cy="1506721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ruta 67"/>
            <p:cNvSpPr txBox="1"/>
            <p:nvPr/>
          </p:nvSpPr>
          <p:spPr>
            <a:xfrm>
              <a:off x="3195263" y="2196145"/>
              <a:ext cx="5121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1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11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n-US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Ellips 68"/>
            <p:cNvSpPr/>
            <p:nvPr/>
          </p:nvSpPr>
          <p:spPr>
            <a:xfrm>
              <a:off x="2840323" y="1786957"/>
              <a:ext cx="91452" cy="9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ruta 70"/>
            <p:cNvSpPr txBox="1"/>
            <p:nvPr/>
          </p:nvSpPr>
          <p:spPr>
            <a:xfrm>
              <a:off x="1748266" y="890921"/>
              <a:ext cx="15477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Histamine </a:t>
              </a:r>
            </a:p>
            <a:p>
              <a:r>
                <a:rPr 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HCl 10 mg/ml </a:t>
              </a:r>
            </a:p>
            <a:p>
              <a:r>
                <a:rPr 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wheal size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" name="Rak 20"/>
            <p:cNvCxnSpPr/>
            <p:nvPr/>
          </p:nvCxnSpPr>
          <p:spPr>
            <a:xfrm>
              <a:off x="2232447" y="1692089"/>
              <a:ext cx="0" cy="819096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ruta 21"/>
            <p:cNvSpPr txBox="1"/>
            <p:nvPr/>
          </p:nvSpPr>
          <p:spPr>
            <a:xfrm>
              <a:off x="2304455" y="2196145"/>
              <a:ext cx="4390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1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11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n-US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Rak 24"/>
            <p:cNvCxnSpPr/>
            <p:nvPr/>
          </p:nvCxnSpPr>
          <p:spPr>
            <a:xfrm>
              <a:off x="3204555" y="1692089"/>
              <a:ext cx="0" cy="819096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ruta 59"/>
            <p:cNvSpPr txBox="1"/>
            <p:nvPr/>
          </p:nvSpPr>
          <p:spPr>
            <a:xfrm>
              <a:off x="1512367" y="1242059"/>
              <a:ext cx="338554" cy="117277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10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 wheal size</a:t>
              </a:r>
              <a:endParaRPr lang="en-US" sz="1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ruta 25"/>
            <p:cNvSpPr txBox="1"/>
            <p:nvPr/>
          </p:nvSpPr>
          <p:spPr>
            <a:xfrm>
              <a:off x="1872407" y="2592189"/>
              <a:ext cx="190821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0" algn="ctr"/>
                  <a:tab pos="177800" algn="ctr"/>
                  <a:tab pos="538163" algn="ctr"/>
                  <a:tab pos="898525" algn="ctr"/>
                  <a:tab pos="1254125" algn="ctr"/>
                </a:tabLst>
              </a:pPr>
              <a:r>
                <a:rPr lang="en-US" sz="1100" dirty="0" smtClean="0"/>
                <a:t>	</a:t>
              </a:r>
              <a:r>
                <a:rPr 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0.1	1</a:t>
              </a:r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 </a:t>
              </a:r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</a:p>
            <a:p>
              <a:pPr algn="ctr">
                <a:tabLst>
                  <a:tab pos="0" algn="ctr"/>
                  <a:tab pos="269875" algn="ctr"/>
                  <a:tab pos="538163" algn="ctr"/>
                  <a:tab pos="808038" algn="ctr"/>
                  <a:tab pos="1076325" algn="ctr"/>
                  <a:tab pos="1346200" algn="ctr"/>
                  <a:tab pos="1616075" algn="ctr"/>
                </a:tabLst>
              </a:pPr>
              <a:r>
                <a:rPr lang="en-US" sz="10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 C</a:t>
              </a:r>
              <a:r>
                <a:rPr lang="en-US" sz="10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29" name="Rak pil 28"/>
            <p:cNvCxnSpPr/>
            <p:nvPr/>
          </p:nvCxnSpPr>
          <p:spPr>
            <a:xfrm>
              <a:off x="2010913" y="1423118"/>
              <a:ext cx="6968" cy="2552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ak pil 23"/>
            <p:cNvCxnSpPr/>
            <p:nvPr/>
          </p:nvCxnSpPr>
          <p:spPr>
            <a:xfrm flipH="1">
              <a:off x="2880360" y="2019300"/>
              <a:ext cx="396240" cy="10668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ruta 26"/>
            <p:cNvSpPr txBox="1"/>
            <p:nvPr/>
          </p:nvSpPr>
          <p:spPr>
            <a:xfrm>
              <a:off x="3253737" y="1767839"/>
              <a:ext cx="9630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One and the same C</a:t>
              </a:r>
              <a:r>
                <a:rPr lang="sv-SE" sz="10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sv-SE" sz="1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textruta 2"/>
          <p:cNvSpPr txBox="1"/>
          <p:nvPr/>
        </p:nvSpPr>
        <p:spPr>
          <a:xfrm>
            <a:off x="542610" y="351692"/>
            <a:ext cx="19795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sv-SE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 Appendix 1</a:t>
            </a:r>
            <a:endParaRPr lang="sv-SE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3511</TotalTime>
  <Words>20</Words>
  <Application>Microsoft Office PowerPoint</Application>
  <PresentationFormat>Anpassad</PresentationFormat>
  <Paragraphs>10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Office-tema</vt:lpstr>
      <vt:lpstr>PowerPoint-presentation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Sten Dreborg</dc:creator>
  <cp:lastModifiedBy>Sten Dreborg</cp:lastModifiedBy>
  <cp:revision>26</cp:revision>
  <cp:lastPrinted>2013-09-22T20:43:34Z</cp:lastPrinted>
  <dcterms:created xsi:type="dcterms:W3CDTF">2012-01-19T10:52:49Z</dcterms:created>
  <dcterms:modified xsi:type="dcterms:W3CDTF">2014-10-16T20:18:19Z</dcterms:modified>
</cp:coreProperties>
</file>