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0817225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7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1292" y="1995312"/>
            <a:ext cx="9194641" cy="4244622"/>
          </a:xfrm>
        </p:spPr>
        <p:txBody>
          <a:bodyPr anchor="b"/>
          <a:lstStyle>
            <a:lvl1pPr algn="ctr">
              <a:defRPr sz="7098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2153" y="6403623"/>
            <a:ext cx="8112919" cy="2943577"/>
          </a:xfrm>
        </p:spPr>
        <p:txBody>
          <a:bodyPr/>
          <a:lstStyle>
            <a:lvl1pPr marL="0" indent="0" algn="ctr">
              <a:buNone/>
              <a:defRPr sz="2839"/>
            </a:lvl1pPr>
            <a:lvl2pPr marL="540868" indent="0" algn="ctr">
              <a:buNone/>
              <a:defRPr sz="2366"/>
            </a:lvl2pPr>
            <a:lvl3pPr marL="1081735" indent="0" algn="ctr">
              <a:buNone/>
              <a:defRPr sz="2129"/>
            </a:lvl3pPr>
            <a:lvl4pPr marL="1622603" indent="0" algn="ctr">
              <a:buNone/>
              <a:defRPr sz="1893"/>
            </a:lvl4pPr>
            <a:lvl5pPr marL="2163470" indent="0" algn="ctr">
              <a:buNone/>
              <a:defRPr sz="1893"/>
            </a:lvl5pPr>
            <a:lvl6pPr marL="2704338" indent="0" algn="ctr">
              <a:buNone/>
              <a:defRPr sz="1893"/>
            </a:lvl6pPr>
            <a:lvl7pPr marL="3245206" indent="0" algn="ctr">
              <a:buNone/>
              <a:defRPr sz="1893"/>
            </a:lvl7pPr>
            <a:lvl8pPr marL="3786073" indent="0" algn="ctr">
              <a:buNone/>
              <a:defRPr sz="1893"/>
            </a:lvl8pPr>
            <a:lvl9pPr marL="4326941" indent="0" algn="ctr">
              <a:buNone/>
              <a:defRPr sz="1893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D4D05-2288-4374-8DEC-EF2A7AD11695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46F1-DC04-4898-80F5-B6812B45B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945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D4D05-2288-4374-8DEC-EF2A7AD11695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46F1-DC04-4898-80F5-B6812B45B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258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41077" y="649111"/>
            <a:ext cx="2332464" cy="1033215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3685" y="649111"/>
            <a:ext cx="6862177" cy="10332156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D4D05-2288-4374-8DEC-EF2A7AD11695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46F1-DC04-4898-80F5-B6812B45B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669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D4D05-2288-4374-8DEC-EF2A7AD11695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46F1-DC04-4898-80F5-B6812B45B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005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8051" y="3039537"/>
            <a:ext cx="9329857" cy="5071532"/>
          </a:xfrm>
        </p:spPr>
        <p:txBody>
          <a:bodyPr anchor="b"/>
          <a:lstStyle>
            <a:lvl1pPr>
              <a:defRPr sz="7098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8051" y="8159048"/>
            <a:ext cx="9329857" cy="2666999"/>
          </a:xfrm>
        </p:spPr>
        <p:txBody>
          <a:bodyPr/>
          <a:lstStyle>
            <a:lvl1pPr marL="0" indent="0">
              <a:buNone/>
              <a:defRPr sz="2839">
                <a:solidFill>
                  <a:schemeClr val="tx1"/>
                </a:solidFill>
              </a:defRPr>
            </a:lvl1pPr>
            <a:lvl2pPr marL="540868" indent="0">
              <a:buNone/>
              <a:defRPr sz="2366">
                <a:solidFill>
                  <a:schemeClr val="tx1">
                    <a:tint val="75000"/>
                  </a:schemeClr>
                </a:solidFill>
              </a:defRPr>
            </a:lvl2pPr>
            <a:lvl3pPr marL="1081735" indent="0">
              <a:buNone/>
              <a:defRPr sz="2129">
                <a:solidFill>
                  <a:schemeClr val="tx1">
                    <a:tint val="75000"/>
                  </a:schemeClr>
                </a:solidFill>
              </a:defRPr>
            </a:lvl3pPr>
            <a:lvl4pPr marL="1622603" indent="0">
              <a:buNone/>
              <a:defRPr sz="1893">
                <a:solidFill>
                  <a:schemeClr val="tx1">
                    <a:tint val="75000"/>
                  </a:schemeClr>
                </a:solidFill>
              </a:defRPr>
            </a:lvl4pPr>
            <a:lvl5pPr marL="2163470" indent="0">
              <a:buNone/>
              <a:defRPr sz="1893">
                <a:solidFill>
                  <a:schemeClr val="tx1">
                    <a:tint val="75000"/>
                  </a:schemeClr>
                </a:solidFill>
              </a:defRPr>
            </a:lvl5pPr>
            <a:lvl6pPr marL="2704338" indent="0">
              <a:buNone/>
              <a:defRPr sz="1893">
                <a:solidFill>
                  <a:schemeClr val="tx1">
                    <a:tint val="75000"/>
                  </a:schemeClr>
                </a:solidFill>
              </a:defRPr>
            </a:lvl6pPr>
            <a:lvl7pPr marL="3245206" indent="0">
              <a:buNone/>
              <a:defRPr sz="1893">
                <a:solidFill>
                  <a:schemeClr val="tx1">
                    <a:tint val="75000"/>
                  </a:schemeClr>
                </a:solidFill>
              </a:defRPr>
            </a:lvl7pPr>
            <a:lvl8pPr marL="3786073" indent="0">
              <a:buNone/>
              <a:defRPr sz="1893">
                <a:solidFill>
                  <a:schemeClr val="tx1">
                    <a:tint val="75000"/>
                  </a:schemeClr>
                </a:solidFill>
              </a:defRPr>
            </a:lvl8pPr>
            <a:lvl9pPr marL="4326941" indent="0">
              <a:buNone/>
              <a:defRPr sz="189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D4D05-2288-4374-8DEC-EF2A7AD11695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46F1-DC04-4898-80F5-B6812B45B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506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3684" y="3245556"/>
            <a:ext cx="4597321" cy="773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76220" y="3245556"/>
            <a:ext cx="4597321" cy="773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D4D05-2288-4374-8DEC-EF2A7AD11695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46F1-DC04-4898-80F5-B6812B45B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467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5093" y="649114"/>
            <a:ext cx="9329857" cy="235655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5095" y="2988734"/>
            <a:ext cx="4576192" cy="1464732"/>
          </a:xfrm>
        </p:spPr>
        <p:txBody>
          <a:bodyPr anchor="b"/>
          <a:lstStyle>
            <a:lvl1pPr marL="0" indent="0">
              <a:buNone/>
              <a:defRPr sz="2839" b="1"/>
            </a:lvl1pPr>
            <a:lvl2pPr marL="540868" indent="0">
              <a:buNone/>
              <a:defRPr sz="2366" b="1"/>
            </a:lvl2pPr>
            <a:lvl3pPr marL="1081735" indent="0">
              <a:buNone/>
              <a:defRPr sz="2129" b="1"/>
            </a:lvl3pPr>
            <a:lvl4pPr marL="1622603" indent="0">
              <a:buNone/>
              <a:defRPr sz="1893" b="1"/>
            </a:lvl4pPr>
            <a:lvl5pPr marL="2163470" indent="0">
              <a:buNone/>
              <a:defRPr sz="1893" b="1"/>
            </a:lvl5pPr>
            <a:lvl6pPr marL="2704338" indent="0">
              <a:buNone/>
              <a:defRPr sz="1893" b="1"/>
            </a:lvl6pPr>
            <a:lvl7pPr marL="3245206" indent="0">
              <a:buNone/>
              <a:defRPr sz="1893" b="1"/>
            </a:lvl7pPr>
            <a:lvl8pPr marL="3786073" indent="0">
              <a:buNone/>
              <a:defRPr sz="1893" b="1"/>
            </a:lvl8pPr>
            <a:lvl9pPr marL="4326941" indent="0">
              <a:buNone/>
              <a:defRPr sz="189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5095" y="4453467"/>
            <a:ext cx="4576192" cy="65503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76221" y="2988734"/>
            <a:ext cx="4598730" cy="1464732"/>
          </a:xfrm>
        </p:spPr>
        <p:txBody>
          <a:bodyPr anchor="b"/>
          <a:lstStyle>
            <a:lvl1pPr marL="0" indent="0">
              <a:buNone/>
              <a:defRPr sz="2839" b="1"/>
            </a:lvl1pPr>
            <a:lvl2pPr marL="540868" indent="0">
              <a:buNone/>
              <a:defRPr sz="2366" b="1"/>
            </a:lvl2pPr>
            <a:lvl3pPr marL="1081735" indent="0">
              <a:buNone/>
              <a:defRPr sz="2129" b="1"/>
            </a:lvl3pPr>
            <a:lvl4pPr marL="1622603" indent="0">
              <a:buNone/>
              <a:defRPr sz="1893" b="1"/>
            </a:lvl4pPr>
            <a:lvl5pPr marL="2163470" indent="0">
              <a:buNone/>
              <a:defRPr sz="1893" b="1"/>
            </a:lvl5pPr>
            <a:lvl6pPr marL="2704338" indent="0">
              <a:buNone/>
              <a:defRPr sz="1893" b="1"/>
            </a:lvl6pPr>
            <a:lvl7pPr marL="3245206" indent="0">
              <a:buNone/>
              <a:defRPr sz="1893" b="1"/>
            </a:lvl7pPr>
            <a:lvl8pPr marL="3786073" indent="0">
              <a:buNone/>
              <a:defRPr sz="1893" b="1"/>
            </a:lvl8pPr>
            <a:lvl9pPr marL="4326941" indent="0">
              <a:buNone/>
              <a:defRPr sz="189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76221" y="4453467"/>
            <a:ext cx="4598730" cy="65503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D4D05-2288-4374-8DEC-EF2A7AD11695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46F1-DC04-4898-80F5-B6812B45B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019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D4D05-2288-4374-8DEC-EF2A7AD11695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46F1-DC04-4898-80F5-B6812B45B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246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D4D05-2288-4374-8DEC-EF2A7AD11695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46F1-DC04-4898-80F5-B6812B45B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201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5093" y="812800"/>
            <a:ext cx="3488837" cy="2844800"/>
          </a:xfrm>
        </p:spPr>
        <p:txBody>
          <a:bodyPr anchor="b"/>
          <a:lstStyle>
            <a:lvl1pPr>
              <a:defRPr sz="3786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8730" y="1755425"/>
            <a:ext cx="5476220" cy="8664222"/>
          </a:xfrm>
        </p:spPr>
        <p:txBody>
          <a:bodyPr/>
          <a:lstStyle>
            <a:lvl1pPr>
              <a:defRPr sz="3786"/>
            </a:lvl1pPr>
            <a:lvl2pPr>
              <a:defRPr sz="3312"/>
            </a:lvl2pPr>
            <a:lvl3pPr>
              <a:defRPr sz="2839"/>
            </a:lvl3pPr>
            <a:lvl4pPr>
              <a:defRPr sz="2366"/>
            </a:lvl4pPr>
            <a:lvl5pPr>
              <a:defRPr sz="2366"/>
            </a:lvl5pPr>
            <a:lvl6pPr>
              <a:defRPr sz="2366"/>
            </a:lvl6pPr>
            <a:lvl7pPr>
              <a:defRPr sz="2366"/>
            </a:lvl7pPr>
            <a:lvl8pPr>
              <a:defRPr sz="2366"/>
            </a:lvl8pPr>
            <a:lvl9pPr>
              <a:defRPr sz="2366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5093" y="3657600"/>
            <a:ext cx="3488837" cy="6776156"/>
          </a:xfrm>
        </p:spPr>
        <p:txBody>
          <a:bodyPr/>
          <a:lstStyle>
            <a:lvl1pPr marL="0" indent="0">
              <a:buNone/>
              <a:defRPr sz="1893"/>
            </a:lvl1pPr>
            <a:lvl2pPr marL="540868" indent="0">
              <a:buNone/>
              <a:defRPr sz="1656"/>
            </a:lvl2pPr>
            <a:lvl3pPr marL="1081735" indent="0">
              <a:buNone/>
              <a:defRPr sz="1420"/>
            </a:lvl3pPr>
            <a:lvl4pPr marL="1622603" indent="0">
              <a:buNone/>
              <a:defRPr sz="1183"/>
            </a:lvl4pPr>
            <a:lvl5pPr marL="2163470" indent="0">
              <a:buNone/>
              <a:defRPr sz="1183"/>
            </a:lvl5pPr>
            <a:lvl6pPr marL="2704338" indent="0">
              <a:buNone/>
              <a:defRPr sz="1183"/>
            </a:lvl6pPr>
            <a:lvl7pPr marL="3245206" indent="0">
              <a:buNone/>
              <a:defRPr sz="1183"/>
            </a:lvl7pPr>
            <a:lvl8pPr marL="3786073" indent="0">
              <a:buNone/>
              <a:defRPr sz="1183"/>
            </a:lvl8pPr>
            <a:lvl9pPr marL="4326941" indent="0">
              <a:buNone/>
              <a:defRPr sz="118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D4D05-2288-4374-8DEC-EF2A7AD11695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46F1-DC04-4898-80F5-B6812B45B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945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5093" y="812800"/>
            <a:ext cx="3488837" cy="2844800"/>
          </a:xfrm>
        </p:spPr>
        <p:txBody>
          <a:bodyPr anchor="b"/>
          <a:lstStyle>
            <a:lvl1pPr>
              <a:defRPr sz="3786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8730" y="1755425"/>
            <a:ext cx="5476220" cy="8664222"/>
          </a:xfrm>
        </p:spPr>
        <p:txBody>
          <a:bodyPr anchor="t"/>
          <a:lstStyle>
            <a:lvl1pPr marL="0" indent="0">
              <a:buNone/>
              <a:defRPr sz="3786"/>
            </a:lvl1pPr>
            <a:lvl2pPr marL="540868" indent="0">
              <a:buNone/>
              <a:defRPr sz="3312"/>
            </a:lvl2pPr>
            <a:lvl3pPr marL="1081735" indent="0">
              <a:buNone/>
              <a:defRPr sz="2839"/>
            </a:lvl3pPr>
            <a:lvl4pPr marL="1622603" indent="0">
              <a:buNone/>
              <a:defRPr sz="2366"/>
            </a:lvl4pPr>
            <a:lvl5pPr marL="2163470" indent="0">
              <a:buNone/>
              <a:defRPr sz="2366"/>
            </a:lvl5pPr>
            <a:lvl6pPr marL="2704338" indent="0">
              <a:buNone/>
              <a:defRPr sz="2366"/>
            </a:lvl6pPr>
            <a:lvl7pPr marL="3245206" indent="0">
              <a:buNone/>
              <a:defRPr sz="2366"/>
            </a:lvl7pPr>
            <a:lvl8pPr marL="3786073" indent="0">
              <a:buNone/>
              <a:defRPr sz="2366"/>
            </a:lvl8pPr>
            <a:lvl9pPr marL="4326941" indent="0">
              <a:buNone/>
              <a:defRPr sz="2366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5093" y="3657600"/>
            <a:ext cx="3488837" cy="6776156"/>
          </a:xfrm>
        </p:spPr>
        <p:txBody>
          <a:bodyPr/>
          <a:lstStyle>
            <a:lvl1pPr marL="0" indent="0">
              <a:buNone/>
              <a:defRPr sz="1893"/>
            </a:lvl1pPr>
            <a:lvl2pPr marL="540868" indent="0">
              <a:buNone/>
              <a:defRPr sz="1656"/>
            </a:lvl2pPr>
            <a:lvl3pPr marL="1081735" indent="0">
              <a:buNone/>
              <a:defRPr sz="1420"/>
            </a:lvl3pPr>
            <a:lvl4pPr marL="1622603" indent="0">
              <a:buNone/>
              <a:defRPr sz="1183"/>
            </a:lvl4pPr>
            <a:lvl5pPr marL="2163470" indent="0">
              <a:buNone/>
              <a:defRPr sz="1183"/>
            </a:lvl5pPr>
            <a:lvl6pPr marL="2704338" indent="0">
              <a:buNone/>
              <a:defRPr sz="1183"/>
            </a:lvl6pPr>
            <a:lvl7pPr marL="3245206" indent="0">
              <a:buNone/>
              <a:defRPr sz="1183"/>
            </a:lvl7pPr>
            <a:lvl8pPr marL="3786073" indent="0">
              <a:buNone/>
              <a:defRPr sz="1183"/>
            </a:lvl8pPr>
            <a:lvl9pPr marL="4326941" indent="0">
              <a:buNone/>
              <a:defRPr sz="118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D4D05-2288-4374-8DEC-EF2A7AD11695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46F1-DC04-4898-80F5-B6812B45B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343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3684" y="649114"/>
            <a:ext cx="9329857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684" y="3245556"/>
            <a:ext cx="9329857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684" y="11300181"/>
            <a:ext cx="2433876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D4D05-2288-4374-8DEC-EF2A7AD11695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3206" y="11300181"/>
            <a:ext cx="365081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39665" y="11300181"/>
            <a:ext cx="2433876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A46F1-DC04-4898-80F5-B6812B45B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163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81735" rtl="0" eaLnBrk="1" latinLnBrk="0" hangingPunct="1">
        <a:lnSpc>
          <a:spcPct val="90000"/>
        </a:lnSpc>
        <a:spcBef>
          <a:spcPct val="0"/>
        </a:spcBef>
        <a:buNone/>
        <a:defRPr sz="52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0434" indent="-270434" algn="l" defTabSz="1081735" rtl="0" eaLnBrk="1" latinLnBrk="0" hangingPunct="1">
        <a:lnSpc>
          <a:spcPct val="90000"/>
        </a:lnSpc>
        <a:spcBef>
          <a:spcPts val="1183"/>
        </a:spcBef>
        <a:buFont typeface="Arial" panose="020B0604020202020204" pitchFamily="34" charset="0"/>
        <a:buChar char="•"/>
        <a:defRPr sz="3312" kern="1200">
          <a:solidFill>
            <a:schemeClr val="tx1"/>
          </a:solidFill>
          <a:latin typeface="+mn-lt"/>
          <a:ea typeface="+mn-ea"/>
          <a:cs typeface="+mn-cs"/>
        </a:defRPr>
      </a:lvl1pPr>
      <a:lvl2pPr marL="811301" indent="-270434" algn="l" defTabSz="1081735" rtl="0" eaLnBrk="1" latinLnBrk="0" hangingPunct="1">
        <a:lnSpc>
          <a:spcPct val="90000"/>
        </a:lnSpc>
        <a:spcBef>
          <a:spcPts val="592"/>
        </a:spcBef>
        <a:buFont typeface="Arial" panose="020B0604020202020204" pitchFamily="34" charset="0"/>
        <a:buChar char="•"/>
        <a:defRPr sz="2839" kern="1200">
          <a:solidFill>
            <a:schemeClr val="tx1"/>
          </a:solidFill>
          <a:latin typeface="+mn-lt"/>
          <a:ea typeface="+mn-ea"/>
          <a:cs typeface="+mn-cs"/>
        </a:defRPr>
      </a:lvl2pPr>
      <a:lvl3pPr marL="1352169" indent="-270434" algn="l" defTabSz="1081735" rtl="0" eaLnBrk="1" latinLnBrk="0" hangingPunct="1">
        <a:lnSpc>
          <a:spcPct val="90000"/>
        </a:lnSpc>
        <a:spcBef>
          <a:spcPts val="592"/>
        </a:spcBef>
        <a:buFont typeface="Arial" panose="020B0604020202020204" pitchFamily="34" charset="0"/>
        <a:buChar char="•"/>
        <a:defRPr sz="2366" kern="1200">
          <a:solidFill>
            <a:schemeClr val="tx1"/>
          </a:solidFill>
          <a:latin typeface="+mn-lt"/>
          <a:ea typeface="+mn-ea"/>
          <a:cs typeface="+mn-cs"/>
        </a:defRPr>
      </a:lvl3pPr>
      <a:lvl4pPr marL="1893037" indent="-270434" algn="l" defTabSz="1081735" rtl="0" eaLnBrk="1" latinLnBrk="0" hangingPunct="1">
        <a:lnSpc>
          <a:spcPct val="90000"/>
        </a:lnSpc>
        <a:spcBef>
          <a:spcPts val="592"/>
        </a:spcBef>
        <a:buFont typeface="Arial" panose="020B0604020202020204" pitchFamily="34" charset="0"/>
        <a:buChar char="•"/>
        <a:defRPr sz="2129" kern="1200">
          <a:solidFill>
            <a:schemeClr val="tx1"/>
          </a:solidFill>
          <a:latin typeface="+mn-lt"/>
          <a:ea typeface="+mn-ea"/>
          <a:cs typeface="+mn-cs"/>
        </a:defRPr>
      </a:lvl4pPr>
      <a:lvl5pPr marL="2433904" indent="-270434" algn="l" defTabSz="1081735" rtl="0" eaLnBrk="1" latinLnBrk="0" hangingPunct="1">
        <a:lnSpc>
          <a:spcPct val="90000"/>
        </a:lnSpc>
        <a:spcBef>
          <a:spcPts val="592"/>
        </a:spcBef>
        <a:buFont typeface="Arial" panose="020B0604020202020204" pitchFamily="34" charset="0"/>
        <a:buChar char="•"/>
        <a:defRPr sz="2129" kern="1200">
          <a:solidFill>
            <a:schemeClr val="tx1"/>
          </a:solidFill>
          <a:latin typeface="+mn-lt"/>
          <a:ea typeface="+mn-ea"/>
          <a:cs typeface="+mn-cs"/>
        </a:defRPr>
      </a:lvl5pPr>
      <a:lvl6pPr marL="2974772" indent="-270434" algn="l" defTabSz="1081735" rtl="0" eaLnBrk="1" latinLnBrk="0" hangingPunct="1">
        <a:lnSpc>
          <a:spcPct val="90000"/>
        </a:lnSpc>
        <a:spcBef>
          <a:spcPts val="592"/>
        </a:spcBef>
        <a:buFont typeface="Arial" panose="020B0604020202020204" pitchFamily="34" charset="0"/>
        <a:buChar char="•"/>
        <a:defRPr sz="2129" kern="1200">
          <a:solidFill>
            <a:schemeClr val="tx1"/>
          </a:solidFill>
          <a:latin typeface="+mn-lt"/>
          <a:ea typeface="+mn-ea"/>
          <a:cs typeface="+mn-cs"/>
        </a:defRPr>
      </a:lvl6pPr>
      <a:lvl7pPr marL="3515639" indent="-270434" algn="l" defTabSz="1081735" rtl="0" eaLnBrk="1" latinLnBrk="0" hangingPunct="1">
        <a:lnSpc>
          <a:spcPct val="90000"/>
        </a:lnSpc>
        <a:spcBef>
          <a:spcPts val="592"/>
        </a:spcBef>
        <a:buFont typeface="Arial" panose="020B0604020202020204" pitchFamily="34" charset="0"/>
        <a:buChar char="•"/>
        <a:defRPr sz="2129" kern="1200">
          <a:solidFill>
            <a:schemeClr val="tx1"/>
          </a:solidFill>
          <a:latin typeface="+mn-lt"/>
          <a:ea typeface="+mn-ea"/>
          <a:cs typeface="+mn-cs"/>
        </a:defRPr>
      </a:lvl7pPr>
      <a:lvl8pPr marL="4056507" indent="-270434" algn="l" defTabSz="1081735" rtl="0" eaLnBrk="1" latinLnBrk="0" hangingPunct="1">
        <a:lnSpc>
          <a:spcPct val="90000"/>
        </a:lnSpc>
        <a:spcBef>
          <a:spcPts val="592"/>
        </a:spcBef>
        <a:buFont typeface="Arial" panose="020B0604020202020204" pitchFamily="34" charset="0"/>
        <a:buChar char="•"/>
        <a:defRPr sz="2129" kern="1200">
          <a:solidFill>
            <a:schemeClr val="tx1"/>
          </a:solidFill>
          <a:latin typeface="+mn-lt"/>
          <a:ea typeface="+mn-ea"/>
          <a:cs typeface="+mn-cs"/>
        </a:defRPr>
      </a:lvl8pPr>
      <a:lvl9pPr marL="4597375" indent="-270434" algn="l" defTabSz="1081735" rtl="0" eaLnBrk="1" latinLnBrk="0" hangingPunct="1">
        <a:lnSpc>
          <a:spcPct val="90000"/>
        </a:lnSpc>
        <a:spcBef>
          <a:spcPts val="592"/>
        </a:spcBef>
        <a:buFont typeface="Arial" panose="020B0604020202020204" pitchFamily="34" charset="0"/>
        <a:buChar char="•"/>
        <a:defRPr sz="212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1735" rtl="0" eaLnBrk="1" latinLnBrk="0" hangingPunct="1">
        <a:defRPr sz="2129" kern="1200">
          <a:solidFill>
            <a:schemeClr val="tx1"/>
          </a:solidFill>
          <a:latin typeface="+mn-lt"/>
          <a:ea typeface="+mn-ea"/>
          <a:cs typeface="+mn-cs"/>
        </a:defRPr>
      </a:lvl1pPr>
      <a:lvl2pPr marL="540868" algn="l" defTabSz="1081735" rtl="0" eaLnBrk="1" latinLnBrk="0" hangingPunct="1">
        <a:defRPr sz="2129" kern="1200">
          <a:solidFill>
            <a:schemeClr val="tx1"/>
          </a:solidFill>
          <a:latin typeface="+mn-lt"/>
          <a:ea typeface="+mn-ea"/>
          <a:cs typeface="+mn-cs"/>
        </a:defRPr>
      </a:lvl2pPr>
      <a:lvl3pPr marL="1081735" algn="l" defTabSz="1081735" rtl="0" eaLnBrk="1" latinLnBrk="0" hangingPunct="1">
        <a:defRPr sz="2129" kern="1200">
          <a:solidFill>
            <a:schemeClr val="tx1"/>
          </a:solidFill>
          <a:latin typeface="+mn-lt"/>
          <a:ea typeface="+mn-ea"/>
          <a:cs typeface="+mn-cs"/>
        </a:defRPr>
      </a:lvl3pPr>
      <a:lvl4pPr marL="1622603" algn="l" defTabSz="1081735" rtl="0" eaLnBrk="1" latinLnBrk="0" hangingPunct="1">
        <a:defRPr sz="2129" kern="1200">
          <a:solidFill>
            <a:schemeClr val="tx1"/>
          </a:solidFill>
          <a:latin typeface="+mn-lt"/>
          <a:ea typeface="+mn-ea"/>
          <a:cs typeface="+mn-cs"/>
        </a:defRPr>
      </a:lvl4pPr>
      <a:lvl5pPr marL="2163470" algn="l" defTabSz="1081735" rtl="0" eaLnBrk="1" latinLnBrk="0" hangingPunct="1">
        <a:defRPr sz="2129" kern="1200">
          <a:solidFill>
            <a:schemeClr val="tx1"/>
          </a:solidFill>
          <a:latin typeface="+mn-lt"/>
          <a:ea typeface="+mn-ea"/>
          <a:cs typeface="+mn-cs"/>
        </a:defRPr>
      </a:lvl5pPr>
      <a:lvl6pPr marL="2704338" algn="l" defTabSz="1081735" rtl="0" eaLnBrk="1" latinLnBrk="0" hangingPunct="1">
        <a:defRPr sz="2129" kern="1200">
          <a:solidFill>
            <a:schemeClr val="tx1"/>
          </a:solidFill>
          <a:latin typeface="+mn-lt"/>
          <a:ea typeface="+mn-ea"/>
          <a:cs typeface="+mn-cs"/>
        </a:defRPr>
      </a:lvl6pPr>
      <a:lvl7pPr marL="3245206" algn="l" defTabSz="1081735" rtl="0" eaLnBrk="1" latinLnBrk="0" hangingPunct="1">
        <a:defRPr sz="2129" kern="1200">
          <a:solidFill>
            <a:schemeClr val="tx1"/>
          </a:solidFill>
          <a:latin typeface="+mn-lt"/>
          <a:ea typeface="+mn-ea"/>
          <a:cs typeface="+mn-cs"/>
        </a:defRPr>
      </a:lvl7pPr>
      <a:lvl8pPr marL="3786073" algn="l" defTabSz="1081735" rtl="0" eaLnBrk="1" latinLnBrk="0" hangingPunct="1">
        <a:defRPr sz="2129" kern="1200">
          <a:solidFill>
            <a:schemeClr val="tx1"/>
          </a:solidFill>
          <a:latin typeface="+mn-lt"/>
          <a:ea typeface="+mn-ea"/>
          <a:cs typeface="+mn-cs"/>
        </a:defRPr>
      </a:lvl8pPr>
      <a:lvl9pPr marL="4326941" algn="l" defTabSz="1081735" rtl="0" eaLnBrk="1" latinLnBrk="0" hangingPunct="1">
        <a:defRPr sz="212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0E62941-2DBB-471D-9C17-D8034E29DC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67" y="1194119"/>
            <a:ext cx="2160000" cy="2160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75B4CFB-8C01-509E-F7A5-3086E688C8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379" y="1194119"/>
            <a:ext cx="2160000" cy="2160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CBC4F12-C69E-B2A2-13CB-F8FA86CBC5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020" y="3650720"/>
            <a:ext cx="2160000" cy="2160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8E26F81-C95C-6C25-C7DB-550E69A50C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67" y="3650720"/>
            <a:ext cx="2160000" cy="2160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F8BF5D6-8535-08EF-8FB7-9214EBF2D3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513" y="1194119"/>
            <a:ext cx="2160000" cy="2160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FE2F014A-2C7E-C23B-070C-D5A136E9F66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266" y="1194119"/>
            <a:ext cx="2160000" cy="2160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8F3B5179-8094-E44F-FE09-02212969F75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513" y="3650720"/>
            <a:ext cx="2160000" cy="2160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C95DADA7-682B-4C89-421D-787E6F60F68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266" y="3650720"/>
            <a:ext cx="2160000" cy="2160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C9502AA6-69E2-4155-8035-28E721AB06BF}"/>
              </a:ext>
            </a:extLst>
          </p:cNvPr>
          <p:cNvSpPr txBox="1"/>
          <p:nvPr/>
        </p:nvSpPr>
        <p:spPr>
          <a:xfrm>
            <a:off x="150155" y="861153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B125079-1288-641B-DBF4-200D17D78A80}"/>
              </a:ext>
            </a:extLst>
          </p:cNvPr>
          <p:cNvSpPr txBox="1"/>
          <p:nvPr/>
        </p:nvSpPr>
        <p:spPr>
          <a:xfrm>
            <a:off x="2587267" y="861153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6659920-C8BE-A802-3A83-1EC235E0B22B}"/>
              </a:ext>
            </a:extLst>
          </p:cNvPr>
          <p:cNvSpPr txBox="1"/>
          <p:nvPr/>
        </p:nvSpPr>
        <p:spPr>
          <a:xfrm>
            <a:off x="150155" y="335411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195A5D9-2500-B34B-5803-C1E79901BBB2}"/>
              </a:ext>
            </a:extLst>
          </p:cNvPr>
          <p:cNvSpPr txBox="1"/>
          <p:nvPr/>
        </p:nvSpPr>
        <p:spPr>
          <a:xfrm>
            <a:off x="2587267" y="335411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B4B1726-9BF8-9447-3FEB-2ABEC2AC3CED}"/>
              </a:ext>
            </a:extLst>
          </p:cNvPr>
          <p:cNvSpPr txBox="1"/>
          <p:nvPr/>
        </p:nvSpPr>
        <p:spPr>
          <a:xfrm>
            <a:off x="5219401" y="861153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42D4A5A-515B-835D-EBA8-95C30BD35A82}"/>
              </a:ext>
            </a:extLst>
          </p:cNvPr>
          <p:cNvSpPr txBox="1"/>
          <p:nvPr/>
        </p:nvSpPr>
        <p:spPr>
          <a:xfrm>
            <a:off x="7656513" y="861153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C37B70C-482E-51C0-2FEF-1FDC89F824B6}"/>
              </a:ext>
            </a:extLst>
          </p:cNvPr>
          <p:cNvSpPr txBox="1"/>
          <p:nvPr/>
        </p:nvSpPr>
        <p:spPr>
          <a:xfrm>
            <a:off x="5219401" y="3354119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B54401B-AD95-1A73-1EBC-2F5483E62957}"/>
              </a:ext>
            </a:extLst>
          </p:cNvPr>
          <p:cNvSpPr txBox="1"/>
          <p:nvPr/>
        </p:nvSpPr>
        <p:spPr>
          <a:xfrm>
            <a:off x="7656513" y="335411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717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20</TotalTime>
  <Words>8</Words>
  <Application>Microsoft Office PowerPoint</Application>
  <PresentationFormat>自定义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欣悦 张</dc:creator>
  <cp:lastModifiedBy>欣悦 张</cp:lastModifiedBy>
  <cp:revision>1</cp:revision>
  <dcterms:created xsi:type="dcterms:W3CDTF">2025-04-14T14:01:46Z</dcterms:created>
  <dcterms:modified xsi:type="dcterms:W3CDTF">2025-04-14T14:22:36Z</dcterms:modified>
</cp:coreProperties>
</file>