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9" r:id="rId2"/>
    <p:sldId id="273" r:id="rId3"/>
    <p:sldId id="276" r:id="rId4"/>
    <p:sldId id="275" r:id="rId5"/>
    <p:sldId id="268" r:id="rId6"/>
    <p:sldId id="260" r:id="rId7"/>
    <p:sldId id="269" r:id="rId8"/>
    <p:sldId id="261" r:id="rId9"/>
    <p:sldId id="262" r:id="rId10"/>
    <p:sldId id="263" r:id="rId11"/>
    <p:sldId id="265" r:id="rId12"/>
    <p:sldId id="270" r:id="rId13"/>
    <p:sldId id="272" r:id="rId14"/>
    <p:sldId id="27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173B4C-3041-47D5-8C9C-8B8702E67054}" v="2" dt="2025-04-23T13:15:08.2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5109" autoAdjust="0"/>
  </p:normalViewPr>
  <p:slideViewPr>
    <p:cSldViewPr snapToGrid="0">
      <p:cViewPr varScale="1">
        <p:scale>
          <a:sx n="94" d="100"/>
          <a:sy n="94" d="100"/>
        </p:scale>
        <p:origin x="117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morotionmwan, Bunmi" userId="d6c5ed85-30d5-499f-9d6d-134452fe486b" providerId="ADAL" clId="{13173B4C-3041-47D5-8C9C-8B8702E67054}"/>
    <pc:docChg chg="custSel modSld">
      <pc:chgData name="Omorotionmwan, Bunmi" userId="d6c5ed85-30d5-499f-9d6d-134452fe486b" providerId="ADAL" clId="{13173B4C-3041-47D5-8C9C-8B8702E67054}" dt="2025-04-23T13:16:12.290" v="77" actId="20577"/>
      <pc:docMkLst>
        <pc:docMk/>
      </pc:docMkLst>
      <pc:sldChg chg="modSp mod">
        <pc:chgData name="Omorotionmwan, Bunmi" userId="d6c5ed85-30d5-499f-9d6d-134452fe486b" providerId="ADAL" clId="{13173B4C-3041-47D5-8C9C-8B8702E67054}" dt="2025-04-23T13:16:12.290" v="77" actId="20577"/>
        <pc:sldMkLst>
          <pc:docMk/>
          <pc:sldMk cId="2449514721" sldId="277"/>
        </pc:sldMkLst>
        <pc:spChg chg="mod">
          <ac:chgData name="Omorotionmwan, Bunmi" userId="d6c5ed85-30d5-499f-9d6d-134452fe486b" providerId="ADAL" clId="{13173B4C-3041-47D5-8C9C-8B8702E67054}" dt="2025-04-23T13:16:12.290" v="77" actId="20577"/>
          <ac:spMkLst>
            <pc:docMk/>
            <pc:sldMk cId="2449514721" sldId="277"/>
            <ac:spMk id="5" creationId="{EC0DA3DF-B897-009B-CE20-9B08F59827A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0611D7-905B-489C-9786-5092CEA7AAC5}" type="datetimeFigureOut">
              <a:rPr lang="en-GB" smtClean="0"/>
              <a:t>23/04/2025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59AE7E-6085-4E0D-8D96-DA6CBC2460CB}" type="slidenum">
              <a:rPr lang="en-GB" smtClean="0"/>
              <a:t>‹#›</a:t>
            </a:fld>
            <a:endParaRPr lang="en-GB"/>
          </a:p>
        </p:txBody>
      </p:sp>
    </p:spTree>
    <p:extLst>
      <p:ext uri="{BB962C8B-B14F-4D97-AF65-F5344CB8AC3E}">
        <p14:creationId xmlns:p14="http://schemas.microsoft.com/office/powerpoint/2010/main" val="3598031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59AE7E-6085-4E0D-8D96-DA6CBC2460CB}" type="slidenum">
              <a:rPr lang="en-GB" smtClean="0"/>
              <a:t>1</a:t>
            </a:fld>
            <a:endParaRPr lang="en-GB"/>
          </a:p>
        </p:txBody>
      </p:sp>
    </p:spTree>
    <p:extLst>
      <p:ext uri="{BB962C8B-B14F-4D97-AF65-F5344CB8AC3E}">
        <p14:creationId xmlns:p14="http://schemas.microsoft.com/office/powerpoint/2010/main" val="3196614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59AE7E-6085-4E0D-8D96-DA6CBC2460CB}" type="slidenum">
              <a:rPr lang="en-GB" smtClean="0"/>
              <a:t>12</a:t>
            </a:fld>
            <a:endParaRPr lang="en-GB"/>
          </a:p>
        </p:txBody>
      </p:sp>
    </p:spTree>
    <p:extLst>
      <p:ext uri="{BB962C8B-B14F-4D97-AF65-F5344CB8AC3E}">
        <p14:creationId xmlns:p14="http://schemas.microsoft.com/office/powerpoint/2010/main" val="3235481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59AE7E-6085-4E0D-8D96-DA6CBC2460CB}" type="slidenum">
              <a:rPr lang="en-GB" smtClean="0"/>
              <a:t>13</a:t>
            </a:fld>
            <a:endParaRPr lang="en-GB"/>
          </a:p>
        </p:txBody>
      </p:sp>
    </p:spTree>
    <p:extLst>
      <p:ext uri="{BB962C8B-B14F-4D97-AF65-F5344CB8AC3E}">
        <p14:creationId xmlns:p14="http://schemas.microsoft.com/office/powerpoint/2010/main" val="1428442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59AE7E-6085-4E0D-8D96-DA6CBC2460CB}" type="slidenum">
              <a:rPr lang="en-GB" smtClean="0"/>
              <a:t>3</a:t>
            </a:fld>
            <a:endParaRPr lang="en-GB"/>
          </a:p>
        </p:txBody>
      </p:sp>
    </p:spTree>
    <p:extLst>
      <p:ext uri="{BB962C8B-B14F-4D97-AF65-F5344CB8AC3E}">
        <p14:creationId xmlns:p14="http://schemas.microsoft.com/office/powerpoint/2010/main" val="248548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59AE7E-6085-4E0D-8D96-DA6CBC2460CB}" type="slidenum">
              <a:rPr lang="en-GB" smtClean="0"/>
              <a:t>4</a:t>
            </a:fld>
            <a:endParaRPr lang="en-GB"/>
          </a:p>
        </p:txBody>
      </p:sp>
    </p:spTree>
    <p:extLst>
      <p:ext uri="{BB962C8B-B14F-4D97-AF65-F5344CB8AC3E}">
        <p14:creationId xmlns:p14="http://schemas.microsoft.com/office/powerpoint/2010/main" val="2599020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Possible discussion points: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lab work time management, time needed for prep before experiments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how many hours of technical prep go into each lab class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environmental cost of pre-racked tips vs re-filling ourselves</a:t>
            </a:r>
          </a:p>
          <a:p>
            <a:endParaRPr lang="en-GB" dirty="0"/>
          </a:p>
        </p:txBody>
      </p:sp>
      <p:sp>
        <p:nvSpPr>
          <p:cNvPr id="4" name="Slide Number Placeholder 3"/>
          <p:cNvSpPr>
            <a:spLocks noGrp="1"/>
          </p:cNvSpPr>
          <p:nvPr>
            <p:ph type="sldNum" sz="quarter" idx="5"/>
          </p:nvPr>
        </p:nvSpPr>
        <p:spPr/>
        <p:txBody>
          <a:bodyPr/>
          <a:lstStyle/>
          <a:p>
            <a:fld id="{0B59AE7E-6085-4E0D-8D96-DA6CBC2460CB}" type="slidenum">
              <a:rPr lang="en-GB" smtClean="0"/>
              <a:t>5</a:t>
            </a:fld>
            <a:endParaRPr lang="en-GB"/>
          </a:p>
        </p:txBody>
      </p:sp>
    </p:spTree>
    <p:extLst>
      <p:ext uri="{BB962C8B-B14F-4D97-AF65-F5344CB8AC3E}">
        <p14:creationId xmlns:p14="http://schemas.microsoft.com/office/powerpoint/2010/main" val="3352963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59AE7E-6085-4E0D-8D96-DA6CBC2460C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9846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59AE7E-6085-4E0D-8D96-DA6CBC2460CB}" type="slidenum">
              <a:rPr lang="en-GB" smtClean="0"/>
              <a:t>7</a:t>
            </a:fld>
            <a:endParaRPr lang="en-GB"/>
          </a:p>
        </p:txBody>
      </p:sp>
    </p:spTree>
    <p:extLst>
      <p:ext uri="{BB962C8B-B14F-4D97-AF65-F5344CB8AC3E}">
        <p14:creationId xmlns:p14="http://schemas.microsoft.com/office/powerpoint/2010/main" val="1476403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Tutors might like to discuss their top tips for pipetting during this exercise e.g.</a:t>
            </a:r>
          </a:p>
          <a:p>
            <a:pPr marL="171450" indent="-171450">
              <a:buFontTx/>
              <a:buChar char="-"/>
            </a:pPr>
            <a:r>
              <a:rPr lang="en-GB" dirty="0"/>
              <a:t>Angle of pipette</a:t>
            </a:r>
          </a:p>
          <a:p>
            <a:pPr marL="171450" indent="-171450">
              <a:buFontTx/>
              <a:buChar char="-"/>
            </a:pPr>
            <a:r>
              <a:rPr lang="en-GB" dirty="0"/>
              <a:t>Use of elbow/other hand to stop pipette shaking</a:t>
            </a:r>
          </a:p>
          <a:p>
            <a:pPr marL="171450" indent="-171450">
              <a:buFontTx/>
              <a:buChar char="-"/>
            </a:pPr>
            <a:r>
              <a:rPr lang="en-GB" dirty="0"/>
              <a:t>Position of tip</a:t>
            </a:r>
          </a:p>
          <a:p>
            <a:pPr marL="171450" indent="-171450">
              <a:buFontTx/>
              <a:buChar char="-"/>
            </a:pPr>
            <a:r>
              <a:rPr lang="en-GB" dirty="0"/>
              <a:t>Ensuring tip is properly secured</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First stop, 2</a:t>
            </a:r>
            <a:r>
              <a:rPr lang="en-GB" baseline="30000" dirty="0"/>
              <a:t>nd</a:t>
            </a:r>
            <a:r>
              <a:rPr lang="en-GB" dirty="0"/>
              <a:t> stop, bubbles</a:t>
            </a:r>
          </a:p>
          <a:p>
            <a:pPr marL="171450" indent="-171450">
              <a:buFontTx/>
              <a:buChar char="-"/>
            </a:pPr>
            <a:r>
              <a:rPr lang="en-GB" dirty="0"/>
              <a:t>Smooth action to avoid bubbles and vacuums</a:t>
            </a:r>
          </a:p>
          <a:p>
            <a:pPr marL="171450" indent="-171450">
              <a:buFontTx/>
              <a:buChar char="-"/>
            </a:pPr>
            <a:r>
              <a:rPr lang="en-GB" dirty="0"/>
              <a:t>When to re-use a tip (repeated same substance, or down a dilution series) and when to change the tip (changing from one substance to another, or when bubbles/tip backing up)</a:t>
            </a:r>
          </a:p>
          <a:p>
            <a:pPr marL="0" indent="0">
              <a:buFontTx/>
              <a:buNone/>
            </a:pPr>
            <a:endParaRPr lang="en-GB" dirty="0"/>
          </a:p>
        </p:txBody>
      </p:sp>
      <p:sp>
        <p:nvSpPr>
          <p:cNvPr id="4" name="Slide Number Placeholder 3"/>
          <p:cNvSpPr>
            <a:spLocks noGrp="1"/>
          </p:cNvSpPr>
          <p:nvPr>
            <p:ph type="sldNum" sz="quarter" idx="5"/>
          </p:nvPr>
        </p:nvSpPr>
        <p:spPr/>
        <p:txBody>
          <a:bodyPr/>
          <a:lstStyle/>
          <a:p>
            <a:fld id="{0B59AE7E-6085-4E0D-8D96-DA6CBC2460CB}" type="slidenum">
              <a:rPr lang="en-GB" smtClean="0"/>
              <a:t>8</a:t>
            </a:fld>
            <a:endParaRPr lang="en-GB"/>
          </a:p>
        </p:txBody>
      </p:sp>
    </p:spTree>
    <p:extLst>
      <p:ext uri="{BB962C8B-B14F-4D97-AF65-F5344CB8AC3E}">
        <p14:creationId xmlns:p14="http://schemas.microsoft.com/office/powerpoint/2010/main" val="807070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59AE7E-6085-4E0D-8D96-DA6CBC2460CB}" type="slidenum">
              <a:rPr lang="en-GB" smtClean="0"/>
              <a:t>10</a:t>
            </a:fld>
            <a:endParaRPr lang="en-GB"/>
          </a:p>
        </p:txBody>
      </p:sp>
    </p:spTree>
    <p:extLst>
      <p:ext uri="{BB962C8B-B14F-4D97-AF65-F5344CB8AC3E}">
        <p14:creationId xmlns:p14="http://schemas.microsoft.com/office/powerpoint/2010/main" val="645039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59AE7E-6085-4E0D-8D96-DA6CBC2460C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0186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8BFDE-4C6E-4F6B-BF49-3ECF599CE5E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C5D7087-8AFE-42EB-A32C-D01B11B254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876E1B9-4E84-48D2-9169-60A800B237CD}"/>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5" name="Footer Placeholder 4">
            <a:extLst>
              <a:ext uri="{FF2B5EF4-FFF2-40B4-BE49-F238E27FC236}">
                <a16:creationId xmlns:a16="http://schemas.microsoft.com/office/drawing/2014/main" id="{923A2616-B350-4430-861E-902E4B5F8F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E98850-B78F-4BFE-B69F-5875ABE90C2C}"/>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1764635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2F59D-472F-41F4-993F-6802A325374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34DD38C-C132-475E-A8D1-2799EE63940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98417C-BC64-48FB-9DEE-6CA333622D7D}"/>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5" name="Footer Placeholder 4">
            <a:extLst>
              <a:ext uri="{FF2B5EF4-FFF2-40B4-BE49-F238E27FC236}">
                <a16:creationId xmlns:a16="http://schemas.microsoft.com/office/drawing/2014/main" id="{EB25D507-3214-49B7-B065-5F4F32FB54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6DD933-9F21-4831-B8F3-00F598E808D8}"/>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4223327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D7F21ED-4A02-42CB-8422-763E6E7CF96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BB504F9-BDAF-4A20-B39F-CF3E222943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E3523B-7CE4-48BB-B58A-994F6802B4D5}"/>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5" name="Footer Placeholder 4">
            <a:extLst>
              <a:ext uri="{FF2B5EF4-FFF2-40B4-BE49-F238E27FC236}">
                <a16:creationId xmlns:a16="http://schemas.microsoft.com/office/drawing/2014/main" id="{CEAF155E-B3C7-4908-852E-A13D62D022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23C5F5-3E5F-425A-89EC-6E0B39B92110}"/>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3543195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4E0B8-7D51-4000-AF2D-8279DB3F42E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C30F6FD-D57C-4B39-8706-A19CB7D0F8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9D8F29-ECF7-4F5C-BF64-FFBE6AB876E7}"/>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5" name="Footer Placeholder 4">
            <a:extLst>
              <a:ext uri="{FF2B5EF4-FFF2-40B4-BE49-F238E27FC236}">
                <a16:creationId xmlns:a16="http://schemas.microsoft.com/office/drawing/2014/main" id="{40A19EEE-AF2F-4D22-910B-4B477DFF7C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77503C-0064-49D3-BDB1-DFB3F07C03C1}"/>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819156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3E99C-48A1-4B88-9A97-AD70C300AA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392881F-10F6-4FA3-9E7D-D185C031C0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BD7B69-B1FE-49E6-8336-BB39E08CDC08}"/>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5" name="Footer Placeholder 4">
            <a:extLst>
              <a:ext uri="{FF2B5EF4-FFF2-40B4-BE49-F238E27FC236}">
                <a16:creationId xmlns:a16="http://schemas.microsoft.com/office/drawing/2014/main" id="{DBE90E2B-D56D-4E6E-BD14-075E8555CA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691D7B-C93C-4517-BB0A-406D28C95941}"/>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428615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C7B50-521D-4033-9DE6-93C3F57AED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0382E0-ECE8-4BFF-9BCA-07BDE5F7A5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7F62950-CB92-4526-A930-369204F4C45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27121E4-832F-4E39-907F-196B2955B732}"/>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6" name="Footer Placeholder 5">
            <a:extLst>
              <a:ext uri="{FF2B5EF4-FFF2-40B4-BE49-F238E27FC236}">
                <a16:creationId xmlns:a16="http://schemas.microsoft.com/office/drawing/2014/main" id="{94817C73-0A42-4300-8C68-2EE0A82E60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2F1F241-A505-4955-BBA1-1052D70F0236}"/>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1466593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1DE61-B9A6-4E89-825E-A5C87E31F07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7046CE4-98A5-4952-B31E-E4F16A5D96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4DCEF2-212E-47CE-858B-D749F04C80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6BE4BF7-249D-4706-A514-0917DD7B40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DB2E052-9A0A-4A21-A7F6-D4240ED1024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AAD1213-B647-4C9C-9033-FAB0980BECF9}"/>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8" name="Footer Placeholder 7">
            <a:extLst>
              <a:ext uri="{FF2B5EF4-FFF2-40B4-BE49-F238E27FC236}">
                <a16:creationId xmlns:a16="http://schemas.microsoft.com/office/drawing/2014/main" id="{A3DAE3B0-1C92-4E19-8987-90B5561E81B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0BCC62B-6341-4A89-9965-D5BE1659D292}"/>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237908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936C5-75AB-4513-904A-AEDF9FF64E5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06B19FD-A8ED-487E-8A39-77E0AA60BABC}"/>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4" name="Footer Placeholder 3">
            <a:extLst>
              <a:ext uri="{FF2B5EF4-FFF2-40B4-BE49-F238E27FC236}">
                <a16:creationId xmlns:a16="http://schemas.microsoft.com/office/drawing/2014/main" id="{0BC4B2BB-97FA-4372-9F42-D797D08DDFE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BEBEC3B-7E70-4D11-84F0-CB80C673930A}"/>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2929006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3AEEFC-0DB1-4126-AD57-0863C40FB1E2}"/>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3" name="Footer Placeholder 2">
            <a:extLst>
              <a:ext uri="{FF2B5EF4-FFF2-40B4-BE49-F238E27FC236}">
                <a16:creationId xmlns:a16="http://schemas.microsoft.com/office/drawing/2014/main" id="{D38C0015-4CC7-41B2-B21B-4D7361E1978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6CEA0B1-E58E-4FE3-A6A8-F918FEB8B9A2}"/>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1239882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2FC50-8626-4948-B0BD-7152F851DA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34B2642-1541-4B8F-8110-C0A8DE69DF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6D90D57-5C61-4A52-8BF0-99512910AD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6B1317-CB83-4A02-A2B3-BE40F8315830}"/>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6" name="Footer Placeholder 5">
            <a:extLst>
              <a:ext uri="{FF2B5EF4-FFF2-40B4-BE49-F238E27FC236}">
                <a16:creationId xmlns:a16="http://schemas.microsoft.com/office/drawing/2014/main" id="{E2C6E235-9E6F-4357-B815-6651B53296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DE11A3-8D2E-44FE-978B-A8E86178E8F5}"/>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137668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FB8B8-0A08-4662-95C2-E616035D78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A9499ED-D2AE-481E-940C-40B177A022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EE54018-41D1-46B3-B092-E6AC2F1CB9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9C119C-94D3-40E7-B191-952DCF5172D8}"/>
              </a:ext>
            </a:extLst>
          </p:cNvPr>
          <p:cNvSpPr>
            <a:spLocks noGrp="1"/>
          </p:cNvSpPr>
          <p:nvPr>
            <p:ph type="dt" sz="half" idx="10"/>
          </p:nvPr>
        </p:nvSpPr>
        <p:spPr/>
        <p:txBody>
          <a:bodyPr/>
          <a:lstStyle/>
          <a:p>
            <a:fld id="{3DA07B9D-6F63-401D-8C37-2FB1BA47B91D}" type="datetimeFigureOut">
              <a:rPr lang="en-GB" smtClean="0"/>
              <a:t>23/04/2025</a:t>
            </a:fld>
            <a:endParaRPr lang="en-GB"/>
          </a:p>
        </p:txBody>
      </p:sp>
      <p:sp>
        <p:nvSpPr>
          <p:cNvPr id="6" name="Footer Placeholder 5">
            <a:extLst>
              <a:ext uri="{FF2B5EF4-FFF2-40B4-BE49-F238E27FC236}">
                <a16:creationId xmlns:a16="http://schemas.microsoft.com/office/drawing/2014/main" id="{4A7D012C-1836-4CB4-B5A9-2045DF8F397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D5BBEFF-8523-426D-B1C1-6D83C3982546}"/>
              </a:ext>
            </a:extLst>
          </p:cNvPr>
          <p:cNvSpPr>
            <a:spLocks noGrp="1"/>
          </p:cNvSpPr>
          <p:nvPr>
            <p:ph type="sldNum" sz="quarter" idx="12"/>
          </p:nvPr>
        </p:nvSpPr>
        <p:spPr/>
        <p:txBody>
          <a:bodyPr/>
          <a:lstStyle/>
          <a:p>
            <a:fld id="{D0444D85-67B6-43B7-9729-E210D50FF3BE}" type="slidenum">
              <a:rPr lang="en-GB" smtClean="0"/>
              <a:t>‹#›</a:t>
            </a:fld>
            <a:endParaRPr lang="en-GB"/>
          </a:p>
        </p:txBody>
      </p:sp>
    </p:spTree>
    <p:extLst>
      <p:ext uri="{BB962C8B-B14F-4D97-AF65-F5344CB8AC3E}">
        <p14:creationId xmlns:p14="http://schemas.microsoft.com/office/powerpoint/2010/main" val="2388392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F2E562-3CBF-4E17-B8AB-D7D03D9CEB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B207A6-97DE-43EA-97D9-19B3E96AF4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0B9676-9D5C-4287-A52C-FB93BF58CC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A07B9D-6F63-401D-8C37-2FB1BA47B91D}" type="datetimeFigureOut">
              <a:rPr lang="en-GB" smtClean="0"/>
              <a:t>23/04/2025</a:t>
            </a:fld>
            <a:endParaRPr lang="en-GB"/>
          </a:p>
        </p:txBody>
      </p:sp>
      <p:sp>
        <p:nvSpPr>
          <p:cNvPr id="5" name="Footer Placeholder 4">
            <a:extLst>
              <a:ext uri="{FF2B5EF4-FFF2-40B4-BE49-F238E27FC236}">
                <a16:creationId xmlns:a16="http://schemas.microsoft.com/office/drawing/2014/main" id="{7F63DAD3-0E2B-4F33-9397-1089946A57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120A81A-C600-4B0F-AA05-BDCBC05022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444D85-67B6-43B7-9729-E210D50FF3BE}" type="slidenum">
              <a:rPr lang="en-GB" smtClean="0"/>
              <a:t>‹#›</a:t>
            </a:fld>
            <a:endParaRPr lang="en-GB"/>
          </a:p>
        </p:txBody>
      </p:sp>
    </p:spTree>
    <p:extLst>
      <p:ext uri="{BB962C8B-B14F-4D97-AF65-F5344CB8AC3E}">
        <p14:creationId xmlns:p14="http://schemas.microsoft.com/office/powerpoint/2010/main" val="108813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bunmi.Omorotionmwan@ntu.ac.uk" TargetMode="External"/><Relationship Id="rId2" Type="http://schemas.openxmlformats.org/officeDocument/2006/relationships/hyperlink" Target="mailto:jody.winter@ntu.ac.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8C3075D-345E-4EB8-A458-B93C85A0572F}"/>
              </a:ext>
            </a:extLst>
          </p:cNvPr>
          <p:cNvPicPr>
            <a:picLocks noChangeAspect="1"/>
          </p:cNvPicPr>
          <p:nvPr/>
        </p:nvPicPr>
        <p:blipFill rotWithShape="1">
          <a:blip r:embed="rId3"/>
          <a:srcRect t="5609" r="9093" b="8065"/>
          <a:stretch/>
        </p:blipFill>
        <p:spPr>
          <a:xfrm>
            <a:off x="2562726" y="1"/>
            <a:ext cx="9629274" cy="6857999"/>
          </a:xfrm>
          <a:prstGeom prst="rect">
            <a:avLst/>
          </a:prstGeom>
        </p:spPr>
      </p:pic>
      <p:sp>
        <p:nvSpPr>
          <p:cNvPr id="17" name="Freeform: Shape 8">
            <a:extLst>
              <a:ext uri="{FF2B5EF4-FFF2-40B4-BE49-F238E27FC236}">
                <a16:creationId xmlns:a16="http://schemas.microsoft.com/office/drawing/2014/main" id="{D928DD85-BB99-450D-A702-2683E0296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6754318" cy="6858478"/>
          </a:xfrm>
          <a:custGeom>
            <a:avLst/>
            <a:gdLst>
              <a:gd name="connsiteX0" fmla="*/ 0 w 6754318"/>
              <a:gd name="connsiteY0" fmla="*/ 6858478 h 6858478"/>
              <a:gd name="connsiteX1" fmla="*/ 6754318 w 6754318"/>
              <a:gd name="connsiteY1" fmla="*/ 6858478 h 6858478"/>
              <a:gd name="connsiteX2" fmla="*/ 3577943 w 6754318"/>
              <a:gd name="connsiteY2" fmla="*/ 0 h 6858478"/>
              <a:gd name="connsiteX3" fmla="*/ 3572366 w 6754318"/>
              <a:gd name="connsiteY3" fmla="*/ 0 h 6858478"/>
              <a:gd name="connsiteX4" fmla="*/ 2506138 w 6754318"/>
              <a:gd name="connsiteY4" fmla="*/ 0 h 6858478"/>
              <a:gd name="connsiteX5" fmla="*/ 0 w 6754318"/>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4318" h="6858478">
                <a:moveTo>
                  <a:pt x="0" y="6858478"/>
                </a:moveTo>
                <a:lnTo>
                  <a:pt x="6754318" y="6858478"/>
                </a:lnTo>
                <a:lnTo>
                  <a:pt x="3577943" y="0"/>
                </a:lnTo>
                <a:lnTo>
                  <a:pt x="3572366" y="0"/>
                </a:lnTo>
                <a:lnTo>
                  <a:pt x="2506138" y="0"/>
                </a:lnTo>
                <a:lnTo>
                  <a:pt x="0"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0">
            <a:extLst>
              <a:ext uri="{FF2B5EF4-FFF2-40B4-BE49-F238E27FC236}">
                <a16:creationId xmlns:a16="http://schemas.microsoft.com/office/drawing/2014/main" id="{240E5BD2-4019-4012-A1AA-628900E65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478"/>
            <a:ext cx="5953780" cy="6858478"/>
          </a:xfrm>
          <a:custGeom>
            <a:avLst/>
            <a:gdLst>
              <a:gd name="connsiteX0" fmla="*/ 0 w 5953780"/>
              <a:gd name="connsiteY0" fmla="*/ 6858478 h 6858478"/>
              <a:gd name="connsiteX1" fmla="*/ 5953780 w 5953780"/>
              <a:gd name="connsiteY1" fmla="*/ 6858478 h 6858478"/>
              <a:gd name="connsiteX2" fmla="*/ 2777405 w 5953780"/>
              <a:gd name="connsiteY2" fmla="*/ 0 h 6858478"/>
              <a:gd name="connsiteX3" fmla="*/ 2771828 w 5953780"/>
              <a:gd name="connsiteY3" fmla="*/ 0 h 6858478"/>
              <a:gd name="connsiteX4" fmla="*/ 1705600 w 5953780"/>
              <a:gd name="connsiteY4" fmla="*/ 0 h 6858478"/>
              <a:gd name="connsiteX5" fmla="*/ 0 w 5953780"/>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3780" h="6858478">
                <a:moveTo>
                  <a:pt x="0" y="6858478"/>
                </a:moveTo>
                <a:lnTo>
                  <a:pt x="5953780" y="6858478"/>
                </a:lnTo>
                <a:lnTo>
                  <a:pt x="2777405" y="0"/>
                </a:lnTo>
                <a:lnTo>
                  <a:pt x="2771828" y="0"/>
                </a:lnTo>
                <a:lnTo>
                  <a:pt x="1705600" y="0"/>
                </a:lnTo>
                <a:lnTo>
                  <a:pt x="0"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9964B02-BFAC-495B-8B07-753482CB9F8D}"/>
              </a:ext>
            </a:extLst>
          </p:cNvPr>
          <p:cNvSpPr>
            <a:spLocks noGrp="1"/>
          </p:cNvSpPr>
          <p:nvPr>
            <p:ph type="title"/>
          </p:nvPr>
        </p:nvSpPr>
        <p:spPr>
          <a:xfrm>
            <a:off x="292918" y="3998508"/>
            <a:ext cx="5660863" cy="2248122"/>
          </a:xfrm>
        </p:spPr>
        <p:txBody>
          <a:bodyPr vert="horz" lIns="91440" tIns="45720" rIns="91440" bIns="45720" rtlCol="0" anchor="b">
            <a:normAutofit fontScale="90000"/>
          </a:bodyPr>
          <a:lstStyle/>
          <a:p>
            <a:r>
              <a:rPr lang="en-US" sz="5400" b="1" dirty="0"/>
              <a:t>Pipetting Olympics</a:t>
            </a:r>
            <a:br>
              <a:rPr lang="en-US" sz="5400" b="1" dirty="0"/>
            </a:br>
            <a:br>
              <a:rPr lang="en-US" sz="5400" b="1" dirty="0"/>
            </a:br>
            <a:br>
              <a:rPr lang="en-US" sz="5400" dirty="0"/>
            </a:br>
            <a:br>
              <a:rPr lang="en-US" sz="5400" b="1" dirty="0"/>
            </a:br>
            <a:br>
              <a:rPr lang="en-US" sz="5400" b="1" dirty="0"/>
            </a:br>
            <a:r>
              <a:rPr lang="en-US" sz="4000" b="1" dirty="0"/>
              <a:t>Nottingham Trent University</a:t>
            </a:r>
            <a:endParaRPr lang="en-US" sz="5400" b="1" dirty="0"/>
          </a:p>
        </p:txBody>
      </p:sp>
    </p:spTree>
    <p:extLst>
      <p:ext uri="{BB962C8B-B14F-4D97-AF65-F5344CB8AC3E}">
        <p14:creationId xmlns:p14="http://schemas.microsoft.com/office/powerpoint/2010/main" val="81684744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TextBox 100">
            <a:extLst>
              <a:ext uri="{FF2B5EF4-FFF2-40B4-BE49-F238E27FC236}">
                <a16:creationId xmlns:a16="http://schemas.microsoft.com/office/drawing/2014/main" id="{A5C0489A-3E49-413E-BF5E-755EB2474610}"/>
              </a:ext>
            </a:extLst>
          </p:cNvPr>
          <p:cNvSpPr txBox="1"/>
          <p:nvPr/>
        </p:nvSpPr>
        <p:spPr>
          <a:xfrm>
            <a:off x="6960092" y="3030710"/>
            <a:ext cx="4531772" cy="1200329"/>
          </a:xfrm>
          <a:prstGeom prst="rect">
            <a:avLst/>
          </a:prstGeom>
          <a:noFill/>
        </p:spPr>
        <p:txBody>
          <a:bodyPr wrap="square" rtlCol="0">
            <a:spAutoFit/>
          </a:bodyPr>
          <a:lstStyle/>
          <a:p>
            <a:r>
              <a:rPr lang="en-GB" sz="2400" dirty="0"/>
              <a:t>2-fold dilution series</a:t>
            </a:r>
          </a:p>
          <a:p>
            <a:endParaRPr lang="en-GB" sz="2400" dirty="0"/>
          </a:p>
          <a:p>
            <a:r>
              <a:rPr lang="en-GB" sz="2400" dirty="0"/>
              <a:t>Transfer 100 µl each time</a:t>
            </a:r>
          </a:p>
        </p:txBody>
      </p:sp>
      <p:sp>
        <p:nvSpPr>
          <p:cNvPr id="102" name="TextBox 101">
            <a:extLst>
              <a:ext uri="{FF2B5EF4-FFF2-40B4-BE49-F238E27FC236}">
                <a16:creationId xmlns:a16="http://schemas.microsoft.com/office/drawing/2014/main" id="{B5A74D83-62C4-4EF9-A9B6-1B3EB17A32E8}"/>
              </a:ext>
            </a:extLst>
          </p:cNvPr>
          <p:cNvSpPr txBox="1"/>
          <p:nvPr/>
        </p:nvSpPr>
        <p:spPr>
          <a:xfrm>
            <a:off x="1632983" y="1448683"/>
            <a:ext cx="309489" cy="461665"/>
          </a:xfrm>
          <a:prstGeom prst="rect">
            <a:avLst/>
          </a:prstGeom>
          <a:noFill/>
        </p:spPr>
        <p:txBody>
          <a:bodyPr wrap="square" rtlCol="0">
            <a:spAutoFit/>
          </a:bodyPr>
          <a:lstStyle/>
          <a:p>
            <a:r>
              <a:rPr lang="en-GB" sz="2400" dirty="0"/>
              <a:t>1</a:t>
            </a:r>
          </a:p>
        </p:txBody>
      </p:sp>
      <p:sp>
        <p:nvSpPr>
          <p:cNvPr id="103" name="TextBox 102">
            <a:extLst>
              <a:ext uri="{FF2B5EF4-FFF2-40B4-BE49-F238E27FC236}">
                <a16:creationId xmlns:a16="http://schemas.microsoft.com/office/drawing/2014/main" id="{ED3789D3-DB34-4F28-9EF8-539C04F33787}"/>
              </a:ext>
            </a:extLst>
          </p:cNvPr>
          <p:cNvSpPr txBox="1"/>
          <p:nvPr/>
        </p:nvSpPr>
        <p:spPr>
          <a:xfrm>
            <a:off x="5439606" y="1447008"/>
            <a:ext cx="586053" cy="461665"/>
          </a:xfrm>
          <a:prstGeom prst="rect">
            <a:avLst/>
          </a:prstGeom>
          <a:noFill/>
        </p:spPr>
        <p:txBody>
          <a:bodyPr wrap="square" rtlCol="0">
            <a:spAutoFit/>
          </a:bodyPr>
          <a:lstStyle/>
          <a:p>
            <a:r>
              <a:rPr lang="en-GB" sz="2400" dirty="0"/>
              <a:t>12</a:t>
            </a:r>
          </a:p>
        </p:txBody>
      </p:sp>
      <p:grpSp>
        <p:nvGrpSpPr>
          <p:cNvPr id="104" name="Group 103">
            <a:extLst>
              <a:ext uri="{FF2B5EF4-FFF2-40B4-BE49-F238E27FC236}">
                <a16:creationId xmlns:a16="http://schemas.microsoft.com/office/drawing/2014/main" id="{57A3A947-B6BD-495A-AFCE-4ED61CC89DFB}"/>
              </a:ext>
            </a:extLst>
          </p:cNvPr>
          <p:cNvGrpSpPr/>
          <p:nvPr/>
        </p:nvGrpSpPr>
        <p:grpSpPr>
          <a:xfrm>
            <a:off x="1548575" y="1908673"/>
            <a:ext cx="4392676" cy="3211967"/>
            <a:chOff x="2060408" y="1123847"/>
            <a:chExt cx="2725601" cy="2147859"/>
          </a:xfrm>
        </p:grpSpPr>
        <p:sp>
          <p:nvSpPr>
            <p:cNvPr id="105" name="Rectangle 104">
              <a:extLst>
                <a:ext uri="{FF2B5EF4-FFF2-40B4-BE49-F238E27FC236}">
                  <a16:creationId xmlns:a16="http://schemas.microsoft.com/office/drawing/2014/main" id="{A9D013AB-C9C8-48AD-9EBE-14712C01683C}"/>
                </a:ext>
              </a:extLst>
            </p:cNvPr>
            <p:cNvSpPr/>
            <p:nvPr/>
          </p:nvSpPr>
          <p:spPr>
            <a:xfrm>
              <a:off x="2060408" y="1123847"/>
              <a:ext cx="2725601" cy="214785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Oval 105">
              <a:extLst>
                <a:ext uri="{FF2B5EF4-FFF2-40B4-BE49-F238E27FC236}">
                  <a16:creationId xmlns:a16="http://schemas.microsoft.com/office/drawing/2014/main" id="{8CC1012F-0226-4F86-8032-CD5843C5E393}"/>
                </a:ext>
              </a:extLst>
            </p:cNvPr>
            <p:cNvSpPr/>
            <p:nvPr/>
          </p:nvSpPr>
          <p:spPr>
            <a:xfrm>
              <a:off x="2139193" y="1199626"/>
              <a:ext cx="184557" cy="192946"/>
            </a:xfrm>
            <a:prstGeom prst="ellipse">
              <a:avLst/>
            </a:prstGeom>
            <a:solidFill>
              <a:srgbClr val="FF0000">
                <a:alpha val="99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extLst>
                <a:ext uri="{FF2B5EF4-FFF2-40B4-BE49-F238E27FC236}">
                  <a16:creationId xmlns:a16="http://schemas.microsoft.com/office/drawing/2014/main" id="{3E1B6156-2D52-49AB-A803-111A15036F65}"/>
                </a:ext>
              </a:extLst>
            </p:cNvPr>
            <p:cNvSpPr/>
            <p:nvPr/>
          </p:nvSpPr>
          <p:spPr>
            <a:xfrm>
              <a:off x="2139193" y="1455265"/>
              <a:ext cx="184557" cy="192946"/>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extLst>
                <a:ext uri="{FF2B5EF4-FFF2-40B4-BE49-F238E27FC236}">
                  <a16:creationId xmlns:a16="http://schemas.microsoft.com/office/drawing/2014/main" id="{F3D4B06D-C3C3-4217-A303-2960224160A7}"/>
                </a:ext>
              </a:extLst>
            </p:cNvPr>
            <p:cNvSpPr/>
            <p:nvPr/>
          </p:nvSpPr>
          <p:spPr>
            <a:xfrm>
              <a:off x="2139193" y="1710904"/>
              <a:ext cx="184557" cy="192946"/>
            </a:xfrm>
            <a:prstGeom prst="ellipse">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34BFB8A5-100F-431C-BA32-E53320AE3510}"/>
                </a:ext>
              </a:extLst>
            </p:cNvPr>
            <p:cNvSpPr/>
            <p:nvPr/>
          </p:nvSpPr>
          <p:spPr>
            <a:xfrm>
              <a:off x="2139193" y="1966543"/>
              <a:ext cx="184557" cy="192946"/>
            </a:xfrm>
            <a:prstGeom prst="ellipse">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871F5FB6-292B-4BEF-B8F3-09BAE0452983}"/>
                </a:ext>
              </a:extLst>
            </p:cNvPr>
            <p:cNvSpPr/>
            <p:nvPr/>
          </p:nvSpPr>
          <p:spPr>
            <a:xfrm>
              <a:off x="2139193" y="2222182"/>
              <a:ext cx="184557" cy="192946"/>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a:extLst>
                <a:ext uri="{FF2B5EF4-FFF2-40B4-BE49-F238E27FC236}">
                  <a16:creationId xmlns:a16="http://schemas.microsoft.com/office/drawing/2014/main" id="{E77BD4A7-8DEC-41B8-8B76-491FC61F665C}"/>
                </a:ext>
              </a:extLst>
            </p:cNvPr>
            <p:cNvSpPr/>
            <p:nvPr/>
          </p:nvSpPr>
          <p:spPr>
            <a:xfrm>
              <a:off x="2139193" y="2477821"/>
              <a:ext cx="184557" cy="192946"/>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a:extLst>
                <a:ext uri="{FF2B5EF4-FFF2-40B4-BE49-F238E27FC236}">
                  <a16:creationId xmlns:a16="http://schemas.microsoft.com/office/drawing/2014/main" id="{86712B51-8A25-4BD0-B269-B487C43D95E4}"/>
                </a:ext>
              </a:extLst>
            </p:cNvPr>
            <p:cNvSpPr/>
            <p:nvPr/>
          </p:nvSpPr>
          <p:spPr>
            <a:xfrm>
              <a:off x="213919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extLst>
                <a:ext uri="{FF2B5EF4-FFF2-40B4-BE49-F238E27FC236}">
                  <a16:creationId xmlns:a16="http://schemas.microsoft.com/office/drawing/2014/main" id="{917A118F-983C-4D70-A5C7-E18BC329CFAD}"/>
                </a:ext>
              </a:extLst>
            </p:cNvPr>
            <p:cNvSpPr/>
            <p:nvPr/>
          </p:nvSpPr>
          <p:spPr>
            <a:xfrm>
              <a:off x="213919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a:extLst>
                <a:ext uri="{FF2B5EF4-FFF2-40B4-BE49-F238E27FC236}">
                  <a16:creationId xmlns:a16="http://schemas.microsoft.com/office/drawing/2014/main" id="{5A62C922-3ED5-4FB3-8DB3-852444ADCFE8}"/>
                </a:ext>
              </a:extLst>
            </p:cNvPr>
            <p:cNvSpPr/>
            <p:nvPr/>
          </p:nvSpPr>
          <p:spPr>
            <a:xfrm>
              <a:off x="2356608" y="1199626"/>
              <a:ext cx="184557" cy="192946"/>
            </a:xfrm>
            <a:prstGeom prst="ellipse">
              <a:avLst/>
            </a:prstGeom>
            <a:solidFill>
              <a:srgbClr val="FF0000">
                <a:alpha val="9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07C479BB-7F98-4CD7-83D6-8310639F09A1}"/>
                </a:ext>
              </a:extLst>
            </p:cNvPr>
            <p:cNvSpPr/>
            <p:nvPr/>
          </p:nvSpPr>
          <p:spPr>
            <a:xfrm>
              <a:off x="2356608" y="1455265"/>
              <a:ext cx="184557" cy="192946"/>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a:extLst>
                <a:ext uri="{FF2B5EF4-FFF2-40B4-BE49-F238E27FC236}">
                  <a16:creationId xmlns:a16="http://schemas.microsoft.com/office/drawing/2014/main" id="{18AA7195-6F2A-4F41-A392-7AF6400641C8}"/>
                </a:ext>
              </a:extLst>
            </p:cNvPr>
            <p:cNvSpPr/>
            <p:nvPr/>
          </p:nvSpPr>
          <p:spPr>
            <a:xfrm>
              <a:off x="2356608" y="1710904"/>
              <a:ext cx="184557" cy="192946"/>
            </a:xfrm>
            <a:prstGeom prst="ellipse">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B8E76754-2F43-4B7A-B649-462836086201}"/>
                </a:ext>
              </a:extLst>
            </p:cNvPr>
            <p:cNvSpPr/>
            <p:nvPr/>
          </p:nvSpPr>
          <p:spPr>
            <a:xfrm>
              <a:off x="2356608" y="1966543"/>
              <a:ext cx="184557" cy="192946"/>
            </a:xfrm>
            <a:prstGeom prst="ellipse">
              <a:avLst/>
            </a:prstGeom>
            <a:solidFill>
              <a:schemeClr val="accent6">
                <a:alpha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Oval 117">
              <a:extLst>
                <a:ext uri="{FF2B5EF4-FFF2-40B4-BE49-F238E27FC236}">
                  <a16:creationId xmlns:a16="http://schemas.microsoft.com/office/drawing/2014/main" id="{B8119495-8568-4D3A-A13D-5B3758A1B2E2}"/>
                </a:ext>
              </a:extLst>
            </p:cNvPr>
            <p:cNvSpPr/>
            <p:nvPr/>
          </p:nvSpPr>
          <p:spPr>
            <a:xfrm>
              <a:off x="2356608" y="2222182"/>
              <a:ext cx="184557" cy="192946"/>
            </a:xfrm>
            <a:prstGeom prst="ellipse">
              <a:avLst/>
            </a:prstGeom>
            <a:solidFill>
              <a:schemeClr val="accent1">
                <a:alpha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29A45277-EDE6-479C-AB56-7909FD779D38}"/>
                </a:ext>
              </a:extLst>
            </p:cNvPr>
            <p:cNvSpPr/>
            <p:nvPr/>
          </p:nvSpPr>
          <p:spPr>
            <a:xfrm>
              <a:off x="2356608" y="2477821"/>
              <a:ext cx="184557" cy="192946"/>
            </a:xfrm>
            <a:prstGeom prst="ellipse">
              <a:avLst/>
            </a:prstGeom>
            <a:solidFill>
              <a:srgbClr val="7030A0">
                <a:alpha val="9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Oval 119">
              <a:extLst>
                <a:ext uri="{FF2B5EF4-FFF2-40B4-BE49-F238E27FC236}">
                  <a16:creationId xmlns:a16="http://schemas.microsoft.com/office/drawing/2014/main" id="{8EB088FF-7B06-48D0-9202-C4EE63830475}"/>
                </a:ext>
              </a:extLst>
            </p:cNvPr>
            <p:cNvSpPr/>
            <p:nvPr/>
          </p:nvSpPr>
          <p:spPr>
            <a:xfrm>
              <a:off x="235660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1" name="Oval 120">
              <a:extLst>
                <a:ext uri="{FF2B5EF4-FFF2-40B4-BE49-F238E27FC236}">
                  <a16:creationId xmlns:a16="http://schemas.microsoft.com/office/drawing/2014/main" id="{BF1FC144-D618-454F-A8F1-6A5BFB12608E}"/>
                </a:ext>
              </a:extLst>
            </p:cNvPr>
            <p:cNvSpPr/>
            <p:nvPr/>
          </p:nvSpPr>
          <p:spPr>
            <a:xfrm>
              <a:off x="235660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Oval 121">
              <a:extLst>
                <a:ext uri="{FF2B5EF4-FFF2-40B4-BE49-F238E27FC236}">
                  <a16:creationId xmlns:a16="http://schemas.microsoft.com/office/drawing/2014/main" id="{4FFD489C-908A-4097-9C6E-A0FF4527EF4A}"/>
                </a:ext>
              </a:extLst>
            </p:cNvPr>
            <p:cNvSpPr/>
            <p:nvPr/>
          </p:nvSpPr>
          <p:spPr>
            <a:xfrm>
              <a:off x="2574023" y="1199626"/>
              <a:ext cx="184557" cy="192946"/>
            </a:xfrm>
            <a:prstGeom prst="ellipse">
              <a:avLst/>
            </a:prstGeom>
            <a:solidFill>
              <a:srgbClr val="FF0000">
                <a:alpha val="8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Oval 122">
              <a:extLst>
                <a:ext uri="{FF2B5EF4-FFF2-40B4-BE49-F238E27FC236}">
                  <a16:creationId xmlns:a16="http://schemas.microsoft.com/office/drawing/2014/main" id="{D46BB192-D811-4037-9FDD-00A5FECECFB1}"/>
                </a:ext>
              </a:extLst>
            </p:cNvPr>
            <p:cNvSpPr/>
            <p:nvPr/>
          </p:nvSpPr>
          <p:spPr>
            <a:xfrm>
              <a:off x="2574023" y="1455265"/>
              <a:ext cx="184557" cy="192946"/>
            </a:xfrm>
            <a:prstGeom prst="ellipse">
              <a:avLst/>
            </a:prstGeom>
            <a:solidFill>
              <a:schemeClr val="accent2">
                <a:alpha val="7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Oval 123">
              <a:extLst>
                <a:ext uri="{FF2B5EF4-FFF2-40B4-BE49-F238E27FC236}">
                  <a16:creationId xmlns:a16="http://schemas.microsoft.com/office/drawing/2014/main" id="{19300473-1566-477A-AA3F-83188F7F1A51}"/>
                </a:ext>
              </a:extLst>
            </p:cNvPr>
            <p:cNvSpPr/>
            <p:nvPr/>
          </p:nvSpPr>
          <p:spPr>
            <a:xfrm>
              <a:off x="2574023" y="1710904"/>
              <a:ext cx="184557" cy="192946"/>
            </a:xfrm>
            <a:prstGeom prst="ellipse">
              <a:avLst/>
            </a:prstGeom>
            <a:solidFill>
              <a:schemeClr val="accent4">
                <a:alpha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Oval 124">
              <a:extLst>
                <a:ext uri="{FF2B5EF4-FFF2-40B4-BE49-F238E27FC236}">
                  <a16:creationId xmlns:a16="http://schemas.microsoft.com/office/drawing/2014/main" id="{D4BD10EC-5CA9-4F86-B82E-4E2D8BBF62D8}"/>
                </a:ext>
              </a:extLst>
            </p:cNvPr>
            <p:cNvSpPr/>
            <p:nvPr/>
          </p:nvSpPr>
          <p:spPr>
            <a:xfrm>
              <a:off x="2574023" y="1966543"/>
              <a:ext cx="184557" cy="192946"/>
            </a:xfrm>
            <a:prstGeom prst="ellipse">
              <a:avLst/>
            </a:prstGeom>
            <a:solidFill>
              <a:schemeClr val="accent6">
                <a:alpha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Oval 125">
              <a:extLst>
                <a:ext uri="{FF2B5EF4-FFF2-40B4-BE49-F238E27FC236}">
                  <a16:creationId xmlns:a16="http://schemas.microsoft.com/office/drawing/2014/main" id="{1CF031B0-DD07-4552-9C0E-8A96C4D45D09}"/>
                </a:ext>
              </a:extLst>
            </p:cNvPr>
            <p:cNvSpPr/>
            <p:nvPr/>
          </p:nvSpPr>
          <p:spPr>
            <a:xfrm>
              <a:off x="2574023" y="2222182"/>
              <a:ext cx="184557" cy="192946"/>
            </a:xfrm>
            <a:prstGeom prst="ellipse">
              <a:avLst/>
            </a:prstGeom>
            <a:solidFill>
              <a:schemeClr val="accent1">
                <a:alpha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Oval 126">
              <a:extLst>
                <a:ext uri="{FF2B5EF4-FFF2-40B4-BE49-F238E27FC236}">
                  <a16:creationId xmlns:a16="http://schemas.microsoft.com/office/drawing/2014/main" id="{5863788C-F3A1-4F92-816D-10D20CA52834}"/>
                </a:ext>
              </a:extLst>
            </p:cNvPr>
            <p:cNvSpPr/>
            <p:nvPr/>
          </p:nvSpPr>
          <p:spPr>
            <a:xfrm>
              <a:off x="2574023" y="2477821"/>
              <a:ext cx="184557" cy="192946"/>
            </a:xfrm>
            <a:prstGeom prst="ellipse">
              <a:avLst/>
            </a:prstGeom>
            <a:solidFill>
              <a:srgbClr val="7030A0">
                <a:alpha val="8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Oval 127">
              <a:extLst>
                <a:ext uri="{FF2B5EF4-FFF2-40B4-BE49-F238E27FC236}">
                  <a16:creationId xmlns:a16="http://schemas.microsoft.com/office/drawing/2014/main" id="{263D6635-8891-4288-93BC-37F792551ECD}"/>
                </a:ext>
              </a:extLst>
            </p:cNvPr>
            <p:cNvSpPr/>
            <p:nvPr/>
          </p:nvSpPr>
          <p:spPr>
            <a:xfrm>
              <a:off x="257402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Oval 128">
              <a:extLst>
                <a:ext uri="{FF2B5EF4-FFF2-40B4-BE49-F238E27FC236}">
                  <a16:creationId xmlns:a16="http://schemas.microsoft.com/office/drawing/2014/main" id="{3E793832-F6A7-439D-8721-FA85638A503B}"/>
                </a:ext>
              </a:extLst>
            </p:cNvPr>
            <p:cNvSpPr/>
            <p:nvPr/>
          </p:nvSpPr>
          <p:spPr>
            <a:xfrm>
              <a:off x="257402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extLst>
                <a:ext uri="{FF2B5EF4-FFF2-40B4-BE49-F238E27FC236}">
                  <a16:creationId xmlns:a16="http://schemas.microsoft.com/office/drawing/2014/main" id="{1BEDD707-8795-4BFB-90DB-88249B6D7D41}"/>
                </a:ext>
              </a:extLst>
            </p:cNvPr>
            <p:cNvSpPr/>
            <p:nvPr/>
          </p:nvSpPr>
          <p:spPr>
            <a:xfrm>
              <a:off x="2791438" y="1199626"/>
              <a:ext cx="184557" cy="192946"/>
            </a:xfrm>
            <a:prstGeom prst="ellipse">
              <a:avLst/>
            </a:prstGeom>
            <a:solidFill>
              <a:srgbClr val="FF0000">
                <a:alpha val="7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extLst>
                <a:ext uri="{FF2B5EF4-FFF2-40B4-BE49-F238E27FC236}">
                  <a16:creationId xmlns:a16="http://schemas.microsoft.com/office/drawing/2014/main" id="{64BE5A88-9B6F-4EAF-A95C-092C5C0EC0C6}"/>
                </a:ext>
              </a:extLst>
            </p:cNvPr>
            <p:cNvSpPr/>
            <p:nvPr/>
          </p:nvSpPr>
          <p:spPr>
            <a:xfrm>
              <a:off x="2791438" y="1455265"/>
              <a:ext cx="184557" cy="192946"/>
            </a:xfrm>
            <a:prstGeom prst="ellipse">
              <a:avLst/>
            </a:prstGeom>
            <a:solidFill>
              <a:schemeClr val="accent2">
                <a:alpha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D669B2DF-1ABA-4C05-99D8-B4E7CDBDDFD6}"/>
                </a:ext>
              </a:extLst>
            </p:cNvPr>
            <p:cNvSpPr/>
            <p:nvPr/>
          </p:nvSpPr>
          <p:spPr>
            <a:xfrm>
              <a:off x="2791438" y="1710904"/>
              <a:ext cx="184557" cy="192946"/>
            </a:xfrm>
            <a:prstGeom prst="ellipse">
              <a:avLst/>
            </a:prstGeom>
            <a:solidFill>
              <a:schemeClr val="accent4">
                <a:alpha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a:extLst>
                <a:ext uri="{FF2B5EF4-FFF2-40B4-BE49-F238E27FC236}">
                  <a16:creationId xmlns:a16="http://schemas.microsoft.com/office/drawing/2014/main" id="{FDAFEBCA-9CCE-4575-AB57-1314E0AE3EC3}"/>
                </a:ext>
              </a:extLst>
            </p:cNvPr>
            <p:cNvSpPr/>
            <p:nvPr/>
          </p:nvSpPr>
          <p:spPr>
            <a:xfrm>
              <a:off x="2791438" y="1966543"/>
              <a:ext cx="184557" cy="192946"/>
            </a:xfrm>
            <a:prstGeom prst="ellipse">
              <a:avLst/>
            </a:prstGeom>
            <a:solidFill>
              <a:schemeClr val="accent6">
                <a:alpha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Oval 133">
              <a:extLst>
                <a:ext uri="{FF2B5EF4-FFF2-40B4-BE49-F238E27FC236}">
                  <a16:creationId xmlns:a16="http://schemas.microsoft.com/office/drawing/2014/main" id="{482AE572-A7C9-4A21-B15C-D87A3E5A1607}"/>
                </a:ext>
              </a:extLst>
            </p:cNvPr>
            <p:cNvSpPr/>
            <p:nvPr/>
          </p:nvSpPr>
          <p:spPr>
            <a:xfrm>
              <a:off x="2791438" y="2222182"/>
              <a:ext cx="184557" cy="192946"/>
            </a:xfrm>
            <a:prstGeom prst="ellipse">
              <a:avLst/>
            </a:prstGeom>
            <a:solidFill>
              <a:schemeClr val="accent1">
                <a:alpha val="7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Oval 134">
              <a:extLst>
                <a:ext uri="{FF2B5EF4-FFF2-40B4-BE49-F238E27FC236}">
                  <a16:creationId xmlns:a16="http://schemas.microsoft.com/office/drawing/2014/main" id="{5F72A192-D724-48D1-8A08-9CC325068329}"/>
                </a:ext>
              </a:extLst>
            </p:cNvPr>
            <p:cNvSpPr/>
            <p:nvPr/>
          </p:nvSpPr>
          <p:spPr>
            <a:xfrm>
              <a:off x="2791438" y="2477821"/>
              <a:ext cx="184557" cy="192946"/>
            </a:xfrm>
            <a:prstGeom prst="ellipse">
              <a:avLst/>
            </a:prstGeom>
            <a:solidFill>
              <a:srgbClr val="7030A0">
                <a:alpha val="7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Oval 135">
              <a:extLst>
                <a:ext uri="{FF2B5EF4-FFF2-40B4-BE49-F238E27FC236}">
                  <a16:creationId xmlns:a16="http://schemas.microsoft.com/office/drawing/2014/main" id="{EEA5D62F-88CC-4BD9-ACA5-93AD1AE3CCC2}"/>
                </a:ext>
              </a:extLst>
            </p:cNvPr>
            <p:cNvSpPr/>
            <p:nvPr/>
          </p:nvSpPr>
          <p:spPr>
            <a:xfrm>
              <a:off x="279143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Oval 136">
              <a:extLst>
                <a:ext uri="{FF2B5EF4-FFF2-40B4-BE49-F238E27FC236}">
                  <a16:creationId xmlns:a16="http://schemas.microsoft.com/office/drawing/2014/main" id="{CB8F6BBB-55AE-450A-8EED-F2446AC679E9}"/>
                </a:ext>
              </a:extLst>
            </p:cNvPr>
            <p:cNvSpPr/>
            <p:nvPr/>
          </p:nvSpPr>
          <p:spPr>
            <a:xfrm>
              <a:off x="279143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a:extLst>
                <a:ext uri="{FF2B5EF4-FFF2-40B4-BE49-F238E27FC236}">
                  <a16:creationId xmlns:a16="http://schemas.microsoft.com/office/drawing/2014/main" id="{0AD2077A-FE86-4E91-813E-C44919D6974B}"/>
                </a:ext>
              </a:extLst>
            </p:cNvPr>
            <p:cNvSpPr/>
            <p:nvPr/>
          </p:nvSpPr>
          <p:spPr>
            <a:xfrm>
              <a:off x="3008853" y="1199626"/>
              <a:ext cx="184557" cy="192946"/>
            </a:xfrm>
            <a:prstGeom prst="ellipse">
              <a:avLst/>
            </a:prstGeom>
            <a:solidFill>
              <a:srgbClr val="FF0000">
                <a:alpha val="6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Oval 138">
              <a:extLst>
                <a:ext uri="{FF2B5EF4-FFF2-40B4-BE49-F238E27FC236}">
                  <a16:creationId xmlns:a16="http://schemas.microsoft.com/office/drawing/2014/main" id="{0F1E83B8-C93E-49D7-9123-EB8F84549CE6}"/>
                </a:ext>
              </a:extLst>
            </p:cNvPr>
            <p:cNvSpPr/>
            <p:nvPr/>
          </p:nvSpPr>
          <p:spPr>
            <a:xfrm>
              <a:off x="3008853" y="1455265"/>
              <a:ext cx="184557" cy="192946"/>
            </a:xfrm>
            <a:prstGeom prst="ellipse">
              <a:avLst/>
            </a:prstGeom>
            <a:solidFill>
              <a:schemeClr val="accent2">
                <a:alpha val="5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a:extLst>
                <a:ext uri="{FF2B5EF4-FFF2-40B4-BE49-F238E27FC236}">
                  <a16:creationId xmlns:a16="http://schemas.microsoft.com/office/drawing/2014/main" id="{EA4CB648-587B-4E9C-8B9C-62A2B3CBAC42}"/>
                </a:ext>
              </a:extLst>
            </p:cNvPr>
            <p:cNvSpPr/>
            <p:nvPr/>
          </p:nvSpPr>
          <p:spPr>
            <a:xfrm>
              <a:off x="3008853" y="1710904"/>
              <a:ext cx="184557" cy="192946"/>
            </a:xfrm>
            <a:prstGeom prst="ellipse">
              <a:avLst/>
            </a:prstGeom>
            <a:solidFill>
              <a:schemeClr val="accent4">
                <a:alpha val="5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 140">
              <a:extLst>
                <a:ext uri="{FF2B5EF4-FFF2-40B4-BE49-F238E27FC236}">
                  <a16:creationId xmlns:a16="http://schemas.microsoft.com/office/drawing/2014/main" id="{A569C80D-3EB6-4106-82A5-CBB237D862F1}"/>
                </a:ext>
              </a:extLst>
            </p:cNvPr>
            <p:cNvSpPr/>
            <p:nvPr/>
          </p:nvSpPr>
          <p:spPr>
            <a:xfrm>
              <a:off x="3008853" y="1966543"/>
              <a:ext cx="184557" cy="192946"/>
            </a:xfrm>
            <a:prstGeom prst="ellipse">
              <a:avLst/>
            </a:prstGeom>
            <a:solidFill>
              <a:schemeClr val="accent6">
                <a:alpha val="5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2" name="Oval 141">
              <a:extLst>
                <a:ext uri="{FF2B5EF4-FFF2-40B4-BE49-F238E27FC236}">
                  <a16:creationId xmlns:a16="http://schemas.microsoft.com/office/drawing/2014/main" id="{28DF8E9E-9380-4676-96DC-8A7D5EAE30C3}"/>
                </a:ext>
              </a:extLst>
            </p:cNvPr>
            <p:cNvSpPr/>
            <p:nvPr/>
          </p:nvSpPr>
          <p:spPr>
            <a:xfrm>
              <a:off x="3008853" y="2222182"/>
              <a:ext cx="184557" cy="192946"/>
            </a:xfrm>
            <a:prstGeom prst="ellipse">
              <a:avLst/>
            </a:prstGeom>
            <a:solidFill>
              <a:schemeClr val="accent1">
                <a:alpha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3" name="Oval 142">
              <a:extLst>
                <a:ext uri="{FF2B5EF4-FFF2-40B4-BE49-F238E27FC236}">
                  <a16:creationId xmlns:a16="http://schemas.microsoft.com/office/drawing/2014/main" id="{D02E4E03-A93C-4809-8D12-12ADE5362897}"/>
                </a:ext>
              </a:extLst>
            </p:cNvPr>
            <p:cNvSpPr/>
            <p:nvPr/>
          </p:nvSpPr>
          <p:spPr>
            <a:xfrm>
              <a:off x="3008853" y="2477821"/>
              <a:ext cx="184557" cy="192946"/>
            </a:xfrm>
            <a:prstGeom prst="ellipse">
              <a:avLst/>
            </a:prstGeom>
            <a:solidFill>
              <a:srgbClr val="7030A0">
                <a:alpha val="6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4" name="Oval 143">
              <a:extLst>
                <a:ext uri="{FF2B5EF4-FFF2-40B4-BE49-F238E27FC236}">
                  <a16:creationId xmlns:a16="http://schemas.microsoft.com/office/drawing/2014/main" id="{21193081-DF68-4B18-B0AF-C70CA93387AE}"/>
                </a:ext>
              </a:extLst>
            </p:cNvPr>
            <p:cNvSpPr/>
            <p:nvPr/>
          </p:nvSpPr>
          <p:spPr>
            <a:xfrm>
              <a:off x="300885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5" name="Oval 144">
              <a:extLst>
                <a:ext uri="{FF2B5EF4-FFF2-40B4-BE49-F238E27FC236}">
                  <a16:creationId xmlns:a16="http://schemas.microsoft.com/office/drawing/2014/main" id="{4AF145FB-FFA2-4029-9AB7-F9A5C9272976}"/>
                </a:ext>
              </a:extLst>
            </p:cNvPr>
            <p:cNvSpPr/>
            <p:nvPr/>
          </p:nvSpPr>
          <p:spPr>
            <a:xfrm>
              <a:off x="300885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6" name="Oval 145">
              <a:extLst>
                <a:ext uri="{FF2B5EF4-FFF2-40B4-BE49-F238E27FC236}">
                  <a16:creationId xmlns:a16="http://schemas.microsoft.com/office/drawing/2014/main" id="{B808EC21-B0A8-4A57-8733-11AA05E3DE4B}"/>
                </a:ext>
              </a:extLst>
            </p:cNvPr>
            <p:cNvSpPr/>
            <p:nvPr/>
          </p:nvSpPr>
          <p:spPr>
            <a:xfrm>
              <a:off x="3226268" y="1199626"/>
              <a:ext cx="184557" cy="192946"/>
            </a:xfrm>
            <a:prstGeom prst="ellipse">
              <a:avLst/>
            </a:prstGeom>
            <a:solidFill>
              <a:srgbClr val="FF0000">
                <a:alpha val="5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7" name="Oval 146">
              <a:extLst>
                <a:ext uri="{FF2B5EF4-FFF2-40B4-BE49-F238E27FC236}">
                  <a16:creationId xmlns:a16="http://schemas.microsoft.com/office/drawing/2014/main" id="{1BBE1E49-3E95-4D12-A89F-169D81B5F76B}"/>
                </a:ext>
              </a:extLst>
            </p:cNvPr>
            <p:cNvSpPr/>
            <p:nvPr/>
          </p:nvSpPr>
          <p:spPr>
            <a:xfrm>
              <a:off x="3226268" y="1455265"/>
              <a:ext cx="184557" cy="192946"/>
            </a:xfrm>
            <a:prstGeom prst="ellipse">
              <a:avLst/>
            </a:prstGeom>
            <a:solidFill>
              <a:schemeClr val="accent2">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Oval 147">
              <a:extLst>
                <a:ext uri="{FF2B5EF4-FFF2-40B4-BE49-F238E27FC236}">
                  <a16:creationId xmlns:a16="http://schemas.microsoft.com/office/drawing/2014/main" id="{6D526626-425F-4243-A2B1-B5CCC05EBF56}"/>
                </a:ext>
              </a:extLst>
            </p:cNvPr>
            <p:cNvSpPr/>
            <p:nvPr/>
          </p:nvSpPr>
          <p:spPr>
            <a:xfrm>
              <a:off x="3226268" y="1710904"/>
              <a:ext cx="184557" cy="192946"/>
            </a:xfrm>
            <a:prstGeom prst="ellipse">
              <a:avLst/>
            </a:prstGeom>
            <a:solidFill>
              <a:schemeClr val="accent4">
                <a:alpha val="4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9" name="Oval 148">
              <a:extLst>
                <a:ext uri="{FF2B5EF4-FFF2-40B4-BE49-F238E27FC236}">
                  <a16:creationId xmlns:a16="http://schemas.microsoft.com/office/drawing/2014/main" id="{E19EC6E4-BD82-461C-B36F-A52192FDEC43}"/>
                </a:ext>
              </a:extLst>
            </p:cNvPr>
            <p:cNvSpPr/>
            <p:nvPr/>
          </p:nvSpPr>
          <p:spPr>
            <a:xfrm>
              <a:off x="3226268" y="1966543"/>
              <a:ext cx="184557" cy="192946"/>
            </a:xfrm>
            <a:prstGeom prst="ellipse">
              <a:avLst/>
            </a:prstGeom>
            <a:solidFill>
              <a:schemeClr val="accent6">
                <a:alpha val="4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0" name="Oval 149">
              <a:extLst>
                <a:ext uri="{FF2B5EF4-FFF2-40B4-BE49-F238E27FC236}">
                  <a16:creationId xmlns:a16="http://schemas.microsoft.com/office/drawing/2014/main" id="{00CB7E9B-7EBF-46F1-95D0-E8754BBA3CE5}"/>
                </a:ext>
              </a:extLst>
            </p:cNvPr>
            <p:cNvSpPr/>
            <p:nvPr/>
          </p:nvSpPr>
          <p:spPr>
            <a:xfrm>
              <a:off x="3226268" y="2222182"/>
              <a:ext cx="184557" cy="192946"/>
            </a:xfrm>
            <a:prstGeom prst="ellipse">
              <a:avLst/>
            </a:prstGeom>
            <a:solidFill>
              <a:schemeClr val="accent1">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1" name="Oval 150">
              <a:extLst>
                <a:ext uri="{FF2B5EF4-FFF2-40B4-BE49-F238E27FC236}">
                  <a16:creationId xmlns:a16="http://schemas.microsoft.com/office/drawing/2014/main" id="{8CE4A96A-CB24-4310-A27A-C71546D15526}"/>
                </a:ext>
              </a:extLst>
            </p:cNvPr>
            <p:cNvSpPr/>
            <p:nvPr/>
          </p:nvSpPr>
          <p:spPr>
            <a:xfrm>
              <a:off x="3226268" y="2477821"/>
              <a:ext cx="184557" cy="192946"/>
            </a:xfrm>
            <a:prstGeom prst="ellipse">
              <a:avLst/>
            </a:prstGeom>
            <a:solidFill>
              <a:srgbClr val="7030A0">
                <a:alpha val="5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2" name="Oval 151">
              <a:extLst>
                <a:ext uri="{FF2B5EF4-FFF2-40B4-BE49-F238E27FC236}">
                  <a16:creationId xmlns:a16="http://schemas.microsoft.com/office/drawing/2014/main" id="{FB4D85BC-60C2-4871-A20F-0E08B12D32CF}"/>
                </a:ext>
              </a:extLst>
            </p:cNvPr>
            <p:cNvSpPr/>
            <p:nvPr/>
          </p:nvSpPr>
          <p:spPr>
            <a:xfrm>
              <a:off x="322626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 name="Oval 152">
              <a:extLst>
                <a:ext uri="{FF2B5EF4-FFF2-40B4-BE49-F238E27FC236}">
                  <a16:creationId xmlns:a16="http://schemas.microsoft.com/office/drawing/2014/main" id="{7A0DF293-6B5B-4729-A413-832A8E4D5B68}"/>
                </a:ext>
              </a:extLst>
            </p:cNvPr>
            <p:cNvSpPr/>
            <p:nvPr/>
          </p:nvSpPr>
          <p:spPr>
            <a:xfrm>
              <a:off x="322626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4" name="Oval 153">
              <a:extLst>
                <a:ext uri="{FF2B5EF4-FFF2-40B4-BE49-F238E27FC236}">
                  <a16:creationId xmlns:a16="http://schemas.microsoft.com/office/drawing/2014/main" id="{9B3A12BB-C366-4DD7-BA5D-5561FBD62107}"/>
                </a:ext>
              </a:extLst>
            </p:cNvPr>
            <p:cNvSpPr/>
            <p:nvPr/>
          </p:nvSpPr>
          <p:spPr>
            <a:xfrm>
              <a:off x="3443683" y="1199626"/>
              <a:ext cx="184557" cy="192946"/>
            </a:xfrm>
            <a:prstGeom prst="ellipse">
              <a:avLst/>
            </a:prstGeom>
            <a:solidFill>
              <a:srgbClr val="FF0000">
                <a:alpha val="4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5" name="Oval 154">
              <a:extLst>
                <a:ext uri="{FF2B5EF4-FFF2-40B4-BE49-F238E27FC236}">
                  <a16:creationId xmlns:a16="http://schemas.microsoft.com/office/drawing/2014/main" id="{7EA65030-1301-4BF2-973B-56A27D20B509}"/>
                </a:ext>
              </a:extLst>
            </p:cNvPr>
            <p:cNvSpPr/>
            <p:nvPr/>
          </p:nvSpPr>
          <p:spPr>
            <a:xfrm>
              <a:off x="3443683" y="1455265"/>
              <a:ext cx="184557" cy="192946"/>
            </a:xfrm>
            <a:prstGeom prst="ellipse">
              <a:avLst/>
            </a:prstGeom>
            <a:solidFill>
              <a:schemeClr val="accent2">
                <a:alpha val="43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6" name="Oval 155">
              <a:extLst>
                <a:ext uri="{FF2B5EF4-FFF2-40B4-BE49-F238E27FC236}">
                  <a16:creationId xmlns:a16="http://schemas.microsoft.com/office/drawing/2014/main" id="{5FF6543E-BB4C-4D84-9979-07CADFAFBD55}"/>
                </a:ext>
              </a:extLst>
            </p:cNvPr>
            <p:cNvSpPr/>
            <p:nvPr/>
          </p:nvSpPr>
          <p:spPr>
            <a:xfrm>
              <a:off x="3443683" y="1710904"/>
              <a:ext cx="184557" cy="192946"/>
            </a:xfrm>
            <a:prstGeom prst="ellipse">
              <a:avLst/>
            </a:prstGeom>
            <a:solidFill>
              <a:schemeClr val="accent4">
                <a:alpha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 156">
              <a:extLst>
                <a:ext uri="{FF2B5EF4-FFF2-40B4-BE49-F238E27FC236}">
                  <a16:creationId xmlns:a16="http://schemas.microsoft.com/office/drawing/2014/main" id="{45ADE829-4E84-431F-9E01-D9E3B3DB0F5D}"/>
                </a:ext>
              </a:extLst>
            </p:cNvPr>
            <p:cNvSpPr/>
            <p:nvPr/>
          </p:nvSpPr>
          <p:spPr>
            <a:xfrm>
              <a:off x="3443683" y="1966543"/>
              <a:ext cx="184557" cy="192946"/>
            </a:xfrm>
            <a:prstGeom prst="ellipse">
              <a:avLst/>
            </a:prstGeom>
            <a:solidFill>
              <a:schemeClr val="accent6">
                <a:alpha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8" name="Oval 157">
              <a:extLst>
                <a:ext uri="{FF2B5EF4-FFF2-40B4-BE49-F238E27FC236}">
                  <a16:creationId xmlns:a16="http://schemas.microsoft.com/office/drawing/2014/main" id="{EAA11464-8938-49FB-9643-FD3C5B3191CF}"/>
                </a:ext>
              </a:extLst>
            </p:cNvPr>
            <p:cNvSpPr/>
            <p:nvPr/>
          </p:nvSpPr>
          <p:spPr>
            <a:xfrm>
              <a:off x="3443683" y="2222182"/>
              <a:ext cx="184557" cy="192946"/>
            </a:xfrm>
            <a:prstGeom prst="ellipse">
              <a:avLst/>
            </a:prstGeom>
            <a:solidFill>
              <a:schemeClr val="accent1">
                <a:alpha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9" name="Oval 158">
              <a:extLst>
                <a:ext uri="{FF2B5EF4-FFF2-40B4-BE49-F238E27FC236}">
                  <a16:creationId xmlns:a16="http://schemas.microsoft.com/office/drawing/2014/main" id="{75A4D0CF-458F-4441-AC3C-0505EFFF7F9D}"/>
                </a:ext>
              </a:extLst>
            </p:cNvPr>
            <p:cNvSpPr/>
            <p:nvPr/>
          </p:nvSpPr>
          <p:spPr>
            <a:xfrm>
              <a:off x="3443683" y="2477821"/>
              <a:ext cx="184557" cy="192946"/>
            </a:xfrm>
            <a:prstGeom prst="ellipse">
              <a:avLst/>
            </a:prstGeom>
            <a:solidFill>
              <a:srgbClr val="7030A0">
                <a:alpha val="48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0" name="Oval 159">
              <a:extLst>
                <a:ext uri="{FF2B5EF4-FFF2-40B4-BE49-F238E27FC236}">
                  <a16:creationId xmlns:a16="http://schemas.microsoft.com/office/drawing/2014/main" id="{FFDA5E1C-AAA8-41C7-8F43-D9ED54D6275B}"/>
                </a:ext>
              </a:extLst>
            </p:cNvPr>
            <p:cNvSpPr/>
            <p:nvPr/>
          </p:nvSpPr>
          <p:spPr>
            <a:xfrm>
              <a:off x="344368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1" name="Oval 160">
              <a:extLst>
                <a:ext uri="{FF2B5EF4-FFF2-40B4-BE49-F238E27FC236}">
                  <a16:creationId xmlns:a16="http://schemas.microsoft.com/office/drawing/2014/main" id="{8786A42F-9F27-434C-9E1B-3F77B219B9E7}"/>
                </a:ext>
              </a:extLst>
            </p:cNvPr>
            <p:cNvSpPr/>
            <p:nvPr/>
          </p:nvSpPr>
          <p:spPr>
            <a:xfrm>
              <a:off x="344368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2" name="Oval 161">
              <a:extLst>
                <a:ext uri="{FF2B5EF4-FFF2-40B4-BE49-F238E27FC236}">
                  <a16:creationId xmlns:a16="http://schemas.microsoft.com/office/drawing/2014/main" id="{C37223FC-17AC-41BA-8038-9C13FEE962AA}"/>
                </a:ext>
              </a:extLst>
            </p:cNvPr>
            <p:cNvSpPr/>
            <p:nvPr/>
          </p:nvSpPr>
          <p:spPr>
            <a:xfrm>
              <a:off x="3661098" y="1199626"/>
              <a:ext cx="184557" cy="192946"/>
            </a:xfrm>
            <a:prstGeom prst="ellipse">
              <a:avLst/>
            </a:prstGeom>
            <a:solidFill>
              <a:srgbClr val="FF0000">
                <a:alpha val="3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3" name="Oval 162">
              <a:extLst>
                <a:ext uri="{FF2B5EF4-FFF2-40B4-BE49-F238E27FC236}">
                  <a16:creationId xmlns:a16="http://schemas.microsoft.com/office/drawing/2014/main" id="{16CFA8EF-570D-4BCB-BCA5-0C75B581BB7F}"/>
                </a:ext>
              </a:extLst>
            </p:cNvPr>
            <p:cNvSpPr/>
            <p:nvPr/>
          </p:nvSpPr>
          <p:spPr>
            <a:xfrm>
              <a:off x="3661098" y="1455265"/>
              <a:ext cx="184557" cy="192946"/>
            </a:xfrm>
            <a:prstGeom prst="ellipse">
              <a:avLst/>
            </a:prstGeom>
            <a:solidFill>
              <a:schemeClr val="accent2">
                <a:alpha val="38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4" name="Oval 163">
              <a:extLst>
                <a:ext uri="{FF2B5EF4-FFF2-40B4-BE49-F238E27FC236}">
                  <a16:creationId xmlns:a16="http://schemas.microsoft.com/office/drawing/2014/main" id="{4713B883-621A-4EA8-AD35-586F53EFCED2}"/>
                </a:ext>
              </a:extLst>
            </p:cNvPr>
            <p:cNvSpPr/>
            <p:nvPr/>
          </p:nvSpPr>
          <p:spPr>
            <a:xfrm>
              <a:off x="3661098" y="1710904"/>
              <a:ext cx="184557" cy="192946"/>
            </a:xfrm>
            <a:prstGeom prst="ellipse">
              <a:avLst/>
            </a:prstGeom>
            <a:solidFill>
              <a:schemeClr val="accent4">
                <a:alpha val="3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5" name="Oval 164">
              <a:extLst>
                <a:ext uri="{FF2B5EF4-FFF2-40B4-BE49-F238E27FC236}">
                  <a16:creationId xmlns:a16="http://schemas.microsoft.com/office/drawing/2014/main" id="{08E0F91C-9235-4D27-BC28-A5AE1855BC2E}"/>
                </a:ext>
              </a:extLst>
            </p:cNvPr>
            <p:cNvSpPr/>
            <p:nvPr/>
          </p:nvSpPr>
          <p:spPr>
            <a:xfrm>
              <a:off x="3661098" y="1966543"/>
              <a:ext cx="184557" cy="192946"/>
            </a:xfrm>
            <a:prstGeom prst="ellipse">
              <a:avLst/>
            </a:prstGeom>
            <a:solidFill>
              <a:schemeClr val="accent6">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6" name="Oval 165">
              <a:extLst>
                <a:ext uri="{FF2B5EF4-FFF2-40B4-BE49-F238E27FC236}">
                  <a16:creationId xmlns:a16="http://schemas.microsoft.com/office/drawing/2014/main" id="{2DC8E3C8-8735-4C82-BDF7-EE34931CE55F}"/>
                </a:ext>
              </a:extLst>
            </p:cNvPr>
            <p:cNvSpPr/>
            <p:nvPr/>
          </p:nvSpPr>
          <p:spPr>
            <a:xfrm>
              <a:off x="3661098" y="2222182"/>
              <a:ext cx="184557" cy="192946"/>
            </a:xfrm>
            <a:prstGeom prst="ellipse">
              <a:avLst/>
            </a:prstGeom>
            <a:solidFill>
              <a:schemeClr val="accent1">
                <a:alpha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7" name="Oval 166">
              <a:extLst>
                <a:ext uri="{FF2B5EF4-FFF2-40B4-BE49-F238E27FC236}">
                  <a16:creationId xmlns:a16="http://schemas.microsoft.com/office/drawing/2014/main" id="{E929C539-7089-4A40-A006-A28133031FA1}"/>
                </a:ext>
              </a:extLst>
            </p:cNvPr>
            <p:cNvSpPr/>
            <p:nvPr/>
          </p:nvSpPr>
          <p:spPr>
            <a:xfrm>
              <a:off x="3661098" y="2477821"/>
              <a:ext cx="184557" cy="192946"/>
            </a:xfrm>
            <a:prstGeom prst="ellipse">
              <a:avLst/>
            </a:prstGeom>
            <a:solidFill>
              <a:srgbClr val="7030A0">
                <a:alpha val="4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Oval 167">
              <a:extLst>
                <a:ext uri="{FF2B5EF4-FFF2-40B4-BE49-F238E27FC236}">
                  <a16:creationId xmlns:a16="http://schemas.microsoft.com/office/drawing/2014/main" id="{3DC0939E-0107-41B4-B9B8-D3495235112C}"/>
                </a:ext>
              </a:extLst>
            </p:cNvPr>
            <p:cNvSpPr/>
            <p:nvPr/>
          </p:nvSpPr>
          <p:spPr>
            <a:xfrm>
              <a:off x="366109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Oval 168">
              <a:extLst>
                <a:ext uri="{FF2B5EF4-FFF2-40B4-BE49-F238E27FC236}">
                  <a16:creationId xmlns:a16="http://schemas.microsoft.com/office/drawing/2014/main" id="{F66F149B-BD81-4B29-B4F2-298386BB8F0D}"/>
                </a:ext>
              </a:extLst>
            </p:cNvPr>
            <p:cNvSpPr/>
            <p:nvPr/>
          </p:nvSpPr>
          <p:spPr>
            <a:xfrm>
              <a:off x="366109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Oval 169">
              <a:extLst>
                <a:ext uri="{FF2B5EF4-FFF2-40B4-BE49-F238E27FC236}">
                  <a16:creationId xmlns:a16="http://schemas.microsoft.com/office/drawing/2014/main" id="{D321AB26-8A7B-497D-91D0-1768050A9E0D}"/>
                </a:ext>
              </a:extLst>
            </p:cNvPr>
            <p:cNvSpPr/>
            <p:nvPr/>
          </p:nvSpPr>
          <p:spPr>
            <a:xfrm>
              <a:off x="3878513" y="1199626"/>
              <a:ext cx="184557" cy="192946"/>
            </a:xfrm>
            <a:prstGeom prst="ellipse">
              <a:avLst/>
            </a:prstGeom>
            <a:solidFill>
              <a:srgbClr val="FF0000">
                <a:alpha val="2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1" name="Oval 170">
              <a:extLst>
                <a:ext uri="{FF2B5EF4-FFF2-40B4-BE49-F238E27FC236}">
                  <a16:creationId xmlns:a16="http://schemas.microsoft.com/office/drawing/2014/main" id="{59BEE9DA-E31C-488E-9108-76902E4E83BB}"/>
                </a:ext>
              </a:extLst>
            </p:cNvPr>
            <p:cNvSpPr/>
            <p:nvPr/>
          </p:nvSpPr>
          <p:spPr>
            <a:xfrm>
              <a:off x="3878513" y="1455265"/>
              <a:ext cx="184557" cy="192946"/>
            </a:xfrm>
            <a:prstGeom prst="ellipse">
              <a:avLst/>
            </a:prstGeom>
            <a:solidFill>
              <a:schemeClr val="accent2">
                <a:alpha val="3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2" name="Oval 171">
              <a:extLst>
                <a:ext uri="{FF2B5EF4-FFF2-40B4-BE49-F238E27FC236}">
                  <a16:creationId xmlns:a16="http://schemas.microsoft.com/office/drawing/2014/main" id="{AB7813F8-2DB9-4405-8A08-61F2FA5CEF92}"/>
                </a:ext>
              </a:extLst>
            </p:cNvPr>
            <p:cNvSpPr/>
            <p:nvPr/>
          </p:nvSpPr>
          <p:spPr>
            <a:xfrm>
              <a:off x="3878513" y="1710904"/>
              <a:ext cx="184557" cy="192946"/>
            </a:xfrm>
            <a:prstGeom prst="ellipse">
              <a:avLst/>
            </a:prstGeom>
            <a:solidFill>
              <a:schemeClr val="accent4">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3" name="Oval 172">
              <a:extLst>
                <a:ext uri="{FF2B5EF4-FFF2-40B4-BE49-F238E27FC236}">
                  <a16:creationId xmlns:a16="http://schemas.microsoft.com/office/drawing/2014/main" id="{8EAEF0AA-B1FD-4C38-B28C-FE0E7B855D7E}"/>
                </a:ext>
              </a:extLst>
            </p:cNvPr>
            <p:cNvSpPr/>
            <p:nvPr/>
          </p:nvSpPr>
          <p:spPr>
            <a:xfrm>
              <a:off x="3878513" y="1966543"/>
              <a:ext cx="184557" cy="192946"/>
            </a:xfrm>
            <a:prstGeom prst="ellipse">
              <a:avLst/>
            </a:prstGeom>
            <a:solidFill>
              <a:schemeClr val="accent6">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4" name="Oval 173">
              <a:extLst>
                <a:ext uri="{FF2B5EF4-FFF2-40B4-BE49-F238E27FC236}">
                  <a16:creationId xmlns:a16="http://schemas.microsoft.com/office/drawing/2014/main" id="{B7688F17-AD16-4A01-97DE-E28EC33FDBCE}"/>
                </a:ext>
              </a:extLst>
            </p:cNvPr>
            <p:cNvSpPr/>
            <p:nvPr/>
          </p:nvSpPr>
          <p:spPr>
            <a:xfrm>
              <a:off x="3878513" y="2222182"/>
              <a:ext cx="184557" cy="192946"/>
            </a:xfrm>
            <a:prstGeom prst="ellipse">
              <a:avLst/>
            </a:prstGeom>
            <a:solidFill>
              <a:schemeClr val="accent1">
                <a:alpha val="28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5" name="Oval 174">
              <a:extLst>
                <a:ext uri="{FF2B5EF4-FFF2-40B4-BE49-F238E27FC236}">
                  <a16:creationId xmlns:a16="http://schemas.microsoft.com/office/drawing/2014/main" id="{7CAF1E4D-FBCF-4D29-AD0D-7F6915B9E5D1}"/>
                </a:ext>
              </a:extLst>
            </p:cNvPr>
            <p:cNvSpPr/>
            <p:nvPr/>
          </p:nvSpPr>
          <p:spPr>
            <a:xfrm>
              <a:off x="3878513" y="2477821"/>
              <a:ext cx="184557" cy="192946"/>
            </a:xfrm>
            <a:prstGeom prst="ellipse">
              <a:avLst/>
            </a:prstGeom>
            <a:solidFill>
              <a:srgbClr val="7030A0">
                <a:alpha val="3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Oval 175">
              <a:extLst>
                <a:ext uri="{FF2B5EF4-FFF2-40B4-BE49-F238E27FC236}">
                  <a16:creationId xmlns:a16="http://schemas.microsoft.com/office/drawing/2014/main" id="{9839CD33-80F7-43F4-B3CB-1A1227F102D6}"/>
                </a:ext>
              </a:extLst>
            </p:cNvPr>
            <p:cNvSpPr/>
            <p:nvPr/>
          </p:nvSpPr>
          <p:spPr>
            <a:xfrm>
              <a:off x="387851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Oval 176">
              <a:extLst>
                <a:ext uri="{FF2B5EF4-FFF2-40B4-BE49-F238E27FC236}">
                  <a16:creationId xmlns:a16="http://schemas.microsoft.com/office/drawing/2014/main" id="{CD3A9E4B-3395-428F-B4B9-D750F35A31D0}"/>
                </a:ext>
              </a:extLst>
            </p:cNvPr>
            <p:cNvSpPr/>
            <p:nvPr/>
          </p:nvSpPr>
          <p:spPr>
            <a:xfrm>
              <a:off x="387851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Oval 177">
              <a:extLst>
                <a:ext uri="{FF2B5EF4-FFF2-40B4-BE49-F238E27FC236}">
                  <a16:creationId xmlns:a16="http://schemas.microsoft.com/office/drawing/2014/main" id="{F0D57ECF-4144-456B-8B2D-B6F15501E798}"/>
                </a:ext>
              </a:extLst>
            </p:cNvPr>
            <p:cNvSpPr/>
            <p:nvPr/>
          </p:nvSpPr>
          <p:spPr>
            <a:xfrm>
              <a:off x="4095928" y="1199626"/>
              <a:ext cx="184557" cy="192946"/>
            </a:xfrm>
            <a:prstGeom prst="ellipse">
              <a:avLst/>
            </a:prstGeom>
            <a:solidFill>
              <a:srgbClr val="FF0000">
                <a:alpha val="1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9" name="Oval 178">
              <a:extLst>
                <a:ext uri="{FF2B5EF4-FFF2-40B4-BE49-F238E27FC236}">
                  <a16:creationId xmlns:a16="http://schemas.microsoft.com/office/drawing/2014/main" id="{FC21B213-A857-47D4-94FB-5FD8B2C4629E}"/>
                </a:ext>
              </a:extLst>
            </p:cNvPr>
            <p:cNvSpPr/>
            <p:nvPr/>
          </p:nvSpPr>
          <p:spPr>
            <a:xfrm>
              <a:off x="4095928" y="1455265"/>
              <a:ext cx="184557" cy="192946"/>
            </a:xfrm>
            <a:prstGeom prst="ellipse">
              <a:avLst/>
            </a:prstGeom>
            <a:solidFill>
              <a:schemeClr val="accent2">
                <a:alpha val="23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 name="Oval 179">
              <a:extLst>
                <a:ext uri="{FF2B5EF4-FFF2-40B4-BE49-F238E27FC236}">
                  <a16:creationId xmlns:a16="http://schemas.microsoft.com/office/drawing/2014/main" id="{ADC902CE-56E3-4793-8E62-209BA7A9A39B}"/>
                </a:ext>
              </a:extLst>
            </p:cNvPr>
            <p:cNvSpPr/>
            <p:nvPr/>
          </p:nvSpPr>
          <p:spPr>
            <a:xfrm>
              <a:off x="4095928" y="1710904"/>
              <a:ext cx="184557" cy="192946"/>
            </a:xfrm>
            <a:prstGeom prst="ellipse">
              <a:avLst/>
            </a:prstGeom>
            <a:solidFill>
              <a:schemeClr val="accent4">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Oval 180">
              <a:extLst>
                <a:ext uri="{FF2B5EF4-FFF2-40B4-BE49-F238E27FC236}">
                  <a16:creationId xmlns:a16="http://schemas.microsoft.com/office/drawing/2014/main" id="{22219BF1-6CDB-42CF-B7D1-127E50A8A024}"/>
                </a:ext>
              </a:extLst>
            </p:cNvPr>
            <p:cNvSpPr/>
            <p:nvPr/>
          </p:nvSpPr>
          <p:spPr>
            <a:xfrm>
              <a:off x="4095928" y="1966543"/>
              <a:ext cx="184557" cy="192946"/>
            </a:xfrm>
            <a:prstGeom prst="ellipse">
              <a:avLst/>
            </a:prstGeom>
            <a:solidFill>
              <a:schemeClr val="accent6">
                <a:alpha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2" name="Oval 181">
              <a:extLst>
                <a:ext uri="{FF2B5EF4-FFF2-40B4-BE49-F238E27FC236}">
                  <a16:creationId xmlns:a16="http://schemas.microsoft.com/office/drawing/2014/main" id="{C6C4FB10-2555-4201-8CA7-0D857E04AE19}"/>
                </a:ext>
              </a:extLst>
            </p:cNvPr>
            <p:cNvSpPr/>
            <p:nvPr/>
          </p:nvSpPr>
          <p:spPr>
            <a:xfrm>
              <a:off x="4095928" y="2222182"/>
              <a:ext cx="184557" cy="192946"/>
            </a:xfrm>
            <a:prstGeom prst="ellipse">
              <a:avLst/>
            </a:prstGeom>
            <a:solidFill>
              <a:schemeClr val="accent1">
                <a:alpha val="2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3" name="Oval 182">
              <a:extLst>
                <a:ext uri="{FF2B5EF4-FFF2-40B4-BE49-F238E27FC236}">
                  <a16:creationId xmlns:a16="http://schemas.microsoft.com/office/drawing/2014/main" id="{0334ED9B-A7D1-4ED0-9E03-C668EB764F7E}"/>
                </a:ext>
              </a:extLst>
            </p:cNvPr>
            <p:cNvSpPr/>
            <p:nvPr/>
          </p:nvSpPr>
          <p:spPr>
            <a:xfrm>
              <a:off x="4095928" y="2477821"/>
              <a:ext cx="184557" cy="192946"/>
            </a:xfrm>
            <a:prstGeom prst="ellipse">
              <a:avLst/>
            </a:prstGeom>
            <a:solidFill>
              <a:srgbClr val="7030A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4" name="Oval 183">
              <a:extLst>
                <a:ext uri="{FF2B5EF4-FFF2-40B4-BE49-F238E27FC236}">
                  <a16:creationId xmlns:a16="http://schemas.microsoft.com/office/drawing/2014/main" id="{91AB8243-D2E9-471B-A74A-C5CA029BF28F}"/>
                </a:ext>
              </a:extLst>
            </p:cNvPr>
            <p:cNvSpPr/>
            <p:nvPr/>
          </p:nvSpPr>
          <p:spPr>
            <a:xfrm>
              <a:off x="409592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5" name="Oval 184">
              <a:extLst>
                <a:ext uri="{FF2B5EF4-FFF2-40B4-BE49-F238E27FC236}">
                  <a16:creationId xmlns:a16="http://schemas.microsoft.com/office/drawing/2014/main" id="{D7346DE6-F761-4D01-ADDF-86F90AB3C900}"/>
                </a:ext>
              </a:extLst>
            </p:cNvPr>
            <p:cNvSpPr/>
            <p:nvPr/>
          </p:nvSpPr>
          <p:spPr>
            <a:xfrm>
              <a:off x="409592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6" name="Oval 185">
              <a:extLst>
                <a:ext uri="{FF2B5EF4-FFF2-40B4-BE49-F238E27FC236}">
                  <a16:creationId xmlns:a16="http://schemas.microsoft.com/office/drawing/2014/main" id="{CFAAB4EA-A93F-493C-BAD8-825F437925E9}"/>
                </a:ext>
              </a:extLst>
            </p:cNvPr>
            <p:cNvSpPr/>
            <p:nvPr/>
          </p:nvSpPr>
          <p:spPr>
            <a:xfrm>
              <a:off x="4313343" y="1199626"/>
              <a:ext cx="184557" cy="192946"/>
            </a:xfrm>
            <a:prstGeom prst="ellipse">
              <a:avLst/>
            </a:prstGeom>
            <a:solidFill>
              <a:srgbClr val="FF0000">
                <a:alpha val="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7" name="Oval 186">
              <a:extLst>
                <a:ext uri="{FF2B5EF4-FFF2-40B4-BE49-F238E27FC236}">
                  <a16:creationId xmlns:a16="http://schemas.microsoft.com/office/drawing/2014/main" id="{4502A6F0-73C7-477A-B445-1AE37C975E5D}"/>
                </a:ext>
              </a:extLst>
            </p:cNvPr>
            <p:cNvSpPr/>
            <p:nvPr/>
          </p:nvSpPr>
          <p:spPr>
            <a:xfrm>
              <a:off x="4313343" y="1455265"/>
              <a:ext cx="184557" cy="192946"/>
            </a:xfrm>
            <a:prstGeom prst="ellipse">
              <a:avLst/>
            </a:prstGeom>
            <a:solidFill>
              <a:schemeClr val="accent2">
                <a:alpha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8" name="Oval 187">
              <a:extLst>
                <a:ext uri="{FF2B5EF4-FFF2-40B4-BE49-F238E27FC236}">
                  <a16:creationId xmlns:a16="http://schemas.microsoft.com/office/drawing/2014/main" id="{E421EB9C-E7CB-4A98-9DC8-E7A371BA9719}"/>
                </a:ext>
              </a:extLst>
            </p:cNvPr>
            <p:cNvSpPr/>
            <p:nvPr/>
          </p:nvSpPr>
          <p:spPr>
            <a:xfrm>
              <a:off x="4313343" y="1710904"/>
              <a:ext cx="184557" cy="192946"/>
            </a:xfrm>
            <a:prstGeom prst="ellipse">
              <a:avLst/>
            </a:prstGeom>
            <a:solidFill>
              <a:schemeClr val="accent4">
                <a:alpha val="13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9" name="Oval 188">
              <a:extLst>
                <a:ext uri="{FF2B5EF4-FFF2-40B4-BE49-F238E27FC236}">
                  <a16:creationId xmlns:a16="http://schemas.microsoft.com/office/drawing/2014/main" id="{24917843-3A86-459F-B0A0-2525607DA656}"/>
                </a:ext>
              </a:extLst>
            </p:cNvPr>
            <p:cNvSpPr/>
            <p:nvPr/>
          </p:nvSpPr>
          <p:spPr>
            <a:xfrm>
              <a:off x="4313343" y="1966543"/>
              <a:ext cx="184557" cy="192946"/>
            </a:xfrm>
            <a:prstGeom prst="ellipse">
              <a:avLst/>
            </a:prstGeom>
            <a:solidFill>
              <a:schemeClr val="accent6">
                <a:alpha val="9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0" name="Oval 189">
              <a:extLst>
                <a:ext uri="{FF2B5EF4-FFF2-40B4-BE49-F238E27FC236}">
                  <a16:creationId xmlns:a16="http://schemas.microsoft.com/office/drawing/2014/main" id="{0D61EF0C-F01E-4FB4-8D91-A9437F0ACECE}"/>
                </a:ext>
              </a:extLst>
            </p:cNvPr>
            <p:cNvSpPr/>
            <p:nvPr/>
          </p:nvSpPr>
          <p:spPr>
            <a:xfrm>
              <a:off x="4313343" y="2222182"/>
              <a:ext cx="184557" cy="192946"/>
            </a:xfrm>
            <a:prstGeom prst="ellipse">
              <a:avLst/>
            </a:prstGeom>
            <a:solidFill>
              <a:schemeClr val="accent1">
                <a:alpha val="13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1" name="Oval 190">
              <a:extLst>
                <a:ext uri="{FF2B5EF4-FFF2-40B4-BE49-F238E27FC236}">
                  <a16:creationId xmlns:a16="http://schemas.microsoft.com/office/drawing/2014/main" id="{F94DCC7F-8175-474E-99E4-13BDEAF04BAE}"/>
                </a:ext>
              </a:extLst>
            </p:cNvPr>
            <p:cNvSpPr/>
            <p:nvPr/>
          </p:nvSpPr>
          <p:spPr>
            <a:xfrm>
              <a:off x="4313343" y="2477821"/>
              <a:ext cx="184557" cy="192946"/>
            </a:xfrm>
            <a:prstGeom prst="ellipse">
              <a:avLst/>
            </a:prstGeom>
            <a:solidFill>
              <a:srgbClr val="7030A0">
                <a:alpha val="1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Oval 191">
              <a:extLst>
                <a:ext uri="{FF2B5EF4-FFF2-40B4-BE49-F238E27FC236}">
                  <a16:creationId xmlns:a16="http://schemas.microsoft.com/office/drawing/2014/main" id="{8323F8F6-7447-43AB-ACFC-DBD60FCE9CA2}"/>
                </a:ext>
              </a:extLst>
            </p:cNvPr>
            <p:cNvSpPr/>
            <p:nvPr/>
          </p:nvSpPr>
          <p:spPr>
            <a:xfrm>
              <a:off x="431334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Oval 192">
              <a:extLst>
                <a:ext uri="{FF2B5EF4-FFF2-40B4-BE49-F238E27FC236}">
                  <a16:creationId xmlns:a16="http://schemas.microsoft.com/office/drawing/2014/main" id="{F2EA3AF5-EA29-485A-936A-9A149E379D07}"/>
                </a:ext>
              </a:extLst>
            </p:cNvPr>
            <p:cNvSpPr/>
            <p:nvPr/>
          </p:nvSpPr>
          <p:spPr>
            <a:xfrm>
              <a:off x="431334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4" name="Oval 193">
              <a:extLst>
                <a:ext uri="{FF2B5EF4-FFF2-40B4-BE49-F238E27FC236}">
                  <a16:creationId xmlns:a16="http://schemas.microsoft.com/office/drawing/2014/main" id="{09FA2EA1-C9F1-4F8C-B54C-C3865705B105}"/>
                </a:ext>
              </a:extLst>
            </p:cNvPr>
            <p:cNvSpPr/>
            <p:nvPr/>
          </p:nvSpPr>
          <p:spPr>
            <a:xfrm>
              <a:off x="4530758" y="1199626"/>
              <a:ext cx="184557" cy="192946"/>
            </a:xfrm>
            <a:prstGeom prst="ellipse">
              <a:avLst/>
            </a:prstGeom>
            <a:solidFill>
              <a:srgbClr val="FF0000">
                <a:alpha val="3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5" name="Oval 194">
              <a:extLst>
                <a:ext uri="{FF2B5EF4-FFF2-40B4-BE49-F238E27FC236}">
                  <a16:creationId xmlns:a16="http://schemas.microsoft.com/office/drawing/2014/main" id="{791EF11B-518A-4C5A-A04D-C879DA8B1E75}"/>
                </a:ext>
              </a:extLst>
            </p:cNvPr>
            <p:cNvSpPr/>
            <p:nvPr/>
          </p:nvSpPr>
          <p:spPr>
            <a:xfrm>
              <a:off x="4530758" y="1455265"/>
              <a:ext cx="184557" cy="192946"/>
            </a:xfrm>
            <a:prstGeom prst="ellipse">
              <a:avLst/>
            </a:prstGeom>
            <a:solidFill>
              <a:schemeClr val="accent2">
                <a:alpha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6" name="Oval 195">
              <a:extLst>
                <a:ext uri="{FF2B5EF4-FFF2-40B4-BE49-F238E27FC236}">
                  <a16:creationId xmlns:a16="http://schemas.microsoft.com/office/drawing/2014/main" id="{69E94D30-0144-42C1-B4DF-52F869FB80F2}"/>
                </a:ext>
              </a:extLst>
            </p:cNvPr>
            <p:cNvSpPr/>
            <p:nvPr/>
          </p:nvSpPr>
          <p:spPr>
            <a:xfrm>
              <a:off x="4530758" y="1710904"/>
              <a:ext cx="184557" cy="192946"/>
            </a:xfrm>
            <a:prstGeom prst="ellipse">
              <a:avLst/>
            </a:prstGeom>
            <a:solidFill>
              <a:schemeClr val="accent4">
                <a:alpha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7" name="Oval 196">
              <a:extLst>
                <a:ext uri="{FF2B5EF4-FFF2-40B4-BE49-F238E27FC236}">
                  <a16:creationId xmlns:a16="http://schemas.microsoft.com/office/drawing/2014/main" id="{B639A187-8770-4DB0-A841-D2FBE3FCB303}"/>
                </a:ext>
              </a:extLst>
            </p:cNvPr>
            <p:cNvSpPr/>
            <p:nvPr/>
          </p:nvSpPr>
          <p:spPr>
            <a:xfrm>
              <a:off x="4530758" y="1966543"/>
              <a:ext cx="184557" cy="192946"/>
            </a:xfrm>
            <a:prstGeom prst="ellipse">
              <a:avLst/>
            </a:prstGeom>
            <a:solidFill>
              <a:schemeClr val="accent6">
                <a:alpha val="4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8" name="Oval 197">
              <a:extLst>
                <a:ext uri="{FF2B5EF4-FFF2-40B4-BE49-F238E27FC236}">
                  <a16:creationId xmlns:a16="http://schemas.microsoft.com/office/drawing/2014/main" id="{6CBEF399-7D0A-4133-8CD4-A73F312F9664}"/>
                </a:ext>
              </a:extLst>
            </p:cNvPr>
            <p:cNvSpPr/>
            <p:nvPr/>
          </p:nvSpPr>
          <p:spPr>
            <a:xfrm>
              <a:off x="4530758" y="2222182"/>
              <a:ext cx="184557" cy="192946"/>
            </a:xfrm>
            <a:prstGeom prst="ellipse">
              <a:avLst/>
            </a:prstGeom>
            <a:solidFill>
              <a:schemeClr val="accent1">
                <a:alpha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9" name="Oval 198">
              <a:extLst>
                <a:ext uri="{FF2B5EF4-FFF2-40B4-BE49-F238E27FC236}">
                  <a16:creationId xmlns:a16="http://schemas.microsoft.com/office/drawing/2014/main" id="{D5EC6281-D40F-4ED7-B693-844815600EFB}"/>
                </a:ext>
              </a:extLst>
            </p:cNvPr>
            <p:cNvSpPr/>
            <p:nvPr/>
          </p:nvSpPr>
          <p:spPr>
            <a:xfrm>
              <a:off x="4530758" y="2477821"/>
              <a:ext cx="184557" cy="192946"/>
            </a:xfrm>
            <a:prstGeom prst="ellipse">
              <a:avLst/>
            </a:prstGeom>
            <a:solidFill>
              <a:srgbClr val="7030A0">
                <a:alpha val="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0" name="Oval 199">
              <a:extLst>
                <a:ext uri="{FF2B5EF4-FFF2-40B4-BE49-F238E27FC236}">
                  <a16:creationId xmlns:a16="http://schemas.microsoft.com/office/drawing/2014/main" id="{F223FA39-0B79-4EAD-A6C2-260435050856}"/>
                </a:ext>
              </a:extLst>
            </p:cNvPr>
            <p:cNvSpPr/>
            <p:nvPr/>
          </p:nvSpPr>
          <p:spPr>
            <a:xfrm>
              <a:off x="453075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1" name="Oval 200">
              <a:extLst>
                <a:ext uri="{FF2B5EF4-FFF2-40B4-BE49-F238E27FC236}">
                  <a16:creationId xmlns:a16="http://schemas.microsoft.com/office/drawing/2014/main" id="{6E4CE2FE-8FCA-4C42-8040-3E1B2ACAD7BB}"/>
                </a:ext>
              </a:extLst>
            </p:cNvPr>
            <p:cNvSpPr/>
            <p:nvPr/>
          </p:nvSpPr>
          <p:spPr>
            <a:xfrm>
              <a:off x="453075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3" name="TextBox 202">
            <a:extLst>
              <a:ext uri="{FF2B5EF4-FFF2-40B4-BE49-F238E27FC236}">
                <a16:creationId xmlns:a16="http://schemas.microsoft.com/office/drawing/2014/main" id="{B7777045-F3DA-4CA7-BAED-767B1F24424C}"/>
              </a:ext>
            </a:extLst>
          </p:cNvPr>
          <p:cNvSpPr txBox="1"/>
          <p:nvPr/>
        </p:nvSpPr>
        <p:spPr>
          <a:xfrm>
            <a:off x="1608404" y="5735375"/>
            <a:ext cx="5809957" cy="461665"/>
          </a:xfrm>
          <a:prstGeom prst="rect">
            <a:avLst/>
          </a:prstGeom>
          <a:noFill/>
        </p:spPr>
        <p:txBody>
          <a:bodyPr wrap="square">
            <a:spAutoFit/>
          </a:bodyPr>
          <a:lstStyle/>
          <a:p>
            <a:r>
              <a:rPr lang="en-GB" sz="2400" dirty="0"/>
              <a:t>Nicest looking plate wins!</a:t>
            </a:r>
          </a:p>
        </p:txBody>
      </p:sp>
    </p:spTree>
    <p:extLst>
      <p:ext uri="{BB962C8B-B14F-4D97-AF65-F5344CB8AC3E}">
        <p14:creationId xmlns:p14="http://schemas.microsoft.com/office/powerpoint/2010/main" val="2946488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8C3075D-345E-4EB8-A458-B93C85A0572F}"/>
              </a:ext>
            </a:extLst>
          </p:cNvPr>
          <p:cNvPicPr>
            <a:picLocks noChangeAspect="1"/>
          </p:cNvPicPr>
          <p:nvPr/>
        </p:nvPicPr>
        <p:blipFill rotWithShape="1">
          <a:blip r:embed="rId3"/>
          <a:srcRect t="5609" r="9093" b="8065"/>
          <a:stretch/>
        </p:blipFill>
        <p:spPr>
          <a:xfrm>
            <a:off x="2562726" y="1"/>
            <a:ext cx="9629274" cy="6857999"/>
          </a:xfrm>
          <a:prstGeom prst="rect">
            <a:avLst/>
          </a:prstGeom>
        </p:spPr>
      </p:pic>
      <p:sp>
        <p:nvSpPr>
          <p:cNvPr id="17" name="Freeform: Shape 8">
            <a:extLst>
              <a:ext uri="{FF2B5EF4-FFF2-40B4-BE49-F238E27FC236}">
                <a16:creationId xmlns:a16="http://schemas.microsoft.com/office/drawing/2014/main" id="{D928DD85-BB99-450D-A702-2683E0296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6754318" cy="6858478"/>
          </a:xfrm>
          <a:custGeom>
            <a:avLst/>
            <a:gdLst>
              <a:gd name="connsiteX0" fmla="*/ 0 w 6754318"/>
              <a:gd name="connsiteY0" fmla="*/ 6858478 h 6858478"/>
              <a:gd name="connsiteX1" fmla="*/ 6754318 w 6754318"/>
              <a:gd name="connsiteY1" fmla="*/ 6858478 h 6858478"/>
              <a:gd name="connsiteX2" fmla="*/ 3577943 w 6754318"/>
              <a:gd name="connsiteY2" fmla="*/ 0 h 6858478"/>
              <a:gd name="connsiteX3" fmla="*/ 3572366 w 6754318"/>
              <a:gd name="connsiteY3" fmla="*/ 0 h 6858478"/>
              <a:gd name="connsiteX4" fmla="*/ 2506138 w 6754318"/>
              <a:gd name="connsiteY4" fmla="*/ 0 h 6858478"/>
              <a:gd name="connsiteX5" fmla="*/ 0 w 6754318"/>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4318" h="6858478">
                <a:moveTo>
                  <a:pt x="0" y="6858478"/>
                </a:moveTo>
                <a:lnTo>
                  <a:pt x="6754318" y="6858478"/>
                </a:lnTo>
                <a:lnTo>
                  <a:pt x="3577943" y="0"/>
                </a:lnTo>
                <a:lnTo>
                  <a:pt x="3572366" y="0"/>
                </a:lnTo>
                <a:lnTo>
                  <a:pt x="2506138" y="0"/>
                </a:lnTo>
                <a:lnTo>
                  <a:pt x="0"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0">
            <a:extLst>
              <a:ext uri="{FF2B5EF4-FFF2-40B4-BE49-F238E27FC236}">
                <a16:creationId xmlns:a16="http://schemas.microsoft.com/office/drawing/2014/main" id="{240E5BD2-4019-4012-A1AA-628900E65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478"/>
            <a:ext cx="5953780" cy="6858478"/>
          </a:xfrm>
          <a:custGeom>
            <a:avLst/>
            <a:gdLst>
              <a:gd name="connsiteX0" fmla="*/ 0 w 5953780"/>
              <a:gd name="connsiteY0" fmla="*/ 6858478 h 6858478"/>
              <a:gd name="connsiteX1" fmla="*/ 5953780 w 5953780"/>
              <a:gd name="connsiteY1" fmla="*/ 6858478 h 6858478"/>
              <a:gd name="connsiteX2" fmla="*/ 2777405 w 5953780"/>
              <a:gd name="connsiteY2" fmla="*/ 0 h 6858478"/>
              <a:gd name="connsiteX3" fmla="*/ 2771828 w 5953780"/>
              <a:gd name="connsiteY3" fmla="*/ 0 h 6858478"/>
              <a:gd name="connsiteX4" fmla="*/ 1705600 w 5953780"/>
              <a:gd name="connsiteY4" fmla="*/ 0 h 6858478"/>
              <a:gd name="connsiteX5" fmla="*/ 0 w 5953780"/>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3780" h="6858478">
                <a:moveTo>
                  <a:pt x="0" y="6858478"/>
                </a:moveTo>
                <a:lnTo>
                  <a:pt x="5953780" y="6858478"/>
                </a:lnTo>
                <a:lnTo>
                  <a:pt x="2777405" y="0"/>
                </a:lnTo>
                <a:lnTo>
                  <a:pt x="2771828" y="0"/>
                </a:lnTo>
                <a:lnTo>
                  <a:pt x="1705600" y="0"/>
                </a:lnTo>
                <a:lnTo>
                  <a:pt x="0"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9964B02-BFAC-495B-8B07-753482CB9F8D}"/>
              </a:ext>
            </a:extLst>
          </p:cNvPr>
          <p:cNvSpPr>
            <a:spLocks noGrp="1"/>
          </p:cNvSpPr>
          <p:nvPr>
            <p:ph type="title"/>
          </p:nvPr>
        </p:nvSpPr>
        <p:spPr>
          <a:xfrm>
            <a:off x="804672" y="342006"/>
            <a:ext cx="3879232" cy="2248122"/>
          </a:xfrm>
        </p:spPr>
        <p:txBody>
          <a:bodyPr vert="horz" lIns="91440" tIns="45720" rIns="91440" bIns="45720" rtlCol="0" anchor="b">
            <a:normAutofit/>
          </a:bodyPr>
          <a:lstStyle/>
          <a:p>
            <a:r>
              <a:rPr lang="en-US" sz="5400"/>
              <a:t>Pipetting Olympics</a:t>
            </a:r>
          </a:p>
        </p:txBody>
      </p:sp>
      <p:sp>
        <p:nvSpPr>
          <p:cNvPr id="3" name="Content Placeholder 2">
            <a:extLst>
              <a:ext uri="{FF2B5EF4-FFF2-40B4-BE49-F238E27FC236}">
                <a16:creationId xmlns:a16="http://schemas.microsoft.com/office/drawing/2014/main" id="{3BB7AE2E-1EB0-4C48-B9BD-FAB07FACF6C4}"/>
              </a:ext>
            </a:extLst>
          </p:cNvPr>
          <p:cNvSpPr>
            <a:spLocks noGrp="1"/>
          </p:cNvSpPr>
          <p:nvPr>
            <p:ph idx="1"/>
          </p:nvPr>
        </p:nvSpPr>
        <p:spPr>
          <a:xfrm>
            <a:off x="804672" y="2726652"/>
            <a:ext cx="3471906" cy="1155525"/>
          </a:xfrm>
        </p:spPr>
        <p:txBody>
          <a:bodyPr vert="horz" lIns="91440" tIns="45720" rIns="91440" bIns="45720" rtlCol="0" anchor="t">
            <a:normAutofit/>
          </a:bodyPr>
          <a:lstStyle/>
          <a:p>
            <a:pPr marL="0" indent="0">
              <a:buNone/>
            </a:pPr>
            <a:r>
              <a:rPr lang="en-US" sz="2000" b="1" dirty="0"/>
              <a:t>Challenge 3 – pixel art</a:t>
            </a:r>
          </a:p>
        </p:txBody>
      </p:sp>
    </p:spTree>
    <p:extLst>
      <p:ext uri="{BB962C8B-B14F-4D97-AF65-F5344CB8AC3E}">
        <p14:creationId xmlns:p14="http://schemas.microsoft.com/office/powerpoint/2010/main" val="3477895817"/>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E1ED2-75CB-452B-BE6C-DAA7E391AECF}"/>
              </a:ext>
            </a:extLst>
          </p:cNvPr>
          <p:cNvSpPr>
            <a:spLocks noGrp="1"/>
          </p:cNvSpPr>
          <p:nvPr>
            <p:ph type="title"/>
          </p:nvPr>
        </p:nvSpPr>
        <p:spPr/>
        <p:txBody>
          <a:bodyPr/>
          <a:lstStyle/>
          <a:p>
            <a:r>
              <a:rPr lang="en-GB" b="1" dirty="0"/>
              <a:t>Challenge 3: pixel art</a:t>
            </a:r>
          </a:p>
        </p:txBody>
      </p:sp>
      <p:sp>
        <p:nvSpPr>
          <p:cNvPr id="3" name="Content Placeholder 2">
            <a:extLst>
              <a:ext uri="{FF2B5EF4-FFF2-40B4-BE49-F238E27FC236}">
                <a16:creationId xmlns:a16="http://schemas.microsoft.com/office/drawing/2014/main" id="{CF2BE017-C252-4117-B3B6-EC55DAC3FDDC}"/>
              </a:ext>
            </a:extLst>
          </p:cNvPr>
          <p:cNvSpPr>
            <a:spLocks noGrp="1"/>
          </p:cNvSpPr>
          <p:nvPr>
            <p:ph idx="1"/>
          </p:nvPr>
        </p:nvSpPr>
        <p:spPr/>
        <p:txBody>
          <a:bodyPr/>
          <a:lstStyle/>
          <a:p>
            <a:pPr marL="0" indent="0">
              <a:buNone/>
            </a:pPr>
            <a:r>
              <a:rPr lang="en-GB" dirty="0"/>
              <a:t>Use your coloured dyes and water with a fresh 96-well plate.</a:t>
            </a:r>
          </a:p>
          <a:p>
            <a:pPr marL="0" indent="0">
              <a:buNone/>
            </a:pPr>
            <a:r>
              <a:rPr lang="en-GB" dirty="0"/>
              <a:t>Can you make a recognisable image?</a:t>
            </a:r>
          </a:p>
          <a:p>
            <a:pPr marL="0" indent="0">
              <a:buNone/>
            </a:pPr>
            <a:endParaRPr lang="en-GB" dirty="0"/>
          </a:p>
          <a:p>
            <a:pPr marL="0" indent="0">
              <a:buNone/>
            </a:pPr>
            <a:r>
              <a:rPr lang="en-GB" dirty="0"/>
              <a:t>Best picture wins!</a:t>
            </a:r>
          </a:p>
        </p:txBody>
      </p:sp>
      <p:pic>
        <p:nvPicPr>
          <p:cNvPr id="200" name="Picture 199">
            <a:extLst>
              <a:ext uri="{FF2B5EF4-FFF2-40B4-BE49-F238E27FC236}">
                <a16:creationId xmlns:a16="http://schemas.microsoft.com/office/drawing/2014/main" id="{76AE8B1B-85B6-4EEC-8896-2111F0789FEA}"/>
              </a:ext>
            </a:extLst>
          </p:cNvPr>
          <p:cNvPicPr>
            <a:picLocks noChangeAspect="1"/>
          </p:cNvPicPr>
          <p:nvPr/>
        </p:nvPicPr>
        <p:blipFill>
          <a:blip r:embed="rId3"/>
          <a:stretch>
            <a:fillRect/>
          </a:stretch>
        </p:blipFill>
        <p:spPr>
          <a:xfrm>
            <a:off x="5233608" y="2912013"/>
            <a:ext cx="6241553" cy="3149009"/>
          </a:xfrm>
          <a:prstGeom prst="rect">
            <a:avLst/>
          </a:prstGeom>
        </p:spPr>
      </p:pic>
    </p:spTree>
    <p:extLst>
      <p:ext uri="{BB962C8B-B14F-4D97-AF65-F5344CB8AC3E}">
        <p14:creationId xmlns:p14="http://schemas.microsoft.com/office/powerpoint/2010/main" val="3836941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940B0-8C89-4B52-96F9-CD00962B5247}"/>
              </a:ext>
            </a:extLst>
          </p:cNvPr>
          <p:cNvSpPr>
            <a:spLocks noGrp="1"/>
          </p:cNvSpPr>
          <p:nvPr>
            <p:ph type="title"/>
          </p:nvPr>
        </p:nvSpPr>
        <p:spPr/>
        <p:txBody>
          <a:bodyPr/>
          <a:lstStyle/>
          <a:p>
            <a:r>
              <a:rPr lang="en-GB" dirty="0"/>
              <a:t>Cleaning up</a:t>
            </a:r>
          </a:p>
        </p:txBody>
      </p:sp>
      <p:sp>
        <p:nvSpPr>
          <p:cNvPr id="3" name="Content Placeholder 2">
            <a:extLst>
              <a:ext uri="{FF2B5EF4-FFF2-40B4-BE49-F238E27FC236}">
                <a16:creationId xmlns:a16="http://schemas.microsoft.com/office/drawing/2014/main" id="{38FA876D-E9F9-415F-ABE1-6FDBA99091A1}"/>
              </a:ext>
            </a:extLst>
          </p:cNvPr>
          <p:cNvSpPr>
            <a:spLocks noGrp="1"/>
          </p:cNvSpPr>
          <p:nvPr>
            <p:ph idx="1"/>
          </p:nvPr>
        </p:nvSpPr>
        <p:spPr>
          <a:xfrm>
            <a:off x="838200" y="1825625"/>
            <a:ext cx="10515600" cy="2869943"/>
          </a:xfrm>
        </p:spPr>
        <p:txBody>
          <a:bodyPr>
            <a:normAutofit/>
          </a:bodyPr>
          <a:lstStyle/>
          <a:p>
            <a:pPr marL="0" indent="0">
              <a:buNone/>
            </a:pPr>
            <a:r>
              <a:rPr lang="en-GB" dirty="0"/>
              <a:t>Please place all of your used tips and 96-well plates in your tutor’s bin bag and wipe up any spills.</a:t>
            </a:r>
          </a:p>
          <a:p>
            <a:pPr marL="0" indent="0">
              <a:buNone/>
            </a:pPr>
            <a:endParaRPr lang="en-GB" dirty="0"/>
          </a:p>
          <a:p>
            <a:pPr marL="0" indent="0">
              <a:buNone/>
            </a:pPr>
            <a:endParaRPr lang="en-GB" dirty="0"/>
          </a:p>
          <a:p>
            <a:pPr marL="0" indent="0">
              <a:buNone/>
            </a:pPr>
            <a:r>
              <a:rPr lang="en-GB" dirty="0"/>
              <a:t>Please leave the room clean and tidy.</a:t>
            </a:r>
          </a:p>
        </p:txBody>
      </p:sp>
    </p:spTree>
    <p:extLst>
      <p:ext uri="{BB962C8B-B14F-4D97-AF65-F5344CB8AC3E}">
        <p14:creationId xmlns:p14="http://schemas.microsoft.com/office/powerpoint/2010/main" val="2670926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0DA3DF-B897-009B-CE20-9B08F59827A4}"/>
              </a:ext>
            </a:extLst>
          </p:cNvPr>
          <p:cNvSpPr txBox="1"/>
          <p:nvPr/>
        </p:nvSpPr>
        <p:spPr>
          <a:xfrm>
            <a:off x="1026160" y="1802223"/>
            <a:ext cx="10139680" cy="2669705"/>
          </a:xfrm>
          <a:prstGeom prst="rect">
            <a:avLst/>
          </a:prstGeom>
          <a:noFill/>
        </p:spPr>
        <p:txBody>
          <a:bodyPr wrap="square">
            <a:spAutoFit/>
          </a:bodyPr>
          <a:lstStyle/>
          <a:p>
            <a:pPr algn="just">
              <a:lnSpc>
                <a:spcPct val="107000"/>
              </a:lnSpc>
              <a:spcAft>
                <a:spcPts val="800"/>
              </a:spcAft>
            </a:pPr>
            <a:r>
              <a:rPr lang="en-GB" sz="1800" i="1" kern="100" dirty="0">
                <a:solidFill>
                  <a:srgbClr val="FF0000"/>
                </a:solidFill>
                <a:effectLst/>
                <a:latin typeface="Aptos" panose="020B0004020202020204" pitchFamily="34" charset="0"/>
                <a:ea typeface="Aptos" panose="020B0004020202020204" pitchFamily="34" charset="0"/>
                <a:cs typeface="Arial" panose="020B0604020202020204" pitchFamily="34" charset="0"/>
              </a:rPr>
              <a:t>We are very happy for you to use these resources as you wish, however, could you please let us know when you do as we are keen to know where and how far these resources are being used.</a:t>
            </a:r>
            <a:endParaRPr lang="en-GB" sz="1600" kern="100" dirty="0">
              <a:effectLst/>
              <a:latin typeface="Aptos" panose="020B00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en-GB" sz="1800" i="1" kern="100" dirty="0">
                <a:solidFill>
                  <a:srgbClr val="FF0000"/>
                </a:solidFill>
                <a:effectLst/>
                <a:latin typeface="Aptos" panose="020B0004020202020204" pitchFamily="34" charset="0"/>
                <a:ea typeface="Aptos" panose="020B0004020202020204" pitchFamily="34" charset="0"/>
                <a:cs typeface="Arial" panose="020B0604020202020204" pitchFamily="34" charset="0"/>
              </a:rPr>
              <a:t>Please email either:</a:t>
            </a:r>
            <a:endParaRPr lang="en-GB" sz="1600" kern="100" dirty="0">
              <a:effectLst/>
              <a:latin typeface="Aptos" panose="020B00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en-GB" sz="1800" i="1" kern="100" dirty="0">
                <a:solidFill>
                  <a:srgbClr val="FF0000"/>
                </a:solidFill>
                <a:effectLst/>
                <a:latin typeface="Aptos" panose="020B0004020202020204" pitchFamily="34" charset="0"/>
                <a:ea typeface="Aptos" panose="020B0004020202020204" pitchFamily="34" charset="0"/>
                <a:cs typeface="Arial" panose="020B0604020202020204" pitchFamily="34" charset="0"/>
              </a:rPr>
              <a:t>Dr Jody Winter: </a:t>
            </a:r>
            <a:r>
              <a:rPr lang="en-GB" sz="1800" i="1" u="sng" kern="100" dirty="0">
                <a:solidFill>
                  <a:srgbClr val="FF0000"/>
                </a:solidFill>
                <a:effectLst/>
                <a:latin typeface="Aptos" panose="020B0004020202020204" pitchFamily="34" charset="0"/>
                <a:ea typeface="Aptos" panose="020B0004020202020204" pitchFamily="34" charset="0"/>
                <a:cs typeface="Arial" panose="020B0604020202020204" pitchFamily="34" charset="0"/>
                <a:hlinkClick r:id="rId2"/>
              </a:rPr>
              <a:t>jody.winter@ntu.ac.uk</a:t>
            </a:r>
            <a:endParaRPr lang="en-GB" sz="1800" i="1" u="sng" kern="100" dirty="0">
              <a:solidFill>
                <a:srgbClr val="FF0000"/>
              </a:solidFill>
              <a:effectLst/>
              <a:latin typeface="Aptos" panose="020B00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en-GB" i="1" kern="100" dirty="0">
                <a:solidFill>
                  <a:srgbClr val="FF0000"/>
                </a:solidFill>
                <a:latin typeface="Aptos" panose="020B0004020202020204" pitchFamily="34" charset="0"/>
                <a:ea typeface="Aptos" panose="020B0004020202020204" pitchFamily="34" charset="0"/>
                <a:cs typeface="Arial" panose="020B0604020202020204" pitchFamily="34" charset="0"/>
              </a:rPr>
              <a:t>or</a:t>
            </a:r>
          </a:p>
          <a:p>
            <a:pPr algn="just">
              <a:lnSpc>
                <a:spcPct val="107000"/>
              </a:lnSpc>
              <a:spcAft>
                <a:spcPts val="800"/>
              </a:spcAft>
            </a:pPr>
            <a:r>
              <a:rPr lang="en-GB" i="1" kern="100" dirty="0">
                <a:solidFill>
                  <a:srgbClr val="FF0000"/>
                </a:solidFill>
                <a:latin typeface="Aptos" panose="020B0004020202020204" pitchFamily="34" charset="0"/>
                <a:ea typeface="Aptos" panose="020B0004020202020204" pitchFamily="34" charset="0"/>
                <a:cs typeface="Arial" panose="020B0604020202020204" pitchFamily="34" charset="0"/>
              </a:rPr>
              <a:t>Dr Bunmi Omorotionmwan:  </a:t>
            </a:r>
            <a:r>
              <a:rPr lang="en-GB" i="1" u="sng" kern="100">
                <a:solidFill>
                  <a:srgbClr val="FF0000"/>
                </a:solidFill>
                <a:latin typeface="Aptos" panose="020B0004020202020204" pitchFamily="34" charset="0"/>
                <a:ea typeface="Aptos" panose="020B0004020202020204" pitchFamily="34" charset="0"/>
                <a:cs typeface="Arial" panose="020B0604020202020204" pitchFamily="34" charset="0"/>
                <a:hlinkClick r:id="rId3"/>
              </a:rPr>
              <a:t>bunmi.omorotionmwan</a:t>
            </a:r>
            <a:r>
              <a:rPr lang="en-GB" i="1" u="sng" kern="100" dirty="0">
                <a:solidFill>
                  <a:srgbClr val="FF0000"/>
                </a:solidFill>
                <a:latin typeface="Aptos" panose="020B0004020202020204" pitchFamily="34" charset="0"/>
                <a:ea typeface="Aptos" panose="020B0004020202020204" pitchFamily="34" charset="0"/>
                <a:cs typeface="Arial" panose="020B0604020202020204" pitchFamily="34" charset="0"/>
                <a:hlinkClick r:id="rId3"/>
              </a:rPr>
              <a:t>@ntu.ac.uk</a:t>
            </a:r>
            <a:endParaRPr lang="en-GB" i="1" u="sng" kern="100" dirty="0">
              <a:solidFill>
                <a:srgbClr val="FF0000"/>
              </a:solidFill>
              <a:latin typeface="Aptos" panose="020B00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en-GB" sz="1800" i="1" kern="100" dirty="0">
                <a:solidFill>
                  <a:srgbClr val="FF0000"/>
                </a:solidFill>
                <a:effectLst/>
                <a:latin typeface="Aptos" panose="020B0004020202020204" pitchFamily="34" charset="0"/>
                <a:ea typeface="Aptos" panose="020B0004020202020204" pitchFamily="34" charset="0"/>
                <a:cs typeface="Arial" panose="020B0604020202020204" pitchFamily="34" charset="0"/>
              </a:rPr>
              <a:t>Thank you!</a:t>
            </a:r>
            <a:endParaRPr lang="en-GB" sz="1600" kern="100" dirty="0">
              <a:effectLst/>
              <a:latin typeface="Aptos" panose="020B00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2449514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0050E-9A72-4582-9772-33828E190D1D}"/>
              </a:ext>
            </a:extLst>
          </p:cNvPr>
          <p:cNvSpPr>
            <a:spLocks noGrp="1"/>
          </p:cNvSpPr>
          <p:nvPr>
            <p:ph type="title"/>
          </p:nvPr>
        </p:nvSpPr>
        <p:spPr/>
        <p:txBody>
          <a:bodyPr/>
          <a:lstStyle/>
          <a:p>
            <a:r>
              <a:rPr lang="en-GB" b="1" dirty="0"/>
              <a:t>Session Requirements</a:t>
            </a:r>
          </a:p>
        </p:txBody>
      </p:sp>
      <p:pic>
        <p:nvPicPr>
          <p:cNvPr id="6" name="Picture 5">
            <a:extLst>
              <a:ext uri="{FF2B5EF4-FFF2-40B4-BE49-F238E27FC236}">
                <a16:creationId xmlns:a16="http://schemas.microsoft.com/office/drawing/2014/main" id="{D8638C78-EC70-40FF-B152-5AA32C7F942C}"/>
              </a:ext>
            </a:extLst>
          </p:cNvPr>
          <p:cNvPicPr>
            <a:picLocks noChangeAspect="1"/>
          </p:cNvPicPr>
          <p:nvPr/>
        </p:nvPicPr>
        <p:blipFill>
          <a:blip r:embed="rId2"/>
          <a:stretch>
            <a:fillRect/>
          </a:stretch>
        </p:blipFill>
        <p:spPr>
          <a:xfrm>
            <a:off x="647144" y="1990272"/>
            <a:ext cx="1149233" cy="2547829"/>
          </a:xfrm>
          <a:prstGeom prst="rect">
            <a:avLst/>
          </a:prstGeom>
        </p:spPr>
      </p:pic>
      <p:pic>
        <p:nvPicPr>
          <p:cNvPr id="7" name="Picture 6">
            <a:extLst>
              <a:ext uri="{FF2B5EF4-FFF2-40B4-BE49-F238E27FC236}">
                <a16:creationId xmlns:a16="http://schemas.microsoft.com/office/drawing/2014/main" id="{F1983AAB-3B8D-4598-A1B5-028E7F4B4BB7}"/>
              </a:ext>
            </a:extLst>
          </p:cNvPr>
          <p:cNvPicPr>
            <a:picLocks noChangeAspect="1"/>
          </p:cNvPicPr>
          <p:nvPr/>
        </p:nvPicPr>
        <p:blipFill rotWithShape="1">
          <a:blip r:embed="rId3"/>
          <a:srcRect t="47470" r="36143"/>
          <a:stretch/>
        </p:blipFill>
        <p:spPr>
          <a:xfrm rot="10800000">
            <a:off x="2597769" y="3683262"/>
            <a:ext cx="282462" cy="448965"/>
          </a:xfrm>
          <a:prstGeom prst="rect">
            <a:avLst/>
          </a:prstGeom>
        </p:spPr>
      </p:pic>
      <p:sp>
        <p:nvSpPr>
          <p:cNvPr id="11" name="TextBox 10">
            <a:extLst>
              <a:ext uri="{FF2B5EF4-FFF2-40B4-BE49-F238E27FC236}">
                <a16:creationId xmlns:a16="http://schemas.microsoft.com/office/drawing/2014/main" id="{93F8940D-D9C1-42BE-8332-2E5AC1DFD66F}"/>
              </a:ext>
            </a:extLst>
          </p:cNvPr>
          <p:cNvSpPr txBox="1"/>
          <p:nvPr/>
        </p:nvSpPr>
        <p:spPr>
          <a:xfrm>
            <a:off x="395416" y="4539050"/>
            <a:ext cx="1915298" cy="276999"/>
          </a:xfrm>
          <a:prstGeom prst="rect">
            <a:avLst/>
          </a:prstGeom>
          <a:noFill/>
        </p:spPr>
        <p:txBody>
          <a:bodyPr wrap="square" rtlCol="0">
            <a:spAutoFit/>
          </a:bodyPr>
          <a:lstStyle/>
          <a:p>
            <a:r>
              <a:rPr lang="en-GB" sz="1200" dirty="0"/>
              <a:t>Micro-pipettor (pipette)</a:t>
            </a:r>
          </a:p>
        </p:txBody>
      </p:sp>
      <p:sp>
        <p:nvSpPr>
          <p:cNvPr id="12" name="TextBox 11">
            <a:extLst>
              <a:ext uri="{FF2B5EF4-FFF2-40B4-BE49-F238E27FC236}">
                <a16:creationId xmlns:a16="http://schemas.microsoft.com/office/drawing/2014/main" id="{656C6AF0-D1B8-4DD2-BFD4-B71B112B6B72}"/>
              </a:ext>
            </a:extLst>
          </p:cNvPr>
          <p:cNvSpPr txBox="1"/>
          <p:nvPr/>
        </p:nvSpPr>
        <p:spPr>
          <a:xfrm>
            <a:off x="2310714" y="4539050"/>
            <a:ext cx="1915298" cy="276999"/>
          </a:xfrm>
          <a:prstGeom prst="rect">
            <a:avLst/>
          </a:prstGeom>
          <a:noFill/>
        </p:spPr>
        <p:txBody>
          <a:bodyPr wrap="square" rtlCol="0">
            <a:spAutoFit/>
          </a:bodyPr>
          <a:lstStyle/>
          <a:p>
            <a:r>
              <a:rPr lang="en-GB" sz="1200" dirty="0"/>
              <a:t>Pipette tips</a:t>
            </a:r>
          </a:p>
        </p:txBody>
      </p:sp>
      <p:pic>
        <p:nvPicPr>
          <p:cNvPr id="3" name="Picture 2">
            <a:extLst>
              <a:ext uri="{FF2B5EF4-FFF2-40B4-BE49-F238E27FC236}">
                <a16:creationId xmlns:a16="http://schemas.microsoft.com/office/drawing/2014/main" id="{6521379C-30C8-4EFF-BCF0-8B458AA6C4D2}"/>
              </a:ext>
            </a:extLst>
          </p:cNvPr>
          <p:cNvPicPr>
            <a:picLocks noChangeAspect="1"/>
          </p:cNvPicPr>
          <p:nvPr/>
        </p:nvPicPr>
        <p:blipFill>
          <a:blip r:embed="rId4"/>
          <a:stretch>
            <a:fillRect/>
          </a:stretch>
        </p:blipFill>
        <p:spPr>
          <a:xfrm>
            <a:off x="3397819" y="2737464"/>
            <a:ext cx="1822003" cy="1822003"/>
          </a:xfrm>
          <a:prstGeom prst="rect">
            <a:avLst/>
          </a:prstGeom>
        </p:spPr>
      </p:pic>
      <p:sp>
        <p:nvSpPr>
          <p:cNvPr id="17" name="TextBox 16">
            <a:extLst>
              <a:ext uri="{FF2B5EF4-FFF2-40B4-BE49-F238E27FC236}">
                <a16:creationId xmlns:a16="http://schemas.microsoft.com/office/drawing/2014/main" id="{D41F9ED7-C1D6-496C-869D-1225EE22449A}"/>
              </a:ext>
            </a:extLst>
          </p:cNvPr>
          <p:cNvSpPr txBox="1"/>
          <p:nvPr/>
        </p:nvSpPr>
        <p:spPr>
          <a:xfrm>
            <a:off x="3710663" y="4549259"/>
            <a:ext cx="1915298" cy="276999"/>
          </a:xfrm>
          <a:prstGeom prst="rect">
            <a:avLst/>
          </a:prstGeom>
          <a:noFill/>
        </p:spPr>
        <p:txBody>
          <a:bodyPr wrap="square" rtlCol="0">
            <a:spAutoFit/>
          </a:bodyPr>
          <a:lstStyle/>
          <a:p>
            <a:r>
              <a:rPr lang="en-GB" sz="1200" dirty="0"/>
              <a:t>96 well plate</a:t>
            </a:r>
          </a:p>
        </p:txBody>
      </p:sp>
      <p:pic>
        <p:nvPicPr>
          <p:cNvPr id="18" name="Picture 17">
            <a:extLst>
              <a:ext uri="{FF2B5EF4-FFF2-40B4-BE49-F238E27FC236}">
                <a16:creationId xmlns:a16="http://schemas.microsoft.com/office/drawing/2014/main" id="{AD3946C4-ECDB-4211-A91E-AADBFD7C408B}"/>
              </a:ext>
            </a:extLst>
          </p:cNvPr>
          <p:cNvPicPr>
            <a:picLocks noChangeAspect="1"/>
          </p:cNvPicPr>
          <p:nvPr/>
        </p:nvPicPr>
        <p:blipFill>
          <a:blip r:embed="rId5"/>
          <a:stretch>
            <a:fillRect/>
          </a:stretch>
        </p:blipFill>
        <p:spPr>
          <a:xfrm>
            <a:off x="5737410" y="3162684"/>
            <a:ext cx="1655321" cy="1041156"/>
          </a:xfrm>
          <a:prstGeom prst="rect">
            <a:avLst/>
          </a:prstGeom>
        </p:spPr>
      </p:pic>
      <p:sp>
        <p:nvSpPr>
          <p:cNvPr id="19" name="TextBox 18">
            <a:extLst>
              <a:ext uri="{FF2B5EF4-FFF2-40B4-BE49-F238E27FC236}">
                <a16:creationId xmlns:a16="http://schemas.microsoft.com/office/drawing/2014/main" id="{19433579-36F2-4E54-A3D9-F6E7FA71EDF9}"/>
              </a:ext>
            </a:extLst>
          </p:cNvPr>
          <p:cNvSpPr txBox="1"/>
          <p:nvPr/>
        </p:nvSpPr>
        <p:spPr>
          <a:xfrm>
            <a:off x="6051954" y="4515186"/>
            <a:ext cx="1915298" cy="276999"/>
          </a:xfrm>
          <a:prstGeom prst="rect">
            <a:avLst/>
          </a:prstGeom>
          <a:noFill/>
        </p:spPr>
        <p:txBody>
          <a:bodyPr wrap="square" rtlCol="0">
            <a:spAutoFit/>
          </a:bodyPr>
          <a:lstStyle/>
          <a:p>
            <a:r>
              <a:rPr lang="en-GB" sz="1200" dirty="0"/>
              <a:t>Food dyes</a:t>
            </a:r>
          </a:p>
        </p:txBody>
      </p:sp>
      <p:sp>
        <p:nvSpPr>
          <p:cNvPr id="20" name="TextBox 19">
            <a:extLst>
              <a:ext uri="{FF2B5EF4-FFF2-40B4-BE49-F238E27FC236}">
                <a16:creationId xmlns:a16="http://schemas.microsoft.com/office/drawing/2014/main" id="{8307A93E-DD18-4E3D-981A-6E2ED32A8C29}"/>
              </a:ext>
            </a:extLst>
          </p:cNvPr>
          <p:cNvSpPr txBox="1"/>
          <p:nvPr/>
        </p:nvSpPr>
        <p:spPr>
          <a:xfrm>
            <a:off x="3710663" y="5753686"/>
            <a:ext cx="5166051" cy="369332"/>
          </a:xfrm>
          <a:prstGeom prst="rect">
            <a:avLst/>
          </a:prstGeom>
          <a:noFill/>
        </p:spPr>
        <p:txBody>
          <a:bodyPr wrap="square" rtlCol="0">
            <a:spAutoFit/>
          </a:bodyPr>
          <a:lstStyle/>
          <a:p>
            <a:r>
              <a:rPr lang="en-GB" dirty="0"/>
              <a:t>You’ll use these items in today’s workshop</a:t>
            </a:r>
          </a:p>
        </p:txBody>
      </p:sp>
      <p:pic>
        <p:nvPicPr>
          <p:cNvPr id="21" name="Picture 20">
            <a:extLst>
              <a:ext uri="{FF2B5EF4-FFF2-40B4-BE49-F238E27FC236}">
                <a16:creationId xmlns:a16="http://schemas.microsoft.com/office/drawing/2014/main" id="{E729361B-9D75-4C7C-8E3B-FC63B7898A35}"/>
              </a:ext>
            </a:extLst>
          </p:cNvPr>
          <p:cNvPicPr>
            <a:picLocks noChangeAspect="1"/>
          </p:cNvPicPr>
          <p:nvPr/>
        </p:nvPicPr>
        <p:blipFill>
          <a:blip r:embed="rId6"/>
          <a:stretch>
            <a:fillRect/>
          </a:stretch>
        </p:blipFill>
        <p:spPr>
          <a:xfrm>
            <a:off x="7908080" y="2923484"/>
            <a:ext cx="1228875" cy="1355858"/>
          </a:xfrm>
          <a:prstGeom prst="rect">
            <a:avLst/>
          </a:prstGeom>
        </p:spPr>
      </p:pic>
      <p:sp>
        <p:nvSpPr>
          <p:cNvPr id="22" name="TextBox 21">
            <a:extLst>
              <a:ext uri="{FF2B5EF4-FFF2-40B4-BE49-F238E27FC236}">
                <a16:creationId xmlns:a16="http://schemas.microsoft.com/office/drawing/2014/main" id="{A34CA10E-8358-43F1-8CB7-2D9A8F064602}"/>
              </a:ext>
            </a:extLst>
          </p:cNvPr>
          <p:cNvSpPr txBox="1"/>
          <p:nvPr/>
        </p:nvSpPr>
        <p:spPr>
          <a:xfrm>
            <a:off x="7679466" y="4392329"/>
            <a:ext cx="1591143" cy="461665"/>
          </a:xfrm>
          <a:prstGeom prst="rect">
            <a:avLst/>
          </a:prstGeom>
          <a:noFill/>
        </p:spPr>
        <p:txBody>
          <a:bodyPr wrap="square" rtlCol="0">
            <a:spAutoFit/>
          </a:bodyPr>
          <a:lstStyle/>
          <a:p>
            <a:pPr algn="ctr"/>
            <a:r>
              <a:rPr lang="en-GB" sz="1200" dirty="0"/>
              <a:t>20 ml water in universal tube</a:t>
            </a:r>
          </a:p>
        </p:txBody>
      </p:sp>
      <p:pic>
        <p:nvPicPr>
          <p:cNvPr id="23" name="Picture 22">
            <a:extLst>
              <a:ext uri="{FF2B5EF4-FFF2-40B4-BE49-F238E27FC236}">
                <a16:creationId xmlns:a16="http://schemas.microsoft.com/office/drawing/2014/main" id="{73502AEB-D8BF-405E-B06E-A7001EDD4A13}"/>
              </a:ext>
            </a:extLst>
          </p:cNvPr>
          <p:cNvPicPr>
            <a:picLocks noChangeAspect="1"/>
          </p:cNvPicPr>
          <p:nvPr/>
        </p:nvPicPr>
        <p:blipFill rotWithShape="1">
          <a:blip r:embed="rId7"/>
          <a:srcRect t="10717" r="4115"/>
          <a:stretch/>
        </p:blipFill>
        <p:spPr>
          <a:xfrm>
            <a:off x="9446236" y="2923685"/>
            <a:ext cx="2608978" cy="1519154"/>
          </a:xfrm>
          <a:prstGeom prst="rect">
            <a:avLst/>
          </a:prstGeom>
        </p:spPr>
      </p:pic>
      <p:sp>
        <p:nvSpPr>
          <p:cNvPr id="24" name="TextBox 23">
            <a:extLst>
              <a:ext uri="{FF2B5EF4-FFF2-40B4-BE49-F238E27FC236}">
                <a16:creationId xmlns:a16="http://schemas.microsoft.com/office/drawing/2014/main" id="{52BE0E8A-C860-4F21-AD37-C7A409618D18}"/>
              </a:ext>
            </a:extLst>
          </p:cNvPr>
          <p:cNvSpPr txBox="1"/>
          <p:nvPr/>
        </p:nvSpPr>
        <p:spPr>
          <a:xfrm>
            <a:off x="10396151" y="4516106"/>
            <a:ext cx="1659063" cy="276999"/>
          </a:xfrm>
          <a:prstGeom prst="rect">
            <a:avLst/>
          </a:prstGeom>
          <a:noFill/>
        </p:spPr>
        <p:txBody>
          <a:bodyPr wrap="square" rtlCol="0">
            <a:spAutoFit/>
          </a:bodyPr>
          <a:lstStyle/>
          <a:p>
            <a:r>
              <a:rPr lang="en-GB" sz="1200" dirty="0"/>
              <a:t>Spill tray</a:t>
            </a:r>
          </a:p>
        </p:txBody>
      </p:sp>
    </p:spTree>
    <p:extLst>
      <p:ext uri="{BB962C8B-B14F-4D97-AF65-F5344CB8AC3E}">
        <p14:creationId xmlns:p14="http://schemas.microsoft.com/office/powerpoint/2010/main" val="860758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E1ED2-75CB-452B-BE6C-DAA7E391AECF}"/>
              </a:ext>
            </a:extLst>
          </p:cNvPr>
          <p:cNvSpPr>
            <a:spLocks noGrp="1"/>
          </p:cNvSpPr>
          <p:nvPr>
            <p:ph type="title"/>
          </p:nvPr>
        </p:nvSpPr>
        <p:spPr/>
        <p:txBody>
          <a:bodyPr/>
          <a:lstStyle/>
          <a:p>
            <a:r>
              <a:rPr lang="en-GB" b="1" dirty="0"/>
              <a:t>Safety information</a:t>
            </a:r>
          </a:p>
        </p:txBody>
      </p:sp>
      <p:sp>
        <p:nvSpPr>
          <p:cNvPr id="3" name="Content Placeholder 2">
            <a:extLst>
              <a:ext uri="{FF2B5EF4-FFF2-40B4-BE49-F238E27FC236}">
                <a16:creationId xmlns:a16="http://schemas.microsoft.com/office/drawing/2014/main" id="{CF2BE017-C252-4117-B3B6-EC55DAC3FDDC}"/>
              </a:ext>
            </a:extLst>
          </p:cNvPr>
          <p:cNvSpPr>
            <a:spLocks noGrp="1"/>
          </p:cNvSpPr>
          <p:nvPr>
            <p:ph idx="1"/>
          </p:nvPr>
        </p:nvSpPr>
        <p:spPr/>
        <p:txBody>
          <a:bodyPr/>
          <a:lstStyle/>
          <a:p>
            <a:r>
              <a:rPr lang="en-GB" dirty="0"/>
              <a:t>Please ensure your workspace is clear.</a:t>
            </a:r>
          </a:p>
          <a:p>
            <a:endParaRPr lang="en-GB" dirty="0"/>
          </a:p>
          <a:p>
            <a:r>
              <a:rPr lang="en-GB" dirty="0"/>
              <a:t>Work within the drip tray provided, to avoid spills on the tables.</a:t>
            </a:r>
          </a:p>
          <a:p>
            <a:endParaRPr lang="en-GB" dirty="0"/>
          </a:p>
          <a:p>
            <a:r>
              <a:rPr lang="en-GB" dirty="0"/>
              <a:t>We’ll be using food dyes. Please alert your tutor if you are allergic to any food dyes.</a:t>
            </a:r>
          </a:p>
          <a:p>
            <a:endParaRPr lang="en-GB" dirty="0"/>
          </a:p>
          <a:p>
            <a:r>
              <a:rPr lang="en-GB" dirty="0"/>
              <a:t>Do not consume any of the supplied materials.</a:t>
            </a:r>
          </a:p>
        </p:txBody>
      </p:sp>
    </p:spTree>
    <p:extLst>
      <p:ext uri="{BB962C8B-B14F-4D97-AF65-F5344CB8AC3E}">
        <p14:creationId xmlns:p14="http://schemas.microsoft.com/office/powerpoint/2010/main" val="1623791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8C3075D-345E-4EB8-A458-B93C85A0572F}"/>
              </a:ext>
            </a:extLst>
          </p:cNvPr>
          <p:cNvPicPr>
            <a:picLocks noChangeAspect="1"/>
          </p:cNvPicPr>
          <p:nvPr/>
        </p:nvPicPr>
        <p:blipFill rotWithShape="1">
          <a:blip r:embed="rId3"/>
          <a:srcRect t="5609" r="9093" b="8065"/>
          <a:stretch/>
        </p:blipFill>
        <p:spPr>
          <a:xfrm>
            <a:off x="2562726" y="1"/>
            <a:ext cx="9629274" cy="6857999"/>
          </a:xfrm>
          <a:prstGeom prst="rect">
            <a:avLst/>
          </a:prstGeom>
        </p:spPr>
      </p:pic>
      <p:sp>
        <p:nvSpPr>
          <p:cNvPr id="17" name="Freeform: Shape 8">
            <a:extLst>
              <a:ext uri="{FF2B5EF4-FFF2-40B4-BE49-F238E27FC236}">
                <a16:creationId xmlns:a16="http://schemas.microsoft.com/office/drawing/2014/main" id="{D928DD85-BB99-450D-A702-2683E0296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6754318" cy="6858478"/>
          </a:xfrm>
          <a:custGeom>
            <a:avLst/>
            <a:gdLst>
              <a:gd name="connsiteX0" fmla="*/ 0 w 6754318"/>
              <a:gd name="connsiteY0" fmla="*/ 6858478 h 6858478"/>
              <a:gd name="connsiteX1" fmla="*/ 6754318 w 6754318"/>
              <a:gd name="connsiteY1" fmla="*/ 6858478 h 6858478"/>
              <a:gd name="connsiteX2" fmla="*/ 3577943 w 6754318"/>
              <a:gd name="connsiteY2" fmla="*/ 0 h 6858478"/>
              <a:gd name="connsiteX3" fmla="*/ 3572366 w 6754318"/>
              <a:gd name="connsiteY3" fmla="*/ 0 h 6858478"/>
              <a:gd name="connsiteX4" fmla="*/ 2506138 w 6754318"/>
              <a:gd name="connsiteY4" fmla="*/ 0 h 6858478"/>
              <a:gd name="connsiteX5" fmla="*/ 0 w 6754318"/>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4318" h="6858478">
                <a:moveTo>
                  <a:pt x="0" y="6858478"/>
                </a:moveTo>
                <a:lnTo>
                  <a:pt x="6754318" y="6858478"/>
                </a:lnTo>
                <a:lnTo>
                  <a:pt x="3577943" y="0"/>
                </a:lnTo>
                <a:lnTo>
                  <a:pt x="3572366" y="0"/>
                </a:lnTo>
                <a:lnTo>
                  <a:pt x="2506138" y="0"/>
                </a:lnTo>
                <a:lnTo>
                  <a:pt x="0"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0">
            <a:extLst>
              <a:ext uri="{FF2B5EF4-FFF2-40B4-BE49-F238E27FC236}">
                <a16:creationId xmlns:a16="http://schemas.microsoft.com/office/drawing/2014/main" id="{240E5BD2-4019-4012-A1AA-628900E65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478"/>
            <a:ext cx="5953780" cy="6858478"/>
          </a:xfrm>
          <a:custGeom>
            <a:avLst/>
            <a:gdLst>
              <a:gd name="connsiteX0" fmla="*/ 0 w 5953780"/>
              <a:gd name="connsiteY0" fmla="*/ 6858478 h 6858478"/>
              <a:gd name="connsiteX1" fmla="*/ 5953780 w 5953780"/>
              <a:gd name="connsiteY1" fmla="*/ 6858478 h 6858478"/>
              <a:gd name="connsiteX2" fmla="*/ 2777405 w 5953780"/>
              <a:gd name="connsiteY2" fmla="*/ 0 h 6858478"/>
              <a:gd name="connsiteX3" fmla="*/ 2771828 w 5953780"/>
              <a:gd name="connsiteY3" fmla="*/ 0 h 6858478"/>
              <a:gd name="connsiteX4" fmla="*/ 1705600 w 5953780"/>
              <a:gd name="connsiteY4" fmla="*/ 0 h 6858478"/>
              <a:gd name="connsiteX5" fmla="*/ 0 w 5953780"/>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3780" h="6858478">
                <a:moveTo>
                  <a:pt x="0" y="6858478"/>
                </a:moveTo>
                <a:lnTo>
                  <a:pt x="5953780" y="6858478"/>
                </a:lnTo>
                <a:lnTo>
                  <a:pt x="2777405" y="0"/>
                </a:lnTo>
                <a:lnTo>
                  <a:pt x="2771828" y="0"/>
                </a:lnTo>
                <a:lnTo>
                  <a:pt x="1705600" y="0"/>
                </a:lnTo>
                <a:lnTo>
                  <a:pt x="0"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9964B02-BFAC-495B-8B07-753482CB9F8D}"/>
              </a:ext>
            </a:extLst>
          </p:cNvPr>
          <p:cNvSpPr>
            <a:spLocks noGrp="1"/>
          </p:cNvSpPr>
          <p:nvPr>
            <p:ph type="title"/>
          </p:nvPr>
        </p:nvSpPr>
        <p:spPr>
          <a:xfrm>
            <a:off x="804672" y="342006"/>
            <a:ext cx="3879232" cy="2248122"/>
          </a:xfrm>
        </p:spPr>
        <p:txBody>
          <a:bodyPr vert="horz" lIns="91440" tIns="45720" rIns="91440" bIns="45720" rtlCol="0" anchor="b">
            <a:normAutofit/>
          </a:bodyPr>
          <a:lstStyle/>
          <a:p>
            <a:r>
              <a:rPr lang="en-US" sz="5400"/>
              <a:t>Pipetting Olympics</a:t>
            </a:r>
          </a:p>
        </p:txBody>
      </p:sp>
      <p:sp>
        <p:nvSpPr>
          <p:cNvPr id="3" name="Content Placeholder 2">
            <a:extLst>
              <a:ext uri="{FF2B5EF4-FFF2-40B4-BE49-F238E27FC236}">
                <a16:creationId xmlns:a16="http://schemas.microsoft.com/office/drawing/2014/main" id="{3BB7AE2E-1EB0-4C48-B9BD-FAB07FACF6C4}"/>
              </a:ext>
            </a:extLst>
          </p:cNvPr>
          <p:cNvSpPr>
            <a:spLocks noGrp="1"/>
          </p:cNvSpPr>
          <p:nvPr>
            <p:ph idx="1"/>
          </p:nvPr>
        </p:nvSpPr>
        <p:spPr>
          <a:xfrm>
            <a:off x="804672" y="2726652"/>
            <a:ext cx="3471906" cy="1155525"/>
          </a:xfrm>
        </p:spPr>
        <p:txBody>
          <a:bodyPr vert="horz" lIns="91440" tIns="45720" rIns="91440" bIns="45720" rtlCol="0" anchor="t">
            <a:normAutofit/>
          </a:bodyPr>
          <a:lstStyle/>
          <a:p>
            <a:pPr marL="0" indent="0">
              <a:buNone/>
            </a:pPr>
            <a:r>
              <a:rPr lang="en-US" sz="2000" b="1" dirty="0"/>
              <a:t>Challenge 1 – tip racking race</a:t>
            </a:r>
          </a:p>
        </p:txBody>
      </p:sp>
    </p:spTree>
    <p:extLst>
      <p:ext uri="{BB962C8B-B14F-4D97-AF65-F5344CB8AC3E}">
        <p14:creationId xmlns:p14="http://schemas.microsoft.com/office/powerpoint/2010/main" val="4251905709"/>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E1ED2-75CB-452B-BE6C-DAA7E391AECF}"/>
              </a:ext>
            </a:extLst>
          </p:cNvPr>
          <p:cNvSpPr>
            <a:spLocks noGrp="1"/>
          </p:cNvSpPr>
          <p:nvPr>
            <p:ph type="title"/>
          </p:nvPr>
        </p:nvSpPr>
        <p:spPr/>
        <p:txBody>
          <a:bodyPr/>
          <a:lstStyle/>
          <a:p>
            <a:r>
              <a:rPr lang="en-GB" b="1" dirty="0"/>
              <a:t>Challenge 1: tip racking race</a:t>
            </a:r>
          </a:p>
        </p:txBody>
      </p:sp>
      <p:sp>
        <p:nvSpPr>
          <p:cNvPr id="3" name="Content Placeholder 2">
            <a:extLst>
              <a:ext uri="{FF2B5EF4-FFF2-40B4-BE49-F238E27FC236}">
                <a16:creationId xmlns:a16="http://schemas.microsoft.com/office/drawing/2014/main" id="{CF2BE017-C252-4117-B3B6-EC55DAC3FDDC}"/>
              </a:ext>
            </a:extLst>
          </p:cNvPr>
          <p:cNvSpPr>
            <a:spLocks noGrp="1"/>
          </p:cNvSpPr>
          <p:nvPr>
            <p:ph idx="1"/>
          </p:nvPr>
        </p:nvSpPr>
        <p:spPr/>
        <p:txBody>
          <a:bodyPr/>
          <a:lstStyle/>
          <a:p>
            <a:pPr marL="0" indent="0">
              <a:buNone/>
            </a:pPr>
            <a:r>
              <a:rPr lang="en-GB" dirty="0"/>
              <a:t>Tip the 96 pipette tips out of your tip box!</a:t>
            </a:r>
          </a:p>
          <a:p>
            <a:pPr marL="0" indent="0">
              <a:buNone/>
            </a:pPr>
            <a:endParaRPr lang="en-GB" dirty="0"/>
          </a:p>
          <a:p>
            <a:pPr marL="0" indent="0">
              <a:buNone/>
            </a:pPr>
            <a:r>
              <a:rPr lang="en-GB" dirty="0"/>
              <a:t>When your tutor starts the race, refill your tip box as fast as you can. </a:t>
            </a:r>
          </a:p>
          <a:p>
            <a:pPr marL="0" indent="0">
              <a:buNone/>
            </a:pPr>
            <a:r>
              <a:rPr lang="en-GB" dirty="0"/>
              <a:t>First box fully refilled and closed is the winner!</a:t>
            </a:r>
          </a:p>
        </p:txBody>
      </p:sp>
    </p:spTree>
    <p:extLst>
      <p:ext uri="{BB962C8B-B14F-4D97-AF65-F5344CB8AC3E}">
        <p14:creationId xmlns:p14="http://schemas.microsoft.com/office/powerpoint/2010/main" val="2531385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8C3075D-345E-4EB8-A458-B93C85A0572F}"/>
              </a:ext>
            </a:extLst>
          </p:cNvPr>
          <p:cNvPicPr>
            <a:picLocks noChangeAspect="1"/>
          </p:cNvPicPr>
          <p:nvPr/>
        </p:nvPicPr>
        <p:blipFill rotWithShape="1">
          <a:blip r:embed="rId3"/>
          <a:srcRect t="5609" r="9093" b="8065"/>
          <a:stretch/>
        </p:blipFill>
        <p:spPr>
          <a:xfrm>
            <a:off x="2562726" y="1"/>
            <a:ext cx="9629274" cy="6857999"/>
          </a:xfrm>
          <a:prstGeom prst="rect">
            <a:avLst/>
          </a:prstGeom>
        </p:spPr>
      </p:pic>
      <p:sp>
        <p:nvSpPr>
          <p:cNvPr id="17" name="Freeform: Shape 8">
            <a:extLst>
              <a:ext uri="{FF2B5EF4-FFF2-40B4-BE49-F238E27FC236}">
                <a16:creationId xmlns:a16="http://schemas.microsoft.com/office/drawing/2014/main" id="{D928DD85-BB99-450D-A702-2683E0296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6754318" cy="6858478"/>
          </a:xfrm>
          <a:custGeom>
            <a:avLst/>
            <a:gdLst>
              <a:gd name="connsiteX0" fmla="*/ 0 w 6754318"/>
              <a:gd name="connsiteY0" fmla="*/ 6858478 h 6858478"/>
              <a:gd name="connsiteX1" fmla="*/ 6754318 w 6754318"/>
              <a:gd name="connsiteY1" fmla="*/ 6858478 h 6858478"/>
              <a:gd name="connsiteX2" fmla="*/ 3577943 w 6754318"/>
              <a:gd name="connsiteY2" fmla="*/ 0 h 6858478"/>
              <a:gd name="connsiteX3" fmla="*/ 3572366 w 6754318"/>
              <a:gd name="connsiteY3" fmla="*/ 0 h 6858478"/>
              <a:gd name="connsiteX4" fmla="*/ 2506138 w 6754318"/>
              <a:gd name="connsiteY4" fmla="*/ 0 h 6858478"/>
              <a:gd name="connsiteX5" fmla="*/ 0 w 6754318"/>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4318" h="6858478">
                <a:moveTo>
                  <a:pt x="0" y="6858478"/>
                </a:moveTo>
                <a:lnTo>
                  <a:pt x="6754318" y="6858478"/>
                </a:lnTo>
                <a:lnTo>
                  <a:pt x="3577943" y="0"/>
                </a:lnTo>
                <a:lnTo>
                  <a:pt x="3572366" y="0"/>
                </a:lnTo>
                <a:lnTo>
                  <a:pt x="2506138" y="0"/>
                </a:lnTo>
                <a:lnTo>
                  <a:pt x="0"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0">
            <a:extLst>
              <a:ext uri="{FF2B5EF4-FFF2-40B4-BE49-F238E27FC236}">
                <a16:creationId xmlns:a16="http://schemas.microsoft.com/office/drawing/2014/main" id="{240E5BD2-4019-4012-A1AA-628900E65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478"/>
            <a:ext cx="5953780" cy="6858478"/>
          </a:xfrm>
          <a:custGeom>
            <a:avLst/>
            <a:gdLst>
              <a:gd name="connsiteX0" fmla="*/ 0 w 5953780"/>
              <a:gd name="connsiteY0" fmla="*/ 6858478 h 6858478"/>
              <a:gd name="connsiteX1" fmla="*/ 5953780 w 5953780"/>
              <a:gd name="connsiteY1" fmla="*/ 6858478 h 6858478"/>
              <a:gd name="connsiteX2" fmla="*/ 2777405 w 5953780"/>
              <a:gd name="connsiteY2" fmla="*/ 0 h 6858478"/>
              <a:gd name="connsiteX3" fmla="*/ 2771828 w 5953780"/>
              <a:gd name="connsiteY3" fmla="*/ 0 h 6858478"/>
              <a:gd name="connsiteX4" fmla="*/ 1705600 w 5953780"/>
              <a:gd name="connsiteY4" fmla="*/ 0 h 6858478"/>
              <a:gd name="connsiteX5" fmla="*/ 0 w 5953780"/>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3780" h="6858478">
                <a:moveTo>
                  <a:pt x="0" y="6858478"/>
                </a:moveTo>
                <a:lnTo>
                  <a:pt x="5953780" y="6858478"/>
                </a:lnTo>
                <a:lnTo>
                  <a:pt x="2777405" y="0"/>
                </a:lnTo>
                <a:lnTo>
                  <a:pt x="2771828" y="0"/>
                </a:lnTo>
                <a:lnTo>
                  <a:pt x="1705600" y="0"/>
                </a:lnTo>
                <a:lnTo>
                  <a:pt x="0"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9964B02-BFAC-495B-8B07-753482CB9F8D}"/>
              </a:ext>
            </a:extLst>
          </p:cNvPr>
          <p:cNvSpPr>
            <a:spLocks noGrp="1"/>
          </p:cNvSpPr>
          <p:nvPr>
            <p:ph type="title"/>
          </p:nvPr>
        </p:nvSpPr>
        <p:spPr>
          <a:xfrm>
            <a:off x="804672" y="342006"/>
            <a:ext cx="3879232" cy="2248122"/>
          </a:xfrm>
        </p:spPr>
        <p:txBody>
          <a:bodyPr vert="horz" lIns="91440" tIns="45720" rIns="91440" bIns="45720" rtlCol="0" anchor="b">
            <a:normAutofit/>
          </a:bodyPr>
          <a:lstStyle/>
          <a:p>
            <a:r>
              <a:rPr lang="en-US" sz="5400"/>
              <a:t>Pipetting Olympics</a:t>
            </a:r>
          </a:p>
        </p:txBody>
      </p:sp>
      <p:sp>
        <p:nvSpPr>
          <p:cNvPr id="3" name="Content Placeholder 2">
            <a:extLst>
              <a:ext uri="{FF2B5EF4-FFF2-40B4-BE49-F238E27FC236}">
                <a16:creationId xmlns:a16="http://schemas.microsoft.com/office/drawing/2014/main" id="{3BB7AE2E-1EB0-4C48-B9BD-FAB07FACF6C4}"/>
              </a:ext>
            </a:extLst>
          </p:cNvPr>
          <p:cNvSpPr>
            <a:spLocks noGrp="1"/>
          </p:cNvSpPr>
          <p:nvPr>
            <p:ph idx="1"/>
          </p:nvPr>
        </p:nvSpPr>
        <p:spPr>
          <a:xfrm>
            <a:off x="804672" y="2726652"/>
            <a:ext cx="3471906" cy="1155525"/>
          </a:xfrm>
        </p:spPr>
        <p:txBody>
          <a:bodyPr vert="horz" lIns="91440" tIns="45720" rIns="91440" bIns="45720" rtlCol="0" anchor="t">
            <a:normAutofit/>
          </a:bodyPr>
          <a:lstStyle/>
          <a:p>
            <a:pPr marL="0" indent="0">
              <a:buNone/>
            </a:pPr>
            <a:r>
              <a:rPr lang="en-US" sz="2000" b="1" dirty="0"/>
              <a:t>Challenge 2 – the rainbow</a:t>
            </a:r>
          </a:p>
        </p:txBody>
      </p:sp>
    </p:spTree>
    <p:extLst>
      <p:ext uri="{BB962C8B-B14F-4D97-AF65-F5344CB8AC3E}">
        <p14:creationId xmlns:p14="http://schemas.microsoft.com/office/powerpoint/2010/main" val="2899766333"/>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E1ED2-75CB-452B-BE6C-DAA7E391AECF}"/>
              </a:ext>
            </a:extLst>
          </p:cNvPr>
          <p:cNvSpPr>
            <a:spLocks noGrp="1"/>
          </p:cNvSpPr>
          <p:nvPr>
            <p:ph type="title"/>
          </p:nvPr>
        </p:nvSpPr>
        <p:spPr/>
        <p:txBody>
          <a:bodyPr/>
          <a:lstStyle/>
          <a:p>
            <a:r>
              <a:rPr lang="en-GB" b="1" dirty="0"/>
              <a:t>Challenge 2: the rainbow</a:t>
            </a:r>
          </a:p>
        </p:txBody>
      </p:sp>
      <p:sp>
        <p:nvSpPr>
          <p:cNvPr id="3" name="Content Placeholder 2">
            <a:extLst>
              <a:ext uri="{FF2B5EF4-FFF2-40B4-BE49-F238E27FC236}">
                <a16:creationId xmlns:a16="http://schemas.microsoft.com/office/drawing/2014/main" id="{CF2BE017-C252-4117-B3B6-EC55DAC3FDDC}"/>
              </a:ext>
            </a:extLst>
          </p:cNvPr>
          <p:cNvSpPr>
            <a:spLocks noGrp="1"/>
          </p:cNvSpPr>
          <p:nvPr>
            <p:ph idx="1"/>
          </p:nvPr>
        </p:nvSpPr>
        <p:spPr/>
        <p:txBody>
          <a:bodyPr/>
          <a:lstStyle/>
          <a:p>
            <a:pPr marL="0" indent="0">
              <a:buNone/>
            </a:pPr>
            <a:r>
              <a:rPr lang="en-GB" dirty="0"/>
              <a:t>This exercise is </a:t>
            </a:r>
            <a:r>
              <a:rPr lang="en-GB" i="1" dirty="0"/>
              <a:t>NOT</a:t>
            </a:r>
            <a:r>
              <a:rPr lang="en-GB" dirty="0"/>
              <a:t> a race…</a:t>
            </a:r>
          </a:p>
          <a:p>
            <a:pPr marL="0" indent="0">
              <a:buNone/>
            </a:pPr>
            <a:endParaRPr lang="en-GB" dirty="0"/>
          </a:p>
          <a:p>
            <a:pPr marL="0" indent="0">
              <a:buNone/>
            </a:pPr>
            <a:r>
              <a:rPr lang="en-GB" b="1" dirty="0"/>
              <a:t>Purpose</a:t>
            </a:r>
            <a:r>
              <a:rPr lang="en-GB" dirty="0"/>
              <a:t>: get familiar with pipetting, refine your pipetting technique. </a:t>
            </a:r>
          </a:p>
          <a:p>
            <a:pPr marL="0" indent="0">
              <a:buNone/>
            </a:pPr>
            <a:r>
              <a:rPr lang="en-GB" dirty="0"/>
              <a:t>Repetition can also be relaxing – a meditative exercise.</a:t>
            </a:r>
          </a:p>
          <a:p>
            <a:pPr marL="0" indent="0">
              <a:buNone/>
            </a:pPr>
            <a:endParaRPr lang="en-GB" dirty="0"/>
          </a:p>
          <a:p>
            <a:pPr marL="0" indent="0">
              <a:buNone/>
            </a:pPr>
            <a:r>
              <a:rPr lang="en-GB" dirty="0"/>
              <a:t>You are aiming for reproducible pipetting volume and a pretty picture, not the fastest finish. </a:t>
            </a:r>
          </a:p>
        </p:txBody>
      </p:sp>
    </p:spTree>
    <p:extLst>
      <p:ext uri="{BB962C8B-B14F-4D97-AF65-F5344CB8AC3E}">
        <p14:creationId xmlns:p14="http://schemas.microsoft.com/office/powerpoint/2010/main" val="3849521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5B86410-E9F0-48AC-9DE0-4AE471C7B204}"/>
              </a:ext>
            </a:extLst>
          </p:cNvPr>
          <p:cNvGrpSpPr/>
          <p:nvPr/>
        </p:nvGrpSpPr>
        <p:grpSpPr>
          <a:xfrm>
            <a:off x="1420835" y="2919874"/>
            <a:ext cx="4379730" cy="3170756"/>
            <a:chOff x="2060408" y="1123847"/>
            <a:chExt cx="2725601" cy="2147859"/>
          </a:xfrm>
          <a:solidFill>
            <a:schemeClr val="accent5">
              <a:lumMod val="20000"/>
              <a:lumOff val="80000"/>
            </a:schemeClr>
          </a:solidFill>
        </p:grpSpPr>
        <p:sp>
          <p:nvSpPr>
            <p:cNvPr id="4" name="Rectangle 3">
              <a:extLst>
                <a:ext uri="{FF2B5EF4-FFF2-40B4-BE49-F238E27FC236}">
                  <a16:creationId xmlns:a16="http://schemas.microsoft.com/office/drawing/2014/main" id="{4F15931A-B1F0-4CE1-A377-CC24A674CF20}"/>
                </a:ext>
              </a:extLst>
            </p:cNvPr>
            <p:cNvSpPr/>
            <p:nvPr/>
          </p:nvSpPr>
          <p:spPr>
            <a:xfrm>
              <a:off x="2060408" y="1123847"/>
              <a:ext cx="2725601" cy="21478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0EAA97F2-78A6-4EF3-B9E0-73ECA7918745}"/>
                </a:ext>
              </a:extLst>
            </p:cNvPr>
            <p:cNvSpPr/>
            <p:nvPr/>
          </p:nvSpPr>
          <p:spPr>
            <a:xfrm>
              <a:off x="2139193" y="1199626"/>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42E7C601-F388-4ABF-A670-171D4E56D36E}"/>
                </a:ext>
              </a:extLst>
            </p:cNvPr>
            <p:cNvSpPr/>
            <p:nvPr/>
          </p:nvSpPr>
          <p:spPr>
            <a:xfrm>
              <a:off x="2139193" y="1455265"/>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7D939407-07D0-4637-B688-2FD7208A168E}"/>
                </a:ext>
              </a:extLst>
            </p:cNvPr>
            <p:cNvSpPr/>
            <p:nvPr/>
          </p:nvSpPr>
          <p:spPr>
            <a:xfrm>
              <a:off x="2139193" y="1710904"/>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B2DF8E4-1522-4D82-A05D-D97CF8D17879}"/>
                </a:ext>
              </a:extLst>
            </p:cNvPr>
            <p:cNvSpPr/>
            <p:nvPr/>
          </p:nvSpPr>
          <p:spPr>
            <a:xfrm>
              <a:off x="2139193" y="1966543"/>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0A7C1070-0741-433B-BA5E-CFCC6D5DC677}"/>
                </a:ext>
              </a:extLst>
            </p:cNvPr>
            <p:cNvSpPr/>
            <p:nvPr/>
          </p:nvSpPr>
          <p:spPr>
            <a:xfrm>
              <a:off x="2139193" y="222218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6D28F588-835B-4BEE-8532-AA801BAAB53C}"/>
                </a:ext>
              </a:extLst>
            </p:cNvPr>
            <p:cNvSpPr/>
            <p:nvPr/>
          </p:nvSpPr>
          <p:spPr>
            <a:xfrm>
              <a:off x="2139193" y="2477821"/>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BF8E6F60-CFF6-4FFE-8BC4-88913BDEBDFA}"/>
                </a:ext>
              </a:extLst>
            </p:cNvPr>
            <p:cNvSpPr/>
            <p:nvPr/>
          </p:nvSpPr>
          <p:spPr>
            <a:xfrm>
              <a:off x="213919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A3A8C9ED-A86F-4222-8022-EE56D0FD7EEF}"/>
                </a:ext>
              </a:extLst>
            </p:cNvPr>
            <p:cNvSpPr/>
            <p:nvPr/>
          </p:nvSpPr>
          <p:spPr>
            <a:xfrm>
              <a:off x="213919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1283A2F2-4806-4AE7-A058-263C84A53E9F}"/>
                </a:ext>
              </a:extLst>
            </p:cNvPr>
            <p:cNvSpPr/>
            <p:nvPr/>
          </p:nvSpPr>
          <p:spPr>
            <a:xfrm>
              <a:off x="235660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24ACB59-6E0F-40AA-B643-DE84952E8E88}"/>
                </a:ext>
              </a:extLst>
            </p:cNvPr>
            <p:cNvSpPr/>
            <p:nvPr/>
          </p:nvSpPr>
          <p:spPr>
            <a:xfrm>
              <a:off x="235660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83D7885E-9A4E-4F15-A876-9DA17CB75725}"/>
                </a:ext>
              </a:extLst>
            </p:cNvPr>
            <p:cNvSpPr/>
            <p:nvPr/>
          </p:nvSpPr>
          <p:spPr>
            <a:xfrm>
              <a:off x="235660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852BD9B-05D7-49F0-880F-604EBE22AEE9}"/>
                </a:ext>
              </a:extLst>
            </p:cNvPr>
            <p:cNvSpPr/>
            <p:nvPr/>
          </p:nvSpPr>
          <p:spPr>
            <a:xfrm>
              <a:off x="235660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31C5877A-61CF-4130-AA40-9D07DCBB8E95}"/>
                </a:ext>
              </a:extLst>
            </p:cNvPr>
            <p:cNvSpPr/>
            <p:nvPr/>
          </p:nvSpPr>
          <p:spPr>
            <a:xfrm>
              <a:off x="235660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7FDE6706-F4C7-4F64-9AB9-99DB5FC44E83}"/>
                </a:ext>
              </a:extLst>
            </p:cNvPr>
            <p:cNvSpPr/>
            <p:nvPr/>
          </p:nvSpPr>
          <p:spPr>
            <a:xfrm>
              <a:off x="235660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F944CECA-9025-494D-BD16-92115C52F8DA}"/>
                </a:ext>
              </a:extLst>
            </p:cNvPr>
            <p:cNvSpPr/>
            <p:nvPr/>
          </p:nvSpPr>
          <p:spPr>
            <a:xfrm>
              <a:off x="235660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549CF6-50CB-4A33-996C-0DDE40796247}"/>
                </a:ext>
              </a:extLst>
            </p:cNvPr>
            <p:cNvSpPr/>
            <p:nvPr/>
          </p:nvSpPr>
          <p:spPr>
            <a:xfrm>
              <a:off x="235660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52020155-1875-4DD0-84F4-D31B401C75F5}"/>
                </a:ext>
              </a:extLst>
            </p:cNvPr>
            <p:cNvSpPr/>
            <p:nvPr/>
          </p:nvSpPr>
          <p:spPr>
            <a:xfrm>
              <a:off x="2574023"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7042498C-5AC7-49AC-ADFA-0BC9DC51A67A}"/>
                </a:ext>
              </a:extLst>
            </p:cNvPr>
            <p:cNvSpPr/>
            <p:nvPr/>
          </p:nvSpPr>
          <p:spPr>
            <a:xfrm>
              <a:off x="2574023"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CD786F06-E47F-4DBF-9BC3-EB623260692B}"/>
                </a:ext>
              </a:extLst>
            </p:cNvPr>
            <p:cNvSpPr/>
            <p:nvPr/>
          </p:nvSpPr>
          <p:spPr>
            <a:xfrm>
              <a:off x="2574023"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3C06731-6CF4-4934-BA70-41D05372D31A}"/>
                </a:ext>
              </a:extLst>
            </p:cNvPr>
            <p:cNvSpPr/>
            <p:nvPr/>
          </p:nvSpPr>
          <p:spPr>
            <a:xfrm>
              <a:off x="2574023"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83F62399-ECC8-4B66-A4FC-1970BB85F13A}"/>
                </a:ext>
              </a:extLst>
            </p:cNvPr>
            <p:cNvSpPr/>
            <p:nvPr/>
          </p:nvSpPr>
          <p:spPr>
            <a:xfrm>
              <a:off x="2574023"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A44B2309-3896-4DB6-8DCD-30561608341B}"/>
                </a:ext>
              </a:extLst>
            </p:cNvPr>
            <p:cNvSpPr/>
            <p:nvPr/>
          </p:nvSpPr>
          <p:spPr>
            <a:xfrm>
              <a:off x="2574023"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5AFDF1E7-135E-435F-BEFB-A6372565D769}"/>
                </a:ext>
              </a:extLst>
            </p:cNvPr>
            <p:cNvSpPr/>
            <p:nvPr/>
          </p:nvSpPr>
          <p:spPr>
            <a:xfrm>
              <a:off x="257402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C5D34E4A-71F6-4CF8-81D6-C07892E6B6D1}"/>
                </a:ext>
              </a:extLst>
            </p:cNvPr>
            <p:cNvSpPr/>
            <p:nvPr/>
          </p:nvSpPr>
          <p:spPr>
            <a:xfrm>
              <a:off x="257402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0AFDFAFF-08A2-4276-871A-1FF0E86CFB78}"/>
                </a:ext>
              </a:extLst>
            </p:cNvPr>
            <p:cNvSpPr/>
            <p:nvPr/>
          </p:nvSpPr>
          <p:spPr>
            <a:xfrm>
              <a:off x="279143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33047FCE-68F9-4014-B3B2-7352127A3F8D}"/>
                </a:ext>
              </a:extLst>
            </p:cNvPr>
            <p:cNvSpPr/>
            <p:nvPr/>
          </p:nvSpPr>
          <p:spPr>
            <a:xfrm>
              <a:off x="279143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7D29F067-E736-4EBE-B969-84C41E9FE5F8}"/>
                </a:ext>
              </a:extLst>
            </p:cNvPr>
            <p:cNvSpPr/>
            <p:nvPr/>
          </p:nvSpPr>
          <p:spPr>
            <a:xfrm>
              <a:off x="279143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1C77220F-0E51-4393-AEC4-3379D79C4DA6}"/>
                </a:ext>
              </a:extLst>
            </p:cNvPr>
            <p:cNvSpPr/>
            <p:nvPr/>
          </p:nvSpPr>
          <p:spPr>
            <a:xfrm>
              <a:off x="279143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29B72805-63CC-4A11-ABDC-AC1A320EBA07}"/>
                </a:ext>
              </a:extLst>
            </p:cNvPr>
            <p:cNvSpPr/>
            <p:nvPr/>
          </p:nvSpPr>
          <p:spPr>
            <a:xfrm>
              <a:off x="279143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A214E813-4339-42E1-9476-4C47161C8150}"/>
                </a:ext>
              </a:extLst>
            </p:cNvPr>
            <p:cNvSpPr/>
            <p:nvPr/>
          </p:nvSpPr>
          <p:spPr>
            <a:xfrm>
              <a:off x="279143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F851409B-6398-4E1B-82E0-D29FC1EAC59D}"/>
                </a:ext>
              </a:extLst>
            </p:cNvPr>
            <p:cNvSpPr/>
            <p:nvPr/>
          </p:nvSpPr>
          <p:spPr>
            <a:xfrm>
              <a:off x="279143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3E97BC91-DEDA-4AA0-8F57-04BA34BA665A}"/>
                </a:ext>
              </a:extLst>
            </p:cNvPr>
            <p:cNvSpPr/>
            <p:nvPr/>
          </p:nvSpPr>
          <p:spPr>
            <a:xfrm>
              <a:off x="279143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D3C1E937-BA73-4DE9-9C56-A9DFD412D372}"/>
                </a:ext>
              </a:extLst>
            </p:cNvPr>
            <p:cNvSpPr/>
            <p:nvPr/>
          </p:nvSpPr>
          <p:spPr>
            <a:xfrm>
              <a:off x="3008853"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9142BB0-3641-4A35-928D-3194844C33E2}"/>
                </a:ext>
              </a:extLst>
            </p:cNvPr>
            <p:cNvSpPr/>
            <p:nvPr/>
          </p:nvSpPr>
          <p:spPr>
            <a:xfrm>
              <a:off x="3008853"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D770F48D-7D3B-4CA0-9F78-2F220CAC4F24}"/>
                </a:ext>
              </a:extLst>
            </p:cNvPr>
            <p:cNvSpPr/>
            <p:nvPr/>
          </p:nvSpPr>
          <p:spPr>
            <a:xfrm>
              <a:off x="3008853"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3D7BB9BC-4065-4514-B850-052309941C4F}"/>
                </a:ext>
              </a:extLst>
            </p:cNvPr>
            <p:cNvSpPr/>
            <p:nvPr/>
          </p:nvSpPr>
          <p:spPr>
            <a:xfrm>
              <a:off x="3008853"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A8744F64-A7E1-427C-B99C-85B9B55CDB84}"/>
                </a:ext>
              </a:extLst>
            </p:cNvPr>
            <p:cNvSpPr/>
            <p:nvPr/>
          </p:nvSpPr>
          <p:spPr>
            <a:xfrm>
              <a:off x="3008853"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413A802F-9B86-4EA5-9B3C-9206A359EC66}"/>
                </a:ext>
              </a:extLst>
            </p:cNvPr>
            <p:cNvSpPr/>
            <p:nvPr/>
          </p:nvSpPr>
          <p:spPr>
            <a:xfrm>
              <a:off x="3008853"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538EC0EB-F464-4956-9EF6-41AA4BF659EE}"/>
                </a:ext>
              </a:extLst>
            </p:cNvPr>
            <p:cNvSpPr/>
            <p:nvPr/>
          </p:nvSpPr>
          <p:spPr>
            <a:xfrm>
              <a:off x="300885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27F8F345-6E83-4371-9783-40531D3873F4}"/>
                </a:ext>
              </a:extLst>
            </p:cNvPr>
            <p:cNvSpPr/>
            <p:nvPr/>
          </p:nvSpPr>
          <p:spPr>
            <a:xfrm>
              <a:off x="300885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1E01B562-12E6-49B0-B61B-46A6D62840A3}"/>
                </a:ext>
              </a:extLst>
            </p:cNvPr>
            <p:cNvSpPr/>
            <p:nvPr/>
          </p:nvSpPr>
          <p:spPr>
            <a:xfrm>
              <a:off x="322626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661B700A-26CB-4588-A7D2-113FF56D1726}"/>
                </a:ext>
              </a:extLst>
            </p:cNvPr>
            <p:cNvSpPr/>
            <p:nvPr/>
          </p:nvSpPr>
          <p:spPr>
            <a:xfrm>
              <a:off x="322626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67E9CB7A-A2A5-43FF-8C32-BF08222A44DE}"/>
                </a:ext>
              </a:extLst>
            </p:cNvPr>
            <p:cNvSpPr/>
            <p:nvPr/>
          </p:nvSpPr>
          <p:spPr>
            <a:xfrm>
              <a:off x="322626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138634C5-A46B-41C8-A801-4B60850AFCA7}"/>
                </a:ext>
              </a:extLst>
            </p:cNvPr>
            <p:cNvSpPr/>
            <p:nvPr/>
          </p:nvSpPr>
          <p:spPr>
            <a:xfrm>
              <a:off x="322626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8929D1B9-239C-44AC-896F-95C32510B11C}"/>
                </a:ext>
              </a:extLst>
            </p:cNvPr>
            <p:cNvSpPr/>
            <p:nvPr/>
          </p:nvSpPr>
          <p:spPr>
            <a:xfrm>
              <a:off x="322626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388AFAF6-7D40-40D0-B550-9453FEA4372D}"/>
                </a:ext>
              </a:extLst>
            </p:cNvPr>
            <p:cNvSpPr/>
            <p:nvPr/>
          </p:nvSpPr>
          <p:spPr>
            <a:xfrm>
              <a:off x="322626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extLst>
                <a:ext uri="{FF2B5EF4-FFF2-40B4-BE49-F238E27FC236}">
                  <a16:creationId xmlns:a16="http://schemas.microsoft.com/office/drawing/2014/main" id="{6D3A2310-78DE-4E2D-82A4-168709267DFD}"/>
                </a:ext>
              </a:extLst>
            </p:cNvPr>
            <p:cNvSpPr/>
            <p:nvPr/>
          </p:nvSpPr>
          <p:spPr>
            <a:xfrm>
              <a:off x="322626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a:extLst>
                <a:ext uri="{FF2B5EF4-FFF2-40B4-BE49-F238E27FC236}">
                  <a16:creationId xmlns:a16="http://schemas.microsoft.com/office/drawing/2014/main" id="{61150D81-D980-4413-B388-F8CABA50A600}"/>
                </a:ext>
              </a:extLst>
            </p:cNvPr>
            <p:cNvSpPr/>
            <p:nvPr/>
          </p:nvSpPr>
          <p:spPr>
            <a:xfrm>
              <a:off x="322626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CD51CA15-BBD3-463F-A8EA-D7B6E76CC973}"/>
                </a:ext>
              </a:extLst>
            </p:cNvPr>
            <p:cNvSpPr/>
            <p:nvPr/>
          </p:nvSpPr>
          <p:spPr>
            <a:xfrm>
              <a:off x="3443683"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A9932CA2-1182-4297-A59C-A4EC94C692ED}"/>
                </a:ext>
              </a:extLst>
            </p:cNvPr>
            <p:cNvSpPr/>
            <p:nvPr/>
          </p:nvSpPr>
          <p:spPr>
            <a:xfrm>
              <a:off x="3443683"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F5404752-4766-424E-87A6-4B59C5DE603F}"/>
                </a:ext>
              </a:extLst>
            </p:cNvPr>
            <p:cNvSpPr/>
            <p:nvPr/>
          </p:nvSpPr>
          <p:spPr>
            <a:xfrm>
              <a:off x="3443683"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97451B06-F78F-410A-802B-F822FAFF7FD8}"/>
                </a:ext>
              </a:extLst>
            </p:cNvPr>
            <p:cNvSpPr/>
            <p:nvPr/>
          </p:nvSpPr>
          <p:spPr>
            <a:xfrm>
              <a:off x="3443683"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9C3D3053-9496-45BF-A912-AF11F8B28BEE}"/>
                </a:ext>
              </a:extLst>
            </p:cNvPr>
            <p:cNvSpPr/>
            <p:nvPr/>
          </p:nvSpPr>
          <p:spPr>
            <a:xfrm>
              <a:off x="3443683"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691B0130-DB5F-4147-AA0F-C9F85413E749}"/>
                </a:ext>
              </a:extLst>
            </p:cNvPr>
            <p:cNvSpPr/>
            <p:nvPr/>
          </p:nvSpPr>
          <p:spPr>
            <a:xfrm>
              <a:off x="3443683"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a:extLst>
                <a:ext uri="{FF2B5EF4-FFF2-40B4-BE49-F238E27FC236}">
                  <a16:creationId xmlns:a16="http://schemas.microsoft.com/office/drawing/2014/main" id="{B409CA63-2FA3-4155-BF6F-72817A509E22}"/>
                </a:ext>
              </a:extLst>
            </p:cNvPr>
            <p:cNvSpPr/>
            <p:nvPr/>
          </p:nvSpPr>
          <p:spPr>
            <a:xfrm>
              <a:off x="344368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extLst>
                <a:ext uri="{FF2B5EF4-FFF2-40B4-BE49-F238E27FC236}">
                  <a16:creationId xmlns:a16="http://schemas.microsoft.com/office/drawing/2014/main" id="{A1445A01-EF2C-4E59-A385-BDF66F70837F}"/>
                </a:ext>
              </a:extLst>
            </p:cNvPr>
            <p:cNvSpPr/>
            <p:nvPr/>
          </p:nvSpPr>
          <p:spPr>
            <a:xfrm>
              <a:off x="344368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3DB10DB6-2287-498A-B71F-899B1A0865ED}"/>
                </a:ext>
              </a:extLst>
            </p:cNvPr>
            <p:cNvSpPr/>
            <p:nvPr/>
          </p:nvSpPr>
          <p:spPr>
            <a:xfrm>
              <a:off x="366109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55EDC815-DD41-46D2-A5B4-250D7C20D30D}"/>
                </a:ext>
              </a:extLst>
            </p:cNvPr>
            <p:cNvSpPr/>
            <p:nvPr/>
          </p:nvSpPr>
          <p:spPr>
            <a:xfrm>
              <a:off x="366109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2784000A-AE15-4E1D-8496-FEE254CFBF6C}"/>
                </a:ext>
              </a:extLst>
            </p:cNvPr>
            <p:cNvSpPr/>
            <p:nvPr/>
          </p:nvSpPr>
          <p:spPr>
            <a:xfrm>
              <a:off x="366109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9E719AA1-6093-4857-A96B-52DB0EC91E6F}"/>
                </a:ext>
              </a:extLst>
            </p:cNvPr>
            <p:cNvSpPr/>
            <p:nvPr/>
          </p:nvSpPr>
          <p:spPr>
            <a:xfrm>
              <a:off x="366109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672829B5-9175-4FF8-8197-CCA895A2C6C2}"/>
                </a:ext>
              </a:extLst>
            </p:cNvPr>
            <p:cNvSpPr/>
            <p:nvPr/>
          </p:nvSpPr>
          <p:spPr>
            <a:xfrm>
              <a:off x="366109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A21A61FD-C0ED-4BB3-AD55-1E9B4633CAFE}"/>
                </a:ext>
              </a:extLst>
            </p:cNvPr>
            <p:cNvSpPr/>
            <p:nvPr/>
          </p:nvSpPr>
          <p:spPr>
            <a:xfrm>
              <a:off x="366109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a:extLst>
                <a:ext uri="{FF2B5EF4-FFF2-40B4-BE49-F238E27FC236}">
                  <a16:creationId xmlns:a16="http://schemas.microsoft.com/office/drawing/2014/main" id="{A29EE0A7-DB9C-4141-8455-86B6B54C1DBB}"/>
                </a:ext>
              </a:extLst>
            </p:cNvPr>
            <p:cNvSpPr/>
            <p:nvPr/>
          </p:nvSpPr>
          <p:spPr>
            <a:xfrm>
              <a:off x="366109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extLst>
                <a:ext uri="{FF2B5EF4-FFF2-40B4-BE49-F238E27FC236}">
                  <a16:creationId xmlns:a16="http://schemas.microsoft.com/office/drawing/2014/main" id="{2CDF1E72-B4EB-4FCC-A013-7B53B62E8D88}"/>
                </a:ext>
              </a:extLst>
            </p:cNvPr>
            <p:cNvSpPr/>
            <p:nvPr/>
          </p:nvSpPr>
          <p:spPr>
            <a:xfrm>
              <a:off x="366109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FABCE9BD-F484-4F03-8B09-0C0C21EEAF15}"/>
                </a:ext>
              </a:extLst>
            </p:cNvPr>
            <p:cNvSpPr/>
            <p:nvPr/>
          </p:nvSpPr>
          <p:spPr>
            <a:xfrm>
              <a:off x="3878513"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FDC066F4-C212-4B4A-8CCE-4C7EF96E5F1E}"/>
                </a:ext>
              </a:extLst>
            </p:cNvPr>
            <p:cNvSpPr/>
            <p:nvPr/>
          </p:nvSpPr>
          <p:spPr>
            <a:xfrm>
              <a:off x="3878513"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EEC748E2-7991-4142-857A-902867B21991}"/>
                </a:ext>
              </a:extLst>
            </p:cNvPr>
            <p:cNvSpPr/>
            <p:nvPr/>
          </p:nvSpPr>
          <p:spPr>
            <a:xfrm>
              <a:off x="3878513"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AD136516-BD6C-4762-A36A-DAA0B884A2C5}"/>
                </a:ext>
              </a:extLst>
            </p:cNvPr>
            <p:cNvSpPr/>
            <p:nvPr/>
          </p:nvSpPr>
          <p:spPr>
            <a:xfrm>
              <a:off x="3878513"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4CF35DF6-3674-41F5-8215-2B46D124EB85}"/>
                </a:ext>
              </a:extLst>
            </p:cNvPr>
            <p:cNvSpPr/>
            <p:nvPr/>
          </p:nvSpPr>
          <p:spPr>
            <a:xfrm>
              <a:off x="3878513"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25BCAEF2-E0D7-41F8-BC7B-D21BAA7DAC65}"/>
                </a:ext>
              </a:extLst>
            </p:cNvPr>
            <p:cNvSpPr/>
            <p:nvPr/>
          </p:nvSpPr>
          <p:spPr>
            <a:xfrm>
              <a:off x="3878513"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EC419EB8-7AEA-4FAA-B70A-C2944772DEA4}"/>
                </a:ext>
              </a:extLst>
            </p:cNvPr>
            <p:cNvSpPr/>
            <p:nvPr/>
          </p:nvSpPr>
          <p:spPr>
            <a:xfrm>
              <a:off x="387851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241B0E37-FA4D-42B4-A6CE-013E4B7C7396}"/>
                </a:ext>
              </a:extLst>
            </p:cNvPr>
            <p:cNvSpPr/>
            <p:nvPr/>
          </p:nvSpPr>
          <p:spPr>
            <a:xfrm>
              <a:off x="387851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0E8394A5-F901-49AF-B9E8-8A8079EDE318}"/>
                </a:ext>
              </a:extLst>
            </p:cNvPr>
            <p:cNvSpPr/>
            <p:nvPr/>
          </p:nvSpPr>
          <p:spPr>
            <a:xfrm>
              <a:off x="409592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7BC1C1FE-8E1C-46D7-9F81-F291EFA1F768}"/>
                </a:ext>
              </a:extLst>
            </p:cNvPr>
            <p:cNvSpPr/>
            <p:nvPr/>
          </p:nvSpPr>
          <p:spPr>
            <a:xfrm>
              <a:off x="409592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B42ADC1E-D15A-4CA7-83FD-245F6455074C}"/>
                </a:ext>
              </a:extLst>
            </p:cNvPr>
            <p:cNvSpPr/>
            <p:nvPr/>
          </p:nvSpPr>
          <p:spPr>
            <a:xfrm>
              <a:off x="409592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C9F157DF-741D-456C-832A-16074C61D06D}"/>
                </a:ext>
              </a:extLst>
            </p:cNvPr>
            <p:cNvSpPr/>
            <p:nvPr/>
          </p:nvSpPr>
          <p:spPr>
            <a:xfrm>
              <a:off x="409592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1EF781B6-6638-4827-B381-0AA74FE932A5}"/>
                </a:ext>
              </a:extLst>
            </p:cNvPr>
            <p:cNvSpPr/>
            <p:nvPr/>
          </p:nvSpPr>
          <p:spPr>
            <a:xfrm>
              <a:off x="409592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extLst>
                <a:ext uri="{FF2B5EF4-FFF2-40B4-BE49-F238E27FC236}">
                  <a16:creationId xmlns:a16="http://schemas.microsoft.com/office/drawing/2014/main" id="{89B87CAD-37EC-49CF-A561-9017D0E5B2EF}"/>
                </a:ext>
              </a:extLst>
            </p:cNvPr>
            <p:cNvSpPr/>
            <p:nvPr/>
          </p:nvSpPr>
          <p:spPr>
            <a:xfrm>
              <a:off x="409592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extLst>
                <a:ext uri="{FF2B5EF4-FFF2-40B4-BE49-F238E27FC236}">
                  <a16:creationId xmlns:a16="http://schemas.microsoft.com/office/drawing/2014/main" id="{7F1A37EB-F013-4F3C-B585-26E6CD933743}"/>
                </a:ext>
              </a:extLst>
            </p:cNvPr>
            <p:cNvSpPr/>
            <p:nvPr/>
          </p:nvSpPr>
          <p:spPr>
            <a:xfrm>
              <a:off x="409592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41D77559-5FC7-49B2-8AC8-273938751616}"/>
                </a:ext>
              </a:extLst>
            </p:cNvPr>
            <p:cNvSpPr/>
            <p:nvPr/>
          </p:nvSpPr>
          <p:spPr>
            <a:xfrm>
              <a:off x="409592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09927280-7100-4A40-A898-B514B9CD1F81}"/>
                </a:ext>
              </a:extLst>
            </p:cNvPr>
            <p:cNvSpPr/>
            <p:nvPr/>
          </p:nvSpPr>
          <p:spPr>
            <a:xfrm>
              <a:off x="4313343"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446184C4-ECA3-4FE2-8F52-C84DCC20B830}"/>
                </a:ext>
              </a:extLst>
            </p:cNvPr>
            <p:cNvSpPr/>
            <p:nvPr/>
          </p:nvSpPr>
          <p:spPr>
            <a:xfrm>
              <a:off x="4313343"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1B92AA15-9A9F-42F8-AFCD-8C5A08B97177}"/>
                </a:ext>
              </a:extLst>
            </p:cNvPr>
            <p:cNvSpPr/>
            <p:nvPr/>
          </p:nvSpPr>
          <p:spPr>
            <a:xfrm>
              <a:off x="4313343"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extLst>
                <a:ext uri="{FF2B5EF4-FFF2-40B4-BE49-F238E27FC236}">
                  <a16:creationId xmlns:a16="http://schemas.microsoft.com/office/drawing/2014/main" id="{1A02BCAA-FE40-4F19-84F5-5C46F8C17644}"/>
                </a:ext>
              </a:extLst>
            </p:cNvPr>
            <p:cNvSpPr/>
            <p:nvPr/>
          </p:nvSpPr>
          <p:spPr>
            <a:xfrm>
              <a:off x="4313343"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a:extLst>
                <a:ext uri="{FF2B5EF4-FFF2-40B4-BE49-F238E27FC236}">
                  <a16:creationId xmlns:a16="http://schemas.microsoft.com/office/drawing/2014/main" id="{5736DFEE-2D87-4B59-AF46-8DE7BEB17F0A}"/>
                </a:ext>
              </a:extLst>
            </p:cNvPr>
            <p:cNvSpPr/>
            <p:nvPr/>
          </p:nvSpPr>
          <p:spPr>
            <a:xfrm>
              <a:off x="4313343"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extLst>
                <a:ext uri="{FF2B5EF4-FFF2-40B4-BE49-F238E27FC236}">
                  <a16:creationId xmlns:a16="http://schemas.microsoft.com/office/drawing/2014/main" id="{A0B98A85-00FB-43CE-9F0E-DB9188AB39A0}"/>
                </a:ext>
              </a:extLst>
            </p:cNvPr>
            <p:cNvSpPr/>
            <p:nvPr/>
          </p:nvSpPr>
          <p:spPr>
            <a:xfrm>
              <a:off x="4313343"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8A173FC3-D875-42C7-8F29-E297C3496964}"/>
                </a:ext>
              </a:extLst>
            </p:cNvPr>
            <p:cNvSpPr/>
            <p:nvPr/>
          </p:nvSpPr>
          <p:spPr>
            <a:xfrm>
              <a:off x="431334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extLst>
                <a:ext uri="{FF2B5EF4-FFF2-40B4-BE49-F238E27FC236}">
                  <a16:creationId xmlns:a16="http://schemas.microsoft.com/office/drawing/2014/main" id="{496B0C1F-867C-46EA-9EAE-C2BE5645346B}"/>
                </a:ext>
              </a:extLst>
            </p:cNvPr>
            <p:cNvSpPr/>
            <p:nvPr/>
          </p:nvSpPr>
          <p:spPr>
            <a:xfrm>
              <a:off x="431334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Oval 92">
              <a:extLst>
                <a:ext uri="{FF2B5EF4-FFF2-40B4-BE49-F238E27FC236}">
                  <a16:creationId xmlns:a16="http://schemas.microsoft.com/office/drawing/2014/main" id="{2FAF78E0-C580-4C30-84B5-8F58D5A315C5}"/>
                </a:ext>
              </a:extLst>
            </p:cNvPr>
            <p:cNvSpPr/>
            <p:nvPr/>
          </p:nvSpPr>
          <p:spPr>
            <a:xfrm>
              <a:off x="453075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8D653322-CC0F-4E1E-8167-2F914DB82216}"/>
                </a:ext>
              </a:extLst>
            </p:cNvPr>
            <p:cNvSpPr/>
            <p:nvPr/>
          </p:nvSpPr>
          <p:spPr>
            <a:xfrm>
              <a:off x="453075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Oval 94">
              <a:extLst>
                <a:ext uri="{FF2B5EF4-FFF2-40B4-BE49-F238E27FC236}">
                  <a16:creationId xmlns:a16="http://schemas.microsoft.com/office/drawing/2014/main" id="{E4DFE7B9-AA3E-4680-9E44-D45AD2836628}"/>
                </a:ext>
              </a:extLst>
            </p:cNvPr>
            <p:cNvSpPr/>
            <p:nvPr/>
          </p:nvSpPr>
          <p:spPr>
            <a:xfrm>
              <a:off x="453075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a:extLst>
                <a:ext uri="{FF2B5EF4-FFF2-40B4-BE49-F238E27FC236}">
                  <a16:creationId xmlns:a16="http://schemas.microsoft.com/office/drawing/2014/main" id="{CFAFF824-ED91-4E03-BEAA-117F33DDF8B4}"/>
                </a:ext>
              </a:extLst>
            </p:cNvPr>
            <p:cNvSpPr/>
            <p:nvPr/>
          </p:nvSpPr>
          <p:spPr>
            <a:xfrm>
              <a:off x="453075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Oval 96">
              <a:extLst>
                <a:ext uri="{FF2B5EF4-FFF2-40B4-BE49-F238E27FC236}">
                  <a16:creationId xmlns:a16="http://schemas.microsoft.com/office/drawing/2014/main" id="{2FCA592C-9BE9-4081-9607-2191D977C538}"/>
                </a:ext>
              </a:extLst>
            </p:cNvPr>
            <p:cNvSpPr/>
            <p:nvPr/>
          </p:nvSpPr>
          <p:spPr>
            <a:xfrm>
              <a:off x="453075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Oval 97">
              <a:extLst>
                <a:ext uri="{FF2B5EF4-FFF2-40B4-BE49-F238E27FC236}">
                  <a16:creationId xmlns:a16="http://schemas.microsoft.com/office/drawing/2014/main" id="{7EC2E57D-7F0B-4A6F-BD58-0E56364C55E1}"/>
                </a:ext>
              </a:extLst>
            </p:cNvPr>
            <p:cNvSpPr/>
            <p:nvPr/>
          </p:nvSpPr>
          <p:spPr>
            <a:xfrm>
              <a:off x="453075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a:extLst>
                <a:ext uri="{FF2B5EF4-FFF2-40B4-BE49-F238E27FC236}">
                  <a16:creationId xmlns:a16="http://schemas.microsoft.com/office/drawing/2014/main" id="{7EDC2DFD-99DF-42DE-B375-558F4FAC617A}"/>
                </a:ext>
              </a:extLst>
            </p:cNvPr>
            <p:cNvSpPr/>
            <p:nvPr/>
          </p:nvSpPr>
          <p:spPr>
            <a:xfrm>
              <a:off x="453075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a:extLst>
                <a:ext uri="{FF2B5EF4-FFF2-40B4-BE49-F238E27FC236}">
                  <a16:creationId xmlns:a16="http://schemas.microsoft.com/office/drawing/2014/main" id="{F25939AE-69F5-4910-8FD5-EE6543AAD700}"/>
                </a:ext>
              </a:extLst>
            </p:cNvPr>
            <p:cNvSpPr/>
            <p:nvPr/>
          </p:nvSpPr>
          <p:spPr>
            <a:xfrm>
              <a:off x="453075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1" name="TextBox 100">
            <a:extLst>
              <a:ext uri="{FF2B5EF4-FFF2-40B4-BE49-F238E27FC236}">
                <a16:creationId xmlns:a16="http://schemas.microsoft.com/office/drawing/2014/main" id="{A5C0489A-3E49-413E-BF5E-755EB2474610}"/>
              </a:ext>
            </a:extLst>
          </p:cNvPr>
          <p:cNvSpPr txBox="1"/>
          <p:nvPr/>
        </p:nvSpPr>
        <p:spPr>
          <a:xfrm>
            <a:off x="6847548" y="4043587"/>
            <a:ext cx="4531772" cy="1200329"/>
          </a:xfrm>
          <a:prstGeom prst="rect">
            <a:avLst/>
          </a:prstGeom>
          <a:noFill/>
        </p:spPr>
        <p:txBody>
          <a:bodyPr wrap="square" rtlCol="0">
            <a:spAutoFit/>
          </a:bodyPr>
          <a:lstStyle/>
          <a:p>
            <a:r>
              <a:rPr lang="en-GB" sz="2400" dirty="0"/>
              <a:t>100 µl/well water </a:t>
            </a:r>
            <a:r>
              <a:rPr lang="en-GB" sz="2400" i="1" dirty="0"/>
              <a:t>except </a:t>
            </a:r>
            <a:r>
              <a:rPr lang="en-GB" sz="2400" dirty="0"/>
              <a:t>column 1</a:t>
            </a:r>
          </a:p>
          <a:p>
            <a:endParaRPr lang="en-GB" sz="2400" dirty="0"/>
          </a:p>
          <a:p>
            <a:r>
              <a:rPr lang="en-GB" sz="2400" dirty="0"/>
              <a:t>And leave bottom two rows empty</a:t>
            </a:r>
          </a:p>
        </p:txBody>
      </p:sp>
      <p:sp>
        <p:nvSpPr>
          <p:cNvPr id="102" name="TextBox 101">
            <a:extLst>
              <a:ext uri="{FF2B5EF4-FFF2-40B4-BE49-F238E27FC236}">
                <a16:creationId xmlns:a16="http://schemas.microsoft.com/office/drawing/2014/main" id="{B5A74D83-62C4-4EF9-A9B6-1B3EB17A32E8}"/>
              </a:ext>
            </a:extLst>
          </p:cNvPr>
          <p:cNvSpPr txBox="1"/>
          <p:nvPr/>
        </p:nvSpPr>
        <p:spPr>
          <a:xfrm>
            <a:off x="1520439" y="2461560"/>
            <a:ext cx="309489" cy="461665"/>
          </a:xfrm>
          <a:prstGeom prst="rect">
            <a:avLst/>
          </a:prstGeom>
          <a:noFill/>
        </p:spPr>
        <p:txBody>
          <a:bodyPr wrap="square" rtlCol="0">
            <a:spAutoFit/>
          </a:bodyPr>
          <a:lstStyle/>
          <a:p>
            <a:r>
              <a:rPr lang="en-GB" sz="2400" dirty="0"/>
              <a:t>1</a:t>
            </a:r>
          </a:p>
        </p:txBody>
      </p:sp>
      <p:sp>
        <p:nvSpPr>
          <p:cNvPr id="103" name="TextBox 102">
            <a:extLst>
              <a:ext uri="{FF2B5EF4-FFF2-40B4-BE49-F238E27FC236}">
                <a16:creationId xmlns:a16="http://schemas.microsoft.com/office/drawing/2014/main" id="{ED3789D3-DB34-4F28-9EF8-539C04F33787}"/>
              </a:ext>
            </a:extLst>
          </p:cNvPr>
          <p:cNvSpPr txBox="1"/>
          <p:nvPr/>
        </p:nvSpPr>
        <p:spPr>
          <a:xfrm>
            <a:off x="5327062" y="2459885"/>
            <a:ext cx="586053" cy="461665"/>
          </a:xfrm>
          <a:prstGeom prst="rect">
            <a:avLst/>
          </a:prstGeom>
          <a:noFill/>
        </p:spPr>
        <p:txBody>
          <a:bodyPr wrap="square" rtlCol="0">
            <a:spAutoFit/>
          </a:bodyPr>
          <a:lstStyle/>
          <a:p>
            <a:r>
              <a:rPr lang="en-GB" sz="2400" dirty="0"/>
              <a:t>12</a:t>
            </a:r>
          </a:p>
        </p:txBody>
      </p:sp>
      <p:sp>
        <p:nvSpPr>
          <p:cNvPr id="105" name="TextBox 104">
            <a:extLst>
              <a:ext uri="{FF2B5EF4-FFF2-40B4-BE49-F238E27FC236}">
                <a16:creationId xmlns:a16="http://schemas.microsoft.com/office/drawing/2014/main" id="{65C0369D-4EDA-4463-992D-D8B9101B6452}"/>
              </a:ext>
            </a:extLst>
          </p:cNvPr>
          <p:cNvSpPr txBox="1"/>
          <p:nvPr/>
        </p:nvSpPr>
        <p:spPr>
          <a:xfrm>
            <a:off x="981034" y="524516"/>
            <a:ext cx="10229931" cy="1569660"/>
          </a:xfrm>
          <a:prstGeom prst="rect">
            <a:avLst/>
          </a:prstGeom>
          <a:noFill/>
        </p:spPr>
        <p:txBody>
          <a:bodyPr wrap="square" rtlCol="0">
            <a:spAutoFit/>
          </a:bodyPr>
          <a:lstStyle/>
          <a:p>
            <a:r>
              <a:rPr lang="en-GB" sz="2400" dirty="0"/>
              <a:t>Work on your tray to avoid spilling liquids onto the desk. Your tutor has blue roll for mopping up minor spills, if needed.</a:t>
            </a:r>
          </a:p>
          <a:p>
            <a:endParaRPr lang="en-GB" sz="2400" dirty="0"/>
          </a:p>
          <a:p>
            <a:r>
              <a:rPr lang="en-GB" sz="2400" dirty="0"/>
              <a:t>Eject your tips into the paper cup that your tutor will provide.</a:t>
            </a:r>
          </a:p>
        </p:txBody>
      </p:sp>
    </p:spTree>
    <p:extLst>
      <p:ext uri="{BB962C8B-B14F-4D97-AF65-F5344CB8AC3E}">
        <p14:creationId xmlns:p14="http://schemas.microsoft.com/office/powerpoint/2010/main" val="2132160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5B86410-E9F0-48AC-9DE0-4AE471C7B204}"/>
              </a:ext>
            </a:extLst>
          </p:cNvPr>
          <p:cNvGrpSpPr/>
          <p:nvPr/>
        </p:nvGrpSpPr>
        <p:grpSpPr>
          <a:xfrm>
            <a:off x="1533379" y="1906997"/>
            <a:ext cx="4379730" cy="3170756"/>
            <a:chOff x="2060408" y="1123847"/>
            <a:chExt cx="2725601" cy="2147859"/>
          </a:xfrm>
          <a:solidFill>
            <a:schemeClr val="accent5">
              <a:lumMod val="20000"/>
              <a:lumOff val="80000"/>
            </a:schemeClr>
          </a:solidFill>
        </p:grpSpPr>
        <p:sp>
          <p:nvSpPr>
            <p:cNvPr id="4" name="Rectangle 3">
              <a:extLst>
                <a:ext uri="{FF2B5EF4-FFF2-40B4-BE49-F238E27FC236}">
                  <a16:creationId xmlns:a16="http://schemas.microsoft.com/office/drawing/2014/main" id="{4F15931A-B1F0-4CE1-A377-CC24A674CF20}"/>
                </a:ext>
              </a:extLst>
            </p:cNvPr>
            <p:cNvSpPr/>
            <p:nvPr/>
          </p:nvSpPr>
          <p:spPr>
            <a:xfrm>
              <a:off x="2060408" y="1123847"/>
              <a:ext cx="2725601" cy="21478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0EAA97F2-78A6-4EF3-B9E0-73ECA7918745}"/>
                </a:ext>
              </a:extLst>
            </p:cNvPr>
            <p:cNvSpPr/>
            <p:nvPr/>
          </p:nvSpPr>
          <p:spPr>
            <a:xfrm>
              <a:off x="2139193" y="1199626"/>
              <a:ext cx="184557" cy="19294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42E7C601-F388-4ABF-A670-171D4E56D36E}"/>
                </a:ext>
              </a:extLst>
            </p:cNvPr>
            <p:cNvSpPr/>
            <p:nvPr/>
          </p:nvSpPr>
          <p:spPr>
            <a:xfrm>
              <a:off x="2139193" y="1455265"/>
              <a:ext cx="184557" cy="192946"/>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7D939407-07D0-4637-B688-2FD7208A168E}"/>
                </a:ext>
              </a:extLst>
            </p:cNvPr>
            <p:cNvSpPr/>
            <p:nvPr/>
          </p:nvSpPr>
          <p:spPr>
            <a:xfrm>
              <a:off x="2139193" y="1710904"/>
              <a:ext cx="184557" cy="192946"/>
            </a:xfrm>
            <a:prstGeom prst="ellipse">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B2DF8E4-1522-4D82-A05D-D97CF8D17879}"/>
                </a:ext>
              </a:extLst>
            </p:cNvPr>
            <p:cNvSpPr/>
            <p:nvPr/>
          </p:nvSpPr>
          <p:spPr>
            <a:xfrm>
              <a:off x="2139193" y="1966543"/>
              <a:ext cx="184557" cy="192946"/>
            </a:xfrm>
            <a:prstGeom prst="ellipse">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0A7C1070-0741-433B-BA5E-CFCC6D5DC677}"/>
                </a:ext>
              </a:extLst>
            </p:cNvPr>
            <p:cNvSpPr/>
            <p:nvPr/>
          </p:nvSpPr>
          <p:spPr>
            <a:xfrm>
              <a:off x="2139193" y="2222182"/>
              <a:ext cx="184557" cy="192946"/>
            </a:xfrm>
            <a:prstGeom prst="ellipse">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6D28F588-835B-4BEE-8532-AA801BAAB53C}"/>
                </a:ext>
              </a:extLst>
            </p:cNvPr>
            <p:cNvSpPr/>
            <p:nvPr/>
          </p:nvSpPr>
          <p:spPr>
            <a:xfrm>
              <a:off x="2139193" y="2477821"/>
              <a:ext cx="184557" cy="192946"/>
            </a:xfrm>
            <a:prstGeom prst="ellips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BF8E6F60-CFF6-4FFE-8BC4-88913BDEBDFA}"/>
                </a:ext>
              </a:extLst>
            </p:cNvPr>
            <p:cNvSpPr/>
            <p:nvPr/>
          </p:nvSpPr>
          <p:spPr>
            <a:xfrm>
              <a:off x="213919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A3A8C9ED-A86F-4222-8022-EE56D0FD7EEF}"/>
                </a:ext>
              </a:extLst>
            </p:cNvPr>
            <p:cNvSpPr/>
            <p:nvPr/>
          </p:nvSpPr>
          <p:spPr>
            <a:xfrm>
              <a:off x="213919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1283A2F2-4806-4AE7-A058-263C84A53E9F}"/>
                </a:ext>
              </a:extLst>
            </p:cNvPr>
            <p:cNvSpPr/>
            <p:nvPr/>
          </p:nvSpPr>
          <p:spPr>
            <a:xfrm>
              <a:off x="235660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24ACB59-6E0F-40AA-B643-DE84952E8E88}"/>
                </a:ext>
              </a:extLst>
            </p:cNvPr>
            <p:cNvSpPr/>
            <p:nvPr/>
          </p:nvSpPr>
          <p:spPr>
            <a:xfrm>
              <a:off x="235660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83D7885E-9A4E-4F15-A876-9DA17CB75725}"/>
                </a:ext>
              </a:extLst>
            </p:cNvPr>
            <p:cNvSpPr/>
            <p:nvPr/>
          </p:nvSpPr>
          <p:spPr>
            <a:xfrm>
              <a:off x="235660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852BD9B-05D7-49F0-880F-604EBE22AEE9}"/>
                </a:ext>
              </a:extLst>
            </p:cNvPr>
            <p:cNvSpPr/>
            <p:nvPr/>
          </p:nvSpPr>
          <p:spPr>
            <a:xfrm>
              <a:off x="235660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31C5877A-61CF-4130-AA40-9D07DCBB8E95}"/>
                </a:ext>
              </a:extLst>
            </p:cNvPr>
            <p:cNvSpPr/>
            <p:nvPr/>
          </p:nvSpPr>
          <p:spPr>
            <a:xfrm>
              <a:off x="235660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7FDE6706-F4C7-4F64-9AB9-99DB5FC44E83}"/>
                </a:ext>
              </a:extLst>
            </p:cNvPr>
            <p:cNvSpPr/>
            <p:nvPr/>
          </p:nvSpPr>
          <p:spPr>
            <a:xfrm>
              <a:off x="235660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F944CECA-9025-494D-BD16-92115C52F8DA}"/>
                </a:ext>
              </a:extLst>
            </p:cNvPr>
            <p:cNvSpPr/>
            <p:nvPr/>
          </p:nvSpPr>
          <p:spPr>
            <a:xfrm>
              <a:off x="235660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549CF6-50CB-4A33-996C-0DDE40796247}"/>
                </a:ext>
              </a:extLst>
            </p:cNvPr>
            <p:cNvSpPr/>
            <p:nvPr/>
          </p:nvSpPr>
          <p:spPr>
            <a:xfrm>
              <a:off x="235660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52020155-1875-4DD0-84F4-D31B401C75F5}"/>
                </a:ext>
              </a:extLst>
            </p:cNvPr>
            <p:cNvSpPr/>
            <p:nvPr/>
          </p:nvSpPr>
          <p:spPr>
            <a:xfrm>
              <a:off x="2574023"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7042498C-5AC7-49AC-ADFA-0BC9DC51A67A}"/>
                </a:ext>
              </a:extLst>
            </p:cNvPr>
            <p:cNvSpPr/>
            <p:nvPr/>
          </p:nvSpPr>
          <p:spPr>
            <a:xfrm>
              <a:off x="2574023"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CD786F06-E47F-4DBF-9BC3-EB623260692B}"/>
                </a:ext>
              </a:extLst>
            </p:cNvPr>
            <p:cNvSpPr/>
            <p:nvPr/>
          </p:nvSpPr>
          <p:spPr>
            <a:xfrm>
              <a:off x="2574023"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3C06731-6CF4-4934-BA70-41D05372D31A}"/>
                </a:ext>
              </a:extLst>
            </p:cNvPr>
            <p:cNvSpPr/>
            <p:nvPr/>
          </p:nvSpPr>
          <p:spPr>
            <a:xfrm>
              <a:off x="2574023"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83F62399-ECC8-4B66-A4FC-1970BB85F13A}"/>
                </a:ext>
              </a:extLst>
            </p:cNvPr>
            <p:cNvSpPr/>
            <p:nvPr/>
          </p:nvSpPr>
          <p:spPr>
            <a:xfrm>
              <a:off x="2574023"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A44B2309-3896-4DB6-8DCD-30561608341B}"/>
                </a:ext>
              </a:extLst>
            </p:cNvPr>
            <p:cNvSpPr/>
            <p:nvPr/>
          </p:nvSpPr>
          <p:spPr>
            <a:xfrm>
              <a:off x="2574023"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5AFDF1E7-135E-435F-BEFB-A6372565D769}"/>
                </a:ext>
              </a:extLst>
            </p:cNvPr>
            <p:cNvSpPr/>
            <p:nvPr/>
          </p:nvSpPr>
          <p:spPr>
            <a:xfrm>
              <a:off x="257402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C5D34E4A-71F6-4CF8-81D6-C07892E6B6D1}"/>
                </a:ext>
              </a:extLst>
            </p:cNvPr>
            <p:cNvSpPr/>
            <p:nvPr/>
          </p:nvSpPr>
          <p:spPr>
            <a:xfrm>
              <a:off x="257402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0AFDFAFF-08A2-4276-871A-1FF0E86CFB78}"/>
                </a:ext>
              </a:extLst>
            </p:cNvPr>
            <p:cNvSpPr/>
            <p:nvPr/>
          </p:nvSpPr>
          <p:spPr>
            <a:xfrm>
              <a:off x="279143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33047FCE-68F9-4014-B3B2-7352127A3F8D}"/>
                </a:ext>
              </a:extLst>
            </p:cNvPr>
            <p:cNvSpPr/>
            <p:nvPr/>
          </p:nvSpPr>
          <p:spPr>
            <a:xfrm>
              <a:off x="279143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7D29F067-E736-4EBE-B969-84C41E9FE5F8}"/>
                </a:ext>
              </a:extLst>
            </p:cNvPr>
            <p:cNvSpPr/>
            <p:nvPr/>
          </p:nvSpPr>
          <p:spPr>
            <a:xfrm>
              <a:off x="279143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1C77220F-0E51-4393-AEC4-3379D79C4DA6}"/>
                </a:ext>
              </a:extLst>
            </p:cNvPr>
            <p:cNvSpPr/>
            <p:nvPr/>
          </p:nvSpPr>
          <p:spPr>
            <a:xfrm>
              <a:off x="279143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29B72805-63CC-4A11-ABDC-AC1A320EBA07}"/>
                </a:ext>
              </a:extLst>
            </p:cNvPr>
            <p:cNvSpPr/>
            <p:nvPr/>
          </p:nvSpPr>
          <p:spPr>
            <a:xfrm>
              <a:off x="279143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A214E813-4339-42E1-9476-4C47161C8150}"/>
                </a:ext>
              </a:extLst>
            </p:cNvPr>
            <p:cNvSpPr/>
            <p:nvPr/>
          </p:nvSpPr>
          <p:spPr>
            <a:xfrm>
              <a:off x="279143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F851409B-6398-4E1B-82E0-D29FC1EAC59D}"/>
                </a:ext>
              </a:extLst>
            </p:cNvPr>
            <p:cNvSpPr/>
            <p:nvPr/>
          </p:nvSpPr>
          <p:spPr>
            <a:xfrm>
              <a:off x="279143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3E97BC91-DEDA-4AA0-8F57-04BA34BA665A}"/>
                </a:ext>
              </a:extLst>
            </p:cNvPr>
            <p:cNvSpPr/>
            <p:nvPr/>
          </p:nvSpPr>
          <p:spPr>
            <a:xfrm>
              <a:off x="279143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D3C1E937-BA73-4DE9-9C56-A9DFD412D372}"/>
                </a:ext>
              </a:extLst>
            </p:cNvPr>
            <p:cNvSpPr/>
            <p:nvPr/>
          </p:nvSpPr>
          <p:spPr>
            <a:xfrm>
              <a:off x="3008853"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9142BB0-3641-4A35-928D-3194844C33E2}"/>
                </a:ext>
              </a:extLst>
            </p:cNvPr>
            <p:cNvSpPr/>
            <p:nvPr/>
          </p:nvSpPr>
          <p:spPr>
            <a:xfrm>
              <a:off x="3008853"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D770F48D-7D3B-4CA0-9F78-2F220CAC4F24}"/>
                </a:ext>
              </a:extLst>
            </p:cNvPr>
            <p:cNvSpPr/>
            <p:nvPr/>
          </p:nvSpPr>
          <p:spPr>
            <a:xfrm>
              <a:off x="3008853"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3D7BB9BC-4065-4514-B850-052309941C4F}"/>
                </a:ext>
              </a:extLst>
            </p:cNvPr>
            <p:cNvSpPr/>
            <p:nvPr/>
          </p:nvSpPr>
          <p:spPr>
            <a:xfrm>
              <a:off x="3008853"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A8744F64-A7E1-427C-B99C-85B9B55CDB84}"/>
                </a:ext>
              </a:extLst>
            </p:cNvPr>
            <p:cNvSpPr/>
            <p:nvPr/>
          </p:nvSpPr>
          <p:spPr>
            <a:xfrm>
              <a:off x="3008853"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413A802F-9B86-4EA5-9B3C-9206A359EC66}"/>
                </a:ext>
              </a:extLst>
            </p:cNvPr>
            <p:cNvSpPr/>
            <p:nvPr/>
          </p:nvSpPr>
          <p:spPr>
            <a:xfrm>
              <a:off x="3008853"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538EC0EB-F464-4956-9EF6-41AA4BF659EE}"/>
                </a:ext>
              </a:extLst>
            </p:cNvPr>
            <p:cNvSpPr/>
            <p:nvPr/>
          </p:nvSpPr>
          <p:spPr>
            <a:xfrm>
              <a:off x="300885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27F8F345-6E83-4371-9783-40531D3873F4}"/>
                </a:ext>
              </a:extLst>
            </p:cNvPr>
            <p:cNvSpPr/>
            <p:nvPr/>
          </p:nvSpPr>
          <p:spPr>
            <a:xfrm>
              <a:off x="300885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1E01B562-12E6-49B0-B61B-46A6D62840A3}"/>
                </a:ext>
              </a:extLst>
            </p:cNvPr>
            <p:cNvSpPr/>
            <p:nvPr/>
          </p:nvSpPr>
          <p:spPr>
            <a:xfrm>
              <a:off x="322626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661B700A-26CB-4588-A7D2-113FF56D1726}"/>
                </a:ext>
              </a:extLst>
            </p:cNvPr>
            <p:cNvSpPr/>
            <p:nvPr/>
          </p:nvSpPr>
          <p:spPr>
            <a:xfrm>
              <a:off x="322626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67E9CB7A-A2A5-43FF-8C32-BF08222A44DE}"/>
                </a:ext>
              </a:extLst>
            </p:cNvPr>
            <p:cNvSpPr/>
            <p:nvPr/>
          </p:nvSpPr>
          <p:spPr>
            <a:xfrm>
              <a:off x="322626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138634C5-A46B-41C8-A801-4B60850AFCA7}"/>
                </a:ext>
              </a:extLst>
            </p:cNvPr>
            <p:cNvSpPr/>
            <p:nvPr/>
          </p:nvSpPr>
          <p:spPr>
            <a:xfrm>
              <a:off x="322626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8929D1B9-239C-44AC-896F-95C32510B11C}"/>
                </a:ext>
              </a:extLst>
            </p:cNvPr>
            <p:cNvSpPr/>
            <p:nvPr/>
          </p:nvSpPr>
          <p:spPr>
            <a:xfrm>
              <a:off x="322626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388AFAF6-7D40-40D0-B550-9453FEA4372D}"/>
                </a:ext>
              </a:extLst>
            </p:cNvPr>
            <p:cNvSpPr/>
            <p:nvPr/>
          </p:nvSpPr>
          <p:spPr>
            <a:xfrm>
              <a:off x="322626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extLst>
                <a:ext uri="{FF2B5EF4-FFF2-40B4-BE49-F238E27FC236}">
                  <a16:creationId xmlns:a16="http://schemas.microsoft.com/office/drawing/2014/main" id="{6D3A2310-78DE-4E2D-82A4-168709267DFD}"/>
                </a:ext>
              </a:extLst>
            </p:cNvPr>
            <p:cNvSpPr/>
            <p:nvPr/>
          </p:nvSpPr>
          <p:spPr>
            <a:xfrm>
              <a:off x="322626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a:extLst>
                <a:ext uri="{FF2B5EF4-FFF2-40B4-BE49-F238E27FC236}">
                  <a16:creationId xmlns:a16="http://schemas.microsoft.com/office/drawing/2014/main" id="{61150D81-D980-4413-B388-F8CABA50A600}"/>
                </a:ext>
              </a:extLst>
            </p:cNvPr>
            <p:cNvSpPr/>
            <p:nvPr/>
          </p:nvSpPr>
          <p:spPr>
            <a:xfrm>
              <a:off x="322626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CD51CA15-BBD3-463F-A8EA-D7B6E76CC973}"/>
                </a:ext>
              </a:extLst>
            </p:cNvPr>
            <p:cNvSpPr/>
            <p:nvPr/>
          </p:nvSpPr>
          <p:spPr>
            <a:xfrm>
              <a:off x="3443683"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A9932CA2-1182-4297-A59C-A4EC94C692ED}"/>
                </a:ext>
              </a:extLst>
            </p:cNvPr>
            <p:cNvSpPr/>
            <p:nvPr/>
          </p:nvSpPr>
          <p:spPr>
            <a:xfrm>
              <a:off x="3443683"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F5404752-4766-424E-87A6-4B59C5DE603F}"/>
                </a:ext>
              </a:extLst>
            </p:cNvPr>
            <p:cNvSpPr/>
            <p:nvPr/>
          </p:nvSpPr>
          <p:spPr>
            <a:xfrm>
              <a:off x="3443683"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97451B06-F78F-410A-802B-F822FAFF7FD8}"/>
                </a:ext>
              </a:extLst>
            </p:cNvPr>
            <p:cNvSpPr/>
            <p:nvPr/>
          </p:nvSpPr>
          <p:spPr>
            <a:xfrm>
              <a:off x="3443683"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9C3D3053-9496-45BF-A912-AF11F8B28BEE}"/>
                </a:ext>
              </a:extLst>
            </p:cNvPr>
            <p:cNvSpPr/>
            <p:nvPr/>
          </p:nvSpPr>
          <p:spPr>
            <a:xfrm>
              <a:off x="3443683"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691B0130-DB5F-4147-AA0F-C9F85413E749}"/>
                </a:ext>
              </a:extLst>
            </p:cNvPr>
            <p:cNvSpPr/>
            <p:nvPr/>
          </p:nvSpPr>
          <p:spPr>
            <a:xfrm>
              <a:off x="3443683"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a:extLst>
                <a:ext uri="{FF2B5EF4-FFF2-40B4-BE49-F238E27FC236}">
                  <a16:creationId xmlns:a16="http://schemas.microsoft.com/office/drawing/2014/main" id="{B409CA63-2FA3-4155-BF6F-72817A509E22}"/>
                </a:ext>
              </a:extLst>
            </p:cNvPr>
            <p:cNvSpPr/>
            <p:nvPr/>
          </p:nvSpPr>
          <p:spPr>
            <a:xfrm>
              <a:off x="344368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extLst>
                <a:ext uri="{FF2B5EF4-FFF2-40B4-BE49-F238E27FC236}">
                  <a16:creationId xmlns:a16="http://schemas.microsoft.com/office/drawing/2014/main" id="{A1445A01-EF2C-4E59-A385-BDF66F70837F}"/>
                </a:ext>
              </a:extLst>
            </p:cNvPr>
            <p:cNvSpPr/>
            <p:nvPr/>
          </p:nvSpPr>
          <p:spPr>
            <a:xfrm>
              <a:off x="344368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3DB10DB6-2287-498A-B71F-899B1A0865ED}"/>
                </a:ext>
              </a:extLst>
            </p:cNvPr>
            <p:cNvSpPr/>
            <p:nvPr/>
          </p:nvSpPr>
          <p:spPr>
            <a:xfrm>
              <a:off x="366109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55EDC815-DD41-46D2-A5B4-250D7C20D30D}"/>
                </a:ext>
              </a:extLst>
            </p:cNvPr>
            <p:cNvSpPr/>
            <p:nvPr/>
          </p:nvSpPr>
          <p:spPr>
            <a:xfrm>
              <a:off x="366109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2784000A-AE15-4E1D-8496-FEE254CFBF6C}"/>
                </a:ext>
              </a:extLst>
            </p:cNvPr>
            <p:cNvSpPr/>
            <p:nvPr/>
          </p:nvSpPr>
          <p:spPr>
            <a:xfrm>
              <a:off x="366109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9E719AA1-6093-4857-A96B-52DB0EC91E6F}"/>
                </a:ext>
              </a:extLst>
            </p:cNvPr>
            <p:cNvSpPr/>
            <p:nvPr/>
          </p:nvSpPr>
          <p:spPr>
            <a:xfrm>
              <a:off x="366109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672829B5-9175-4FF8-8197-CCA895A2C6C2}"/>
                </a:ext>
              </a:extLst>
            </p:cNvPr>
            <p:cNvSpPr/>
            <p:nvPr/>
          </p:nvSpPr>
          <p:spPr>
            <a:xfrm>
              <a:off x="366109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A21A61FD-C0ED-4BB3-AD55-1E9B4633CAFE}"/>
                </a:ext>
              </a:extLst>
            </p:cNvPr>
            <p:cNvSpPr/>
            <p:nvPr/>
          </p:nvSpPr>
          <p:spPr>
            <a:xfrm>
              <a:off x="366109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a:extLst>
                <a:ext uri="{FF2B5EF4-FFF2-40B4-BE49-F238E27FC236}">
                  <a16:creationId xmlns:a16="http://schemas.microsoft.com/office/drawing/2014/main" id="{A29EE0A7-DB9C-4141-8455-86B6B54C1DBB}"/>
                </a:ext>
              </a:extLst>
            </p:cNvPr>
            <p:cNvSpPr/>
            <p:nvPr/>
          </p:nvSpPr>
          <p:spPr>
            <a:xfrm>
              <a:off x="366109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extLst>
                <a:ext uri="{FF2B5EF4-FFF2-40B4-BE49-F238E27FC236}">
                  <a16:creationId xmlns:a16="http://schemas.microsoft.com/office/drawing/2014/main" id="{2CDF1E72-B4EB-4FCC-A013-7B53B62E8D88}"/>
                </a:ext>
              </a:extLst>
            </p:cNvPr>
            <p:cNvSpPr/>
            <p:nvPr/>
          </p:nvSpPr>
          <p:spPr>
            <a:xfrm>
              <a:off x="366109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FABCE9BD-F484-4F03-8B09-0C0C21EEAF15}"/>
                </a:ext>
              </a:extLst>
            </p:cNvPr>
            <p:cNvSpPr/>
            <p:nvPr/>
          </p:nvSpPr>
          <p:spPr>
            <a:xfrm>
              <a:off x="3878513"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FDC066F4-C212-4B4A-8CCE-4C7EF96E5F1E}"/>
                </a:ext>
              </a:extLst>
            </p:cNvPr>
            <p:cNvSpPr/>
            <p:nvPr/>
          </p:nvSpPr>
          <p:spPr>
            <a:xfrm>
              <a:off x="3878513"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EEC748E2-7991-4142-857A-902867B21991}"/>
                </a:ext>
              </a:extLst>
            </p:cNvPr>
            <p:cNvSpPr/>
            <p:nvPr/>
          </p:nvSpPr>
          <p:spPr>
            <a:xfrm>
              <a:off x="3878513"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AD136516-BD6C-4762-A36A-DAA0B884A2C5}"/>
                </a:ext>
              </a:extLst>
            </p:cNvPr>
            <p:cNvSpPr/>
            <p:nvPr/>
          </p:nvSpPr>
          <p:spPr>
            <a:xfrm>
              <a:off x="3878513"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4CF35DF6-3674-41F5-8215-2B46D124EB85}"/>
                </a:ext>
              </a:extLst>
            </p:cNvPr>
            <p:cNvSpPr/>
            <p:nvPr/>
          </p:nvSpPr>
          <p:spPr>
            <a:xfrm>
              <a:off x="3878513"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25BCAEF2-E0D7-41F8-BC7B-D21BAA7DAC65}"/>
                </a:ext>
              </a:extLst>
            </p:cNvPr>
            <p:cNvSpPr/>
            <p:nvPr/>
          </p:nvSpPr>
          <p:spPr>
            <a:xfrm>
              <a:off x="3878513"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EC419EB8-7AEA-4FAA-B70A-C2944772DEA4}"/>
                </a:ext>
              </a:extLst>
            </p:cNvPr>
            <p:cNvSpPr/>
            <p:nvPr/>
          </p:nvSpPr>
          <p:spPr>
            <a:xfrm>
              <a:off x="387851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241B0E37-FA4D-42B4-A6CE-013E4B7C7396}"/>
                </a:ext>
              </a:extLst>
            </p:cNvPr>
            <p:cNvSpPr/>
            <p:nvPr/>
          </p:nvSpPr>
          <p:spPr>
            <a:xfrm>
              <a:off x="387851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0E8394A5-F901-49AF-B9E8-8A8079EDE318}"/>
                </a:ext>
              </a:extLst>
            </p:cNvPr>
            <p:cNvSpPr/>
            <p:nvPr/>
          </p:nvSpPr>
          <p:spPr>
            <a:xfrm>
              <a:off x="409592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7BC1C1FE-8E1C-46D7-9F81-F291EFA1F768}"/>
                </a:ext>
              </a:extLst>
            </p:cNvPr>
            <p:cNvSpPr/>
            <p:nvPr/>
          </p:nvSpPr>
          <p:spPr>
            <a:xfrm>
              <a:off x="409592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B42ADC1E-D15A-4CA7-83FD-245F6455074C}"/>
                </a:ext>
              </a:extLst>
            </p:cNvPr>
            <p:cNvSpPr/>
            <p:nvPr/>
          </p:nvSpPr>
          <p:spPr>
            <a:xfrm>
              <a:off x="409592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C9F157DF-741D-456C-832A-16074C61D06D}"/>
                </a:ext>
              </a:extLst>
            </p:cNvPr>
            <p:cNvSpPr/>
            <p:nvPr/>
          </p:nvSpPr>
          <p:spPr>
            <a:xfrm>
              <a:off x="409592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1EF781B6-6638-4827-B381-0AA74FE932A5}"/>
                </a:ext>
              </a:extLst>
            </p:cNvPr>
            <p:cNvSpPr/>
            <p:nvPr/>
          </p:nvSpPr>
          <p:spPr>
            <a:xfrm>
              <a:off x="409592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extLst>
                <a:ext uri="{FF2B5EF4-FFF2-40B4-BE49-F238E27FC236}">
                  <a16:creationId xmlns:a16="http://schemas.microsoft.com/office/drawing/2014/main" id="{89B87CAD-37EC-49CF-A561-9017D0E5B2EF}"/>
                </a:ext>
              </a:extLst>
            </p:cNvPr>
            <p:cNvSpPr/>
            <p:nvPr/>
          </p:nvSpPr>
          <p:spPr>
            <a:xfrm>
              <a:off x="409592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extLst>
                <a:ext uri="{FF2B5EF4-FFF2-40B4-BE49-F238E27FC236}">
                  <a16:creationId xmlns:a16="http://schemas.microsoft.com/office/drawing/2014/main" id="{7F1A37EB-F013-4F3C-B585-26E6CD933743}"/>
                </a:ext>
              </a:extLst>
            </p:cNvPr>
            <p:cNvSpPr/>
            <p:nvPr/>
          </p:nvSpPr>
          <p:spPr>
            <a:xfrm>
              <a:off x="409592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41D77559-5FC7-49B2-8AC8-273938751616}"/>
                </a:ext>
              </a:extLst>
            </p:cNvPr>
            <p:cNvSpPr/>
            <p:nvPr/>
          </p:nvSpPr>
          <p:spPr>
            <a:xfrm>
              <a:off x="409592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09927280-7100-4A40-A898-B514B9CD1F81}"/>
                </a:ext>
              </a:extLst>
            </p:cNvPr>
            <p:cNvSpPr/>
            <p:nvPr/>
          </p:nvSpPr>
          <p:spPr>
            <a:xfrm>
              <a:off x="4313343"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446184C4-ECA3-4FE2-8F52-C84DCC20B830}"/>
                </a:ext>
              </a:extLst>
            </p:cNvPr>
            <p:cNvSpPr/>
            <p:nvPr/>
          </p:nvSpPr>
          <p:spPr>
            <a:xfrm>
              <a:off x="4313343"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1B92AA15-9A9F-42F8-AFCD-8C5A08B97177}"/>
                </a:ext>
              </a:extLst>
            </p:cNvPr>
            <p:cNvSpPr/>
            <p:nvPr/>
          </p:nvSpPr>
          <p:spPr>
            <a:xfrm>
              <a:off x="4313343"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extLst>
                <a:ext uri="{FF2B5EF4-FFF2-40B4-BE49-F238E27FC236}">
                  <a16:creationId xmlns:a16="http://schemas.microsoft.com/office/drawing/2014/main" id="{1A02BCAA-FE40-4F19-84F5-5C46F8C17644}"/>
                </a:ext>
              </a:extLst>
            </p:cNvPr>
            <p:cNvSpPr/>
            <p:nvPr/>
          </p:nvSpPr>
          <p:spPr>
            <a:xfrm>
              <a:off x="4313343"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a:extLst>
                <a:ext uri="{FF2B5EF4-FFF2-40B4-BE49-F238E27FC236}">
                  <a16:creationId xmlns:a16="http://schemas.microsoft.com/office/drawing/2014/main" id="{5736DFEE-2D87-4B59-AF46-8DE7BEB17F0A}"/>
                </a:ext>
              </a:extLst>
            </p:cNvPr>
            <p:cNvSpPr/>
            <p:nvPr/>
          </p:nvSpPr>
          <p:spPr>
            <a:xfrm>
              <a:off x="4313343"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extLst>
                <a:ext uri="{FF2B5EF4-FFF2-40B4-BE49-F238E27FC236}">
                  <a16:creationId xmlns:a16="http://schemas.microsoft.com/office/drawing/2014/main" id="{A0B98A85-00FB-43CE-9F0E-DB9188AB39A0}"/>
                </a:ext>
              </a:extLst>
            </p:cNvPr>
            <p:cNvSpPr/>
            <p:nvPr/>
          </p:nvSpPr>
          <p:spPr>
            <a:xfrm>
              <a:off x="4313343"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8A173FC3-D875-42C7-8F29-E297C3496964}"/>
                </a:ext>
              </a:extLst>
            </p:cNvPr>
            <p:cNvSpPr/>
            <p:nvPr/>
          </p:nvSpPr>
          <p:spPr>
            <a:xfrm>
              <a:off x="4313343"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extLst>
                <a:ext uri="{FF2B5EF4-FFF2-40B4-BE49-F238E27FC236}">
                  <a16:creationId xmlns:a16="http://schemas.microsoft.com/office/drawing/2014/main" id="{496B0C1F-867C-46EA-9EAE-C2BE5645346B}"/>
                </a:ext>
              </a:extLst>
            </p:cNvPr>
            <p:cNvSpPr/>
            <p:nvPr/>
          </p:nvSpPr>
          <p:spPr>
            <a:xfrm>
              <a:off x="4313343"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Oval 92">
              <a:extLst>
                <a:ext uri="{FF2B5EF4-FFF2-40B4-BE49-F238E27FC236}">
                  <a16:creationId xmlns:a16="http://schemas.microsoft.com/office/drawing/2014/main" id="{2FAF78E0-C580-4C30-84B5-8F58D5A315C5}"/>
                </a:ext>
              </a:extLst>
            </p:cNvPr>
            <p:cNvSpPr/>
            <p:nvPr/>
          </p:nvSpPr>
          <p:spPr>
            <a:xfrm>
              <a:off x="4530758" y="1199626"/>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8D653322-CC0F-4E1E-8167-2F914DB82216}"/>
                </a:ext>
              </a:extLst>
            </p:cNvPr>
            <p:cNvSpPr/>
            <p:nvPr/>
          </p:nvSpPr>
          <p:spPr>
            <a:xfrm>
              <a:off x="4530758" y="1455265"/>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Oval 94">
              <a:extLst>
                <a:ext uri="{FF2B5EF4-FFF2-40B4-BE49-F238E27FC236}">
                  <a16:creationId xmlns:a16="http://schemas.microsoft.com/office/drawing/2014/main" id="{E4DFE7B9-AA3E-4680-9E44-D45AD2836628}"/>
                </a:ext>
              </a:extLst>
            </p:cNvPr>
            <p:cNvSpPr/>
            <p:nvPr/>
          </p:nvSpPr>
          <p:spPr>
            <a:xfrm>
              <a:off x="4530758" y="1710904"/>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a:extLst>
                <a:ext uri="{FF2B5EF4-FFF2-40B4-BE49-F238E27FC236}">
                  <a16:creationId xmlns:a16="http://schemas.microsoft.com/office/drawing/2014/main" id="{CFAFF824-ED91-4E03-BEAA-117F33DDF8B4}"/>
                </a:ext>
              </a:extLst>
            </p:cNvPr>
            <p:cNvSpPr/>
            <p:nvPr/>
          </p:nvSpPr>
          <p:spPr>
            <a:xfrm>
              <a:off x="4530758" y="1966543"/>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Oval 96">
              <a:extLst>
                <a:ext uri="{FF2B5EF4-FFF2-40B4-BE49-F238E27FC236}">
                  <a16:creationId xmlns:a16="http://schemas.microsoft.com/office/drawing/2014/main" id="{2FCA592C-9BE9-4081-9607-2191D977C538}"/>
                </a:ext>
              </a:extLst>
            </p:cNvPr>
            <p:cNvSpPr/>
            <p:nvPr/>
          </p:nvSpPr>
          <p:spPr>
            <a:xfrm>
              <a:off x="4530758" y="2222182"/>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Oval 97">
              <a:extLst>
                <a:ext uri="{FF2B5EF4-FFF2-40B4-BE49-F238E27FC236}">
                  <a16:creationId xmlns:a16="http://schemas.microsoft.com/office/drawing/2014/main" id="{7EC2E57D-7F0B-4A6F-BD58-0E56364C55E1}"/>
                </a:ext>
              </a:extLst>
            </p:cNvPr>
            <p:cNvSpPr/>
            <p:nvPr/>
          </p:nvSpPr>
          <p:spPr>
            <a:xfrm>
              <a:off x="4530758" y="2477821"/>
              <a:ext cx="184557" cy="19294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a:extLst>
                <a:ext uri="{FF2B5EF4-FFF2-40B4-BE49-F238E27FC236}">
                  <a16:creationId xmlns:a16="http://schemas.microsoft.com/office/drawing/2014/main" id="{7EDC2DFD-99DF-42DE-B375-558F4FAC617A}"/>
                </a:ext>
              </a:extLst>
            </p:cNvPr>
            <p:cNvSpPr/>
            <p:nvPr/>
          </p:nvSpPr>
          <p:spPr>
            <a:xfrm>
              <a:off x="4530758" y="2733460"/>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a:extLst>
                <a:ext uri="{FF2B5EF4-FFF2-40B4-BE49-F238E27FC236}">
                  <a16:creationId xmlns:a16="http://schemas.microsoft.com/office/drawing/2014/main" id="{F25939AE-69F5-4910-8FD5-EE6543AAD700}"/>
                </a:ext>
              </a:extLst>
            </p:cNvPr>
            <p:cNvSpPr/>
            <p:nvPr/>
          </p:nvSpPr>
          <p:spPr>
            <a:xfrm>
              <a:off x="4530758" y="2989102"/>
              <a:ext cx="184557" cy="19294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1" name="TextBox 100">
            <a:extLst>
              <a:ext uri="{FF2B5EF4-FFF2-40B4-BE49-F238E27FC236}">
                <a16:creationId xmlns:a16="http://schemas.microsoft.com/office/drawing/2014/main" id="{A5C0489A-3E49-413E-BF5E-755EB2474610}"/>
              </a:ext>
            </a:extLst>
          </p:cNvPr>
          <p:cNvSpPr txBox="1"/>
          <p:nvPr/>
        </p:nvSpPr>
        <p:spPr>
          <a:xfrm>
            <a:off x="6960092" y="3030710"/>
            <a:ext cx="4531772" cy="461665"/>
          </a:xfrm>
          <a:prstGeom prst="rect">
            <a:avLst/>
          </a:prstGeom>
          <a:noFill/>
        </p:spPr>
        <p:txBody>
          <a:bodyPr wrap="square" rtlCol="0">
            <a:spAutoFit/>
          </a:bodyPr>
          <a:lstStyle/>
          <a:p>
            <a:r>
              <a:rPr lang="en-GB" sz="2400" dirty="0"/>
              <a:t>200 µl/well dye </a:t>
            </a:r>
            <a:r>
              <a:rPr lang="en-GB" sz="2400" i="1" dirty="0"/>
              <a:t>only </a:t>
            </a:r>
            <a:r>
              <a:rPr lang="en-GB" sz="2400" dirty="0"/>
              <a:t>column 1</a:t>
            </a:r>
          </a:p>
        </p:txBody>
      </p:sp>
      <p:sp>
        <p:nvSpPr>
          <p:cNvPr id="102" name="TextBox 101">
            <a:extLst>
              <a:ext uri="{FF2B5EF4-FFF2-40B4-BE49-F238E27FC236}">
                <a16:creationId xmlns:a16="http://schemas.microsoft.com/office/drawing/2014/main" id="{B5A74D83-62C4-4EF9-A9B6-1B3EB17A32E8}"/>
              </a:ext>
            </a:extLst>
          </p:cNvPr>
          <p:cNvSpPr txBox="1"/>
          <p:nvPr/>
        </p:nvSpPr>
        <p:spPr>
          <a:xfrm>
            <a:off x="1632983" y="1448683"/>
            <a:ext cx="309489" cy="461665"/>
          </a:xfrm>
          <a:prstGeom prst="rect">
            <a:avLst/>
          </a:prstGeom>
          <a:noFill/>
        </p:spPr>
        <p:txBody>
          <a:bodyPr wrap="square" rtlCol="0">
            <a:spAutoFit/>
          </a:bodyPr>
          <a:lstStyle/>
          <a:p>
            <a:r>
              <a:rPr lang="en-GB" sz="2400" dirty="0"/>
              <a:t>1</a:t>
            </a:r>
          </a:p>
        </p:txBody>
      </p:sp>
      <p:sp>
        <p:nvSpPr>
          <p:cNvPr id="103" name="TextBox 102">
            <a:extLst>
              <a:ext uri="{FF2B5EF4-FFF2-40B4-BE49-F238E27FC236}">
                <a16:creationId xmlns:a16="http://schemas.microsoft.com/office/drawing/2014/main" id="{ED3789D3-DB34-4F28-9EF8-539C04F33787}"/>
              </a:ext>
            </a:extLst>
          </p:cNvPr>
          <p:cNvSpPr txBox="1"/>
          <p:nvPr/>
        </p:nvSpPr>
        <p:spPr>
          <a:xfrm>
            <a:off x="5439606" y="1447008"/>
            <a:ext cx="586053" cy="461665"/>
          </a:xfrm>
          <a:prstGeom prst="rect">
            <a:avLst/>
          </a:prstGeom>
          <a:noFill/>
        </p:spPr>
        <p:txBody>
          <a:bodyPr wrap="square" rtlCol="0">
            <a:spAutoFit/>
          </a:bodyPr>
          <a:lstStyle/>
          <a:p>
            <a:r>
              <a:rPr lang="en-GB" sz="2400" dirty="0"/>
              <a:t>12</a:t>
            </a:r>
          </a:p>
        </p:txBody>
      </p:sp>
    </p:spTree>
    <p:extLst>
      <p:ext uri="{BB962C8B-B14F-4D97-AF65-F5344CB8AC3E}">
        <p14:creationId xmlns:p14="http://schemas.microsoft.com/office/powerpoint/2010/main" val="14071528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TotalTime>
  <Words>555</Words>
  <Application>Microsoft Office PowerPoint</Application>
  <PresentationFormat>Widescreen</PresentationFormat>
  <Paragraphs>91</Paragraphs>
  <Slides>14</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Arial</vt:lpstr>
      <vt:lpstr>Calibri</vt:lpstr>
      <vt:lpstr>Calibri Light</vt:lpstr>
      <vt:lpstr>Office Theme</vt:lpstr>
      <vt:lpstr>Pipetting Olympics     Nottingham Trent University</vt:lpstr>
      <vt:lpstr>Session Requirements</vt:lpstr>
      <vt:lpstr>Safety information</vt:lpstr>
      <vt:lpstr>Pipetting Olympics</vt:lpstr>
      <vt:lpstr>Challenge 1: tip racking race</vt:lpstr>
      <vt:lpstr>Pipetting Olympics</vt:lpstr>
      <vt:lpstr>Challenge 2: the rainbow</vt:lpstr>
      <vt:lpstr>PowerPoint Presentation</vt:lpstr>
      <vt:lpstr>PowerPoint Presentation</vt:lpstr>
      <vt:lpstr>PowerPoint Presentation</vt:lpstr>
      <vt:lpstr>Pipetting Olympics</vt:lpstr>
      <vt:lpstr>Challenge 3: pixel art</vt:lpstr>
      <vt:lpstr>Cleaning 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Jody Winter</dc:creator>
  <cp:lastModifiedBy>Omorotionmwan, Bunmi</cp:lastModifiedBy>
  <cp:revision>21</cp:revision>
  <dcterms:created xsi:type="dcterms:W3CDTF">2021-04-29T08:07:05Z</dcterms:created>
  <dcterms:modified xsi:type="dcterms:W3CDTF">2025-04-23T13:16:20Z</dcterms:modified>
</cp:coreProperties>
</file>