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297" r:id="rId51"/>
    <p:sldId id="298" r:id="rId52"/>
    <p:sldId id="299" r:id="rId53"/>
    <p:sldId id="300" r:id="rId54"/>
    <p:sldId id="301" r:id="rId55"/>
    <p:sldId id="302" r:id="rId56"/>
    <p:sldId id="303" r:id="rId57"/>
    <p:sldId id="304" r:id="rId58"/>
    <p:sldId id="305" r:id="rId59"/>
    <p:sldId id="306" r:id="rId60"/>
    <p:sldId id="307" r:id="rId61"/>
    <p:sldId id="308" r:id="rId62"/>
    <p:sldId id="309" r:id="rId63"/>
  </p:sldIdLst>
  <p:sldSz cx="9144000" cy="6858000" type="screen4x3"/>
  <p:notesSz cx="6858000" cy="9067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9">
          <p15:clr>
            <a:srgbClr val="A4A3A4"/>
          </p15:clr>
        </p15:guide>
        <p15:guide id="2" pos="2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n Yan" initials="JY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BA8"/>
    <a:srgbClr val="1683C4"/>
    <a:srgbClr val="1F5EAD"/>
    <a:srgbClr val="000062"/>
    <a:srgbClr val="223799"/>
    <a:srgbClr val="2F4394"/>
    <a:srgbClr val="4252A7"/>
    <a:srgbClr val="283FAC"/>
    <a:srgbClr val="4A7EBB"/>
    <a:srgbClr val="2962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10" autoAdjust="0"/>
    <p:restoredTop sz="85776" autoAdjust="0"/>
  </p:normalViewPr>
  <p:slideViewPr>
    <p:cSldViewPr snapToGrid="0" showGuides="1">
      <p:cViewPr varScale="1">
        <p:scale>
          <a:sx n="54" d="100"/>
          <a:sy n="54" d="100"/>
        </p:scale>
        <p:origin x="1692" y="72"/>
      </p:cViewPr>
      <p:guideLst>
        <p:guide orient="horz" pos="2119"/>
        <p:guide pos="2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2802" y="72"/>
      </p:cViewPr>
      <p:guideLst/>
    </p:cSldViewPr>
  </p:notesViewPr>
  <p:gridSpacing cx="76200" cy="76200"/>
</p:viewPr>
</file>

<file path=ppt/_rels/presentation.xml.rels><?xml version='1.0' encoding='UTF-8' standalone='yes'?>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slide" Target="slides/slide35.xml"/><Relationship Id="rId45" Type="http://schemas.openxmlformats.org/officeDocument/2006/relationships/slide" Target="slides/slide36.xml"/><Relationship Id="rId46" Type="http://schemas.openxmlformats.org/officeDocument/2006/relationships/slide" Target="slides/slide37.xml"/><Relationship Id="rId47" Type="http://schemas.openxmlformats.org/officeDocument/2006/relationships/slide" Target="slides/slide38.xml"/><Relationship Id="rId48" Type="http://schemas.openxmlformats.org/officeDocument/2006/relationships/slide" Target="slides/slide39.xml"/><Relationship Id="rId49" Type="http://schemas.openxmlformats.org/officeDocument/2006/relationships/slide" Target="slides/slide40.xml"/><Relationship Id="rId50" Type="http://schemas.openxmlformats.org/officeDocument/2006/relationships/slide" Target="slides/slide41.xml"/><Relationship Id="rId51" Type="http://schemas.openxmlformats.org/officeDocument/2006/relationships/slide" Target="slides/slide42.xml"/><Relationship Id="rId52" Type="http://schemas.openxmlformats.org/officeDocument/2006/relationships/slide" Target="slides/slide43.xml"/><Relationship Id="rId53" Type="http://schemas.openxmlformats.org/officeDocument/2006/relationships/slide" Target="slides/slide44.xml"/><Relationship Id="rId54" Type="http://schemas.openxmlformats.org/officeDocument/2006/relationships/slide" Target="slides/slide45.xml"/><Relationship Id="rId55" Type="http://schemas.openxmlformats.org/officeDocument/2006/relationships/slide" Target="slides/slide46.xml"/><Relationship Id="rId56" Type="http://schemas.openxmlformats.org/officeDocument/2006/relationships/slide" Target="slides/slide47.xml"/><Relationship Id="rId57" Type="http://schemas.openxmlformats.org/officeDocument/2006/relationships/slide" Target="slides/slide48.xml"/><Relationship Id="rId58" Type="http://schemas.openxmlformats.org/officeDocument/2006/relationships/slide" Target="slides/slide49.xml"/><Relationship Id="rId59" Type="http://schemas.openxmlformats.org/officeDocument/2006/relationships/slide" Target="slides/slide50.xml"/><Relationship Id="rId60" Type="http://schemas.openxmlformats.org/officeDocument/2006/relationships/slide" Target="slides/slide51.xml"/><Relationship Id="rId61" Type="http://schemas.openxmlformats.org/officeDocument/2006/relationships/slide" Target="slides/slide52.xml"/><Relationship Id="rId62" Type="http://schemas.openxmlformats.org/officeDocument/2006/relationships/slide" Target="slides/slide53.xml"/><Relationship Id="rId63" Type="http://schemas.openxmlformats.org/officeDocument/2006/relationships/slide" Target="slides/slide54.xml"/></Relationships>
</file>

<file path=ppt/handoutMasters/_rels/handout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7E3E9-3A1E-4098-80EF-7682AF34C971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12836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12836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FB8F5-2247-450D-B13A-B7A853389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2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4B063E-2DE8-46D6-A686-B4D349703391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79450"/>
            <a:ext cx="4533900" cy="34004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07205"/>
            <a:ext cx="5486400" cy="4080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12836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12836"/>
            <a:ext cx="2971800" cy="453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FD9633-A6A3-40B8-ABAA-AECB0954B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76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52" y="59267"/>
            <a:ext cx="5538248" cy="556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52952" y="5701835"/>
            <a:ext cx="8637314" cy="892396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1E5BA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idx="1"/>
          </p:nvPr>
        </p:nvSpPr>
        <p:spPr>
          <a:xfrm>
            <a:off x="252952" y="909536"/>
            <a:ext cx="8637314" cy="4698460"/>
          </a:xfrm>
          <a:prstGeom prst="rect">
            <a:avLst/>
          </a:prstGeom>
        </p:spPr>
        <p:txBody>
          <a:bodyPr tIns="27432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D0A88FA-E79D-48A7-BAD1-6EFE976F480A}"/>
              </a:ext>
            </a:extLst>
          </p:cNvPr>
          <p:cNvSpPr/>
          <p:nvPr userDrawn="1"/>
        </p:nvSpPr>
        <p:spPr>
          <a:xfrm>
            <a:off x="0" y="-8626"/>
            <a:ext cx="6944263" cy="719667"/>
          </a:xfrm>
          <a:custGeom>
            <a:avLst/>
            <a:gdLst>
              <a:gd name="connsiteX0" fmla="*/ 0 w 6676845"/>
              <a:gd name="connsiteY0" fmla="*/ 0 h 719667"/>
              <a:gd name="connsiteX1" fmla="*/ 6676845 w 6676845"/>
              <a:gd name="connsiteY1" fmla="*/ 0 h 719667"/>
              <a:gd name="connsiteX2" fmla="*/ 6676845 w 6676845"/>
              <a:gd name="connsiteY2" fmla="*/ 719667 h 719667"/>
              <a:gd name="connsiteX3" fmla="*/ 0 w 6676845"/>
              <a:gd name="connsiteY3" fmla="*/ 719667 h 719667"/>
              <a:gd name="connsiteX4" fmla="*/ 0 w 6676845"/>
              <a:gd name="connsiteY4" fmla="*/ 0 h 719667"/>
              <a:gd name="connsiteX0" fmla="*/ 0 w 6676845"/>
              <a:gd name="connsiteY0" fmla="*/ 0 h 719667"/>
              <a:gd name="connsiteX1" fmla="*/ 6676845 w 6676845"/>
              <a:gd name="connsiteY1" fmla="*/ 0 h 719667"/>
              <a:gd name="connsiteX2" fmla="*/ 6357668 w 6676845"/>
              <a:gd name="connsiteY2" fmla="*/ 719667 h 719667"/>
              <a:gd name="connsiteX3" fmla="*/ 0 w 6676845"/>
              <a:gd name="connsiteY3" fmla="*/ 719667 h 719667"/>
              <a:gd name="connsiteX4" fmla="*/ 0 w 6676845"/>
              <a:gd name="connsiteY4" fmla="*/ 0 h 719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76845" h="719667">
                <a:moveTo>
                  <a:pt x="0" y="0"/>
                </a:moveTo>
                <a:lnTo>
                  <a:pt x="6676845" y="0"/>
                </a:lnTo>
                <a:lnTo>
                  <a:pt x="6357668" y="719667"/>
                </a:lnTo>
                <a:lnTo>
                  <a:pt x="0" y="719667"/>
                </a:lnTo>
                <a:lnTo>
                  <a:pt x="0" y="0"/>
                </a:lnTo>
                <a:close/>
              </a:path>
            </a:pathLst>
          </a:custGeom>
          <a:solidFill>
            <a:srgbClr val="1683C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 err="1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E743A5E-BA21-475D-8D66-27653E643055}"/>
              </a:ext>
            </a:extLst>
          </p:cNvPr>
          <p:cNvSpPr/>
          <p:nvPr userDrawn="1"/>
        </p:nvSpPr>
        <p:spPr>
          <a:xfrm>
            <a:off x="-8626" y="-8626"/>
            <a:ext cx="6449684" cy="719667"/>
          </a:xfrm>
          <a:custGeom>
            <a:avLst/>
            <a:gdLst>
              <a:gd name="connsiteX0" fmla="*/ 0 w 6676845"/>
              <a:gd name="connsiteY0" fmla="*/ 0 h 719667"/>
              <a:gd name="connsiteX1" fmla="*/ 6676845 w 6676845"/>
              <a:gd name="connsiteY1" fmla="*/ 0 h 719667"/>
              <a:gd name="connsiteX2" fmla="*/ 6676845 w 6676845"/>
              <a:gd name="connsiteY2" fmla="*/ 719667 h 719667"/>
              <a:gd name="connsiteX3" fmla="*/ 0 w 6676845"/>
              <a:gd name="connsiteY3" fmla="*/ 719667 h 719667"/>
              <a:gd name="connsiteX4" fmla="*/ 0 w 6676845"/>
              <a:gd name="connsiteY4" fmla="*/ 0 h 719667"/>
              <a:gd name="connsiteX0" fmla="*/ 0 w 6676845"/>
              <a:gd name="connsiteY0" fmla="*/ 0 h 719667"/>
              <a:gd name="connsiteX1" fmla="*/ 6676845 w 6676845"/>
              <a:gd name="connsiteY1" fmla="*/ 0 h 719667"/>
              <a:gd name="connsiteX2" fmla="*/ 6357668 w 6676845"/>
              <a:gd name="connsiteY2" fmla="*/ 719667 h 719667"/>
              <a:gd name="connsiteX3" fmla="*/ 0 w 6676845"/>
              <a:gd name="connsiteY3" fmla="*/ 719667 h 719667"/>
              <a:gd name="connsiteX4" fmla="*/ 0 w 6676845"/>
              <a:gd name="connsiteY4" fmla="*/ 0 h 719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76845" h="719667">
                <a:moveTo>
                  <a:pt x="0" y="0"/>
                </a:moveTo>
                <a:lnTo>
                  <a:pt x="6676845" y="0"/>
                </a:lnTo>
                <a:lnTo>
                  <a:pt x="6357668" y="719667"/>
                </a:lnTo>
                <a:lnTo>
                  <a:pt x="0" y="719667"/>
                </a:lnTo>
                <a:lnTo>
                  <a:pt x="0" y="0"/>
                </a:lnTo>
                <a:close/>
              </a:path>
            </a:pathLst>
          </a:custGeom>
          <a:solidFill>
            <a:srgbClr val="1E5BA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 err="1"/>
          </a:p>
        </p:txBody>
      </p:sp>
      <p:sp>
        <p:nvSpPr>
          <p:cNvPr id="1027" name="Title Placeholder 1"/>
          <p:cNvSpPr>
            <a:spLocks noGrp="1"/>
          </p:cNvSpPr>
          <p:nvPr userDrawn="1">
            <p:ph type="title"/>
          </p:nvPr>
        </p:nvSpPr>
        <p:spPr bwMode="auto">
          <a:xfrm>
            <a:off x="258792" y="59267"/>
            <a:ext cx="5905340" cy="55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97231B-8F22-4819-8903-B7FF02180F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767" y="158537"/>
            <a:ext cx="2078192" cy="4664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 kern="1200" spc="5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39725" algn="l" rtl="0" eaLnBrk="0" fontAlgn="base" hangingPunct="0">
        <a:spcBef>
          <a:spcPct val="20000"/>
        </a:spcBef>
        <a:spcAft>
          <a:spcPct val="0"/>
        </a:spcAft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Arial" pitchFamily="34" charset="0"/>
        </a:defRPr>
      </a:lvl1pPr>
      <a:lvl2pPr marL="346075" indent="-173038" algn="l" rtl="0" eaLnBrk="0" fontAlgn="base" hangingPunct="0">
        <a:spcBef>
          <a:spcPct val="20000"/>
        </a:spcBef>
        <a:spcAft>
          <a:spcPct val="0"/>
        </a:spcAft>
        <a:buClr>
          <a:srgbClr val="2E6EBC"/>
        </a:buClr>
        <a:buSzPct val="120000"/>
        <a:buFont typeface="Arial" charset="0"/>
        <a:buChar char="•"/>
        <a:defRPr sz="20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Arial" pitchFamily="34" charset="0"/>
        </a:defRPr>
      </a:lvl2pPr>
      <a:lvl3pPr marL="573088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bg1">
              <a:lumMod val="50000"/>
            </a:schemeClr>
          </a:solidFill>
          <a:latin typeface="+mn-lt"/>
          <a:ea typeface="+mn-ea"/>
          <a:cs typeface="Arial" pitchFamily="34" charset="0"/>
        </a:defRPr>
      </a:lvl3pPr>
      <a:lvl4pPr marL="8572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bg1">
              <a:lumMod val="65000"/>
            </a:schemeClr>
          </a:solidFill>
          <a:latin typeface="+mn-lt"/>
          <a:ea typeface="+mn-ea"/>
          <a:cs typeface="Arial" pitchFamily="34" charset="0"/>
        </a:defRPr>
      </a:lvl4pPr>
      <a:lvl5pPr marL="1030288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bg1">
              <a:lumMod val="75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0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2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3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1. Wafer Setup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00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2.4.5. Etch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09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2.4.6. Planarizing Deposit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10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2.4.7. Etch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11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2.4.8. Straight Etch Resist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12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2.4.9. Taper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13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2.4.10. Straight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14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2.4.11. Polish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15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2.4.12. Straight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16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2.4.13. Planarizing Deposit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17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2.4.14. Planarizing Deposit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18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2.1. TEOS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01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2.4.15. Planarizing Deposit Resist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19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2.4.16. ExposeMaterial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20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2.4.17. Etch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21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2.4.18. Planarizing Deposit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22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2.4.19. Etch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23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2.4.20. Straight Etch Resist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24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2.4.21. Taper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25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2.4.22. Straight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26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2.4.23. Polish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27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2.4.24. Straight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28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2.2. CSOH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02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2.4.25. Planarizing Deposit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29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2.4.26. Planarizing Deposit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30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2.4.27. Planarizing Deposit Resist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31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2.4.28. ExposeMaterial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32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2.4.29. Etch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33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2.4.30. Planarizing Deposit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34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2.4.31. Etch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35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2.4.32. Straight Etch Resist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36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2.4.33. Taper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37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2.4.34. Straight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38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2.3.1. Conformal Deposit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03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2.4.35. Polish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39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2.4.36. Straight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40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2.4.37. Planarizing Deposit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41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2.4.38. Planarizing Deposit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42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2.4.39. Planarizing Deposit Resist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43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2.4.40. ExposeMaterial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44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2.4.41. Etch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45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2.4.42. Planarizing Deposit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46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2.4.43. Etch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47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2.4.44. Straight Etch Resist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48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2.3.2. Conformal Deposit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04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2.4.45. Taper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49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2.4.46. Straight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50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2.4.47. Polish Pillar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51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2.4.48. Straight Etch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52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2.9. measurements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52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2.4.1. Planarizing Deposit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05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2.4.2. Planarizing Deposit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06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2.4.3. Planarizing Deposit Resist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07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2.4.4. ExposeMaterial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pic>
        <p:nvPicPr>
          <p:cNvPr id="4" name="Picture Placeholder 3" descr="frame00008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" b="13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558E24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chemeClr val="accent1"/>
          </a:solidFill>
        </a:ln>
      </a:spPr>
      <a:bodyPr rtlCol="0" anchor="t"/>
      <a:lstStyle>
        <a:defPPr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69953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Company>Coventor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Breit</dc:creator>
  <cp:lastModifiedBy>Levin, Mikhail</cp:lastModifiedBy>
  <cp:revision>627</cp:revision>
  <cp:lastPrinted>2017-02-23T13:47:46Z</cp:lastPrinted>
  <dcterms:created xsi:type="dcterms:W3CDTF">2011-03-11T14:45:57Z</dcterms:created>
  <dcterms:modified xsi:type="dcterms:W3CDTF">2018-05-29T18:52:39Z</dcterms:modified>
</cp:coreProperties>
</file>