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30" r:id="rId2"/>
    <p:sldId id="351" r:id="rId3"/>
    <p:sldId id="344" r:id="rId4"/>
    <p:sldId id="343" r:id="rId5"/>
    <p:sldId id="341" r:id="rId6"/>
    <p:sldId id="348" r:id="rId7"/>
    <p:sldId id="332" r:id="rId8"/>
    <p:sldId id="340" r:id="rId9"/>
    <p:sldId id="349" r:id="rId10"/>
    <p:sldId id="339" r:id="rId11"/>
    <p:sldId id="350" r:id="rId12"/>
    <p:sldId id="342" r:id="rId13"/>
    <p:sldId id="256" r:id="rId14"/>
    <p:sldId id="257" r:id="rId15"/>
    <p:sldId id="333" r:id="rId16"/>
    <p:sldId id="345" r:id="rId17"/>
    <p:sldId id="346" r:id="rId18"/>
    <p:sldId id="347" r:id="rId1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80"/>
    <a:srgbClr val="808080"/>
    <a:srgbClr val="FFFF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781E8D-C206-4536-8869-057B681ECF9F}" v="3" dt="2024-12-26T04:41:35.2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14" autoAdjust="0"/>
    <p:restoredTop sz="96242" autoAdjust="0"/>
  </p:normalViewPr>
  <p:slideViewPr>
    <p:cSldViewPr snapToGrid="0">
      <p:cViewPr varScale="1">
        <p:scale>
          <a:sx n="73" d="100"/>
          <a:sy n="73" d="100"/>
        </p:scale>
        <p:origin x="240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丸山 衡平" userId="44c22ee47876df5e" providerId="LiveId" clId="{5A7DA2CD-56E1-4391-B434-9FA2713EFD85}"/>
    <pc:docChg chg="addSld modSld">
      <pc:chgData name="丸山 衡平" userId="44c22ee47876df5e" providerId="LiveId" clId="{5A7DA2CD-56E1-4391-B434-9FA2713EFD85}" dt="2024-05-27T04:07:14.611" v="2" actId="165"/>
      <pc:docMkLst>
        <pc:docMk/>
      </pc:docMkLst>
      <pc:sldChg chg="addSp delSp modSp new">
        <pc:chgData name="丸山 衡平" userId="44c22ee47876df5e" providerId="LiveId" clId="{5A7DA2CD-56E1-4391-B434-9FA2713EFD85}" dt="2024-05-27T04:07:14.611" v="2" actId="165"/>
        <pc:sldMkLst>
          <pc:docMk/>
          <pc:sldMk cId="4259401028" sldId="345"/>
        </pc:sldMkLst>
      </pc:sldChg>
    </pc:docChg>
  </pc:docChgLst>
  <pc:docChgLst>
    <pc:chgData name="Kohei Maruyama" userId="44c22ee47876df5e" providerId="LiveId" clId="{C9781E8D-C206-4536-8869-057B681ECF9F}"/>
    <pc:docChg chg="undo custSel addSld delSld modSld">
      <pc:chgData name="Kohei Maruyama" userId="44c22ee47876df5e" providerId="LiveId" clId="{C9781E8D-C206-4536-8869-057B681ECF9F}" dt="2024-12-26T04:41:52.836" v="16" actId="1076"/>
      <pc:docMkLst>
        <pc:docMk/>
      </pc:docMkLst>
      <pc:sldChg chg="addSp delSp modSp new add del mod">
        <pc:chgData name="Kohei Maruyama" userId="44c22ee47876df5e" providerId="LiveId" clId="{C9781E8D-C206-4536-8869-057B681ECF9F}" dt="2024-12-26T04:41:52.836" v="16" actId="1076"/>
        <pc:sldMkLst>
          <pc:docMk/>
          <pc:sldMk cId="2111233601" sldId="351"/>
        </pc:sldMkLst>
        <pc:spChg chg="mod">
          <ac:chgData name="Kohei Maruyama" userId="44c22ee47876df5e" providerId="LiveId" clId="{C9781E8D-C206-4536-8869-057B681ECF9F}" dt="2024-12-26T04:40:51.780" v="1"/>
          <ac:spMkLst>
            <pc:docMk/>
            <pc:sldMk cId="2111233601" sldId="351"/>
            <ac:spMk id="4" creationId="{38DF7E60-B381-1FC5-53A1-9DBDEEDE75A3}"/>
          </ac:spMkLst>
        </pc:spChg>
        <pc:spChg chg="mod">
          <ac:chgData name="Kohei Maruyama" userId="44c22ee47876df5e" providerId="LiveId" clId="{C9781E8D-C206-4536-8869-057B681ECF9F}" dt="2024-12-26T04:40:51.780" v="1"/>
          <ac:spMkLst>
            <pc:docMk/>
            <pc:sldMk cId="2111233601" sldId="351"/>
            <ac:spMk id="5" creationId="{90F8E34E-F9BC-429F-0069-42C56495A433}"/>
          </ac:spMkLst>
        </pc:spChg>
        <pc:spChg chg="mod">
          <ac:chgData name="Kohei Maruyama" userId="44c22ee47876df5e" providerId="LiveId" clId="{C9781E8D-C206-4536-8869-057B681ECF9F}" dt="2024-12-26T04:40:51.780" v="1"/>
          <ac:spMkLst>
            <pc:docMk/>
            <pc:sldMk cId="2111233601" sldId="351"/>
            <ac:spMk id="7" creationId="{53C3D2E0-2747-A680-A97E-D0D6C99E61BD}"/>
          </ac:spMkLst>
        </pc:spChg>
        <pc:spChg chg="mod topLvl">
          <ac:chgData name="Kohei Maruyama" userId="44c22ee47876df5e" providerId="LiveId" clId="{C9781E8D-C206-4536-8869-057B681ECF9F}" dt="2024-12-26T04:41:35.214" v="11" actId="165"/>
          <ac:spMkLst>
            <pc:docMk/>
            <pc:sldMk cId="2111233601" sldId="351"/>
            <ac:spMk id="10" creationId="{3D3DA01A-0EDE-0AE4-9C97-6A2CB04E44FC}"/>
          </ac:spMkLst>
        </pc:spChg>
        <pc:spChg chg="del mod topLvl">
          <ac:chgData name="Kohei Maruyama" userId="44c22ee47876df5e" providerId="LiveId" clId="{C9781E8D-C206-4536-8869-057B681ECF9F}" dt="2024-12-26T04:41:39.579" v="12" actId="478"/>
          <ac:spMkLst>
            <pc:docMk/>
            <pc:sldMk cId="2111233601" sldId="351"/>
            <ac:spMk id="11" creationId="{BC45A1A5-9853-8ADC-D4B0-A7758D41A0D1}"/>
          </ac:spMkLst>
        </pc:spChg>
        <pc:spChg chg="del mod topLvl">
          <ac:chgData name="Kohei Maruyama" userId="44c22ee47876df5e" providerId="LiveId" clId="{C9781E8D-C206-4536-8869-057B681ECF9F}" dt="2024-12-26T04:41:40.766" v="13" actId="478"/>
          <ac:spMkLst>
            <pc:docMk/>
            <pc:sldMk cId="2111233601" sldId="351"/>
            <ac:spMk id="13" creationId="{A2EF148A-2F8F-3422-EF2F-BBF1B937491F}"/>
          </ac:spMkLst>
        </pc:spChg>
        <pc:grpChg chg="add mod">
          <ac:chgData name="Kohei Maruyama" userId="44c22ee47876df5e" providerId="LiveId" clId="{C9781E8D-C206-4536-8869-057B681ECF9F}" dt="2024-12-26T04:41:26.234" v="8" actId="1076"/>
          <ac:grpSpMkLst>
            <pc:docMk/>
            <pc:sldMk cId="2111233601" sldId="351"/>
            <ac:grpSpMk id="2" creationId="{FA7CFBBF-5757-89A9-5A4A-2B4B6B253380}"/>
          </ac:grpSpMkLst>
        </pc:grpChg>
        <pc:grpChg chg="add del mod">
          <ac:chgData name="Kohei Maruyama" userId="44c22ee47876df5e" providerId="LiveId" clId="{C9781E8D-C206-4536-8869-057B681ECF9F}" dt="2024-12-26T04:41:35.214" v="11" actId="165"/>
          <ac:grpSpMkLst>
            <pc:docMk/>
            <pc:sldMk cId="2111233601" sldId="351"/>
            <ac:grpSpMk id="8" creationId="{37F66D39-905B-906F-858E-B47C1B2BECE0}"/>
          </ac:grpSpMkLst>
        </pc:grpChg>
        <pc:picChg chg="mod">
          <ac:chgData name="Kohei Maruyama" userId="44c22ee47876df5e" providerId="LiveId" clId="{C9781E8D-C206-4536-8869-057B681ECF9F}" dt="2024-12-26T04:40:58.870" v="5" actId="1076"/>
          <ac:picMkLst>
            <pc:docMk/>
            <pc:sldMk cId="2111233601" sldId="351"/>
            <ac:picMk id="3" creationId="{31731EDF-BE85-9660-AB74-D953DB51E5A6}"/>
          </ac:picMkLst>
        </pc:picChg>
        <pc:picChg chg="mod">
          <ac:chgData name="Kohei Maruyama" userId="44c22ee47876df5e" providerId="LiveId" clId="{C9781E8D-C206-4536-8869-057B681ECF9F}" dt="2024-12-26T04:40:51.780" v="1"/>
          <ac:picMkLst>
            <pc:docMk/>
            <pc:sldMk cId="2111233601" sldId="351"/>
            <ac:picMk id="6" creationId="{98B68000-4278-40A8-329D-2A25D69EDAF3}"/>
          </ac:picMkLst>
        </pc:picChg>
        <pc:picChg chg="mod topLvl modCrop">
          <ac:chgData name="Kohei Maruyama" userId="44c22ee47876df5e" providerId="LiveId" clId="{C9781E8D-C206-4536-8869-057B681ECF9F}" dt="2024-12-26T04:41:52.836" v="16" actId="1076"/>
          <ac:picMkLst>
            <pc:docMk/>
            <pc:sldMk cId="2111233601" sldId="351"/>
            <ac:picMk id="9" creationId="{58C28053-BCFA-D68D-9AA8-8F739B5EE685}"/>
          </ac:picMkLst>
        </pc:picChg>
        <pc:picChg chg="del mod topLvl">
          <ac:chgData name="Kohei Maruyama" userId="44c22ee47876df5e" providerId="LiveId" clId="{C9781E8D-C206-4536-8869-057B681ECF9F}" dt="2024-12-26T04:41:41.779" v="14" actId="478"/>
          <ac:picMkLst>
            <pc:docMk/>
            <pc:sldMk cId="2111233601" sldId="351"/>
            <ac:picMk id="12" creationId="{ADEA7208-EA37-622A-E9CE-581E501BBDB5}"/>
          </ac:picMkLst>
        </pc:picChg>
      </pc:sldChg>
    </pc:docChg>
  </pc:docChgLst>
  <pc:docChgLst>
    <pc:chgData name="Kohei Maruyama" userId="44c22ee47876df5e" providerId="LiveId" clId="{BF3ACF2A-3A6E-4D73-BE1F-7DB2E0504A3D}"/>
    <pc:docChg chg="undo custSel modSld sldOrd">
      <pc:chgData name="Kohei Maruyama" userId="44c22ee47876df5e" providerId="LiveId" clId="{BF3ACF2A-3A6E-4D73-BE1F-7DB2E0504A3D}" dt="2024-07-08T07:34:18.524" v="141" actId="164"/>
      <pc:docMkLst>
        <pc:docMk/>
      </pc:docMkLst>
      <pc:sldChg chg="addSp delSp modSp mod ord">
        <pc:chgData name="Kohei Maruyama" userId="44c22ee47876df5e" providerId="LiveId" clId="{BF3ACF2A-3A6E-4D73-BE1F-7DB2E0504A3D}" dt="2024-07-08T07:33:01.948" v="114" actId="1076"/>
        <pc:sldMkLst>
          <pc:docMk/>
          <pc:sldMk cId="2774605106" sldId="343"/>
        </pc:sldMkLst>
      </pc:sldChg>
      <pc:sldChg chg="addSp delSp modSp mod">
        <pc:chgData name="Kohei Maruyama" userId="44c22ee47876df5e" providerId="LiveId" clId="{BF3ACF2A-3A6E-4D73-BE1F-7DB2E0504A3D}" dt="2024-07-08T07:34:18.524" v="141" actId="164"/>
        <pc:sldMkLst>
          <pc:docMk/>
          <pc:sldMk cId="1150450344" sldId="344"/>
        </pc:sldMkLst>
      </pc:sldChg>
    </pc:docChg>
  </pc:docChgLst>
  <pc:docChgLst>
    <pc:chgData name="Kohei Maruyama" userId="44c22ee47876df5e" providerId="LiveId" clId="{5A7DA2CD-56E1-4391-B434-9FA2713EFD85}"/>
    <pc:docChg chg="undo redo custSel addSld delSld modSld sldOrd">
      <pc:chgData name="Kohei Maruyama" userId="44c22ee47876df5e" providerId="LiveId" clId="{5A7DA2CD-56E1-4391-B434-9FA2713EFD85}" dt="2024-06-11T07:43:50.316" v="2101" actId="164"/>
      <pc:docMkLst>
        <pc:docMk/>
      </pc:docMkLst>
      <pc:sldChg chg="add">
        <pc:chgData name="Kohei Maruyama" userId="44c22ee47876df5e" providerId="LiveId" clId="{5A7DA2CD-56E1-4391-B434-9FA2713EFD85}" dt="2024-05-02T02:57:49.873" v="995"/>
        <pc:sldMkLst>
          <pc:docMk/>
          <pc:sldMk cId="39247457" sldId="256"/>
        </pc:sldMkLst>
      </pc:sldChg>
      <pc:sldChg chg="add">
        <pc:chgData name="Kohei Maruyama" userId="44c22ee47876df5e" providerId="LiveId" clId="{5A7DA2CD-56E1-4391-B434-9FA2713EFD85}" dt="2024-05-02T02:57:49.873" v="995"/>
        <pc:sldMkLst>
          <pc:docMk/>
          <pc:sldMk cId="1165897969" sldId="257"/>
        </pc:sldMkLst>
      </pc:sldChg>
      <pc:sldChg chg="addSp delSp modSp add del mod">
        <pc:chgData name="Kohei Maruyama" userId="44c22ee47876df5e" providerId="LiveId" clId="{5A7DA2CD-56E1-4391-B434-9FA2713EFD85}" dt="2024-05-01T01:20:36.690" v="466" actId="47"/>
        <pc:sldMkLst>
          <pc:docMk/>
          <pc:sldMk cId="2269259195" sldId="258"/>
        </pc:sldMkLst>
      </pc:sldChg>
      <pc:sldChg chg="modSp del mod ord modShow">
        <pc:chgData name="Kohei Maruyama" userId="44c22ee47876df5e" providerId="LiveId" clId="{5A7DA2CD-56E1-4391-B434-9FA2713EFD85}" dt="2024-05-02T01:44:41.580" v="931" actId="47"/>
        <pc:sldMkLst>
          <pc:docMk/>
          <pc:sldMk cId="3128670123" sldId="328"/>
        </pc:sldMkLst>
      </pc:sldChg>
      <pc:sldChg chg="del mod ord modShow">
        <pc:chgData name="Kohei Maruyama" userId="44c22ee47876df5e" providerId="LiveId" clId="{5A7DA2CD-56E1-4391-B434-9FA2713EFD85}" dt="2024-05-02T01:44:42.473" v="932" actId="47"/>
        <pc:sldMkLst>
          <pc:docMk/>
          <pc:sldMk cId="3385219003" sldId="329"/>
        </pc:sldMkLst>
      </pc:sldChg>
      <pc:sldChg chg="addSp modSp mod">
        <pc:chgData name="Kohei Maruyama" userId="44c22ee47876df5e" providerId="LiveId" clId="{5A7DA2CD-56E1-4391-B434-9FA2713EFD85}" dt="2024-04-26T07:59:13.615" v="9" actId="20577"/>
        <pc:sldMkLst>
          <pc:docMk/>
          <pc:sldMk cId="565503690" sldId="330"/>
        </pc:sldMkLst>
      </pc:sldChg>
      <pc:sldChg chg="addSp delSp modSp del mod ord">
        <pc:chgData name="Kohei Maruyama" userId="44c22ee47876df5e" providerId="LiveId" clId="{5A7DA2CD-56E1-4391-B434-9FA2713EFD85}" dt="2024-05-02T01:44:36.843" v="929" actId="47"/>
        <pc:sldMkLst>
          <pc:docMk/>
          <pc:sldMk cId="1724144543" sldId="331"/>
        </pc:sldMkLst>
      </pc:sldChg>
      <pc:sldChg chg="addSp delSp modSp mod ord">
        <pc:chgData name="Kohei Maruyama" userId="44c22ee47876df5e" providerId="LiveId" clId="{5A7DA2CD-56E1-4391-B434-9FA2713EFD85}" dt="2024-05-02T01:27:37.647" v="882" actId="20577"/>
        <pc:sldMkLst>
          <pc:docMk/>
          <pc:sldMk cId="3516399927" sldId="332"/>
        </pc:sldMkLst>
      </pc:sldChg>
      <pc:sldChg chg="addSp delSp modSp add mod ord modShow">
        <pc:chgData name="Kohei Maruyama" userId="44c22ee47876df5e" providerId="LiveId" clId="{5A7DA2CD-56E1-4391-B434-9FA2713EFD85}" dt="2024-05-01T01:15:45.934" v="391"/>
        <pc:sldMkLst>
          <pc:docMk/>
          <pc:sldMk cId="2857903082" sldId="333"/>
        </pc:sldMkLst>
      </pc:sldChg>
      <pc:sldChg chg="addSp delSp modSp add del mod ord modShow">
        <pc:chgData name="Kohei Maruyama" userId="44c22ee47876df5e" providerId="LiveId" clId="{5A7DA2CD-56E1-4391-B434-9FA2713EFD85}" dt="2024-05-02T01:44:39.092" v="930" actId="47"/>
        <pc:sldMkLst>
          <pc:docMk/>
          <pc:sldMk cId="711059347" sldId="334"/>
        </pc:sldMkLst>
      </pc:sldChg>
      <pc:sldChg chg="new del">
        <pc:chgData name="Kohei Maruyama" userId="44c22ee47876df5e" providerId="LiveId" clId="{5A7DA2CD-56E1-4391-B434-9FA2713EFD85}" dt="2024-04-26T08:21:39.416" v="105" actId="47"/>
        <pc:sldMkLst>
          <pc:docMk/>
          <pc:sldMk cId="2082204612" sldId="335"/>
        </pc:sldMkLst>
      </pc:sldChg>
      <pc:sldChg chg="addSp delSp modSp add del mod ord">
        <pc:chgData name="Kohei Maruyama" userId="44c22ee47876df5e" providerId="LiveId" clId="{5A7DA2CD-56E1-4391-B434-9FA2713EFD85}" dt="2024-05-02T01:44:35.593" v="928" actId="47"/>
        <pc:sldMkLst>
          <pc:docMk/>
          <pc:sldMk cId="2078381898" sldId="336"/>
        </pc:sldMkLst>
      </pc:sldChg>
      <pc:sldChg chg="addSp delSp modSp add del mod">
        <pc:chgData name="Kohei Maruyama" userId="44c22ee47876df5e" providerId="LiveId" clId="{5A7DA2CD-56E1-4391-B434-9FA2713EFD85}" dt="2024-04-30T08:26:20.630" v="367" actId="47"/>
        <pc:sldMkLst>
          <pc:docMk/>
          <pc:sldMk cId="3598376689" sldId="337"/>
        </pc:sldMkLst>
      </pc:sldChg>
      <pc:sldChg chg="addSp delSp modSp add del mod">
        <pc:chgData name="Kohei Maruyama" userId="44c22ee47876df5e" providerId="LiveId" clId="{5A7DA2CD-56E1-4391-B434-9FA2713EFD85}" dt="2024-05-13T02:38:46.072" v="1178" actId="47"/>
        <pc:sldMkLst>
          <pc:docMk/>
          <pc:sldMk cId="2253260772" sldId="338"/>
        </pc:sldMkLst>
      </pc:sldChg>
      <pc:sldChg chg="addSp delSp modSp add mod ord">
        <pc:chgData name="Kohei Maruyama" userId="44c22ee47876df5e" providerId="LiveId" clId="{5A7DA2CD-56E1-4391-B434-9FA2713EFD85}" dt="2024-06-03T09:03:25.495" v="2089" actId="165"/>
        <pc:sldMkLst>
          <pc:docMk/>
          <pc:sldMk cId="2929982687" sldId="339"/>
        </pc:sldMkLst>
      </pc:sldChg>
      <pc:sldChg chg="add del">
        <pc:chgData name="Kohei Maruyama" userId="44c22ee47876df5e" providerId="LiveId" clId="{5A7DA2CD-56E1-4391-B434-9FA2713EFD85}" dt="2024-05-01T01:16:50.551" v="413" actId="2890"/>
        <pc:sldMkLst>
          <pc:docMk/>
          <pc:sldMk cId="1286174597" sldId="340"/>
        </pc:sldMkLst>
      </pc:sldChg>
      <pc:sldChg chg="addSp delSp modSp add mod">
        <pc:chgData name="Kohei Maruyama" userId="44c22ee47876df5e" providerId="LiveId" clId="{5A7DA2CD-56E1-4391-B434-9FA2713EFD85}" dt="2024-05-02T08:30:17.400" v="1073" actId="164"/>
        <pc:sldMkLst>
          <pc:docMk/>
          <pc:sldMk cId="3432500561" sldId="340"/>
        </pc:sldMkLst>
      </pc:sldChg>
      <pc:sldChg chg="addSp delSp modSp add mod modShow">
        <pc:chgData name="Kohei Maruyama" userId="44c22ee47876df5e" providerId="LiveId" clId="{5A7DA2CD-56E1-4391-B434-9FA2713EFD85}" dt="2024-06-11T07:43:50.316" v="2101" actId="164"/>
        <pc:sldMkLst>
          <pc:docMk/>
          <pc:sldMk cId="1927153070" sldId="341"/>
        </pc:sldMkLst>
      </pc:sldChg>
      <pc:sldChg chg="add del">
        <pc:chgData name="Kohei Maruyama" userId="44c22ee47876df5e" providerId="LiveId" clId="{5A7DA2CD-56E1-4391-B434-9FA2713EFD85}" dt="2024-05-01T01:19:20.393" v="442"/>
        <pc:sldMkLst>
          <pc:docMk/>
          <pc:sldMk cId="3954331765" sldId="341"/>
        </pc:sldMkLst>
      </pc:sldChg>
      <pc:sldChg chg="addSp delSp modSp new mod ord">
        <pc:chgData name="Kohei Maruyama" userId="44c22ee47876df5e" providerId="LiveId" clId="{5A7DA2CD-56E1-4391-B434-9FA2713EFD85}" dt="2024-06-03T06:51:59.079" v="2083"/>
        <pc:sldMkLst>
          <pc:docMk/>
          <pc:sldMk cId="3356371749" sldId="342"/>
        </pc:sldMkLst>
      </pc:sldChg>
      <pc:sldChg chg="addSp delSp modSp new mod ord">
        <pc:chgData name="Kohei Maruyama" userId="44c22ee47876df5e" providerId="LiveId" clId="{5A7DA2CD-56E1-4391-B434-9FA2713EFD85}" dt="2024-05-02T02:57:48.527" v="994" actId="478"/>
        <pc:sldMkLst>
          <pc:docMk/>
          <pc:sldMk cId="2774605106" sldId="343"/>
        </pc:sldMkLst>
      </pc:sldChg>
      <pc:sldChg chg="addSp delSp modSp add mod">
        <pc:chgData name="Kohei Maruyama" userId="44c22ee47876df5e" providerId="LiveId" clId="{5A7DA2CD-56E1-4391-B434-9FA2713EFD85}" dt="2024-05-14T03:59:00.554" v="1441" actId="1076"/>
        <pc:sldMkLst>
          <pc:docMk/>
          <pc:sldMk cId="1150450344" sldId="344"/>
        </pc:sldMkLst>
      </pc:sldChg>
      <pc:sldChg chg="addSp delSp modSp new">
        <pc:chgData name="Kohei Maruyama" userId="44c22ee47876df5e" providerId="LiveId" clId="{5A7DA2CD-56E1-4391-B434-9FA2713EFD85}" dt="2024-05-28T02:14:31.458" v="1444" actId="165"/>
        <pc:sldMkLst>
          <pc:docMk/>
          <pc:sldMk cId="3567895201" sldId="346"/>
        </pc:sldMkLst>
      </pc:sldChg>
      <pc:sldChg chg="addSp delSp modSp new mod">
        <pc:chgData name="Kohei Maruyama" userId="44c22ee47876df5e" providerId="LiveId" clId="{5A7DA2CD-56E1-4391-B434-9FA2713EFD85}" dt="2024-05-28T03:04:28.378" v="2079" actId="115"/>
        <pc:sldMkLst>
          <pc:docMk/>
          <pc:sldMk cId="3100336156" sldId="347"/>
        </pc:sldMkLst>
      </pc:sldChg>
      <pc:sldChg chg="delSp modSp add">
        <pc:chgData name="Kohei Maruyama" userId="44c22ee47876df5e" providerId="LiveId" clId="{5A7DA2CD-56E1-4391-B434-9FA2713EFD85}" dt="2024-06-03T06:25:45.327" v="2081" actId="165"/>
        <pc:sldMkLst>
          <pc:docMk/>
          <pc:sldMk cId="2726525107" sldId="348"/>
        </pc:sldMkLst>
      </pc:sldChg>
      <pc:sldChg chg="delSp modSp add">
        <pc:chgData name="Kohei Maruyama" userId="44c22ee47876df5e" providerId="LiveId" clId="{5A7DA2CD-56E1-4391-B434-9FA2713EFD85}" dt="2024-06-03T08:41:28.308" v="2085" actId="165"/>
        <pc:sldMkLst>
          <pc:docMk/>
          <pc:sldMk cId="1881325461" sldId="349"/>
        </pc:sldMkLst>
      </pc:sldChg>
      <pc:sldChg chg="add">
        <pc:chgData name="Kohei Maruyama" userId="44c22ee47876df5e" providerId="LiveId" clId="{5A7DA2CD-56E1-4391-B434-9FA2713EFD85}" dt="2024-06-03T09:03:22.941" v="2088" actId="2890"/>
        <pc:sldMkLst>
          <pc:docMk/>
          <pc:sldMk cId="3931734128" sldId="350"/>
        </pc:sldMkLst>
      </pc:sldChg>
    </pc:docChg>
  </pc:docChgLst>
  <pc:docChgLst>
    <pc:chgData name="丸山 衡平" userId="44c22ee47876df5e" providerId="LiveId" clId="{A47DED36-FAF4-4726-9E5E-5A0626F70D29}"/>
    <pc:docChg chg="addSld delSld modSld">
      <pc:chgData name="丸山 衡平" userId="44c22ee47876df5e" providerId="LiveId" clId="{A47DED36-FAF4-4726-9E5E-5A0626F70D29}" dt="2024-04-04T13:17:55.552" v="83" actId="164"/>
      <pc:docMkLst>
        <pc:docMk/>
      </pc:docMkLst>
      <pc:sldChg chg="del">
        <pc:chgData name="丸山 衡平" userId="44c22ee47876df5e" providerId="LiveId" clId="{A47DED36-FAF4-4726-9E5E-5A0626F70D29}" dt="2024-04-04T13:15:51.822" v="3" actId="47"/>
        <pc:sldMkLst>
          <pc:docMk/>
          <pc:sldMk cId="2190870718" sldId="256"/>
        </pc:sldMkLst>
      </pc:sldChg>
      <pc:sldChg chg="del">
        <pc:chgData name="丸山 衡平" userId="44c22ee47876df5e" providerId="LiveId" clId="{A47DED36-FAF4-4726-9E5E-5A0626F70D29}" dt="2024-04-04T13:15:51.792" v="2" actId="47"/>
        <pc:sldMkLst>
          <pc:docMk/>
          <pc:sldMk cId="355151992" sldId="257"/>
        </pc:sldMkLst>
      </pc:sldChg>
      <pc:sldChg chg="del">
        <pc:chgData name="丸山 衡平" userId="44c22ee47876df5e" providerId="LiveId" clId="{A47DED36-FAF4-4726-9E5E-5A0626F70D29}" dt="2024-04-04T13:15:50.496" v="1" actId="47"/>
        <pc:sldMkLst>
          <pc:docMk/>
          <pc:sldMk cId="3223718681" sldId="258"/>
        </pc:sldMkLst>
      </pc:sldChg>
      <pc:sldChg chg="del">
        <pc:chgData name="丸山 衡平" userId="44c22ee47876df5e" providerId="LiveId" clId="{A47DED36-FAF4-4726-9E5E-5A0626F70D29}" dt="2024-04-04T13:15:52.078" v="6" actId="47"/>
        <pc:sldMkLst>
          <pc:docMk/>
          <pc:sldMk cId="3011280753" sldId="259"/>
        </pc:sldMkLst>
      </pc:sldChg>
      <pc:sldChg chg="del">
        <pc:chgData name="丸山 衡平" userId="44c22ee47876df5e" providerId="LiveId" clId="{A47DED36-FAF4-4726-9E5E-5A0626F70D29}" dt="2024-04-04T13:15:52.002" v="5" actId="47"/>
        <pc:sldMkLst>
          <pc:docMk/>
          <pc:sldMk cId="867155934" sldId="260"/>
        </pc:sldMkLst>
      </pc:sldChg>
      <pc:sldChg chg="del">
        <pc:chgData name="丸山 衡平" userId="44c22ee47876df5e" providerId="LiveId" clId="{A47DED36-FAF4-4726-9E5E-5A0626F70D29}" dt="2024-04-04T13:15:52.169" v="7" actId="47"/>
        <pc:sldMkLst>
          <pc:docMk/>
          <pc:sldMk cId="952817951" sldId="261"/>
        </pc:sldMkLst>
      </pc:sldChg>
      <pc:sldChg chg="del">
        <pc:chgData name="丸山 衡平" userId="44c22ee47876df5e" providerId="LiveId" clId="{A47DED36-FAF4-4726-9E5E-5A0626F70D29}" dt="2024-04-04T13:15:52.495" v="9" actId="47"/>
        <pc:sldMkLst>
          <pc:docMk/>
          <pc:sldMk cId="2268209624" sldId="262"/>
        </pc:sldMkLst>
      </pc:sldChg>
      <pc:sldChg chg="del">
        <pc:chgData name="丸山 衡平" userId="44c22ee47876df5e" providerId="LiveId" clId="{A47DED36-FAF4-4726-9E5E-5A0626F70D29}" dt="2024-04-04T13:15:52.702" v="10" actId="47"/>
        <pc:sldMkLst>
          <pc:docMk/>
          <pc:sldMk cId="1746152077" sldId="263"/>
        </pc:sldMkLst>
      </pc:sldChg>
      <pc:sldChg chg="del">
        <pc:chgData name="丸山 衡平" userId="44c22ee47876df5e" providerId="LiveId" clId="{A47DED36-FAF4-4726-9E5E-5A0626F70D29}" dt="2024-04-04T13:15:53.551" v="14" actId="47"/>
        <pc:sldMkLst>
          <pc:docMk/>
          <pc:sldMk cId="3610198132" sldId="264"/>
        </pc:sldMkLst>
      </pc:sldChg>
      <pc:sldChg chg="del">
        <pc:chgData name="丸山 衡平" userId="44c22ee47876df5e" providerId="LiveId" clId="{A47DED36-FAF4-4726-9E5E-5A0626F70D29}" dt="2024-04-04T13:15:52.282" v="8" actId="47"/>
        <pc:sldMkLst>
          <pc:docMk/>
          <pc:sldMk cId="3928615703" sldId="265"/>
        </pc:sldMkLst>
      </pc:sldChg>
      <pc:sldChg chg="del">
        <pc:chgData name="丸山 衡平" userId="44c22ee47876df5e" providerId="LiveId" clId="{A47DED36-FAF4-4726-9E5E-5A0626F70D29}" dt="2024-04-04T13:15:51.878" v="4" actId="47"/>
        <pc:sldMkLst>
          <pc:docMk/>
          <pc:sldMk cId="3964576742" sldId="267"/>
        </pc:sldMkLst>
      </pc:sldChg>
      <pc:sldChg chg="del">
        <pc:chgData name="丸山 衡平" userId="44c22ee47876df5e" providerId="LiveId" clId="{A47DED36-FAF4-4726-9E5E-5A0626F70D29}" dt="2024-04-04T13:15:52.937" v="11" actId="47"/>
        <pc:sldMkLst>
          <pc:docMk/>
          <pc:sldMk cId="110237462" sldId="268"/>
        </pc:sldMkLst>
      </pc:sldChg>
      <pc:sldChg chg="del">
        <pc:chgData name="丸山 衡平" userId="44c22ee47876df5e" providerId="LiveId" clId="{A47DED36-FAF4-4726-9E5E-5A0626F70D29}" dt="2024-04-04T13:15:53.355" v="13" actId="47"/>
        <pc:sldMkLst>
          <pc:docMk/>
          <pc:sldMk cId="402829218" sldId="269"/>
        </pc:sldMkLst>
      </pc:sldChg>
      <pc:sldChg chg="del">
        <pc:chgData name="丸山 衡平" userId="44c22ee47876df5e" providerId="LiveId" clId="{A47DED36-FAF4-4726-9E5E-5A0626F70D29}" dt="2024-04-04T13:15:53.126" v="12" actId="47"/>
        <pc:sldMkLst>
          <pc:docMk/>
          <pc:sldMk cId="175791736" sldId="270"/>
        </pc:sldMkLst>
      </pc:sldChg>
      <pc:sldChg chg="del">
        <pc:chgData name="丸山 衡平" userId="44c22ee47876df5e" providerId="LiveId" clId="{A47DED36-FAF4-4726-9E5E-5A0626F70D29}" dt="2024-04-04T13:15:53.747" v="15" actId="47"/>
        <pc:sldMkLst>
          <pc:docMk/>
          <pc:sldMk cId="370812543" sldId="271"/>
        </pc:sldMkLst>
      </pc:sldChg>
      <pc:sldChg chg="del">
        <pc:chgData name="丸山 衡平" userId="44c22ee47876df5e" providerId="LiveId" clId="{A47DED36-FAF4-4726-9E5E-5A0626F70D29}" dt="2024-04-04T13:15:54.052" v="16" actId="47"/>
        <pc:sldMkLst>
          <pc:docMk/>
          <pc:sldMk cId="1454777171" sldId="272"/>
        </pc:sldMkLst>
      </pc:sldChg>
      <pc:sldChg chg="del">
        <pc:chgData name="丸山 衡平" userId="44c22ee47876df5e" providerId="LiveId" clId="{A47DED36-FAF4-4726-9E5E-5A0626F70D29}" dt="2024-04-04T13:15:55.729" v="20" actId="47"/>
        <pc:sldMkLst>
          <pc:docMk/>
          <pc:sldMk cId="950913552" sldId="273"/>
        </pc:sldMkLst>
      </pc:sldChg>
      <pc:sldChg chg="del">
        <pc:chgData name="丸山 衡平" userId="44c22ee47876df5e" providerId="LiveId" clId="{A47DED36-FAF4-4726-9E5E-5A0626F70D29}" dt="2024-04-04T13:15:54.573" v="17" actId="47"/>
        <pc:sldMkLst>
          <pc:docMk/>
          <pc:sldMk cId="435518440" sldId="274"/>
        </pc:sldMkLst>
      </pc:sldChg>
      <pc:sldChg chg="del">
        <pc:chgData name="丸山 衡平" userId="44c22ee47876df5e" providerId="LiveId" clId="{A47DED36-FAF4-4726-9E5E-5A0626F70D29}" dt="2024-04-04T13:15:54.970" v="18" actId="47"/>
        <pc:sldMkLst>
          <pc:docMk/>
          <pc:sldMk cId="3311489719" sldId="275"/>
        </pc:sldMkLst>
      </pc:sldChg>
      <pc:sldChg chg="del">
        <pc:chgData name="丸山 衡平" userId="44c22ee47876df5e" providerId="LiveId" clId="{A47DED36-FAF4-4726-9E5E-5A0626F70D29}" dt="2024-04-04T13:15:55.292" v="19" actId="47"/>
        <pc:sldMkLst>
          <pc:docMk/>
          <pc:sldMk cId="2527124182" sldId="276"/>
        </pc:sldMkLst>
      </pc:sldChg>
      <pc:sldChg chg="del">
        <pc:chgData name="丸山 衡平" userId="44c22ee47876df5e" providerId="LiveId" clId="{A47DED36-FAF4-4726-9E5E-5A0626F70D29}" dt="2024-04-04T13:15:56.117" v="22" actId="47"/>
        <pc:sldMkLst>
          <pc:docMk/>
          <pc:sldMk cId="2325399980" sldId="277"/>
        </pc:sldMkLst>
      </pc:sldChg>
      <pc:sldChg chg="del">
        <pc:chgData name="丸山 衡平" userId="44c22ee47876df5e" providerId="LiveId" clId="{A47DED36-FAF4-4726-9E5E-5A0626F70D29}" dt="2024-04-04T13:15:55.913" v="21" actId="47"/>
        <pc:sldMkLst>
          <pc:docMk/>
          <pc:sldMk cId="2596893891" sldId="278"/>
        </pc:sldMkLst>
      </pc:sldChg>
      <pc:sldChg chg="del">
        <pc:chgData name="丸山 衡平" userId="44c22ee47876df5e" providerId="LiveId" clId="{A47DED36-FAF4-4726-9E5E-5A0626F70D29}" dt="2024-04-04T13:15:56.313" v="23" actId="47"/>
        <pc:sldMkLst>
          <pc:docMk/>
          <pc:sldMk cId="1794440999" sldId="279"/>
        </pc:sldMkLst>
      </pc:sldChg>
      <pc:sldChg chg="del">
        <pc:chgData name="丸山 衡平" userId="44c22ee47876df5e" providerId="LiveId" clId="{A47DED36-FAF4-4726-9E5E-5A0626F70D29}" dt="2024-04-04T13:15:56.730" v="24" actId="47"/>
        <pc:sldMkLst>
          <pc:docMk/>
          <pc:sldMk cId="3298379505" sldId="280"/>
        </pc:sldMkLst>
      </pc:sldChg>
      <pc:sldChg chg="del">
        <pc:chgData name="丸山 衡平" userId="44c22ee47876df5e" providerId="LiveId" clId="{A47DED36-FAF4-4726-9E5E-5A0626F70D29}" dt="2024-04-04T13:15:57.002" v="25" actId="47"/>
        <pc:sldMkLst>
          <pc:docMk/>
          <pc:sldMk cId="2129822942" sldId="281"/>
        </pc:sldMkLst>
      </pc:sldChg>
      <pc:sldChg chg="del">
        <pc:chgData name="丸山 衡平" userId="44c22ee47876df5e" providerId="LiveId" clId="{A47DED36-FAF4-4726-9E5E-5A0626F70D29}" dt="2024-04-04T13:15:57.241" v="26" actId="47"/>
        <pc:sldMkLst>
          <pc:docMk/>
          <pc:sldMk cId="3999501282" sldId="282"/>
        </pc:sldMkLst>
      </pc:sldChg>
      <pc:sldChg chg="del">
        <pc:chgData name="丸山 衡平" userId="44c22ee47876df5e" providerId="LiveId" clId="{A47DED36-FAF4-4726-9E5E-5A0626F70D29}" dt="2024-04-04T13:15:57.588" v="28" actId="47"/>
        <pc:sldMkLst>
          <pc:docMk/>
          <pc:sldMk cId="2648099762" sldId="283"/>
        </pc:sldMkLst>
      </pc:sldChg>
      <pc:sldChg chg="del">
        <pc:chgData name="丸山 衡平" userId="44c22ee47876df5e" providerId="LiveId" clId="{A47DED36-FAF4-4726-9E5E-5A0626F70D29}" dt="2024-04-04T13:15:59.208" v="30" actId="47"/>
        <pc:sldMkLst>
          <pc:docMk/>
          <pc:sldMk cId="2519724621" sldId="284"/>
        </pc:sldMkLst>
      </pc:sldChg>
      <pc:sldChg chg="del">
        <pc:chgData name="丸山 衡平" userId="44c22ee47876df5e" providerId="LiveId" clId="{A47DED36-FAF4-4726-9E5E-5A0626F70D29}" dt="2024-04-04T13:15:57.448" v="27" actId="47"/>
        <pc:sldMkLst>
          <pc:docMk/>
          <pc:sldMk cId="858569719" sldId="285"/>
        </pc:sldMkLst>
      </pc:sldChg>
      <pc:sldChg chg="del">
        <pc:chgData name="丸山 衡平" userId="44c22ee47876df5e" providerId="LiveId" clId="{A47DED36-FAF4-4726-9E5E-5A0626F70D29}" dt="2024-04-04T13:15:59.723" v="31" actId="47"/>
        <pc:sldMkLst>
          <pc:docMk/>
          <pc:sldMk cId="2170996830" sldId="286"/>
        </pc:sldMkLst>
      </pc:sldChg>
      <pc:sldChg chg="del">
        <pc:chgData name="丸山 衡平" userId="44c22ee47876df5e" providerId="LiveId" clId="{A47DED36-FAF4-4726-9E5E-5A0626F70D29}" dt="2024-04-04T13:15:58.607" v="29" actId="47"/>
        <pc:sldMkLst>
          <pc:docMk/>
          <pc:sldMk cId="4130954323" sldId="287"/>
        </pc:sldMkLst>
      </pc:sldChg>
      <pc:sldChg chg="del">
        <pc:chgData name="丸山 衡平" userId="44c22ee47876df5e" providerId="LiveId" clId="{A47DED36-FAF4-4726-9E5E-5A0626F70D29}" dt="2024-04-04T13:15:59.956" v="32" actId="47"/>
        <pc:sldMkLst>
          <pc:docMk/>
          <pc:sldMk cId="2424713285" sldId="288"/>
        </pc:sldMkLst>
      </pc:sldChg>
      <pc:sldChg chg="del">
        <pc:chgData name="丸山 衡平" userId="44c22ee47876df5e" providerId="LiveId" clId="{A47DED36-FAF4-4726-9E5E-5A0626F70D29}" dt="2024-04-04T13:16:00.351" v="33" actId="47"/>
        <pc:sldMkLst>
          <pc:docMk/>
          <pc:sldMk cId="1932620784" sldId="289"/>
        </pc:sldMkLst>
      </pc:sldChg>
      <pc:sldChg chg="del">
        <pc:chgData name="丸山 衡平" userId="44c22ee47876df5e" providerId="LiveId" clId="{A47DED36-FAF4-4726-9E5E-5A0626F70D29}" dt="2024-04-04T13:16:00.864" v="34" actId="47"/>
        <pc:sldMkLst>
          <pc:docMk/>
          <pc:sldMk cId="1875714117" sldId="290"/>
        </pc:sldMkLst>
      </pc:sldChg>
      <pc:sldChg chg="del">
        <pc:chgData name="丸山 衡平" userId="44c22ee47876df5e" providerId="LiveId" clId="{A47DED36-FAF4-4726-9E5E-5A0626F70D29}" dt="2024-04-04T13:16:01.739" v="35" actId="47"/>
        <pc:sldMkLst>
          <pc:docMk/>
          <pc:sldMk cId="1966960404" sldId="291"/>
        </pc:sldMkLst>
      </pc:sldChg>
      <pc:sldChg chg="del">
        <pc:chgData name="丸山 衡平" userId="44c22ee47876df5e" providerId="LiveId" clId="{A47DED36-FAF4-4726-9E5E-5A0626F70D29}" dt="2024-04-04T13:16:07.193" v="39" actId="47"/>
        <pc:sldMkLst>
          <pc:docMk/>
          <pc:sldMk cId="599978004" sldId="292"/>
        </pc:sldMkLst>
      </pc:sldChg>
      <pc:sldChg chg="del">
        <pc:chgData name="丸山 衡平" userId="44c22ee47876df5e" providerId="LiveId" clId="{A47DED36-FAF4-4726-9E5E-5A0626F70D29}" dt="2024-04-04T13:16:10.136" v="40" actId="47"/>
        <pc:sldMkLst>
          <pc:docMk/>
          <pc:sldMk cId="2962332962" sldId="294"/>
        </pc:sldMkLst>
      </pc:sldChg>
      <pc:sldChg chg="del">
        <pc:chgData name="丸山 衡平" userId="44c22ee47876df5e" providerId="LiveId" clId="{A47DED36-FAF4-4726-9E5E-5A0626F70D29}" dt="2024-04-04T13:16:05.348" v="36" actId="47"/>
        <pc:sldMkLst>
          <pc:docMk/>
          <pc:sldMk cId="809510169" sldId="295"/>
        </pc:sldMkLst>
      </pc:sldChg>
      <pc:sldChg chg="del">
        <pc:chgData name="丸山 衡平" userId="44c22ee47876df5e" providerId="LiveId" clId="{A47DED36-FAF4-4726-9E5E-5A0626F70D29}" dt="2024-04-04T13:16:10.537" v="41" actId="47"/>
        <pc:sldMkLst>
          <pc:docMk/>
          <pc:sldMk cId="3323342594" sldId="296"/>
        </pc:sldMkLst>
      </pc:sldChg>
      <pc:sldChg chg="del">
        <pc:chgData name="丸山 衡平" userId="44c22ee47876df5e" providerId="LiveId" clId="{A47DED36-FAF4-4726-9E5E-5A0626F70D29}" dt="2024-04-04T13:16:05.978" v="37" actId="47"/>
        <pc:sldMkLst>
          <pc:docMk/>
          <pc:sldMk cId="515814684" sldId="297"/>
        </pc:sldMkLst>
      </pc:sldChg>
      <pc:sldChg chg="del">
        <pc:chgData name="丸山 衡平" userId="44c22ee47876df5e" providerId="LiveId" clId="{A47DED36-FAF4-4726-9E5E-5A0626F70D29}" dt="2024-04-04T13:16:06.349" v="38" actId="47"/>
        <pc:sldMkLst>
          <pc:docMk/>
          <pc:sldMk cId="2850949587" sldId="298"/>
        </pc:sldMkLst>
      </pc:sldChg>
      <pc:sldChg chg="del">
        <pc:chgData name="丸山 衡平" userId="44c22ee47876df5e" providerId="LiveId" clId="{A47DED36-FAF4-4726-9E5E-5A0626F70D29}" dt="2024-04-04T13:16:11.214" v="42" actId="47"/>
        <pc:sldMkLst>
          <pc:docMk/>
          <pc:sldMk cId="1457894183" sldId="299"/>
        </pc:sldMkLst>
      </pc:sldChg>
      <pc:sldChg chg="del">
        <pc:chgData name="丸山 衡平" userId="44c22ee47876df5e" providerId="LiveId" clId="{A47DED36-FAF4-4726-9E5E-5A0626F70D29}" dt="2024-04-04T13:16:12.142" v="45" actId="47"/>
        <pc:sldMkLst>
          <pc:docMk/>
          <pc:sldMk cId="4210978299" sldId="300"/>
        </pc:sldMkLst>
      </pc:sldChg>
      <pc:sldChg chg="del">
        <pc:chgData name="丸山 衡平" userId="44c22ee47876df5e" providerId="LiveId" clId="{A47DED36-FAF4-4726-9E5E-5A0626F70D29}" dt="2024-04-04T13:16:11.837" v="44" actId="47"/>
        <pc:sldMkLst>
          <pc:docMk/>
          <pc:sldMk cId="262214973" sldId="301"/>
        </pc:sldMkLst>
      </pc:sldChg>
      <pc:sldChg chg="del">
        <pc:chgData name="丸山 衡平" userId="44c22ee47876df5e" providerId="LiveId" clId="{A47DED36-FAF4-4726-9E5E-5A0626F70D29}" dt="2024-04-04T13:16:12.855" v="48" actId="47"/>
        <pc:sldMkLst>
          <pc:docMk/>
          <pc:sldMk cId="206185897" sldId="302"/>
        </pc:sldMkLst>
      </pc:sldChg>
      <pc:sldChg chg="del">
        <pc:chgData name="丸山 衡平" userId="44c22ee47876df5e" providerId="LiveId" clId="{A47DED36-FAF4-4726-9E5E-5A0626F70D29}" dt="2024-04-04T13:16:12.384" v="46" actId="47"/>
        <pc:sldMkLst>
          <pc:docMk/>
          <pc:sldMk cId="1834976604" sldId="303"/>
        </pc:sldMkLst>
      </pc:sldChg>
      <pc:sldChg chg="del">
        <pc:chgData name="丸山 衡平" userId="44c22ee47876df5e" providerId="LiveId" clId="{A47DED36-FAF4-4726-9E5E-5A0626F70D29}" dt="2024-04-04T13:16:12.623" v="47" actId="47"/>
        <pc:sldMkLst>
          <pc:docMk/>
          <pc:sldMk cId="3303130566" sldId="304"/>
        </pc:sldMkLst>
      </pc:sldChg>
      <pc:sldChg chg="del">
        <pc:chgData name="丸山 衡平" userId="44c22ee47876df5e" providerId="LiveId" clId="{A47DED36-FAF4-4726-9E5E-5A0626F70D29}" dt="2024-04-04T13:16:13.840" v="49" actId="47"/>
        <pc:sldMkLst>
          <pc:docMk/>
          <pc:sldMk cId="1071312811" sldId="305"/>
        </pc:sldMkLst>
      </pc:sldChg>
      <pc:sldChg chg="del">
        <pc:chgData name="丸山 衡平" userId="44c22ee47876df5e" providerId="LiveId" clId="{A47DED36-FAF4-4726-9E5E-5A0626F70D29}" dt="2024-04-04T13:16:11.572" v="43" actId="47"/>
        <pc:sldMkLst>
          <pc:docMk/>
          <pc:sldMk cId="3626812657" sldId="306"/>
        </pc:sldMkLst>
      </pc:sldChg>
      <pc:sldChg chg="del">
        <pc:chgData name="丸山 衡平" userId="44c22ee47876df5e" providerId="LiveId" clId="{A47DED36-FAF4-4726-9E5E-5A0626F70D29}" dt="2024-04-04T13:16:14.380" v="50" actId="47"/>
        <pc:sldMkLst>
          <pc:docMk/>
          <pc:sldMk cId="1985980641" sldId="307"/>
        </pc:sldMkLst>
      </pc:sldChg>
      <pc:sldChg chg="del">
        <pc:chgData name="丸山 衡平" userId="44c22ee47876df5e" providerId="LiveId" clId="{A47DED36-FAF4-4726-9E5E-5A0626F70D29}" dt="2024-04-04T13:16:15.578" v="53" actId="47"/>
        <pc:sldMkLst>
          <pc:docMk/>
          <pc:sldMk cId="1541614120" sldId="308"/>
        </pc:sldMkLst>
      </pc:sldChg>
      <pc:sldChg chg="del">
        <pc:chgData name="丸山 衡平" userId="44c22ee47876df5e" providerId="LiveId" clId="{A47DED36-FAF4-4726-9E5E-5A0626F70D29}" dt="2024-04-04T13:16:15.777" v="54" actId="47"/>
        <pc:sldMkLst>
          <pc:docMk/>
          <pc:sldMk cId="2350064626" sldId="309"/>
        </pc:sldMkLst>
      </pc:sldChg>
      <pc:sldChg chg="del">
        <pc:chgData name="丸山 衡平" userId="44c22ee47876df5e" providerId="LiveId" clId="{A47DED36-FAF4-4726-9E5E-5A0626F70D29}" dt="2024-04-04T13:16:16.018" v="55" actId="47"/>
        <pc:sldMkLst>
          <pc:docMk/>
          <pc:sldMk cId="132473979" sldId="310"/>
        </pc:sldMkLst>
      </pc:sldChg>
      <pc:sldChg chg="del">
        <pc:chgData name="丸山 衡平" userId="44c22ee47876df5e" providerId="LiveId" clId="{A47DED36-FAF4-4726-9E5E-5A0626F70D29}" dt="2024-04-04T13:16:16.200" v="56" actId="47"/>
        <pc:sldMkLst>
          <pc:docMk/>
          <pc:sldMk cId="837685816" sldId="311"/>
        </pc:sldMkLst>
      </pc:sldChg>
      <pc:sldChg chg="del">
        <pc:chgData name="丸山 衡平" userId="44c22ee47876df5e" providerId="LiveId" clId="{A47DED36-FAF4-4726-9E5E-5A0626F70D29}" dt="2024-04-04T13:16:17.902" v="60" actId="47"/>
        <pc:sldMkLst>
          <pc:docMk/>
          <pc:sldMk cId="565430692" sldId="313"/>
        </pc:sldMkLst>
      </pc:sldChg>
      <pc:sldChg chg="del">
        <pc:chgData name="丸山 衡平" userId="44c22ee47876df5e" providerId="LiveId" clId="{A47DED36-FAF4-4726-9E5E-5A0626F70D29}" dt="2024-04-04T13:16:15.400" v="52" actId="47"/>
        <pc:sldMkLst>
          <pc:docMk/>
          <pc:sldMk cId="1146101301" sldId="314"/>
        </pc:sldMkLst>
      </pc:sldChg>
      <pc:sldChg chg="del">
        <pc:chgData name="丸山 衡平" userId="44c22ee47876df5e" providerId="LiveId" clId="{A47DED36-FAF4-4726-9E5E-5A0626F70D29}" dt="2024-04-04T13:16:14.887" v="51" actId="47"/>
        <pc:sldMkLst>
          <pc:docMk/>
          <pc:sldMk cId="2952551937" sldId="315"/>
        </pc:sldMkLst>
      </pc:sldChg>
      <pc:sldChg chg="del">
        <pc:chgData name="丸山 衡平" userId="44c22ee47876df5e" providerId="LiveId" clId="{A47DED36-FAF4-4726-9E5E-5A0626F70D29}" dt="2024-04-04T13:16:16.390" v="57" actId="47"/>
        <pc:sldMkLst>
          <pc:docMk/>
          <pc:sldMk cId="2597182630" sldId="316"/>
        </pc:sldMkLst>
      </pc:sldChg>
      <pc:sldChg chg="del">
        <pc:chgData name="丸山 衡平" userId="44c22ee47876df5e" providerId="LiveId" clId="{A47DED36-FAF4-4726-9E5E-5A0626F70D29}" dt="2024-04-04T13:16:16.591" v="58" actId="47"/>
        <pc:sldMkLst>
          <pc:docMk/>
          <pc:sldMk cId="195812876" sldId="317"/>
        </pc:sldMkLst>
      </pc:sldChg>
      <pc:sldChg chg="del">
        <pc:chgData name="丸山 衡平" userId="44c22ee47876df5e" providerId="LiveId" clId="{A47DED36-FAF4-4726-9E5E-5A0626F70D29}" dt="2024-04-04T13:16:17.241" v="59" actId="47"/>
        <pc:sldMkLst>
          <pc:docMk/>
          <pc:sldMk cId="3247236232" sldId="318"/>
        </pc:sldMkLst>
      </pc:sldChg>
      <pc:sldChg chg="del">
        <pc:chgData name="丸山 衡平" userId="44c22ee47876df5e" providerId="LiveId" clId="{A47DED36-FAF4-4726-9E5E-5A0626F70D29}" dt="2024-04-04T13:16:18.420" v="61" actId="47"/>
        <pc:sldMkLst>
          <pc:docMk/>
          <pc:sldMk cId="971553590" sldId="319"/>
        </pc:sldMkLst>
      </pc:sldChg>
      <pc:sldChg chg="del">
        <pc:chgData name="丸山 衡平" userId="44c22ee47876df5e" providerId="LiveId" clId="{A47DED36-FAF4-4726-9E5E-5A0626F70D29}" dt="2024-04-04T13:16:18.725" v="62" actId="47"/>
        <pc:sldMkLst>
          <pc:docMk/>
          <pc:sldMk cId="2374740275" sldId="320"/>
        </pc:sldMkLst>
      </pc:sldChg>
      <pc:sldChg chg="del">
        <pc:chgData name="丸山 衡平" userId="44c22ee47876df5e" providerId="LiveId" clId="{A47DED36-FAF4-4726-9E5E-5A0626F70D29}" dt="2024-04-04T13:16:18.938" v="63" actId="47"/>
        <pc:sldMkLst>
          <pc:docMk/>
          <pc:sldMk cId="1299147794" sldId="321"/>
        </pc:sldMkLst>
      </pc:sldChg>
      <pc:sldChg chg="del">
        <pc:chgData name="丸山 衡平" userId="44c22ee47876df5e" providerId="LiveId" clId="{A47DED36-FAF4-4726-9E5E-5A0626F70D29}" dt="2024-04-04T13:16:19.267" v="65" actId="47"/>
        <pc:sldMkLst>
          <pc:docMk/>
          <pc:sldMk cId="574253606" sldId="322"/>
        </pc:sldMkLst>
      </pc:sldChg>
      <pc:sldChg chg="del">
        <pc:chgData name="丸山 衡平" userId="44c22ee47876df5e" providerId="LiveId" clId="{A47DED36-FAF4-4726-9E5E-5A0626F70D29}" dt="2024-04-04T13:16:19.130" v="64" actId="47"/>
        <pc:sldMkLst>
          <pc:docMk/>
          <pc:sldMk cId="2910858509" sldId="323"/>
        </pc:sldMkLst>
      </pc:sldChg>
      <pc:sldChg chg="del">
        <pc:chgData name="丸山 衡平" userId="44c22ee47876df5e" providerId="LiveId" clId="{A47DED36-FAF4-4726-9E5E-5A0626F70D29}" dt="2024-04-04T13:16:19.500" v="66" actId="47"/>
        <pc:sldMkLst>
          <pc:docMk/>
          <pc:sldMk cId="4121504634" sldId="324"/>
        </pc:sldMkLst>
      </pc:sldChg>
      <pc:sldChg chg="del">
        <pc:chgData name="丸山 衡平" userId="44c22ee47876df5e" providerId="LiveId" clId="{A47DED36-FAF4-4726-9E5E-5A0626F70D29}" dt="2024-04-04T13:16:20.519" v="67" actId="47"/>
        <pc:sldMkLst>
          <pc:docMk/>
          <pc:sldMk cId="3362150386" sldId="325"/>
        </pc:sldMkLst>
      </pc:sldChg>
      <pc:sldChg chg="del">
        <pc:chgData name="丸山 衡平" userId="44c22ee47876df5e" providerId="LiveId" clId="{A47DED36-FAF4-4726-9E5E-5A0626F70D29}" dt="2024-04-04T13:16:21.049" v="68" actId="47"/>
        <pc:sldMkLst>
          <pc:docMk/>
          <pc:sldMk cId="1878942021" sldId="326"/>
        </pc:sldMkLst>
      </pc:sldChg>
      <pc:sldChg chg="del">
        <pc:chgData name="丸山 衡平" userId="44c22ee47876df5e" providerId="LiveId" clId="{A47DED36-FAF4-4726-9E5E-5A0626F70D29}" dt="2024-04-04T13:16:21.226" v="69" actId="47"/>
        <pc:sldMkLst>
          <pc:docMk/>
          <pc:sldMk cId="3128670123" sldId="328"/>
        </pc:sldMkLst>
      </pc:sldChg>
      <pc:sldChg chg="addSp modSp mod">
        <pc:chgData name="丸山 衡平" userId="44c22ee47876df5e" providerId="LiveId" clId="{A47DED36-FAF4-4726-9E5E-5A0626F70D29}" dt="2024-04-04T13:17:55.552" v="83" actId="164"/>
        <pc:sldMkLst>
          <pc:docMk/>
          <pc:sldMk cId="1724144543" sldId="331"/>
        </pc:sldMkLst>
      </pc:sldChg>
      <pc:sldChg chg="new del">
        <pc:chgData name="丸山 衡平" userId="44c22ee47876df5e" providerId="LiveId" clId="{A47DED36-FAF4-4726-9E5E-5A0626F70D29}" dt="2024-04-04T13:16:28.330" v="70" actId="47"/>
        <pc:sldMkLst>
          <pc:docMk/>
          <pc:sldMk cId="2818139410" sldId="33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68E83-16B6-474C-BB58-F90D4F1C7FDE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0A10C1-181C-4733-8C5B-B0196E5584E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9556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充電時間</a:t>
            </a:r>
            <a:endParaRPr kumimoji="1" lang="en-US" altLang="ja-JP" dirty="0"/>
          </a:p>
          <a:p>
            <a:r>
              <a:rPr kumimoji="1" lang="ja-JP" altLang="en-US" dirty="0"/>
              <a:t>測定周波数はやい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0A10C1-181C-4733-8C5B-B0196E5584E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1368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0A10C1-181C-4733-8C5B-B0196E5584E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96937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0A10C1-181C-4733-8C5B-B0196E5584E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3724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530D7A2-2F05-A297-2744-788C146E61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38EE134-E2B8-E352-7699-457BB0275D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44B37E-D23A-57FC-D550-F8A30348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964A876-DCCA-7E5D-978D-0B9BA7D7E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CD42327-AF27-FE1D-584C-D7A654B58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9952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6D8FE5-09E7-B9BC-840E-982623DD0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8F17CBB6-53ED-B9F0-F767-AAD0BBAF39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C966FCD-296D-81E4-E7AC-DDFE51B70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C27B15-F136-AE85-FAAE-7DA7EA567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CA4DF33-F5B9-C17B-0C8D-08661498E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4470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7D779FAB-DCDC-C71A-FF3B-20B1F0EF9C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390790E-B8F9-53C5-BCAB-2E74221019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8EF6D4C-B068-F63B-A281-0B1D39768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86CCCD-0A69-DAE1-C932-4CFD71ED6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16797C7-736E-A36E-DCC1-D257D2DCC5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269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BE6691F-3E05-FB37-8055-D76CDEBC6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261AE45-4F0A-26A9-4671-78C9B34C4C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DE2CAA6-29A2-E847-CF56-AB1DAAFBE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DC061A2-87D6-6E88-B06F-BC7026629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54746A5-DA14-B632-0359-5B19634F4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2521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D8E4AA0-B835-530F-EFF3-D44DDEB01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23029A1-5347-8997-9015-F8C1E7D35C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0491686-1F9E-4C55-D68D-80FC8095C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37971AA-A481-FA19-3992-032A117D8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5B755F-B716-0FB9-B0D6-04675E02A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9392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CC401B-5674-E98B-D569-96674B43F3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37F197-C9E3-3910-6A37-04CE02AC40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2961351-6A41-7004-533C-BDDB4CDA9C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394DC1A-8529-E9B7-6944-D8E132F21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11C7B06-2A57-7F8E-36D3-207605A71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92EC0AB-CEA8-0D6F-AD9B-DE3CBBD82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2449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F22570-AA30-10DD-4C77-36111B5C54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1B8A953-23AB-C2C4-4F11-7B3646C2D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CF7F9E5-6545-A1E9-87CC-136F30FC6E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62AFEFFF-CEA7-CE67-652E-F13D6946EF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F8CC415-E772-E360-D1A8-C7C52C2D93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C8847FD-FED3-A19B-1694-424433EB0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F977173-F6BA-C7E8-79D3-D83110D3A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B310646-C97C-0D45-C85C-C36E32A68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4432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CD0EB1-1EAF-D709-ACF6-5C111F420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A700D5A-CF4A-0D83-5039-ECA3E9134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8C0681D-B0A8-E323-6518-D3694C124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1C2AD29-E6AC-45E9-B454-4FE3F3390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3933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6F6D29A-E9E1-892A-06D6-7217AE6AB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AFE8B85-1379-6663-AFFE-8C6DBBCD5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513751D-E543-2050-EAA6-9370891C8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4294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E9B178-1B67-A56C-43A3-899C0CA61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CC19B9D-7071-CE8B-7D4A-E46B83244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7CB689F-C989-1BD3-97B1-4AD6B43D4A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4B28FBB-844D-112E-A403-5390811E20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8ADA0D-15E3-1B57-73B1-044BB8ADD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AC11109-2296-FD2D-8ABC-38E20BF42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3829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3ACE7F-82E3-EB9C-A6BF-475E07B85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2AF4176-FB3E-2FF0-73EA-871831B66B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85C0354-1A70-F7DB-31F1-B340CD4E70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A3BB1A9-2E83-B531-A9A9-01D0A2BE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4454140-760F-94BF-E21E-62B2C08F3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1712078-B0F2-F054-22DE-6E243CEB2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5163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059050E-0D62-4E86-9C98-73E81D859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1719840-B281-2EE3-E4C1-346C8F8B79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8AA3AC9-4C86-0C34-1563-79C26F3437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6993B-4331-4B57-9677-73B8B5B2357D}" type="datetimeFigureOut">
              <a:rPr kumimoji="1" lang="ja-JP" altLang="en-US" smtClean="0"/>
              <a:t>2024/12/26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CDD0EE-7997-AA0B-77CF-6370DA606E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8B3D69D-060A-B123-6185-57B9F6D3C2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10535A-5432-446F-AA02-6DFC31332C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9551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3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emf"/><Relationship Id="rId4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21.emf"/><Relationship Id="rId7" Type="http://schemas.openxmlformats.org/officeDocument/2006/relationships/image" Target="../media/image23.e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2.e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27.emf"/><Relationship Id="rId7" Type="http://schemas.openxmlformats.org/officeDocument/2006/relationships/image" Target="../media/image29.emf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2.bin"/><Relationship Id="rId11" Type="http://schemas.openxmlformats.org/officeDocument/2006/relationships/image" Target="../media/image31.emf"/><Relationship Id="rId5" Type="http://schemas.openxmlformats.org/officeDocument/2006/relationships/image" Target="../media/image28.emf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0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7.emf"/><Relationship Id="rId3" Type="http://schemas.openxmlformats.org/officeDocument/2006/relationships/image" Target="../media/image8.emf"/><Relationship Id="rId7" Type="http://schemas.openxmlformats.org/officeDocument/2006/relationships/image" Target="../media/image11.emf"/><Relationship Id="rId12" Type="http://schemas.openxmlformats.org/officeDocument/2006/relationships/oleObject" Target="../embeddings/oleObject6.bin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3.emf"/><Relationship Id="rId5" Type="http://schemas.openxmlformats.org/officeDocument/2006/relationships/image" Target="../media/image10.png"/><Relationship Id="rId10" Type="http://schemas.openxmlformats.org/officeDocument/2006/relationships/oleObject" Target="../embeddings/oleObject9.bin"/><Relationship Id="rId4" Type="http://schemas.openxmlformats.org/officeDocument/2006/relationships/image" Target="../media/image9.jpg"/><Relationship Id="rId9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7" Type="http://schemas.openxmlformats.org/officeDocument/2006/relationships/image" Target="../media/image5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13" Type="http://schemas.openxmlformats.org/officeDocument/2006/relationships/image" Target="../media/image12.png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0.png"/><Relationship Id="rId4" Type="http://schemas.openxmlformats.org/officeDocument/2006/relationships/image" Target="../media/image6.emf"/><Relationship Id="rId9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oleObject" Target="../embeddings/oleObject9.bin"/><Relationship Id="rId5" Type="http://schemas.openxmlformats.org/officeDocument/2006/relationships/image" Target="../media/image9.jpg"/><Relationship Id="rId10" Type="http://schemas.openxmlformats.org/officeDocument/2006/relationships/image" Target="../media/image6.emf"/><Relationship Id="rId4" Type="http://schemas.openxmlformats.org/officeDocument/2006/relationships/image" Target="../media/image8.emf"/><Relationship Id="rId9" Type="http://schemas.openxmlformats.org/officeDocument/2006/relationships/oleObject" Target="../embeddings/oleObject5.bin"/><Relationship Id="rId1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13F936EC-01E2-2550-AE64-B4E1F7EEE97C}"/>
              </a:ext>
            </a:extLst>
          </p:cNvPr>
          <p:cNvGrpSpPr/>
          <p:nvPr/>
        </p:nvGrpSpPr>
        <p:grpSpPr>
          <a:xfrm>
            <a:off x="0" y="1675655"/>
            <a:ext cx="12192000" cy="3208920"/>
            <a:chOff x="0" y="1824540"/>
            <a:chExt cx="12192000" cy="3208920"/>
          </a:xfrm>
        </p:grpSpPr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9F41D7B6-D957-304D-C49D-2C83B8D945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824540"/>
              <a:ext cx="12192000" cy="3208920"/>
            </a:xfrm>
            <a:prstGeom prst="rect">
              <a:avLst/>
            </a:prstGeom>
          </p:spPr>
        </p:pic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008D1209-584D-BEA1-D783-918AA0D91629}"/>
                </a:ext>
              </a:extLst>
            </p:cNvPr>
            <p:cNvSpPr txBox="1"/>
            <p:nvPr/>
          </p:nvSpPr>
          <p:spPr>
            <a:xfrm>
              <a:off x="0" y="1824540"/>
              <a:ext cx="1688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6D9B0138-7C51-87F2-7704-C6BBD5F0F35A}"/>
                </a:ext>
              </a:extLst>
            </p:cNvPr>
            <p:cNvSpPr txBox="1"/>
            <p:nvPr/>
          </p:nvSpPr>
          <p:spPr>
            <a:xfrm>
              <a:off x="6364515" y="1824540"/>
              <a:ext cx="1688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" name="図 1" descr="棒, 屋内, 水, 犬 が含まれている画像&#10;&#10;自動的に生成された説明">
              <a:extLst>
                <a:ext uri="{FF2B5EF4-FFF2-40B4-BE49-F238E27FC236}">
                  <a16:creationId xmlns:a16="http://schemas.microsoft.com/office/drawing/2014/main" id="{D078A0F7-2159-12AF-D80C-4F8DC6E884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33" t="50000" r="20351" b="18316"/>
            <a:stretch/>
          </p:blipFill>
          <p:spPr>
            <a:xfrm>
              <a:off x="9163251" y="3985015"/>
              <a:ext cx="1915428" cy="904619"/>
            </a:xfrm>
            <a:prstGeom prst="rect">
              <a:avLst/>
            </a:prstGeom>
          </p:spPr>
        </p:pic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EF8AB504-5241-18BC-53CF-59EC9D7495D3}"/>
                </a:ext>
              </a:extLst>
            </p:cNvPr>
            <p:cNvSpPr txBox="1"/>
            <p:nvPr/>
          </p:nvSpPr>
          <p:spPr>
            <a:xfrm>
              <a:off x="8978765" y="3523350"/>
              <a:ext cx="1688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(c)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6EC9CF7-2AB5-493E-76C6-04B39941F16C}"/>
              </a:ext>
            </a:extLst>
          </p:cNvPr>
          <p:cNvSpPr txBox="1"/>
          <p:nvPr/>
        </p:nvSpPr>
        <p:spPr>
          <a:xfrm>
            <a:off x="970384" y="391886"/>
            <a:ext cx="350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Fig1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65503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5FE7F7C-BBB3-479F-DEAF-C60C02E727A7}"/>
              </a:ext>
            </a:extLst>
          </p:cNvPr>
          <p:cNvSpPr txBox="1"/>
          <p:nvPr/>
        </p:nvSpPr>
        <p:spPr>
          <a:xfrm>
            <a:off x="970384" y="391886"/>
            <a:ext cx="350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Fig6</a:t>
            </a:r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9EAE454-2C88-0CC6-27EA-DE724109C2C6}"/>
              </a:ext>
            </a:extLst>
          </p:cNvPr>
          <p:cNvSpPr txBox="1"/>
          <p:nvPr/>
        </p:nvSpPr>
        <p:spPr>
          <a:xfrm>
            <a:off x="838221" y="1079789"/>
            <a:ext cx="1762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501DAA2-13AD-FC43-145C-CD3AF3D331CB}"/>
              </a:ext>
            </a:extLst>
          </p:cNvPr>
          <p:cNvSpPr txBox="1"/>
          <p:nvPr/>
        </p:nvSpPr>
        <p:spPr>
          <a:xfrm>
            <a:off x="6357204" y="1079789"/>
            <a:ext cx="1762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オブジェクト 2" descr="Project Path: C:\Users\koppe\OneDrive\ドキュメント\電磁研\Origin\vibration JJAP.opju&#10;PE Folder: /vibration JJAP/Folder1/&#10;Short Name: Gensui">
            <a:extLst>
              <a:ext uri="{FF2B5EF4-FFF2-40B4-BE49-F238E27FC236}">
                <a16:creationId xmlns:a16="http://schemas.microsoft.com/office/drawing/2014/main" id="{C239965C-1E21-83AF-2EED-9988ABC17B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2201386"/>
              </p:ext>
            </p:extLst>
          </p:nvPr>
        </p:nvGraphicFramePr>
        <p:xfrm>
          <a:off x="-552715" y="497322"/>
          <a:ext cx="7196112" cy="5508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06" imgH="7502306" progId="Origin95.Graph">
                  <p:embed/>
                </p:oleObj>
              </mc:Choice>
              <mc:Fallback>
                <p:oleObj name="Graph" r:id="rId2" imgW="9802206" imgH="7502306" progId="Origin95.Graph">
                  <p:embed/>
                  <p:pic>
                    <p:nvPicPr>
                      <p:cNvPr id="3" name="オブジェクト 2" descr="Project Path: C:\Users\koppe\OneDrive\ドキュメント\電磁研\Origin\vibration JJAP.opju&#10;PE Folder: /vibration JJAP/Folder1/&#10;Short Name: Gensui">
                        <a:extLst>
                          <a:ext uri="{FF2B5EF4-FFF2-40B4-BE49-F238E27FC236}">
                            <a16:creationId xmlns:a16="http://schemas.microsoft.com/office/drawing/2014/main" id="{C239965C-1E21-83AF-2EED-9988ABC17B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552715" y="497322"/>
                        <a:ext cx="7196112" cy="5508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 descr="Project Path: C:\Users\koppe\OneDrive\ドキュメント\電磁研\Origin\vibration JJAP.opju&#10;PE Folder: /vibration JJAP/Folder1/&#10;Short Name: Graph1">
            <a:extLst>
              <a:ext uri="{FF2B5EF4-FFF2-40B4-BE49-F238E27FC236}">
                <a16:creationId xmlns:a16="http://schemas.microsoft.com/office/drawing/2014/main" id="{E24544CA-C5AF-DA50-744D-C6D77508F1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6599945"/>
              </p:ext>
            </p:extLst>
          </p:nvPr>
        </p:nvGraphicFramePr>
        <p:xfrm>
          <a:off x="5127295" y="497322"/>
          <a:ext cx="7196112" cy="5508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06" imgH="7502306" progId="Origin95.Graph">
                  <p:embed/>
                </p:oleObj>
              </mc:Choice>
              <mc:Fallback>
                <p:oleObj name="Graph" r:id="rId4" imgW="9802206" imgH="7502306" progId="Origin95.Graph">
                  <p:embed/>
                  <p:pic>
                    <p:nvPicPr>
                      <p:cNvPr id="4" name="オブジェクト 3" descr="Project Path: C:\Users\koppe\OneDrive\ドキュメント\電磁研\Origin\vibration JJAP.opju&#10;PE Folder: /vibration JJAP/Folder1/&#10;Short Name: Graph1">
                        <a:extLst>
                          <a:ext uri="{FF2B5EF4-FFF2-40B4-BE49-F238E27FC236}">
                            <a16:creationId xmlns:a16="http://schemas.microsoft.com/office/drawing/2014/main" id="{E24544CA-C5AF-DA50-744D-C6D77508F1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27295" y="497322"/>
                        <a:ext cx="7196112" cy="55080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9982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5FE7F7C-BBB3-479F-DEAF-C60C02E727A7}"/>
              </a:ext>
            </a:extLst>
          </p:cNvPr>
          <p:cNvSpPr txBox="1"/>
          <p:nvPr/>
        </p:nvSpPr>
        <p:spPr>
          <a:xfrm>
            <a:off x="970384" y="391886"/>
            <a:ext cx="350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Fig6</a:t>
            </a:r>
            <a:endParaRPr kumimoji="1" lang="ja-JP" altLang="en-US" dirty="0"/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4EC8E0B0-21F8-AFC4-0B50-D179C476B021}"/>
              </a:ext>
            </a:extLst>
          </p:cNvPr>
          <p:cNvGrpSpPr/>
          <p:nvPr/>
        </p:nvGrpSpPr>
        <p:grpSpPr>
          <a:xfrm>
            <a:off x="-552715" y="497322"/>
            <a:ext cx="12876122" cy="5508035"/>
            <a:chOff x="-552715" y="497322"/>
            <a:chExt cx="12876122" cy="5508035"/>
          </a:xfrm>
        </p:grpSpPr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A9EAE454-2C88-0CC6-27EA-DE724109C2C6}"/>
                </a:ext>
              </a:extLst>
            </p:cNvPr>
            <p:cNvSpPr txBox="1"/>
            <p:nvPr/>
          </p:nvSpPr>
          <p:spPr>
            <a:xfrm>
              <a:off x="838221" y="1079789"/>
              <a:ext cx="17629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2501DAA2-13AD-FC43-145C-CD3AF3D331CB}"/>
                </a:ext>
              </a:extLst>
            </p:cNvPr>
            <p:cNvSpPr txBox="1"/>
            <p:nvPr/>
          </p:nvSpPr>
          <p:spPr>
            <a:xfrm>
              <a:off x="6357204" y="1079789"/>
              <a:ext cx="17629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オブジェクト 2" descr="Project Path: C:\Users\koppe\OneDrive\ドキュメント\電磁研\Origin\vibration JJAP.opju&#10;PE Folder: /vibration JJAP/Folder1/&#10;Short Name: Gensui">
              <a:extLst>
                <a:ext uri="{FF2B5EF4-FFF2-40B4-BE49-F238E27FC236}">
                  <a16:creationId xmlns:a16="http://schemas.microsoft.com/office/drawing/2014/main" id="{C239965C-1E21-83AF-2EED-9988ABC17BF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-552715" y="497322"/>
            <a:ext cx="7196112" cy="55080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2" imgW="9802206" imgH="7502306" progId="Origin95.Graph">
                    <p:embed/>
                  </p:oleObj>
                </mc:Choice>
                <mc:Fallback>
                  <p:oleObj name="Graph" r:id="rId2" imgW="9802206" imgH="7502306" progId="Origin95.Graph">
                    <p:embed/>
                    <p:pic>
                      <p:nvPicPr>
                        <p:cNvPr id="3" name="オブジェクト 2" descr="Project Path: C:\Users\koppe\OneDrive\ドキュメント\電磁研\Origin\vibration JJAP.opju&#10;PE Folder: /vibration JJAP/Folder1/&#10;Short Name: Gensui">
                          <a:extLst>
                            <a:ext uri="{FF2B5EF4-FFF2-40B4-BE49-F238E27FC236}">
                              <a16:creationId xmlns:a16="http://schemas.microsoft.com/office/drawing/2014/main" id="{C239965C-1E21-83AF-2EED-9988ABC17BF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-552715" y="497322"/>
                          <a:ext cx="7196112" cy="55080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オブジェクト 3" descr="Project Path: C:\Users\koppe\OneDrive\ドキュメント\電磁研\Origin\vibration JJAP.opju&#10;PE Folder: /vibration JJAP/Folder1/&#10;Short Name: Graph1">
              <a:extLst>
                <a:ext uri="{FF2B5EF4-FFF2-40B4-BE49-F238E27FC236}">
                  <a16:creationId xmlns:a16="http://schemas.microsoft.com/office/drawing/2014/main" id="{E24544CA-C5AF-DA50-744D-C6D77508F14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127295" y="497322"/>
            <a:ext cx="7196112" cy="55080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4" imgW="9802206" imgH="7502306" progId="Origin95.Graph">
                    <p:embed/>
                  </p:oleObj>
                </mc:Choice>
                <mc:Fallback>
                  <p:oleObj name="Graph" r:id="rId4" imgW="9802206" imgH="7502306" progId="Origin95.Graph">
                    <p:embed/>
                    <p:pic>
                      <p:nvPicPr>
                        <p:cNvPr id="4" name="オブジェクト 3" descr="Project Path: C:\Users\koppe\OneDrive\ドキュメント\電磁研\Origin\vibration JJAP.opju&#10;PE Folder: /vibration JJAP/Folder1/&#10;Short Name: Graph1">
                          <a:extLst>
                            <a:ext uri="{FF2B5EF4-FFF2-40B4-BE49-F238E27FC236}">
                              <a16:creationId xmlns:a16="http://schemas.microsoft.com/office/drawing/2014/main" id="{E24544CA-C5AF-DA50-744D-C6D77508F14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5127295" y="497322"/>
                          <a:ext cx="7196112" cy="550803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931734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オブジェクト 1" descr="Project Path: C:\Users\koppe\OneDrive\ドキュメント\電磁研\Origin\ヒスJJAP.opju&#10;PE Folder: /ヒスJJAP/Folder1/maxEF/&#10;Short Name: Graph5">
            <a:extLst>
              <a:ext uri="{FF2B5EF4-FFF2-40B4-BE49-F238E27FC236}">
                <a16:creationId xmlns:a16="http://schemas.microsoft.com/office/drawing/2014/main" id="{3FD95117-F821-D8CB-66EC-21B0EE0C9DF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659257"/>
              </p:ext>
            </p:extLst>
          </p:nvPr>
        </p:nvGraphicFramePr>
        <p:xfrm>
          <a:off x="-337526" y="958648"/>
          <a:ext cx="4592300" cy="3515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06" imgH="7502306" progId="Origin95.Graph">
                  <p:embed/>
                </p:oleObj>
              </mc:Choice>
              <mc:Fallback>
                <p:oleObj name="Graph" r:id="rId2" imgW="9802206" imgH="7502306" progId="Origin95.Graph">
                  <p:embed/>
                  <p:pic>
                    <p:nvPicPr>
                      <p:cNvPr id="2" name="オブジェクト 1" descr="Project Path: C:\Users\koppe\OneDrive\ドキュメント\電磁研\Origin\ヒスJJAP.opju&#10;PE Folder: /ヒスJJAP/Folder1/maxEF/&#10;Short Name: Graph5">
                        <a:extLst>
                          <a:ext uri="{FF2B5EF4-FFF2-40B4-BE49-F238E27FC236}">
                            <a16:creationId xmlns:a16="http://schemas.microsoft.com/office/drawing/2014/main" id="{3FD95117-F821-D8CB-66EC-21B0EE0C9D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337526" y="958648"/>
                        <a:ext cx="4592300" cy="3515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 descr="Project Path: C:\Users\koppe\OneDrive\ドキュメント\電磁研\Origin\ヒスJJAP.opju&#10;PE Folder: /ヒスJJAP/Folder1/maxEF/&#10;Short Name: Graph6">
            <a:extLst>
              <a:ext uri="{FF2B5EF4-FFF2-40B4-BE49-F238E27FC236}">
                <a16:creationId xmlns:a16="http://schemas.microsoft.com/office/drawing/2014/main" id="{1040BA9B-32F2-CC15-94C1-93EF2F3220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4762776"/>
              </p:ext>
            </p:extLst>
          </p:nvPr>
        </p:nvGraphicFramePr>
        <p:xfrm>
          <a:off x="3366194" y="958648"/>
          <a:ext cx="4592301" cy="3515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206" imgH="7502306" progId="Origin95.Graph">
                  <p:embed/>
                </p:oleObj>
              </mc:Choice>
              <mc:Fallback>
                <p:oleObj name="Graph" r:id="rId4" imgW="9802206" imgH="7502306" progId="Origin95.Graph">
                  <p:embed/>
                  <p:pic>
                    <p:nvPicPr>
                      <p:cNvPr id="3" name="オブジェクト 2" descr="Project Path: C:\Users\koppe\OneDrive\ドキュメント\電磁研\Origin\ヒスJJAP.opju&#10;PE Folder: /ヒスJJAP/Folder1/maxEF/&#10;Short Name: Graph6">
                        <a:extLst>
                          <a:ext uri="{FF2B5EF4-FFF2-40B4-BE49-F238E27FC236}">
                            <a16:creationId xmlns:a16="http://schemas.microsoft.com/office/drawing/2014/main" id="{1040BA9B-32F2-CC15-94C1-93EF2F3220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66194" y="958648"/>
                        <a:ext cx="4592301" cy="3515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 descr="Project Path: C:\Users\koppe\OneDrive\ドキュメント\電磁研\Origin\ヒスJJAP.opju&#10;PE Folder: /ヒスJJAP/Folder1/&#10;Short Name: Graph9">
            <a:extLst>
              <a:ext uri="{FF2B5EF4-FFF2-40B4-BE49-F238E27FC236}">
                <a16:creationId xmlns:a16="http://schemas.microsoft.com/office/drawing/2014/main" id="{7F79657F-B9EC-C8B6-F10E-1E27DB1286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1414571"/>
              </p:ext>
            </p:extLst>
          </p:nvPr>
        </p:nvGraphicFramePr>
        <p:xfrm>
          <a:off x="7436929" y="958648"/>
          <a:ext cx="2293576" cy="3515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4896305" imgH="7502306" progId="Origin95.Graph">
                  <p:embed/>
                </p:oleObj>
              </mc:Choice>
              <mc:Fallback>
                <p:oleObj name="Graph" r:id="rId6" imgW="4896305" imgH="7502306" progId="Origin95.Graph">
                  <p:embed/>
                  <p:pic>
                    <p:nvPicPr>
                      <p:cNvPr id="4" name="オブジェクト 3" descr="Project Path: C:\Users\koppe\OneDrive\ドキュメント\電磁研\Origin\ヒスJJAP.opju&#10;PE Folder: /ヒスJJAP/Folder1/&#10;Short Name: Graph9">
                        <a:extLst>
                          <a:ext uri="{FF2B5EF4-FFF2-40B4-BE49-F238E27FC236}">
                            <a16:creationId xmlns:a16="http://schemas.microsoft.com/office/drawing/2014/main" id="{7F79657F-B9EC-C8B6-F10E-1E27DB1286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436929" y="958648"/>
                        <a:ext cx="2293576" cy="3515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 descr="Project Path: C:\Users\koppe\OneDrive\ドキュメント\電磁研\Origin\ヒスJJAP.opju&#10;PE Folder: /ヒスJJAP/Folder1/&#10;Short Name: Graph10">
            <a:extLst>
              <a:ext uri="{FF2B5EF4-FFF2-40B4-BE49-F238E27FC236}">
                <a16:creationId xmlns:a16="http://schemas.microsoft.com/office/drawing/2014/main" id="{BED601AE-8F1F-7DE1-89C2-05629F64B8F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6321972"/>
              </p:ext>
            </p:extLst>
          </p:nvPr>
        </p:nvGraphicFramePr>
        <p:xfrm>
          <a:off x="9730505" y="958648"/>
          <a:ext cx="2293576" cy="35150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4896305" imgH="7502306" progId="Origin95.Graph">
                  <p:embed/>
                </p:oleObj>
              </mc:Choice>
              <mc:Fallback>
                <p:oleObj name="Graph" r:id="rId8" imgW="4896305" imgH="7502306" progId="Origin95.Graph">
                  <p:embed/>
                  <p:pic>
                    <p:nvPicPr>
                      <p:cNvPr id="5" name="オブジェクト 4" descr="Project Path: C:\Users\koppe\OneDrive\ドキュメント\電磁研\Origin\ヒスJJAP.opju&#10;PE Folder: /ヒスJJAP/Folder1/&#10;Short Name: Graph10">
                        <a:extLst>
                          <a:ext uri="{FF2B5EF4-FFF2-40B4-BE49-F238E27FC236}">
                            <a16:creationId xmlns:a16="http://schemas.microsoft.com/office/drawing/2014/main" id="{BED601AE-8F1F-7DE1-89C2-05629F64B8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730505" y="958648"/>
                        <a:ext cx="2293576" cy="35150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63717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オブジェクト 1" descr="Project Path: C:\Users\koppe\OneDrive\ドキュメント\電磁研\Origin\ヒスJJAP.opju&#10;PE Folder: /ヒスJJAP/Folder1/&#10;Short Name: 3DU">
            <a:extLst>
              <a:ext uri="{FF2B5EF4-FFF2-40B4-BE49-F238E27FC236}">
                <a16:creationId xmlns:a16="http://schemas.microsoft.com/office/drawing/2014/main" id="{A8B5FB8F-F176-68BA-422A-6F01458CD81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1"/>
          <a:ext cx="8959809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06" imgH="7502306" progId="Origin95.Graph">
                  <p:embed/>
                </p:oleObj>
              </mc:Choice>
              <mc:Fallback>
                <p:oleObj name="Graph" r:id="rId2" imgW="9802206" imgH="7502306" progId="Origin95.Graph">
                  <p:embed/>
                  <p:pic>
                    <p:nvPicPr>
                      <p:cNvPr id="2" name="オブジェクト 1" descr="Project Path: C:\Users\koppe\OneDrive\ドキュメント\電磁研\Origin\ヒスJJAP.opju&#10;PE Folder: /ヒスJJAP/Folder1/&#10;Short Name: 3DU">
                        <a:extLst>
                          <a:ext uri="{FF2B5EF4-FFF2-40B4-BE49-F238E27FC236}">
                            <a16:creationId xmlns:a16="http://schemas.microsoft.com/office/drawing/2014/main" id="{A8B5FB8F-F176-68BA-422A-6F01458CD8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59809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1CB47F4F-D322-56F9-E739-1E300E34F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56B7F-679E-47DD-848F-F462146A7146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474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オブジェクト 1" descr="Project Path: C:\Users\koppe\OneDrive\ドキュメント\電磁研\Origin\ヒスJJAP.opju&#10;PE Folder: /ヒスJJAP/Folder1/&#10;Short Name: Graph7">
            <a:extLst>
              <a:ext uri="{FF2B5EF4-FFF2-40B4-BE49-F238E27FC236}">
                <a16:creationId xmlns:a16="http://schemas.microsoft.com/office/drawing/2014/main" id="{3281AE2B-4B97-C9BF-762B-17D8B669A8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1"/>
          <a:ext cx="8959809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06" imgH="7502306" progId="Origin95.Graph">
                  <p:embed/>
                </p:oleObj>
              </mc:Choice>
              <mc:Fallback>
                <p:oleObj name="Graph" r:id="rId2" imgW="9802206" imgH="7502306" progId="Origin95.Graph">
                  <p:embed/>
                  <p:pic>
                    <p:nvPicPr>
                      <p:cNvPr id="2" name="オブジェクト 1" descr="Project Path: C:\Users\koppe\OneDrive\ドキュメント\電磁研\Origin\ヒスJJAP.opju&#10;PE Folder: /ヒスJJAP/Folder1/&#10;Short Name: Graph7">
                        <a:extLst>
                          <a:ext uri="{FF2B5EF4-FFF2-40B4-BE49-F238E27FC236}">
                            <a16:creationId xmlns:a16="http://schemas.microsoft.com/office/drawing/2014/main" id="{3281AE2B-4B97-C9BF-762B-17D8B669A86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59809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48F8910B-80DE-1CFE-3DD7-D76F6F6FA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56B7F-679E-47DD-848F-F462146A7146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5897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C7F501E-7EA0-8A72-BD17-A35D3E7A53C3}"/>
              </a:ext>
            </a:extLst>
          </p:cNvPr>
          <p:cNvSpPr txBox="1"/>
          <p:nvPr/>
        </p:nvSpPr>
        <p:spPr>
          <a:xfrm>
            <a:off x="970384" y="391886"/>
            <a:ext cx="350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Fig3</a:t>
            </a:r>
            <a:endParaRPr kumimoji="1" lang="ja-JP" altLang="en-US" dirty="0"/>
          </a:p>
        </p:txBody>
      </p:sp>
      <p:graphicFrame>
        <p:nvGraphicFramePr>
          <p:cNvPr id="27" name="オブジェクト 26" descr="Project Path: C:\Users\koppe\OneDrive\ドキュメント\電磁研\Origin\CurieTemp2.opju&#10;PE Folder: /CurieTemp2/Folder1/&#10;Short Name: D">
            <a:extLst>
              <a:ext uri="{FF2B5EF4-FFF2-40B4-BE49-F238E27FC236}">
                <a16:creationId xmlns:a16="http://schemas.microsoft.com/office/drawing/2014/main" id="{479B009B-9725-92AF-0853-1CBE0DA8BE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3330408"/>
              </p:ext>
            </p:extLst>
          </p:nvPr>
        </p:nvGraphicFramePr>
        <p:xfrm>
          <a:off x="1811024" y="215141"/>
          <a:ext cx="4339807" cy="3321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368" imgH="7502487" progId="Origin95.Graph">
                  <p:embed/>
                </p:oleObj>
              </mc:Choice>
              <mc:Fallback>
                <p:oleObj name="Graph" r:id="rId2" imgW="9802368" imgH="7502487" progId="Origin95.Graph">
                  <p:embed/>
                  <p:pic>
                    <p:nvPicPr>
                      <p:cNvPr id="27" name="オブジェクト 26" descr="Project Path: C:\Users\koppe\OneDrive\ドキュメント\電磁研\Origin\CurieTemp2.opju&#10;PE Folder: /CurieTemp2/Folder1/&#10;Short Name: D">
                        <a:extLst>
                          <a:ext uri="{FF2B5EF4-FFF2-40B4-BE49-F238E27FC236}">
                            <a16:creationId xmlns:a16="http://schemas.microsoft.com/office/drawing/2014/main" id="{479B009B-9725-92AF-0853-1CBE0DA8BE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811024" y="215141"/>
                        <a:ext cx="4339807" cy="3321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オブジェクト 27" descr="Project Path: C:\Users\koppe\OneDrive\ドキュメント\電磁研\Origin\CurieTemp2.opju&#10;PE Folder: /CurieTemp2/Folder1/&#10;Short Name: Graph1">
            <a:extLst>
              <a:ext uri="{FF2B5EF4-FFF2-40B4-BE49-F238E27FC236}">
                <a16:creationId xmlns:a16="http://schemas.microsoft.com/office/drawing/2014/main" id="{4383B500-5653-0A08-0927-CA8BB58948E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384603"/>
              </p:ext>
            </p:extLst>
          </p:nvPr>
        </p:nvGraphicFramePr>
        <p:xfrm>
          <a:off x="6071828" y="289559"/>
          <a:ext cx="4101603" cy="3139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4" imgW="9802368" imgH="7502487" progId="Origin95.Graph">
                  <p:embed/>
                </p:oleObj>
              </mc:Choice>
              <mc:Fallback>
                <p:oleObj name="Graph" r:id="rId4" imgW="9802368" imgH="7502487" progId="Origin95.Graph">
                  <p:embed/>
                  <p:pic>
                    <p:nvPicPr>
                      <p:cNvPr id="28" name="オブジェクト 27" descr="Project Path: C:\Users\koppe\OneDrive\ドキュメント\電磁研\Origin\CurieTemp2.opju&#10;PE Folder: /CurieTemp2/Folder1/&#10;Short Name: Graph1">
                        <a:extLst>
                          <a:ext uri="{FF2B5EF4-FFF2-40B4-BE49-F238E27FC236}">
                            <a16:creationId xmlns:a16="http://schemas.microsoft.com/office/drawing/2014/main" id="{4383B500-5653-0A08-0927-CA8BB58948E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71828" y="289559"/>
                        <a:ext cx="4101603" cy="3139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オブジェクト 31" descr="Project Path: C:\Users\koppe\OneDrive\ドキュメント\電磁研\Origin\CurieTemp2.opju&#10;PE Folder: /CurieTemp2/Folder1/&#10;Short Name: Graph3">
            <a:extLst>
              <a:ext uri="{FF2B5EF4-FFF2-40B4-BE49-F238E27FC236}">
                <a16:creationId xmlns:a16="http://schemas.microsoft.com/office/drawing/2014/main" id="{C897AAE7-118D-6AA3-ACBE-57A7EFCFB0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199461"/>
              </p:ext>
            </p:extLst>
          </p:nvPr>
        </p:nvGraphicFramePr>
        <p:xfrm>
          <a:off x="5241511" y="3425158"/>
          <a:ext cx="2390349" cy="3321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5399393" imgH="7502487" progId="Origin95.Graph">
                  <p:embed/>
                </p:oleObj>
              </mc:Choice>
              <mc:Fallback>
                <p:oleObj name="Graph" r:id="rId6" imgW="5399393" imgH="7502487" progId="Origin95.Graph">
                  <p:embed/>
                  <p:pic>
                    <p:nvPicPr>
                      <p:cNvPr id="32" name="オブジェクト 31" descr="Project Path: C:\Users\koppe\OneDrive\ドキュメント\電磁研\Origin\CurieTemp2.opju&#10;PE Folder: /CurieTemp2/Folder1/&#10;Short Name: Graph3">
                        <a:extLst>
                          <a:ext uri="{FF2B5EF4-FFF2-40B4-BE49-F238E27FC236}">
                            <a16:creationId xmlns:a16="http://schemas.microsoft.com/office/drawing/2014/main" id="{C897AAE7-118D-6AA3-ACBE-57A7EFCFB0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41511" y="3425158"/>
                        <a:ext cx="2390349" cy="3321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 descr="Project Path: C:\Users\koppe\OneDrive\ドキュメント\電磁研\Origin\CurieTemp2.opju&#10;PE Folder: /CurieTemp2/Folder1/&#10;Short Name: Graph2">
            <a:extLst>
              <a:ext uri="{FF2B5EF4-FFF2-40B4-BE49-F238E27FC236}">
                <a16:creationId xmlns:a16="http://schemas.microsoft.com/office/drawing/2014/main" id="{EA9AB6F1-EEAD-79BF-EB24-1AA9E7992A8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5090990"/>
              </p:ext>
            </p:extLst>
          </p:nvPr>
        </p:nvGraphicFramePr>
        <p:xfrm>
          <a:off x="292923" y="3131856"/>
          <a:ext cx="5161275" cy="39505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9802368" imgH="7502487" progId="Origin95.Graph">
                  <p:embed/>
                </p:oleObj>
              </mc:Choice>
              <mc:Fallback>
                <p:oleObj name="Graph" r:id="rId8" imgW="9802368" imgH="7502487" progId="Origin95.Graph">
                  <p:embed/>
                  <p:pic>
                    <p:nvPicPr>
                      <p:cNvPr id="33" name="オブジェクト 32" descr="Project Path: C:\Users\koppe\OneDrive\ドキュメント\電磁研\Origin\CurieTemp2.opju&#10;PE Folder: /CurieTemp2/Folder1/&#10;Short Name: Graph2">
                        <a:extLst>
                          <a:ext uri="{FF2B5EF4-FFF2-40B4-BE49-F238E27FC236}">
                            <a16:creationId xmlns:a16="http://schemas.microsoft.com/office/drawing/2014/main" id="{EA9AB6F1-EEAD-79BF-EB24-1AA9E7992A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2923" y="3131856"/>
                        <a:ext cx="5161275" cy="39505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オブジェクト 34" descr="Project Path: C:\Users\koppe\OneDrive\ドキュメント\電磁研\Origin\CurieTemp2.opju&#10;PE Folder: /CurieTemp2/Folder1/&#10;Short Name: Graph4">
            <a:extLst>
              <a:ext uri="{FF2B5EF4-FFF2-40B4-BE49-F238E27FC236}">
                <a16:creationId xmlns:a16="http://schemas.microsoft.com/office/drawing/2014/main" id="{CE6FB024-D7F4-E77C-2AA4-DFF16C2465C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643285"/>
              </p:ext>
            </p:extLst>
          </p:nvPr>
        </p:nvGraphicFramePr>
        <p:xfrm>
          <a:off x="8665322" y="3648426"/>
          <a:ext cx="2390349" cy="3321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0" imgW="5399393" imgH="7502487" progId="Origin95.Graph">
                  <p:embed/>
                </p:oleObj>
              </mc:Choice>
              <mc:Fallback>
                <p:oleObj name="Graph" r:id="rId10" imgW="5399393" imgH="7502487" progId="Origin95.Graph">
                  <p:embed/>
                  <p:pic>
                    <p:nvPicPr>
                      <p:cNvPr id="35" name="オブジェクト 34" descr="Project Path: C:\Users\koppe\OneDrive\ドキュメント\電磁研\Origin\CurieTemp2.opju&#10;PE Folder: /CurieTemp2/Folder1/&#10;Short Name: Graph4">
                        <a:extLst>
                          <a:ext uri="{FF2B5EF4-FFF2-40B4-BE49-F238E27FC236}">
                            <a16:creationId xmlns:a16="http://schemas.microsoft.com/office/drawing/2014/main" id="{CE6FB024-D7F4-E77C-2AA4-DFF16C2465C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665322" y="3648426"/>
                        <a:ext cx="2390349" cy="3321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57903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 descr="Project Path: C:\Users\koppe\OneDrive\ドキュメント\電磁研\Origin\ヒスJJAP.opju&#10;PE Folder: /ヒスJJAP/Folder1/&#10;Short Name: Graph9">
            <a:extLst>
              <a:ext uri="{FF2B5EF4-FFF2-40B4-BE49-F238E27FC236}">
                <a16:creationId xmlns:a16="http://schemas.microsoft.com/office/drawing/2014/main" id="{B7ACE8A8-87BB-0371-B4A2-000AC5CD30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0577321"/>
              </p:ext>
            </p:extLst>
          </p:nvPr>
        </p:nvGraphicFramePr>
        <p:xfrm>
          <a:off x="9774850" y="3539829"/>
          <a:ext cx="2082246" cy="2893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5399523" imgH="7502306" progId="Origin95.Graph">
                  <p:embed/>
                </p:oleObj>
              </mc:Choice>
              <mc:Fallback>
                <p:oleObj name="Graph" r:id="rId2" imgW="5399523" imgH="7502306" progId="Origin95.Graph">
                  <p:embed/>
                  <p:pic>
                    <p:nvPicPr>
                      <p:cNvPr id="3" name="オブジェクト 2" descr="Project Path: C:\Users\koppe\OneDrive\ドキュメント\電磁研\Origin\ヒスJJAP.opju&#10;PE Folder: /ヒスJJAP/Folder1/&#10;Short Name: Graph9">
                        <a:extLst>
                          <a:ext uri="{FF2B5EF4-FFF2-40B4-BE49-F238E27FC236}">
                            <a16:creationId xmlns:a16="http://schemas.microsoft.com/office/drawing/2014/main" id="{B7ACE8A8-87BB-0371-B4A2-000AC5CD30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774850" y="3539829"/>
                        <a:ext cx="2082246" cy="2893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CC24712-03E5-255C-B494-ADEBCDB2C3AF}"/>
              </a:ext>
            </a:extLst>
          </p:cNvPr>
          <p:cNvSpPr txBox="1"/>
          <p:nvPr/>
        </p:nvSpPr>
        <p:spPr>
          <a:xfrm>
            <a:off x="989180" y="747534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D462E35-2A2D-EE30-1EC7-9D7865E9EA77}"/>
              </a:ext>
            </a:extLst>
          </p:cNvPr>
          <p:cNvSpPr txBox="1"/>
          <p:nvPr/>
        </p:nvSpPr>
        <p:spPr>
          <a:xfrm>
            <a:off x="4629679" y="747534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6A9C3F5-6B60-17AB-A00A-DF7154D201B5}"/>
              </a:ext>
            </a:extLst>
          </p:cNvPr>
          <p:cNvSpPr txBox="1"/>
          <p:nvPr/>
        </p:nvSpPr>
        <p:spPr>
          <a:xfrm>
            <a:off x="8282040" y="747534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図 6" descr="棒, 時計, 水, 大きい が含まれている画像&#10;&#10;自動的に生成された説明">
            <a:extLst>
              <a:ext uri="{FF2B5EF4-FFF2-40B4-BE49-F238E27FC236}">
                <a16:creationId xmlns:a16="http://schemas.microsoft.com/office/drawing/2014/main" id="{BDBAA845-8E4A-B08F-E4C8-565C16A9AC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1" t="24889" r="17015" b="20444"/>
          <a:stretch/>
        </p:blipFill>
        <p:spPr>
          <a:xfrm>
            <a:off x="744409" y="4054087"/>
            <a:ext cx="3032853" cy="202902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F82EB00-D54E-0D18-D803-8A6A10FDCCD0}"/>
              </a:ext>
            </a:extLst>
          </p:cNvPr>
          <p:cNvSpPr txBox="1"/>
          <p:nvPr/>
        </p:nvSpPr>
        <p:spPr>
          <a:xfrm>
            <a:off x="480325" y="3539828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A2938D2-FF3B-3E4C-EC28-663CB0E17D87}"/>
              </a:ext>
            </a:extLst>
          </p:cNvPr>
          <p:cNvSpPr txBox="1"/>
          <p:nvPr/>
        </p:nvSpPr>
        <p:spPr>
          <a:xfrm>
            <a:off x="4055633" y="3556519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8A40372-E157-1167-13B3-28C274B96F72}"/>
              </a:ext>
            </a:extLst>
          </p:cNvPr>
          <p:cNvSpPr txBox="1"/>
          <p:nvPr/>
        </p:nvSpPr>
        <p:spPr>
          <a:xfrm>
            <a:off x="8102505" y="3858995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887C021-FFE3-05F8-6EBB-9D8D99FCACA5}"/>
              </a:ext>
            </a:extLst>
          </p:cNvPr>
          <p:cNvSpPr txBox="1"/>
          <p:nvPr/>
        </p:nvSpPr>
        <p:spPr>
          <a:xfrm>
            <a:off x="10452682" y="3823254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78192FF6-15D3-CA96-D0DB-D879BE784C6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6834"/>
          <a:stretch/>
        </p:blipFill>
        <p:spPr>
          <a:xfrm>
            <a:off x="4491270" y="4016676"/>
            <a:ext cx="2957385" cy="2066440"/>
          </a:xfrm>
          <a:prstGeom prst="rect">
            <a:avLst/>
          </a:prstGeom>
        </p:spPr>
      </p:pic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CA4B4857-DD7A-E774-0995-0D6B6A793593}"/>
              </a:ext>
            </a:extLst>
          </p:cNvPr>
          <p:cNvCxnSpPr/>
          <p:nvPr/>
        </p:nvCxnSpPr>
        <p:spPr>
          <a:xfrm>
            <a:off x="6392183" y="5934611"/>
            <a:ext cx="10382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52D316F-6F00-6B84-237B-3F2022851F63}"/>
              </a:ext>
            </a:extLst>
          </p:cNvPr>
          <p:cNvSpPr txBox="1"/>
          <p:nvPr/>
        </p:nvSpPr>
        <p:spPr>
          <a:xfrm>
            <a:off x="6953650" y="5657612"/>
            <a:ext cx="646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μm</a:t>
            </a:r>
            <a:endParaRPr kumimoji="1" lang="ja-JP" altLang="en-US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オブジェクト 14" descr="Project Path: C:\Users\koppe\OneDrive\ドキュメント\電磁研\Origin\ヒスJJAP.opju&#10;PE Folder: /ヒスJJAP/Folder1/&#10;Short Name: Graph10">
            <a:extLst>
              <a:ext uri="{FF2B5EF4-FFF2-40B4-BE49-F238E27FC236}">
                <a16:creationId xmlns:a16="http://schemas.microsoft.com/office/drawing/2014/main" id="{271C4A7C-E3A2-FFA9-4722-F5E596642C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5624332"/>
              </p:ext>
            </p:extLst>
          </p:nvPr>
        </p:nvGraphicFramePr>
        <p:xfrm>
          <a:off x="7741919" y="3563429"/>
          <a:ext cx="2082247" cy="2893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6" imgW="5399523" imgH="7502306" progId="Origin95.Graph">
                  <p:embed/>
                </p:oleObj>
              </mc:Choice>
              <mc:Fallback>
                <p:oleObj name="Graph" r:id="rId6" imgW="5399523" imgH="7502306" progId="Origin95.Graph">
                  <p:embed/>
                  <p:pic>
                    <p:nvPicPr>
                      <p:cNvPr id="15" name="オブジェクト 14" descr="Project Path: C:\Users\koppe\OneDrive\ドキュメント\電磁研\Origin\ヒスJJAP.opju&#10;PE Folder: /ヒスJJAP/Folder1/&#10;Short Name: Graph10">
                        <a:extLst>
                          <a:ext uri="{FF2B5EF4-FFF2-40B4-BE49-F238E27FC236}">
                            <a16:creationId xmlns:a16="http://schemas.microsoft.com/office/drawing/2014/main" id="{271C4A7C-E3A2-FFA9-4722-F5E596642C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741919" y="3563429"/>
                        <a:ext cx="2082247" cy="2893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オブジェクト 15" descr="Project Path: C:\Users\koppe\OneDrive\ドキュメント\電磁研\Origin\ヒスJJAP.opju&#10;PE Folder: /ヒスJJAP/Folder1/maxEF/&#10;Short Name: maxEFGraph">
            <a:extLst>
              <a:ext uri="{FF2B5EF4-FFF2-40B4-BE49-F238E27FC236}">
                <a16:creationId xmlns:a16="http://schemas.microsoft.com/office/drawing/2014/main" id="{ADE128C8-9F3C-F339-B47E-6A0B5DF8345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5482712"/>
              </p:ext>
            </p:extLst>
          </p:nvPr>
        </p:nvGraphicFramePr>
        <p:xfrm>
          <a:off x="3826025" y="412534"/>
          <a:ext cx="4593651" cy="351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8" imgW="9802206" imgH="7502306" progId="Origin95.Graph">
                  <p:embed/>
                </p:oleObj>
              </mc:Choice>
              <mc:Fallback>
                <p:oleObj name="Graph" r:id="rId8" imgW="9802206" imgH="7502306" progId="Origin95.Graph">
                  <p:embed/>
                  <p:pic>
                    <p:nvPicPr>
                      <p:cNvPr id="16" name="オブジェクト 15" descr="Project Path: C:\Users\koppe\OneDrive\ドキュメント\電磁研\Origin\ヒスJJAP.opju&#10;PE Folder: /ヒスJJAP/Folder1/maxEF/&#10;Short Name: maxEFGraph">
                        <a:extLst>
                          <a:ext uri="{FF2B5EF4-FFF2-40B4-BE49-F238E27FC236}">
                            <a16:creationId xmlns:a16="http://schemas.microsoft.com/office/drawing/2014/main" id="{ADE128C8-9F3C-F339-B47E-6A0B5DF8345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826025" y="412534"/>
                        <a:ext cx="4593651" cy="3516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オブジェクト 16" descr="Project Path: C:\Users\koppe\OneDrive\ドキュメント\電磁研\Origin\ヒスJJAP.opju&#10;PE Folder: /ヒスJJAP/Folder1/maxEF/&#10;Short Name: Graph11">
            <a:extLst>
              <a:ext uri="{FF2B5EF4-FFF2-40B4-BE49-F238E27FC236}">
                <a16:creationId xmlns:a16="http://schemas.microsoft.com/office/drawing/2014/main" id="{22EE6F07-8513-92EF-DE4D-3FFED6AC03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3666421"/>
              </p:ext>
            </p:extLst>
          </p:nvPr>
        </p:nvGraphicFramePr>
        <p:xfrm>
          <a:off x="7478025" y="400961"/>
          <a:ext cx="4593650" cy="351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0" imgW="9802206" imgH="7502306" progId="Origin95.Graph">
                  <p:embed/>
                </p:oleObj>
              </mc:Choice>
              <mc:Fallback>
                <p:oleObj name="Graph" r:id="rId10" imgW="9802206" imgH="7502306" progId="Origin95.Graph">
                  <p:embed/>
                  <p:pic>
                    <p:nvPicPr>
                      <p:cNvPr id="17" name="オブジェクト 16" descr="Project Path: C:\Users\koppe\OneDrive\ドキュメント\電磁研\Origin\ヒスJJAP.opju&#10;PE Folder: /ヒスJJAP/Folder1/maxEF/&#10;Short Name: Graph11">
                        <a:extLst>
                          <a:ext uri="{FF2B5EF4-FFF2-40B4-BE49-F238E27FC236}">
                            <a16:creationId xmlns:a16="http://schemas.microsoft.com/office/drawing/2014/main" id="{22EE6F07-8513-92EF-DE4D-3FFED6AC032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78025" y="400961"/>
                        <a:ext cx="4593650" cy="3516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オブジェクト 17" descr="Project Path: C:\Users\koppe\OneDrive\ドキュメント\電磁研\Origin\ヒスJJAP.opju&#10;PE Folder: /ヒスJJAP/Folder1/3000VFreq/&#10;Short Name: Graph1">
            <a:extLst>
              <a:ext uri="{FF2B5EF4-FFF2-40B4-BE49-F238E27FC236}">
                <a16:creationId xmlns:a16="http://schemas.microsoft.com/office/drawing/2014/main" id="{7BFF2B24-0BF0-F3E1-1AE9-278F1B37D73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9124082"/>
              </p:ext>
            </p:extLst>
          </p:nvPr>
        </p:nvGraphicFramePr>
        <p:xfrm>
          <a:off x="120325" y="420642"/>
          <a:ext cx="4567937" cy="3496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2" imgW="9802206" imgH="7502306" progId="Origin95.Graph">
                  <p:embed/>
                </p:oleObj>
              </mc:Choice>
              <mc:Fallback>
                <p:oleObj name="Graph" r:id="rId12" imgW="9802206" imgH="7502306" progId="Origin95.Graph">
                  <p:embed/>
                  <p:pic>
                    <p:nvPicPr>
                      <p:cNvPr id="18" name="オブジェクト 17" descr="Project Path: C:\Users\koppe\OneDrive\ドキュメント\電磁研\Origin\ヒスJJAP.opju&#10;PE Folder: /ヒスJJAP/Folder1/3000VFreq/&#10;Short Name: Graph1">
                        <a:extLst>
                          <a:ext uri="{FF2B5EF4-FFF2-40B4-BE49-F238E27FC236}">
                            <a16:creationId xmlns:a16="http://schemas.microsoft.com/office/drawing/2014/main" id="{7BFF2B24-0BF0-F3E1-1AE9-278F1B37D7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0325" y="420642"/>
                        <a:ext cx="4567937" cy="3496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94010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20DFDDD-73CC-0CC3-6E87-FD1C03DB2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5655"/>
            <a:ext cx="12192000" cy="320892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4252FBD-73E4-C8E4-ABE6-00C462E1076E}"/>
              </a:ext>
            </a:extLst>
          </p:cNvPr>
          <p:cNvSpPr txBox="1"/>
          <p:nvPr/>
        </p:nvSpPr>
        <p:spPr>
          <a:xfrm>
            <a:off x="0" y="1675655"/>
            <a:ext cx="168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B7D055A-F397-4AC2-1663-43E9C054DE2A}"/>
              </a:ext>
            </a:extLst>
          </p:cNvPr>
          <p:cNvSpPr txBox="1"/>
          <p:nvPr/>
        </p:nvSpPr>
        <p:spPr>
          <a:xfrm>
            <a:off x="6364515" y="1675655"/>
            <a:ext cx="168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図 5" descr="棒, 屋内, 水, 犬 が含まれている画像&#10;&#10;自動的に生成された説明">
            <a:extLst>
              <a:ext uri="{FF2B5EF4-FFF2-40B4-BE49-F238E27FC236}">
                <a16:creationId xmlns:a16="http://schemas.microsoft.com/office/drawing/2014/main" id="{BA5C41EB-B01F-D1E4-3D87-A7BC275A0E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33" t="50000" r="20351" b="18316"/>
          <a:stretch/>
        </p:blipFill>
        <p:spPr>
          <a:xfrm>
            <a:off x="9163251" y="3836130"/>
            <a:ext cx="1915428" cy="904619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F2236DC-4E86-BEE7-33C7-C651203D29C2}"/>
              </a:ext>
            </a:extLst>
          </p:cNvPr>
          <p:cNvSpPr txBox="1"/>
          <p:nvPr/>
        </p:nvSpPr>
        <p:spPr>
          <a:xfrm>
            <a:off x="8978765" y="3374465"/>
            <a:ext cx="168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8952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35A67C6F-673D-0C52-D0D8-A97A97025F55}"/>
              </a:ext>
            </a:extLst>
          </p:cNvPr>
          <p:cNvSpPr/>
          <p:nvPr/>
        </p:nvSpPr>
        <p:spPr>
          <a:xfrm>
            <a:off x="5315998" y="1520183"/>
            <a:ext cx="1037816" cy="109938"/>
          </a:xfrm>
          <a:custGeom>
            <a:avLst/>
            <a:gdLst>
              <a:gd name="connsiteX0" fmla="*/ 0 w 1037816"/>
              <a:gd name="connsiteY0" fmla="*/ 0 h 109938"/>
              <a:gd name="connsiteX1" fmla="*/ 1037816 w 1037816"/>
              <a:gd name="connsiteY1" fmla="*/ 0 h 109938"/>
              <a:gd name="connsiteX2" fmla="*/ 1037816 w 1037816"/>
              <a:gd name="connsiteY2" fmla="*/ 109939 h 109938"/>
              <a:gd name="connsiteX3" fmla="*/ 0 w 1037816"/>
              <a:gd name="connsiteY3" fmla="*/ 109939 h 109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7816" h="109938">
                <a:moveTo>
                  <a:pt x="0" y="0"/>
                </a:moveTo>
                <a:lnTo>
                  <a:pt x="1037816" y="0"/>
                </a:lnTo>
                <a:lnTo>
                  <a:pt x="1037816" y="109939"/>
                </a:lnTo>
                <a:lnTo>
                  <a:pt x="0" y="109939"/>
                </a:lnTo>
                <a:close/>
              </a:path>
            </a:pathLst>
          </a:custGeom>
          <a:solidFill>
            <a:srgbClr val="B3B3B3"/>
          </a:solidFill>
          <a:ln w="2877" cap="flat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11C8262F-63A7-9BA0-AE1E-AD3A7B1A6758}"/>
              </a:ext>
            </a:extLst>
          </p:cNvPr>
          <p:cNvSpPr/>
          <p:nvPr/>
        </p:nvSpPr>
        <p:spPr>
          <a:xfrm>
            <a:off x="5715151" y="1634323"/>
            <a:ext cx="550159" cy="23632"/>
          </a:xfrm>
          <a:custGeom>
            <a:avLst/>
            <a:gdLst>
              <a:gd name="connsiteX0" fmla="*/ 0 w 550159"/>
              <a:gd name="connsiteY0" fmla="*/ 0 h 23632"/>
              <a:gd name="connsiteX1" fmla="*/ 550159 w 550159"/>
              <a:gd name="connsiteY1" fmla="*/ 0 h 23632"/>
              <a:gd name="connsiteX2" fmla="*/ 550159 w 550159"/>
              <a:gd name="connsiteY2" fmla="*/ 23633 h 23632"/>
              <a:gd name="connsiteX3" fmla="*/ 0 w 550159"/>
              <a:gd name="connsiteY3" fmla="*/ 23633 h 2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159" h="23632">
                <a:moveTo>
                  <a:pt x="0" y="0"/>
                </a:moveTo>
                <a:lnTo>
                  <a:pt x="550159" y="0"/>
                </a:lnTo>
                <a:lnTo>
                  <a:pt x="550159" y="23633"/>
                </a:lnTo>
                <a:lnTo>
                  <a:pt x="0" y="23633"/>
                </a:lnTo>
                <a:close/>
              </a:path>
            </a:pathLst>
          </a:custGeom>
          <a:solidFill>
            <a:srgbClr val="FFFFFF"/>
          </a:solidFill>
          <a:ln w="6303" cap="flat">
            <a:solidFill>
              <a:srgbClr val="999999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B00C222C-DF69-3E04-14F8-7CF095F85D0C}"/>
              </a:ext>
            </a:extLst>
          </p:cNvPr>
          <p:cNvSpPr/>
          <p:nvPr/>
        </p:nvSpPr>
        <p:spPr>
          <a:xfrm>
            <a:off x="5716065" y="1492933"/>
            <a:ext cx="550159" cy="23632"/>
          </a:xfrm>
          <a:custGeom>
            <a:avLst/>
            <a:gdLst>
              <a:gd name="connsiteX0" fmla="*/ 0 w 550159"/>
              <a:gd name="connsiteY0" fmla="*/ 0 h 23632"/>
              <a:gd name="connsiteX1" fmla="*/ 550159 w 550159"/>
              <a:gd name="connsiteY1" fmla="*/ 0 h 23632"/>
              <a:gd name="connsiteX2" fmla="*/ 550159 w 550159"/>
              <a:gd name="connsiteY2" fmla="*/ 23633 h 23632"/>
              <a:gd name="connsiteX3" fmla="*/ 0 w 550159"/>
              <a:gd name="connsiteY3" fmla="*/ 23633 h 23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159" h="23632">
                <a:moveTo>
                  <a:pt x="0" y="0"/>
                </a:moveTo>
                <a:lnTo>
                  <a:pt x="550159" y="0"/>
                </a:lnTo>
                <a:lnTo>
                  <a:pt x="550159" y="23633"/>
                </a:lnTo>
                <a:lnTo>
                  <a:pt x="0" y="23633"/>
                </a:lnTo>
                <a:close/>
              </a:path>
            </a:pathLst>
          </a:custGeom>
          <a:solidFill>
            <a:srgbClr val="FFFFFF"/>
          </a:solidFill>
          <a:ln w="6303" cap="flat">
            <a:solidFill>
              <a:srgbClr val="999999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" name="フリーフォーム: 図形 14">
            <a:extLst>
              <a:ext uri="{FF2B5EF4-FFF2-40B4-BE49-F238E27FC236}">
                <a16:creationId xmlns:a16="http://schemas.microsoft.com/office/drawing/2014/main" id="{31D45538-0855-0B2D-0F9F-8C8B6A52B856}"/>
              </a:ext>
            </a:extLst>
          </p:cNvPr>
          <p:cNvSpPr/>
          <p:nvPr/>
        </p:nvSpPr>
        <p:spPr>
          <a:xfrm>
            <a:off x="4872569" y="1660501"/>
            <a:ext cx="1573731" cy="133535"/>
          </a:xfrm>
          <a:custGeom>
            <a:avLst/>
            <a:gdLst>
              <a:gd name="connsiteX0" fmla="*/ 0 w 1573731"/>
              <a:gd name="connsiteY0" fmla="*/ 0 h 133535"/>
              <a:gd name="connsiteX1" fmla="*/ 1573732 w 1573731"/>
              <a:gd name="connsiteY1" fmla="*/ 0 h 133535"/>
              <a:gd name="connsiteX2" fmla="*/ 1573732 w 1573731"/>
              <a:gd name="connsiteY2" fmla="*/ 133535 h 133535"/>
              <a:gd name="connsiteX3" fmla="*/ 0 w 1573731"/>
              <a:gd name="connsiteY3" fmla="*/ 133535 h 133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3731" h="133535">
                <a:moveTo>
                  <a:pt x="0" y="0"/>
                </a:moveTo>
                <a:lnTo>
                  <a:pt x="1573732" y="0"/>
                </a:lnTo>
                <a:lnTo>
                  <a:pt x="1573732" y="133535"/>
                </a:lnTo>
                <a:lnTo>
                  <a:pt x="0" y="133535"/>
                </a:lnTo>
                <a:close/>
              </a:path>
            </a:pathLst>
          </a:custGeom>
          <a:solidFill>
            <a:srgbClr val="000000"/>
          </a:solidFill>
          <a:ln w="1563" cap="flat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" name="フリーフォーム: 図形 15">
            <a:extLst>
              <a:ext uri="{FF2B5EF4-FFF2-40B4-BE49-F238E27FC236}">
                <a16:creationId xmlns:a16="http://schemas.microsoft.com/office/drawing/2014/main" id="{D6FCF74F-62E4-F322-800E-1A2A0CC1F50E}"/>
              </a:ext>
            </a:extLst>
          </p:cNvPr>
          <p:cNvSpPr/>
          <p:nvPr/>
        </p:nvSpPr>
        <p:spPr>
          <a:xfrm>
            <a:off x="4870925" y="1328810"/>
            <a:ext cx="1816540" cy="23090"/>
          </a:xfrm>
          <a:custGeom>
            <a:avLst/>
            <a:gdLst>
              <a:gd name="connsiteX0" fmla="*/ 0 w 1816540"/>
              <a:gd name="connsiteY0" fmla="*/ 0 h 23090"/>
              <a:gd name="connsiteX1" fmla="*/ 1816541 w 1816540"/>
              <a:gd name="connsiteY1" fmla="*/ 0 h 2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16540" h="23090">
                <a:moveTo>
                  <a:pt x="0" y="0"/>
                </a:moveTo>
                <a:lnTo>
                  <a:pt x="1816541" y="0"/>
                </a:lnTo>
              </a:path>
            </a:pathLst>
          </a:custGeom>
          <a:solidFill>
            <a:srgbClr val="D3BC5F"/>
          </a:solidFill>
          <a:ln w="10389" cap="flat">
            <a:solidFill>
              <a:srgbClr val="504416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D92698E3-8D0D-1ABC-E609-94CDE84F2325}"/>
              </a:ext>
            </a:extLst>
          </p:cNvPr>
          <p:cNvSpPr/>
          <p:nvPr/>
        </p:nvSpPr>
        <p:spPr>
          <a:xfrm>
            <a:off x="5223708" y="1438754"/>
            <a:ext cx="167597" cy="219966"/>
          </a:xfrm>
          <a:custGeom>
            <a:avLst/>
            <a:gdLst>
              <a:gd name="connsiteX0" fmla="*/ 167598 w 167597"/>
              <a:gd name="connsiteY0" fmla="*/ 82502 h 219966"/>
              <a:gd name="connsiteX1" fmla="*/ 30142 w 167597"/>
              <a:gd name="connsiteY1" fmla="*/ 36683 h 219966"/>
              <a:gd name="connsiteX2" fmla="*/ 2652 w 167597"/>
              <a:gd name="connsiteY2" fmla="*/ 219967 h 219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597" h="219966">
                <a:moveTo>
                  <a:pt x="167598" y="82502"/>
                </a:moveTo>
                <a:cubicBezTo>
                  <a:pt x="167598" y="82502"/>
                  <a:pt x="72907" y="-67178"/>
                  <a:pt x="30142" y="36683"/>
                </a:cubicBezTo>
                <a:cubicBezTo>
                  <a:pt x="-12622" y="140543"/>
                  <a:pt x="2652" y="219967"/>
                  <a:pt x="2652" y="219967"/>
                </a:cubicBezTo>
              </a:path>
            </a:pathLst>
          </a:custGeom>
          <a:noFill/>
          <a:ln w="610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" name="フリーフォーム: 図形 17">
            <a:extLst>
              <a:ext uri="{FF2B5EF4-FFF2-40B4-BE49-F238E27FC236}">
                <a16:creationId xmlns:a16="http://schemas.microsoft.com/office/drawing/2014/main" id="{358ACCCC-F784-ACFE-0C3E-909D191B135F}"/>
              </a:ext>
            </a:extLst>
          </p:cNvPr>
          <p:cNvSpPr/>
          <p:nvPr/>
        </p:nvSpPr>
        <p:spPr>
          <a:xfrm>
            <a:off x="5378234" y="1508185"/>
            <a:ext cx="23089" cy="23090"/>
          </a:xfrm>
          <a:custGeom>
            <a:avLst/>
            <a:gdLst>
              <a:gd name="connsiteX0" fmla="*/ 23090 w 23089"/>
              <a:gd name="connsiteY0" fmla="*/ 11545 h 23090"/>
              <a:gd name="connsiteX1" fmla="*/ 11545 w 23089"/>
              <a:gd name="connsiteY1" fmla="*/ 23091 h 23090"/>
              <a:gd name="connsiteX2" fmla="*/ 0 w 23089"/>
              <a:gd name="connsiteY2" fmla="*/ 11545 h 23090"/>
              <a:gd name="connsiteX3" fmla="*/ 11545 w 23089"/>
              <a:gd name="connsiteY3" fmla="*/ 0 h 23090"/>
              <a:gd name="connsiteX4" fmla="*/ 23090 w 23089"/>
              <a:gd name="connsiteY4" fmla="*/ 11545 h 2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89" h="23090">
                <a:moveTo>
                  <a:pt x="23090" y="11545"/>
                </a:moveTo>
                <a:cubicBezTo>
                  <a:pt x="23090" y="17922"/>
                  <a:pt x="17921" y="23091"/>
                  <a:pt x="11545" y="23091"/>
                </a:cubicBezTo>
                <a:cubicBezTo>
                  <a:pt x="5169" y="23091"/>
                  <a:pt x="0" y="17922"/>
                  <a:pt x="0" y="11545"/>
                </a:cubicBezTo>
                <a:cubicBezTo>
                  <a:pt x="0" y="5169"/>
                  <a:pt x="5169" y="0"/>
                  <a:pt x="11545" y="0"/>
                </a:cubicBezTo>
                <a:cubicBezTo>
                  <a:pt x="17921" y="0"/>
                  <a:pt x="23090" y="5169"/>
                  <a:pt x="23090" y="11545"/>
                </a:cubicBezTo>
                <a:close/>
              </a:path>
            </a:pathLst>
          </a:custGeom>
          <a:solidFill>
            <a:srgbClr val="000000"/>
          </a:solidFill>
          <a:ln w="150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" name="フリーフォーム: 図形 18">
            <a:extLst>
              <a:ext uri="{FF2B5EF4-FFF2-40B4-BE49-F238E27FC236}">
                <a16:creationId xmlns:a16="http://schemas.microsoft.com/office/drawing/2014/main" id="{7542A30D-327A-31EC-7D5A-4B75B7EEEFDD}"/>
              </a:ext>
            </a:extLst>
          </p:cNvPr>
          <p:cNvSpPr/>
          <p:nvPr/>
        </p:nvSpPr>
        <p:spPr>
          <a:xfrm>
            <a:off x="5751224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761F3A84-A421-2660-52B1-79D0402CDD82}"/>
              </a:ext>
            </a:extLst>
          </p:cNvPr>
          <p:cNvSpPr/>
          <p:nvPr/>
        </p:nvSpPr>
        <p:spPr>
          <a:xfrm>
            <a:off x="5801051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2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2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" name="フリーフォーム: 図形 20">
            <a:extLst>
              <a:ext uri="{FF2B5EF4-FFF2-40B4-BE49-F238E27FC236}">
                <a16:creationId xmlns:a16="http://schemas.microsoft.com/office/drawing/2014/main" id="{38C16D50-CA35-E465-2961-39CC1B22EBC1}"/>
              </a:ext>
            </a:extLst>
          </p:cNvPr>
          <p:cNvSpPr/>
          <p:nvPr/>
        </p:nvSpPr>
        <p:spPr>
          <a:xfrm>
            <a:off x="5216341" y="1647176"/>
            <a:ext cx="23089" cy="23090"/>
          </a:xfrm>
          <a:custGeom>
            <a:avLst/>
            <a:gdLst>
              <a:gd name="connsiteX0" fmla="*/ 23090 w 23089"/>
              <a:gd name="connsiteY0" fmla="*/ 11545 h 23090"/>
              <a:gd name="connsiteX1" fmla="*/ 11545 w 23089"/>
              <a:gd name="connsiteY1" fmla="*/ 23091 h 23090"/>
              <a:gd name="connsiteX2" fmla="*/ 0 w 23089"/>
              <a:gd name="connsiteY2" fmla="*/ 11545 h 23090"/>
              <a:gd name="connsiteX3" fmla="*/ 11545 w 23089"/>
              <a:gd name="connsiteY3" fmla="*/ 0 h 23090"/>
              <a:gd name="connsiteX4" fmla="*/ 23090 w 23089"/>
              <a:gd name="connsiteY4" fmla="*/ 11545 h 2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89" h="23090">
                <a:moveTo>
                  <a:pt x="23090" y="11545"/>
                </a:moveTo>
                <a:cubicBezTo>
                  <a:pt x="23090" y="17922"/>
                  <a:pt x="17921" y="23091"/>
                  <a:pt x="11545" y="23091"/>
                </a:cubicBezTo>
                <a:cubicBezTo>
                  <a:pt x="5169" y="23091"/>
                  <a:pt x="0" y="17922"/>
                  <a:pt x="0" y="11545"/>
                </a:cubicBezTo>
                <a:cubicBezTo>
                  <a:pt x="0" y="5169"/>
                  <a:pt x="5169" y="0"/>
                  <a:pt x="11545" y="0"/>
                </a:cubicBezTo>
                <a:cubicBezTo>
                  <a:pt x="17921" y="0"/>
                  <a:pt x="23090" y="5169"/>
                  <a:pt x="23090" y="11545"/>
                </a:cubicBezTo>
                <a:close/>
              </a:path>
            </a:pathLst>
          </a:custGeom>
          <a:solidFill>
            <a:srgbClr val="000000"/>
          </a:solidFill>
          <a:ln w="150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2" name="フリーフォーム: 図形 21">
            <a:extLst>
              <a:ext uri="{FF2B5EF4-FFF2-40B4-BE49-F238E27FC236}">
                <a16:creationId xmlns:a16="http://schemas.microsoft.com/office/drawing/2014/main" id="{893FAF8F-ECE1-6A50-A38B-404FE8EE029F}"/>
              </a:ext>
            </a:extLst>
          </p:cNvPr>
          <p:cNvSpPr/>
          <p:nvPr/>
        </p:nvSpPr>
        <p:spPr>
          <a:xfrm>
            <a:off x="6449226" y="1728019"/>
            <a:ext cx="187904" cy="23090"/>
          </a:xfrm>
          <a:custGeom>
            <a:avLst/>
            <a:gdLst>
              <a:gd name="connsiteX0" fmla="*/ 0 w 187904"/>
              <a:gd name="connsiteY0" fmla="*/ 0 h 23090"/>
              <a:gd name="connsiteX1" fmla="*/ 187904 w 187904"/>
              <a:gd name="connsiteY1" fmla="*/ 0 h 2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7904" h="23090">
                <a:moveTo>
                  <a:pt x="0" y="0"/>
                </a:moveTo>
                <a:lnTo>
                  <a:pt x="187904" y="0"/>
                </a:lnTo>
              </a:path>
            </a:pathLst>
          </a:custGeom>
          <a:noFill/>
          <a:ln w="610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" name="フリーフォーム: 図形 22">
            <a:extLst>
              <a:ext uri="{FF2B5EF4-FFF2-40B4-BE49-F238E27FC236}">
                <a16:creationId xmlns:a16="http://schemas.microsoft.com/office/drawing/2014/main" id="{55DF3780-7F24-4E92-1FEA-F52365FDBC3F}"/>
              </a:ext>
            </a:extLst>
          </p:cNvPr>
          <p:cNvSpPr/>
          <p:nvPr/>
        </p:nvSpPr>
        <p:spPr>
          <a:xfrm>
            <a:off x="4769894" y="1730178"/>
            <a:ext cx="107995" cy="23090"/>
          </a:xfrm>
          <a:custGeom>
            <a:avLst/>
            <a:gdLst>
              <a:gd name="connsiteX0" fmla="*/ 0 w 107995"/>
              <a:gd name="connsiteY0" fmla="*/ 0 h 23090"/>
              <a:gd name="connsiteX1" fmla="*/ 107995 w 107995"/>
              <a:gd name="connsiteY1" fmla="*/ 0 h 2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995" h="23090">
                <a:moveTo>
                  <a:pt x="0" y="0"/>
                </a:moveTo>
                <a:lnTo>
                  <a:pt x="107995" y="0"/>
                </a:lnTo>
              </a:path>
            </a:pathLst>
          </a:custGeom>
          <a:noFill/>
          <a:ln w="611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6F56B106-B6DF-1F4E-6112-4C3187C2B8F9}"/>
              </a:ext>
            </a:extLst>
          </p:cNvPr>
          <p:cNvSpPr/>
          <p:nvPr/>
        </p:nvSpPr>
        <p:spPr>
          <a:xfrm>
            <a:off x="4735686" y="1488093"/>
            <a:ext cx="68040" cy="23090"/>
          </a:xfrm>
          <a:custGeom>
            <a:avLst/>
            <a:gdLst>
              <a:gd name="connsiteX0" fmla="*/ 0 w 68040"/>
              <a:gd name="connsiteY0" fmla="*/ 0 h 23090"/>
              <a:gd name="connsiteX1" fmla="*/ 68041 w 68040"/>
              <a:gd name="connsiteY1" fmla="*/ 0 h 2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8040" h="23090">
                <a:moveTo>
                  <a:pt x="0" y="0"/>
                </a:moveTo>
                <a:lnTo>
                  <a:pt x="68041" y="0"/>
                </a:lnTo>
              </a:path>
            </a:pathLst>
          </a:custGeom>
          <a:noFill/>
          <a:ln w="5979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0F588A69-61AB-464D-7BE6-F5D95FFD213F}"/>
              </a:ext>
            </a:extLst>
          </p:cNvPr>
          <p:cNvSpPr/>
          <p:nvPr/>
        </p:nvSpPr>
        <p:spPr>
          <a:xfrm>
            <a:off x="4755594" y="1517204"/>
            <a:ext cx="28331" cy="23090"/>
          </a:xfrm>
          <a:custGeom>
            <a:avLst/>
            <a:gdLst>
              <a:gd name="connsiteX0" fmla="*/ 0 w 28331"/>
              <a:gd name="connsiteY0" fmla="*/ 0 h 23090"/>
              <a:gd name="connsiteX1" fmla="*/ 28331 w 28331"/>
              <a:gd name="connsiteY1" fmla="*/ 0 h 2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331" h="23090">
                <a:moveTo>
                  <a:pt x="0" y="0"/>
                </a:moveTo>
                <a:lnTo>
                  <a:pt x="28331" y="0"/>
                </a:lnTo>
              </a:path>
            </a:pathLst>
          </a:custGeom>
          <a:noFill/>
          <a:ln w="611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D8B8AC3D-3B0B-D876-1681-92717636CCFD}"/>
              </a:ext>
            </a:extLst>
          </p:cNvPr>
          <p:cNvSpPr/>
          <p:nvPr/>
        </p:nvSpPr>
        <p:spPr>
          <a:xfrm>
            <a:off x="4769894" y="1328879"/>
            <a:ext cx="107995" cy="23090"/>
          </a:xfrm>
          <a:custGeom>
            <a:avLst/>
            <a:gdLst>
              <a:gd name="connsiteX0" fmla="*/ 0 w 107995"/>
              <a:gd name="connsiteY0" fmla="*/ 0 h 23090"/>
              <a:gd name="connsiteX1" fmla="*/ 107995 w 107995"/>
              <a:gd name="connsiteY1" fmla="*/ 0 h 2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7995" h="23090">
                <a:moveTo>
                  <a:pt x="0" y="0"/>
                </a:moveTo>
                <a:lnTo>
                  <a:pt x="107995" y="0"/>
                </a:lnTo>
              </a:path>
            </a:pathLst>
          </a:custGeom>
          <a:noFill/>
          <a:ln w="611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345A7852-546F-421A-6E01-545F42D6CAA0}"/>
              </a:ext>
            </a:extLst>
          </p:cNvPr>
          <p:cNvSpPr/>
          <p:nvPr/>
        </p:nvSpPr>
        <p:spPr>
          <a:xfrm>
            <a:off x="4769894" y="1518744"/>
            <a:ext cx="23089" cy="213694"/>
          </a:xfrm>
          <a:custGeom>
            <a:avLst/>
            <a:gdLst>
              <a:gd name="connsiteX0" fmla="*/ 0 w 23089"/>
              <a:gd name="connsiteY0" fmla="*/ 0 h 213694"/>
              <a:gd name="connsiteX1" fmla="*/ 0 w 23089"/>
              <a:gd name="connsiteY1" fmla="*/ 213695 h 213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089" h="213694">
                <a:moveTo>
                  <a:pt x="0" y="0"/>
                </a:moveTo>
                <a:lnTo>
                  <a:pt x="0" y="213695"/>
                </a:lnTo>
              </a:path>
            </a:pathLst>
          </a:custGeom>
          <a:noFill/>
          <a:ln w="64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8" name="フリーフォーム: 図形 27">
            <a:extLst>
              <a:ext uri="{FF2B5EF4-FFF2-40B4-BE49-F238E27FC236}">
                <a16:creationId xmlns:a16="http://schemas.microsoft.com/office/drawing/2014/main" id="{EDE2575F-BFEF-0E11-7D00-B417A27FDC91}"/>
              </a:ext>
            </a:extLst>
          </p:cNvPr>
          <p:cNvSpPr/>
          <p:nvPr/>
        </p:nvSpPr>
        <p:spPr>
          <a:xfrm>
            <a:off x="4769894" y="1326549"/>
            <a:ext cx="23089" cy="161343"/>
          </a:xfrm>
          <a:custGeom>
            <a:avLst/>
            <a:gdLst>
              <a:gd name="connsiteX0" fmla="*/ 0 w 23089"/>
              <a:gd name="connsiteY0" fmla="*/ 0 h 161343"/>
              <a:gd name="connsiteX1" fmla="*/ 0 w 23089"/>
              <a:gd name="connsiteY1" fmla="*/ 161343 h 161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089" h="161343">
                <a:moveTo>
                  <a:pt x="0" y="0"/>
                </a:moveTo>
                <a:lnTo>
                  <a:pt x="0" y="161343"/>
                </a:lnTo>
              </a:path>
            </a:pathLst>
          </a:custGeom>
          <a:noFill/>
          <a:ln w="611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9" name="フリーフォーム: 図形 28">
            <a:extLst>
              <a:ext uri="{FF2B5EF4-FFF2-40B4-BE49-F238E27FC236}">
                <a16:creationId xmlns:a16="http://schemas.microsoft.com/office/drawing/2014/main" id="{0FC1CC44-54AE-334C-F96D-E77FE437FCE5}"/>
              </a:ext>
            </a:extLst>
          </p:cNvPr>
          <p:cNvSpPr/>
          <p:nvPr/>
        </p:nvSpPr>
        <p:spPr>
          <a:xfrm>
            <a:off x="6637131" y="1661058"/>
            <a:ext cx="23089" cy="133920"/>
          </a:xfrm>
          <a:custGeom>
            <a:avLst/>
            <a:gdLst>
              <a:gd name="connsiteX0" fmla="*/ 0 w 23089"/>
              <a:gd name="connsiteY0" fmla="*/ 0 h 133920"/>
              <a:gd name="connsiteX1" fmla="*/ 0 w 23089"/>
              <a:gd name="connsiteY1" fmla="*/ 133920 h 13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089" h="133920">
                <a:moveTo>
                  <a:pt x="0" y="0"/>
                </a:moveTo>
                <a:lnTo>
                  <a:pt x="0" y="133920"/>
                </a:lnTo>
              </a:path>
            </a:pathLst>
          </a:custGeom>
          <a:noFill/>
          <a:ln w="610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0" name="フリーフォーム: 図形 29">
            <a:extLst>
              <a:ext uri="{FF2B5EF4-FFF2-40B4-BE49-F238E27FC236}">
                <a16:creationId xmlns:a16="http://schemas.microsoft.com/office/drawing/2014/main" id="{6B3830D5-13D2-A330-24BC-F59327186857}"/>
              </a:ext>
            </a:extLst>
          </p:cNvPr>
          <p:cNvSpPr/>
          <p:nvPr/>
        </p:nvSpPr>
        <p:spPr>
          <a:xfrm>
            <a:off x="6660636" y="1679417"/>
            <a:ext cx="23089" cy="98552"/>
          </a:xfrm>
          <a:custGeom>
            <a:avLst/>
            <a:gdLst>
              <a:gd name="connsiteX0" fmla="*/ 0 w 23089"/>
              <a:gd name="connsiteY0" fmla="*/ 0 h 98552"/>
              <a:gd name="connsiteX1" fmla="*/ 0 w 23089"/>
              <a:gd name="connsiteY1" fmla="*/ 98552 h 98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089" h="98552">
                <a:moveTo>
                  <a:pt x="0" y="0"/>
                </a:moveTo>
                <a:lnTo>
                  <a:pt x="0" y="98552"/>
                </a:lnTo>
              </a:path>
            </a:pathLst>
          </a:custGeom>
          <a:noFill/>
          <a:ln w="610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1" name="フリーフォーム: 図形 30">
            <a:extLst>
              <a:ext uri="{FF2B5EF4-FFF2-40B4-BE49-F238E27FC236}">
                <a16:creationId xmlns:a16="http://schemas.microsoft.com/office/drawing/2014/main" id="{7386AA1B-1FEC-3EBA-45AC-B552930CDA0B}"/>
              </a:ext>
            </a:extLst>
          </p:cNvPr>
          <p:cNvSpPr/>
          <p:nvPr/>
        </p:nvSpPr>
        <p:spPr>
          <a:xfrm>
            <a:off x="6684118" y="1699398"/>
            <a:ext cx="23089" cy="59941"/>
          </a:xfrm>
          <a:custGeom>
            <a:avLst/>
            <a:gdLst>
              <a:gd name="connsiteX0" fmla="*/ 0 w 23089"/>
              <a:gd name="connsiteY0" fmla="*/ 0 h 59941"/>
              <a:gd name="connsiteX1" fmla="*/ 0 w 23089"/>
              <a:gd name="connsiteY1" fmla="*/ 59942 h 59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089" h="59941">
                <a:moveTo>
                  <a:pt x="0" y="0"/>
                </a:moveTo>
                <a:lnTo>
                  <a:pt x="0" y="59942"/>
                </a:lnTo>
              </a:path>
            </a:pathLst>
          </a:custGeom>
          <a:noFill/>
          <a:ln w="610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2" name="フリーフォーム: 図形 31">
            <a:extLst>
              <a:ext uri="{FF2B5EF4-FFF2-40B4-BE49-F238E27FC236}">
                <a16:creationId xmlns:a16="http://schemas.microsoft.com/office/drawing/2014/main" id="{8A4A4562-D11A-5CCC-80C8-E9E48ADAC0E4}"/>
              </a:ext>
            </a:extLst>
          </p:cNvPr>
          <p:cNvSpPr/>
          <p:nvPr/>
        </p:nvSpPr>
        <p:spPr>
          <a:xfrm>
            <a:off x="5747795" y="1484678"/>
            <a:ext cx="494621" cy="5400"/>
          </a:xfrm>
          <a:custGeom>
            <a:avLst/>
            <a:gdLst>
              <a:gd name="connsiteX0" fmla="*/ 0 w 494621"/>
              <a:gd name="connsiteY0" fmla="*/ 0 h 5400"/>
              <a:gd name="connsiteX1" fmla="*/ 494621 w 494621"/>
              <a:gd name="connsiteY1" fmla="*/ 0 h 5400"/>
              <a:gd name="connsiteX2" fmla="*/ 494621 w 494621"/>
              <a:gd name="connsiteY2" fmla="*/ 5400 h 5400"/>
              <a:gd name="connsiteX3" fmla="*/ 0 w 494621"/>
              <a:gd name="connsiteY3" fmla="*/ 5400 h 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621" h="5400">
                <a:moveTo>
                  <a:pt x="0" y="0"/>
                </a:moveTo>
                <a:lnTo>
                  <a:pt x="494621" y="0"/>
                </a:lnTo>
                <a:lnTo>
                  <a:pt x="494621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808000"/>
          </a:solidFill>
          <a:ln w="1501" cap="flat">
            <a:solidFill>
              <a:srgbClr val="808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3" name="フリーフォーム: 図形 32">
            <a:extLst>
              <a:ext uri="{FF2B5EF4-FFF2-40B4-BE49-F238E27FC236}">
                <a16:creationId xmlns:a16="http://schemas.microsoft.com/office/drawing/2014/main" id="{AC8AC680-C5F3-B3BA-7D70-6992E573ADFC}"/>
              </a:ext>
            </a:extLst>
          </p:cNvPr>
          <p:cNvSpPr/>
          <p:nvPr/>
        </p:nvSpPr>
        <p:spPr>
          <a:xfrm>
            <a:off x="5801956" y="1350552"/>
            <a:ext cx="16199" cy="99902"/>
          </a:xfrm>
          <a:custGeom>
            <a:avLst/>
            <a:gdLst>
              <a:gd name="connsiteX0" fmla="*/ 16200 w 16199"/>
              <a:gd name="connsiteY0" fmla="*/ 0 h 99902"/>
              <a:gd name="connsiteX1" fmla="*/ 0 w 16199"/>
              <a:gd name="connsiteY1" fmla="*/ 30780 h 99902"/>
              <a:gd name="connsiteX2" fmla="*/ 15659 w 16199"/>
              <a:gd name="connsiteY2" fmla="*/ 64262 h 99902"/>
              <a:gd name="connsiteX3" fmla="*/ 4860 w 16199"/>
              <a:gd name="connsiteY3" fmla="*/ 99903 h 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9" h="99902">
                <a:moveTo>
                  <a:pt x="16200" y="0"/>
                </a:moveTo>
                <a:lnTo>
                  <a:pt x="0" y="30780"/>
                </a:lnTo>
                <a:lnTo>
                  <a:pt x="15659" y="64262"/>
                </a:lnTo>
                <a:lnTo>
                  <a:pt x="4860" y="99903"/>
                </a:lnTo>
              </a:path>
            </a:pathLst>
          </a:custGeom>
          <a:noFill/>
          <a:ln w="6108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4" name="フリーフォーム: 図形 33">
            <a:extLst>
              <a:ext uri="{FF2B5EF4-FFF2-40B4-BE49-F238E27FC236}">
                <a16:creationId xmlns:a16="http://schemas.microsoft.com/office/drawing/2014/main" id="{7487BCF9-E496-5EB0-7A1B-084BBDD097A2}"/>
              </a:ext>
            </a:extLst>
          </p:cNvPr>
          <p:cNvSpPr/>
          <p:nvPr/>
        </p:nvSpPr>
        <p:spPr>
          <a:xfrm>
            <a:off x="5851454" y="1350552"/>
            <a:ext cx="16199" cy="99902"/>
          </a:xfrm>
          <a:custGeom>
            <a:avLst/>
            <a:gdLst>
              <a:gd name="connsiteX0" fmla="*/ 16200 w 16199"/>
              <a:gd name="connsiteY0" fmla="*/ 0 h 99902"/>
              <a:gd name="connsiteX1" fmla="*/ 0 w 16199"/>
              <a:gd name="connsiteY1" fmla="*/ 30780 h 99902"/>
              <a:gd name="connsiteX2" fmla="*/ 15659 w 16199"/>
              <a:gd name="connsiteY2" fmla="*/ 64262 h 99902"/>
              <a:gd name="connsiteX3" fmla="*/ 4860 w 16199"/>
              <a:gd name="connsiteY3" fmla="*/ 99903 h 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9" h="99902">
                <a:moveTo>
                  <a:pt x="16200" y="0"/>
                </a:moveTo>
                <a:lnTo>
                  <a:pt x="0" y="30780"/>
                </a:lnTo>
                <a:lnTo>
                  <a:pt x="15659" y="64262"/>
                </a:lnTo>
                <a:lnTo>
                  <a:pt x="4860" y="99903"/>
                </a:lnTo>
              </a:path>
            </a:pathLst>
          </a:custGeom>
          <a:noFill/>
          <a:ln w="6108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5" name="フリーフォーム: 図形 34">
            <a:extLst>
              <a:ext uri="{FF2B5EF4-FFF2-40B4-BE49-F238E27FC236}">
                <a16:creationId xmlns:a16="http://schemas.microsoft.com/office/drawing/2014/main" id="{C6552A62-05FD-CCD9-0F8A-7D6A50CBBB88}"/>
              </a:ext>
            </a:extLst>
          </p:cNvPr>
          <p:cNvSpPr/>
          <p:nvPr/>
        </p:nvSpPr>
        <p:spPr>
          <a:xfrm>
            <a:off x="5900951" y="1350552"/>
            <a:ext cx="16199" cy="99902"/>
          </a:xfrm>
          <a:custGeom>
            <a:avLst/>
            <a:gdLst>
              <a:gd name="connsiteX0" fmla="*/ 16200 w 16199"/>
              <a:gd name="connsiteY0" fmla="*/ 0 h 99902"/>
              <a:gd name="connsiteX1" fmla="*/ 0 w 16199"/>
              <a:gd name="connsiteY1" fmla="*/ 30780 h 99902"/>
              <a:gd name="connsiteX2" fmla="*/ 15659 w 16199"/>
              <a:gd name="connsiteY2" fmla="*/ 64262 h 99902"/>
              <a:gd name="connsiteX3" fmla="*/ 4860 w 16199"/>
              <a:gd name="connsiteY3" fmla="*/ 99903 h 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9" h="99902">
                <a:moveTo>
                  <a:pt x="16200" y="0"/>
                </a:moveTo>
                <a:lnTo>
                  <a:pt x="0" y="30780"/>
                </a:lnTo>
                <a:lnTo>
                  <a:pt x="15659" y="64262"/>
                </a:lnTo>
                <a:lnTo>
                  <a:pt x="4860" y="99903"/>
                </a:lnTo>
              </a:path>
            </a:pathLst>
          </a:custGeom>
          <a:noFill/>
          <a:ln w="6108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6" name="フリーフォーム: 図形 35">
            <a:extLst>
              <a:ext uri="{FF2B5EF4-FFF2-40B4-BE49-F238E27FC236}">
                <a16:creationId xmlns:a16="http://schemas.microsoft.com/office/drawing/2014/main" id="{E5BE78DC-5053-0C12-BBDC-3022866D80C6}"/>
              </a:ext>
            </a:extLst>
          </p:cNvPr>
          <p:cNvSpPr/>
          <p:nvPr/>
        </p:nvSpPr>
        <p:spPr>
          <a:xfrm>
            <a:off x="5950451" y="1350552"/>
            <a:ext cx="16197" cy="99902"/>
          </a:xfrm>
          <a:custGeom>
            <a:avLst/>
            <a:gdLst>
              <a:gd name="connsiteX0" fmla="*/ 16197 w 16197"/>
              <a:gd name="connsiteY0" fmla="*/ 0 h 99902"/>
              <a:gd name="connsiteX1" fmla="*/ 0 w 16197"/>
              <a:gd name="connsiteY1" fmla="*/ 30780 h 99902"/>
              <a:gd name="connsiteX2" fmla="*/ 15657 w 16197"/>
              <a:gd name="connsiteY2" fmla="*/ 64262 h 99902"/>
              <a:gd name="connsiteX3" fmla="*/ 4858 w 16197"/>
              <a:gd name="connsiteY3" fmla="*/ 99903 h 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7" h="99902">
                <a:moveTo>
                  <a:pt x="16197" y="0"/>
                </a:moveTo>
                <a:lnTo>
                  <a:pt x="0" y="30780"/>
                </a:lnTo>
                <a:lnTo>
                  <a:pt x="15657" y="64262"/>
                </a:lnTo>
                <a:lnTo>
                  <a:pt x="4858" y="99903"/>
                </a:lnTo>
              </a:path>
            </a:pathLst>
          </a:custGeom>
          <a:noFill/>
          <a:ln w="6108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7" name="フリーフォーム: 図形 36">
            <a:extLst>
              <a:ext uri="{FF2B5EF4-FFF2-40B4-BE49-F238E27FC236}">
                <a16:creationId xmlns:a16="http://schemas.microsoft.com/office/drawing/2014/main" id="{E6B734B4-207A-3717-2047-99A8336EB0B8}"/>
              </a:ext>
            </a:extLst>
          </p:cNvPr>
          <p:cNvSpPr/>
          <p:nvPr/>
        </p:nvSpPr>
        <p:spPr>
          <a:xfrm>
            <a:off x="5999946" y="1350552"/>
            <a:ext cx="16209" cy="99902"/>
          </a:xfrm>
          <a:custGeom>
            <a:avLst/>
            <a:gdLst>
              <a:gd name="connsiteX0" fmla="*/ 16209 w 16209"/>
              <a:gd name="connsiteY0" fmla="*/ 0 h 99902"/>
              <a:gd name="connsiteX1" fmla="*/ 0 w 16209"/>
              <a:gd name="connsiteY1" fmla="*/ 30780 h 99902"/>
              <a:gd name="connsiteX2" fmla="*/ 15655 w 16209"/>
              <a:gd name="connsiteY2" fmla="*/ 64262 h 99902"/>
              <a:gd name="connsiteX3" fmla="*/ 4872 w 16209"/>
              <a:gd name="connsiteY3" fmla="*/ 99903 h 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09" h="99902">
                <a:moveTo>
                  <a:pt x="16209" y="0"/>
                </a:moveTo>
                <a:lnTo>
                  <a:pt x="0" y="30780"/>
                </a:lnTo>
                <a:lnTo>
                  <a:pt x="15655" y="64262"/>
                </a:lnTo>
                <a:lnTo>
                  <a:pt x="4872" y="99903"/>
                </a:lnTo>
              </a:path>
            </a:pathLst>
          </a:custGeom>
          <a:noFill/>
          <a:ln w="6108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8" name="フリーフォーム: 図形 37">
            <a:extLst>
              <a:ext uri="{FF2B5EF4-FFF2-40B4-BE49-F238E27FC236}">
                <a16:creationId xmlns:a16="http://schemas.microsoft.com/office/drawing/2014/main" id="{D7C46B89-AAF0-7C19-241F-B36DBA3970E6}"/>
              </a:ext>
            </a:extLst>
          </p:cNvPr>
          <p:cNvSpPr/>
          <p:nvPr/>
        </p:nvSpPr>
        <p:spPr>
          <a:xfrm>
            <a:off x="6049451" y="1350552"/>
            <a:ext cx="16185" cy="99902"/>
          </a:xfrm>
          <a:custGeom>
            <a:avLst/>
            <a:gdLst>
              <a:gd name="connsiteX0" fmla="*/ 16186 w 16185"/>
              <a:gd name="connsiteY0" fmla="*/ 0 h 99902"/>
              <a:gd name="connsiteX1" fmla="*/ 0 w 16185"/>
              <a:gd name="connsiteY1" fmla="*/ 30780 h 99902"/>
              <a:gd name="connsiteX2" fmla="*/ 15655 w 16185"/>
              <a:gd name="connsiteY2" fmla="*/ 64262 h 99902"/>
              <a:gd name="connsiteX3" fmla="*/ 4849 w 16185"/>
              <a:gd name="connsiteY3" fmla="*/ 99903 h 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85" h="99902">
                <a:moveTo>
                  <a:pt x="16186" y="0"/>
                </a:moveTo>
                <a:lnTo>
                  <a:pt x="0" y="30780"/>
                </a:lnTo>
                <a:lnTo>
                  <a:pt x="15655" y="64262"/>
                </a:lnTo>
                <a:lnTo>
                  <a:pt x="4849" y="99903"/>
                </a:lnTo>
              </a:path>
            </a:pathLst>
          </a:custGeom>
          <a:noFill/>
          <a:ln w="6108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39" name="フリーフォーム: 図形 38">
            <a:extLst>
              <a:ext uri="{FF2B5EF4-FFF2-40B4-BE49-F238E27FC236}">
                <a16:creationId xmlns:a16="http://schemas.microsoft.com/office/drawing/2014/main" id="{9B450CA5-F3F2-A154-C7F8-E667121D2EAC}"/>
              </a:ext>
            </a:extLst>
          </p:cNvPr>
          <p:cNvSpPr/>
          <p:nvPr/>
        </p:nvSpPr>
        <p:spPr>
          <a:xfrm>
            <a:off x="6098955" y="1350552"/>
            <a:ext cx="16185" cy="99902"/>
          </a:xfrm>
          <a:custGeom>
            <a:avLst/>
            <a:gdLst>
              <a:gd name="connsiteX0" fmla="*/ 16186 w 16185"/>
              <a:gd name="connsiteY0" fmla="*/ 0 h 99902"/>
              <a:gd name="connsiteX1" fmla="*/ 0 w 16185"/>
              <a:gd name="connsiteY1" fmla="*/ 30780 h 99902"/>
              <a:gd name="connsiteX2" fmla="*/ 15655 w 16185"/>
              <a:gd name="connsiteY2" fmla="*/ 64262 h 99902"/>
              <a:gd name="connsiteX3" fmla="*/ 4849 w 16185"/>
              <a:gd name="connsiteY3" fmla="*/ 99903 h 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85" h="99902">
                <a:moveTo>
                  <a:pt x="16186" y="0"/>
                </a:moveTo>
                <a:lnTo>
                  <a:pt x="0" y="30780"/>
                </a:lnTo>
                <a:lnTo>
                  <a:pt x="15655" y="64262"/>
                </a:lnTo>
                <a:lnTo>
                  <a:pt x="4849" y="99903"/>
                </a:lnTo>
              </a:path>
            </a:pathLst>
          </a:custGeom>
          <a:noFill/>
          <a:ln w="6108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0" name="フリーフォーム: 図形 39">
            <a:extLst>
              <a:ext uri="{FF2B5EF4-FFF2-40B4-BE49-F238E27FC236}">
                <a16:creationId xmlns:a16="http://schemas.microsoft.com/office/drawing/2014/main" id="{38B0BA1A-AC16-9A82-2672-A917D4CFB06A}"/>
              </a:ext>
            </a:extLst>
          </p:cNvPr>
          <p:cNvSpPr/>
          <p:nvPr/>
        </p:nvSpPr>
        <p:spPr>
          <a:xfrm>
            <a:off x="6148436" y="1350552"/>
            <a:ext cx="16208" cy="99902"/>
          </a:xfrm>
          <a:custGeom>
            <a:avLst/>
            <a:gdLst>
              <a:gd name="connsiteX0" fmla="*/ 16209 w 16208"/>
              <a:gd name="connsiteY0" fmla="*/ 0 h 99902"/>
              <a:gd name="connsiteX1" fmla="*/ 0 w 16208"/>
              <a:gd name="connsiteY1" fmla="*/ 30780 h 99902"/>
              <a:gd name="connsiteX2" fmla="*/ 15655 w 16208"/>
              <a:gd name="connsiteY2" fmla="*/ 64262 h 99902"/>
              <a:gd name="connsiteX3" fmla="*/ 4872 w 16208"/>
              <a:gd name="connsiteY3" fmla="*/ 99903 h 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08" h="99902">
                <a:moveTo>
                  <a:pt x="16209" y="0"/>
                </a:moveTo>
                <a:lnTo>
                  <a:pt x="0" y="30780"/>
                </a:lnTo>
                <a:lnTo>
                  <a:pt x="15655" y="64262"/>
                </a:lnTo>
                <a:lnTo>
                  <a:pt x="4872" y="99903"/>
                </a:lnTo>
              </a:path>
            </a:pathLst>
          </a:custGeom>
          <a:noFill/>
          <a:ln w="6108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1" name="フリーフォーム: 図形 40">
            <a:extLst>
              <a:ext uri="{FF2B5EF4-FFF2-40B4-BE49-F238E27FC236}">
                <a16:creationId xmlns:a16="http://schemas.microsoft.com/office/drawing/2014/main" id="{697701BA-AFFE-1CC8-6AD9-07925FD512A3}"/>
              </a:ext>
            </a:extLst>
          </p:cNvPr>
          <p:cNvSpPr/>
          <p:nvPr/>
        </p:nvSpPr>
        <p:spPr>
          <a:xfrm>
            <a:off x="6197941" y="1350552"/>
            <a:ext cx="16208" cy="99902"/>
          </a:xfrm>
          <a:custGeom>
            <a:avLst/>
            <a:gdLst>
              <a:gd name="connsiteX0" fmla="*/ 16209 w 16208"/>
              <a:gd name="connsiteY0" fmla="*/ 0 h 99902"/>
              <a:gd name="connsiteX1" fmla="*/ 0 w 16208"/>
              <a:gd name="connsiteY1" fmla="*/ 30780 h 99902"/>
              <a:gd name="connsiteX2" fmla="*/ 15655 w 16208"/>
              <a:gd name="connsiteY2" fmla="*/ 64262 h 99902"/>
              <a:gd name="connsiteX3" fmla="*/ 4849 w 16208"/>
              <a:gd name="connsiteY3" fmla="*/ 99903 h 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208" h="99902">
                <a:moveTo>
                  <a:pt x="16209" y="0"/>
                </a:moveTo>
                <a:lnTo>
                  <a:pt x="0" y="30780"/>
                </a:lnTo>
                <a:lnTo>
                  <a:pt x="15655" y="64262"/>
                </a:lnTo>
                <a:lnTo>
                  <a:pt x="4849" y="99903"/>
                </a:lnTo>
              </a:path>
            </a:pathLst>
          </a:custGeom>
          <a:noFill/>
          <a:ln w="6108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2" name="フリーフォーム: 図形 41">
            <a:extLst>
              <a:ext uri="{FF2B5EF4-FFF2-40B4-BE49-F238E27FC236}">
                <a16:creationId xmlns:a16="http://schemas.microsoft.com/office/drawing/2014/main" id="{F5BA2D15-18B2-75C0-CED4-73B6D3BBF514}"/>
              </a:ext>
            </a:extLst>
          </p:cNvPr>
          <p:cNvSpPr/>
          <p:nvPr/>
        </p:nvSpPr>
        <p:spPr>
          <a:xfrm>
            <a:off x="5752459" y="1350552"/>
            <a:ext cx="16197" cy="99902"/>
          </a:xfrm>
          <a:custGeom>
            <a:avLst/>
            <a:gdLst>
              <a:gd name="connsiteX0" fmla="*/ 16197 w 16197"/>
              <a:gd name="connsiteY0" fmla="*/ 0 h 99902"/>
              <a:gd name="connsiteX1" fmla="*/ 0 w 16197"/>
              <a:gd name="connsiteY1" fmla="*/ 30780 h 99902"/>
              <a:gd name="connsiteX2" fmla="*/ 15659 w 16197"/>
              <a:gd name="connsiteY2" fmla="*/ 64262 h 99902"/>
              <a:gd name="connsiteX3" fmla="*/ 4858 w 16197"/>
              <a:gd name="connsiteY3" fmla="*/ 99903 h 9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97" h="99902">
                <a:moveTo>
                  <a:pt x="16197" y="0"/>
                </a:moveTo>
                <a:lnTo>
                  <a:pt x="0" y="30780"/>
                </a:lnTo>
                <a:lnTo>
                  <a:pt x="15659" y="64262"/>
                </a:lnTo>
                <a:lnTo>
                  <a:pt x="4858" y="99903"/>
                </a:lnTo>
              </a:path>
            </a:pathLst>
          </a:custGeom>
          <a:noFill/>
          <a:ln w="6108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3" name="フリーフォーム: 図形 42">
            <a:extLst>
              <a:ext uri="{FF2B5EF4-FFF2-40B4-BE49-F238E27FC236}">
                <a16:creationId xmlns:a16="http://schemas.microsoft.com/office/drawing/2014/main" id="{7AA0E416-7D94-3531-D81A-47527C48D1DB}"/>
              </a:ext>
            </a:extLst>
          </p:cNvPr>
          <p:cNvSpPr/>
          <p:nvPr/>
        </p:nvSpPr>
        <p:spPr>
          <a:xfrm>
            <a:off x="5850879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4" name="フリーフォーム: 図形 43">
            <a:extLst>
              <a:ext uri="{FF2B5EF4-FFF2-40B4-BE49-F238E27FC236}">
                <a16:creationId xmlns:a16="http://schemas.microsoft.com/office/drawing/2014/main" id="{8FE609A8-98D5-3F22-67DC-3514A9A24E61}"/>
              </a:ext>
            </a:extLst>
          </p:cNvPr>
          <p:cNvSpPr/>
          <p:nvPr/>
        </p:nvSpPr>
        <p:spPr>
          <a:xfrm>
            <a:off x="5900709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2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2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5" name="フリーフォーム: 図形 44">
            <a:extLst>
              <a:ext uri="{FF2B5EF4-FFF2-40B4-BE49-F238E27FC236}">
                <a16:creationId xmlns:a16="http://schemas.microsoft.com/office/drawing/2014/main" id="{2DF0C40B-375B-FC55-2B38-8877E500C6B3}"/>
              </a:ext>
            </a:extLst>
          </p:cNvPr>
          <p:cNvSpPr/>
          <p:nvPr/>
        </p:nvSpPr>
        <p:spPr>
          <a:xfrm>
            <a:off x="5950536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6" name="フリーフォーム: 図形 45">
            <a:extLst>
              <a:ext uri="{FF2B5EF4-FFF2-40B4-BE49-F238E27FC236}">
                <a16:creationId xmlns:a16="http://schemas.microsoft.com/office/drawing/2014/main" id="{7DA029AC-A457-227E-20A0-000A28EFF3A8}"/>
              </a:ext>
            </a:extLst>
          </p:cNvPr>
          <p:cNvSpPr/>
          <p:nvPr/>
        </p:nvSpPr>
        <p:spPr>
          <a:xfrm>
            <a:off x="6000362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7" name="フリーフォーム: 図形 46">
            <a:extLst>
              <a:ext uri="{FF2B5EF4-FFF2-40B4-BE49-F238E27FC236}">
                <a16:creationId xmlns:a16="http://schemas.microsoft.com/office/drawing/2014/main" id="{164BFDC9-A800-C8A3-0BF5-ADA24A98685F}"/>
              </a:ext>
            </a:extLst>
          </p:cNvPr>
          <p:cNvSpPr/>
          <p:nvPr/>
        </p:nvSpPr>
        <p:spPr>
          <a:xfrm>
            <a:off x="6050189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2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2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8" name="フリーフォーム: 図形 47">
            <a:extLst>
              <a:ext uri="{FF2B5EF4-FFF2-40B4-BE49-F238E27FC236}">
                <a16:creationId xmlns:a16="http://schemas.microsoft.com/office/drawing/2014/main" id="{F25F1C82-4C21-DC54-092A-2CE96A6D206A}"/>
              </a:ext>
            </a:extLst>
          </p:cNvPr>
          <p:cNvSpPr/>
          <p:nvPr/>
        </p:nvSpPr>
        <p:spPr>
          <a:xfrm>
            <a:off x="6100017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49" name="フリーフォーム: 図形 48">
            <a:extLst>
              <a:ext uri="{FF2B5EF4-FFF2-40B4-BE49-F238E27FC236}">
                <a16:creationId xmlns:a16="http://schemas.microsoft.com/office/drawing/2014/main" id="{0AD18288-2D90-9736-4437-254678F7F6B2}"/>
              </a:ext>
            </a:extLst>
          </p:cNvPr>
          <p:cNvSpPr/>
          <p:nvPr/>
        </p:nvSpPr>
        <p:spPr>
          <a:xfrm>
            <a:off x="6149845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0" name="フリーフォーム: 図形 49">
            <a:extLst>
              <a:ext uri="{FF2B5EF4-FFF2-40B4-BE49-F238E27FC236}">
                <a16:creationId xmlns:a16="http://schemas.microsoft.com/office/drawing/2014/main" id="{D4C1F74B-6386-C38A-3A46-FCA1216F1262}"/>
              </a:ext>
            </a:extLst>
          </p:cNvPr>
          <p:cNvSpPr/>
          <p:nvPr/>
        </p:nvSpPr>
        <p:spPr>
          <a:xfrm>
            <a:off x="6199672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2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2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1" name="フリーフォーム: 図形 50">
            <a:extLst>
              <a:ext uri="{FF2B5EF4-FFF2-40B4-BE49-F238E27FC236}">
                <a16:creationId xmlns:a16="http://schemas.microsoft.com/office/drawing/2014/main" id="{2E7C78A5-933D-6662-688B-B4B7208FB551}"/>
              </a:ext>
            </a:extLst>
          </p:cNvPr>
          <p:cNvSpPr/>
          <p:nvPr/>
        </p:nvSpPr>
        <p:spPr>
          <a:xfrm>
            <a:off x="5776137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2" name="フリーフォーム: 図形 51">
            <a:extLst>
              <a:ext uri="{FF2B5EF4-FFF2-40B4-BE49-F238E27FC236}">
                <a16:creationId xmlns:a16="http://schemas.microsoft.com/office/drawing/2014/main" id="{FEA8E933-F696-76C9-932E-9D9A88E25B3C}"/>
              </a:ext>
            </a:extLst>
          </p:cNvPr>
          <p:cNvSpPr/>
          <p:nvPr/>
        </p:nvSpPr>
        <p:spPr>
          <a:xfrm>
            <a:off x="5825965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3" name="フリーフォーム: 図形 52">
            <a:extLst>
              <a:ext uri="{FF2B5EF4-FFF2-40B4-BE49-F238E27FC236}">
                <a16:creationId xmlns:a16="http://schemas.microsoft.com/office/drawing/2014/main" id="{9BC56D9A-934D-FEBC-119D-9A653A6A349A}"/>
              </a:ext>
            </a:extLst>
          </p:cNvPr>
          <p:cNvSpPr/>
          <p:nvPr/>
        </p:nvSpPr>
        <p:spPr>
          <a:xfrm>
            <a:off x="5875793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4" name="フリーフォーム: 図形 53">
            <a:extLst>
              <a:ext uri="{FF2B5EF4-FFF2-40B4-BE49-F238E27FC236}">
                <a16:creationId xmlns:a16="http://schemas.microsoft.com/office/drawing/2014/main" id="{73604677-BDBA-DAA2-391B-84AD594E9001}"/>
              </a:ext>
            </a:extLst>
          </p:cNvPr>
          <p:cNvSpPr/>
          <p:nvPr/>
        </p:nvSpPr>
        <p:spPr>
          <a:xfrm>
            <a:off x="5925623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5" name="フリーフォーム: 図形 54">
            <a:extLst>
              <a:ext uri="{FF2B5EF4-FFF2-40B4-BE49-F238E27FC236}">
                <a16:creationId xmlns:a16="http://schemas.microsoft.com/office/drawing/2014/main" id="{25151454-6B21-C557-CD07-5EF3E7312DDA}"/>
              </a:ext>
            </a:extLst>
          </p:cNvPr>
          <p:cNvSpPr/>
          <p:nvPr/>
        </p:nvSpPr>
        <p:spPr>
          <a:xfrm>
            <a:off x="5975448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2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2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6" name="フリーフォーム: 図形 55">
            <a:extLst>
              <a:ext uri="{FF2B5EF4-FFF2-40B4-BE49-F238E27FC236}">
                <a16:creationId xmlns:a16="http://schemas.microsoft.com/office/drawing/2014/main" id="{45595DC1-BD77-6C33-ED25-FBCDD5C2AB9D}"/>
              </a:ext>
            </a:extLst>
          </p:cNvPr>
          <p:cNvSpPr/>
          <p:nvPr/>
        </p:nvSpPr>
        <p:spPr>
          <a:xfrm>
            <a:off x="6025276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7" name="フリーフォーム: 図形 56">
            <a:extLst>
              <a:ext uri="{FF2B5EF4-FFF2-40B4-BE49-F238E27FC236}">
                <a16:creationId xmlns:a16="http://schemas.microsoft.com/office/drawing/2014/main" id="{2157177B-0E71-EF3A-E90C-7C0BF16C92D9}"/>
              </a:ext>
            </a:extLst>
          </p:cNvPr>
          <p:cNvSpPr/>
          <p:nvPr/>
        </p:nvSpPr>
        <p:spPr>
          <a:xfrm>
            <a:off x="6075103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8" name="フリーフォーム: 図形 57">
            <a:extLst>
              <a:ext uri="{FF2B5EF4-FFF2-40B4-BE49-F238E27FC236}">
                <a16:creationId xmlns:a16="http://schemas.microsoft.com/office/drawing/2014/main" id="{CD0571F6-D427-7AE8-845C-53A6B3A6277A}"/>
              </a:ext>
            </a:extLst>
          </p:cNvPr>
          <p:cNvSpPr/>
          <p:nvPr/>
        </p:nvSpPr>
        <p:spPr>
          <a:xfrm>
            <a:off x="6124931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2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2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59" name="フリーフォーム: 図形 58">
            <a:extLst>
              <a:ext uri="{FF2B5EF4-FFF2-40B4-BE49-F238E27FC236}">
                <a16:creationId xmlns:a16="http://schemas.microsoft.com/office/drawing/2014/main" id="{20FBE895-9EE3-EED2-F510-BB5254ACCE14}"/>
              </a:ext>
            </a:extLst>
          </p:cNvPr>
          <p:cNvSpPr/>
          <p:nvPr/>
        </p:nvSpPr>
        <p:spPr>
          <a:xfrm>
            <a:off x="6174759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0" name="フリーフォーム: 図形 59">
            <a:extLst>
              <a:ext uri="{FF2B5EF4-FFF2-40B4-BE49-F238E27FC236}">
                <a16:creationId xmlns:a16="http://schemas.microsoft.com/office/drawing/2014/main" id="{E6B42E4A-4259-D8DA-1209-96FC2FEBE318}"/>
              </a:ext>
            </a:extLst>
          </p:cNvPr>
          <p:cNvSpPr/>
          <p:nvPr/>
        </p:nvSpPr>
        <p:spPr>
          <a:xfrm>
            <a:off x="6224586" y="1469454"/>
            <a:ext cx="13853" cy="13854"/>
          </a:xfrm>
          <a:custGeom>
            <a:avLst/>
            <a:gdLst>
              <a:gd name="connsiteX0" fmla="*/ 13854 w 13853"/>
              <a:gd name="connsiteY0" fmla="*/ 6927 h 13854"/>
              <a:gd name="connsiteX1" fmla="*/ 6927 w 13853"/>
              <a:gd name="connsiteY1" fmla="*/ 13855 h 13854"/>
              <a:gd name="connsiteX2" fmla="*/ 0 w 13853"/>
              <a:gd name="connsiteY2" fmla="*/ 6927 h 13854"/>
              <a:gd name="connsiteX3" fmla="*/ 6927 w 13853"/>
              <a:gd name="connsiteY3" fmla="*/ 0 h 13854"/>
              <a:gd name="connsiteX4" fmla="*/ 13854 w 13853"/>
              <a:gd name="connsiteY4" fmla="*/ 6927 h 13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53" h="13854">
                <a:moveTo>
                  <a:pt x="13854" y="6927"/>
                </a:moveTo>
                <a:cubicBezTo>
                  <a:pt x="13854" y="10753"/>
                  <a:pt x="10753" y="13855"/>
                  <a:pt x="6927" y="13855"/>
                </a:cubicBezTo>
                <a:cubicBezTo>
                  <a:pt x="3101" y="13855"/>
                  <a:pt x="0" y="10753"/>
                  <a:pt x="0" y="6927"/>
                </a:cubicBezTo>
                <a:cubicBezTo>
                  <a:pt x="0" y="3102"/>
                  <a:pt x="3101" y="0"/>
                  <a:pt x="6927" y="0"/>
                </a:cubicBezTo>
                <a:cubicBezTo>
                  <a:pt x="10753" y="0"/>
                  <a:pt x="13854" y="3102"/>
                  <a:pt x="13854" y="6927"/>
                </a:cubicBezTo>
                <a:close/>
              </a:path>
            </a:pathLst>
          </a:custGeom>
          <a:solidFill>
            <a:srgbClr val="FFCC00"/>
          </a:solidFill>
          <a:ln w="1501" cap="flat">
            <a:solidFill>
              <a:srgbClr val="FFCC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A7093134-B7C4-3661-EEFD-96E129DC3CE6}"/>
              </a:ext>
            </a:extLst>
          </p:cNvPr>
          <p:cNvSpPr txBox="1"/>
          <p:nvPr/>
        </p:nvSpPr>
        <p:spPr>
          <a:xfrm>
            <a:off x="5112176" y="1145355"/>
            <a:ext cx="806302" cy="206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545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Tungsten needle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AAAF54DB-DA51-907D-FE02-16B7BBE4EDE3}"/>
              </a:ext>
            </a:extLst>
          </p:cNvPr>
          <p:cNvSpPr txBox="1"/>
          <p:nvPr/>
        </p:nvSpPr>
        <p:spPr>
          <a:xfrm>
            <a:off x="6272216" y="1345902"/>
            <a:ext cx="529225" cy="206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545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BTO film</a:t>
            </a: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29FBF8BF-99E7-43BA-5BA8-1FBAD0B41610}"/>
              </a:ext>
            </a:extLst>
          </p:cNvPr>
          <p:cNvSpPr txBox="1"/>
          <p:nvPr/>
        </p:nvSpPr>
        <p:spPr>
          <a:xfrm>
            <a:off x="5409837" y="1327212"/>
            <a:ext cx="459956" cy="206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545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Charge</a:t>
            </a: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DF7DC894-F940-FA3B-6C58-893B92CC4049}"/>
              </a:ext>
            </a:extLst>
          </p:cNvPr>
          <p:cNvSpPr txBox="1"/>
          <p:nvPr/>
        </p:nvSpPr>
        <p:spPr>
          <a:xfrm>
            <a:off x="5634136" y="1464577"/>
            <a:ext cx="529226" cy="206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545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Substrate</a:t>
            </a: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AA6A4586-9E30-6064-7627-F27205449179}"/>
              </a:ext>
            </a:extLst>
          </p:cNvPr>
          <p:cNvSpPr txBox="1"/>
          <p:nvPr/>
        </p:nvSpPr>
        <p:spPr>
          <a:xfrm>
            <a:off x="6417727" y="1740694"/>
            <a:ext cx="459956" cy="206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545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Ground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8A515799-FCF5-5FD0-32A4-7CDC11152CBC}"/>
              </a:ext>
            </a:extLst>
          </p:cNvPr>
          <p:cNvSpPr txBox="1"/>
          <p:nvPr/>
        </p:nvSpPr>
        <p:spPr>
          <a:xfrm>
            <a:off x="6146838" y="2637143"/>
            <a:ext cx="459956" cy="18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409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Resistance</a:t>
            </a: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543379B5-E770-74D6-AEAC-783437452A2F}"/>
              </a:ext>
            </a:extLst>
          </p:cNvPr>
          <p:cNvSpPr txBox="1"/>
          <p:nvPr/>
        </p:nvSpPr>
        <p:spPr>
          <a:xfrm>
            <a:off x="6177155" y="2353356"/>
            <a:ext cx="459956" cy="18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409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BTO film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8D367B00-8ACB-74C7-1EAA-4674F4B305D6}"/>
              </a:ext>
            </a:extLst>
          </p:cNvPr>
          <p:cNvSpPr txBox="1"/>
          <p:nvPr/>
        </p:nvSpPr>
        <p:spPr>
          <a:xfrm>
            <a:off x="6206710" y="2264894"/>
            <a:ext cx="436867" cy="18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409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Ag paste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A3583A0B-8E89-E7F8-3D55-0E58BA47A544}"/>
              </a:ext>
            </a:extLst>
          </p:cNvPr>
          <p:cNvSpPr txBox="1"/>
          <p:nvPr/>
        </p:nvSpPr>
        <p:spPr>
          <a:xfrm>
            <a:off x="7036601" y="2229981"/>
            <a:ext cx="413777" cy="18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409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Weight</a:t>
            </a: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85993958-7EBA-0000-BDC1-3AF3C9F09A02}"/>
              </a:ext>
            </a:extLst>
          </p:cNvPr>
          <p:cNvSpPr txBox="1"/>
          <p:nvPr/>
        </p:nvSpPr>
        <p:spPr>
          <a:xfrm>
            <a:off x="7275742" y="2431057"/>
            <a:ext cx="344508" cy="1838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409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Snap</a:t>
            </a: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E82272B6-A76F-2278-064E-5BAB8CBF5CD3}"/>
              </a:ext>
            </a:extLst>
          </p:cNvPr>
          <p:cNvSpPr txBox="1"/>
          <p:nvPr/>
        </p:nvSpPr>
        <p:spPr>
          <a:xfrm>
            <a:off x="5460429" y="1738648"/>
            <a:ext cx="529226" cy="206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545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Hot plate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213AE49F-8B92-57FB-E943-9B0485477924}"/>
              </a:ext>
            </a:extLst>
          </p:cNvPr>
          <p:cNvSpPr txBox="1"/>
          <p:nvPr/>
        </p:nvSpPr>
        <p:spPr>
          <a:xfrm>
            <a:off x="4733747" y="1341013"/>
            <a:ext cx="390687" cy="206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545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High </a:t>
            </a: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EB6C5035-D722-72B0-9515-6EB77B2BE0B2}"/>
              </a:ext>
            </a:extLst>
          </p:cNvPr>
          <p:cNvSpPr txBox="1"/>
          <p:nvPr/>
        </p:nvSpPr>
        <p:spPr>
          <a:xfrm>
            <a:off x="4699112" y="1442837"/>
            <a:ext cx="459956" cy="206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ja-JP" altLang="en-US" sz="545" spc="0" baseline="0">
                <a:ln/>
                <a:solidFill>
                  <a:srgbClr val="000000"/>
                </a:solidFill>
                <a:latin typeface="Times New Roman"/>
                <a:cs typeface="Times New Roman"/>
                <a:sym typeface="Times New Roman"/>
                <a:rtl val="0"/>
              </a:rPr>
              <a:t>voltage</a:t>
            </a:r>
          </a:p>
        </p:txBody>
      </p:sp>
      <p:sp>
        <p:nvSpPr>
          <p:cNvPr id="74" name="フリーフォーム: 図形 73">
            <a:extLst>
              <a:ext uri="{FF2B5EF4-FFF2-40B4-BE49-F238E27FC236}">
                <a16:creationId xmlns:a16="http://schemas.microsoft.com/office/drawing/2014/main" id="{71635DB7-A4A7-BC06-BA33-29FB4DD4489A}"/>
              </a:ext>
            </a:extLst>
          </p:cNvPr>
          <p:cNvSpPr/>
          <p:nvPr/>
        </p:nvSpPr>
        <p:spPr>
          <a:xfrm rot="20784376">
            <a:off x="6241326" y="1488837"/>
            <a:ext cx="114010" cy="4330"/>
          </a:xfrm>
          <a:custGeom>
            <a:avLst/>
            <a:gdLst>
              <a:gd name="connsiteX0" fmla="*/ 18 w 114010"/>
              <a:gd name="connsiteY0" fmla="*/ -25 h 4330"/>
              <a:gd name="connsiteX1" fmla="*/ 114029 w 114010"/>
              <a:gd name="connsiteY1" fmla="*/ -25 h 4330"/>
              <a:gd name="connsiteX2" fmla="*/ 114029 w 114010"/>
              <a:gd name="connsiteY2" fmla="*/ 4306 h 4330"/>
              <a:gd name="connsiteX3" fmla="*/ 18 w 114010"/>
              <a:gd name="connsiteY3" fmla="*/ 4306 h 4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010" h="4330">
                <a:moveTo>
                  <a:pt x="18" y="-25"/>
                </a:moveTo>
                <a:lnTo>
                  <a:pt x="114029" y="-25"/>
                </a:lnTo>
                <a:lnTo>
                  <a:pt x="114029" y="4306"/>
                </a:lnTo>
                <a:lnTo>
                  <a:pt x="18" y="4306"/>
                </a:lnTo>
                <a:close/>
              </a:path>
            </a:pathLst>
          </a:custGeom>
          <a:solidFill>
            <a:srgbClr val="000000"/>
          </a:solidFill>
          <a:ln w="4617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75" name="フリーフォーム: 図形 74">
            <a:extLst>
              <a:ext uri="{FF2B5EF4-FFF2-40B4-BE49-F238E27FC236}">
                <a16:creationId xmlns:a16="http://schemas.microsoft.com/office/drawing/2014/main" id="{E9A6AEB0-F6FD-4792-C000-AB6461D80387}"/>
              </a:ext>
            </a:extLst>
          </p:cNvPr>
          <p:cNvSpPr/>
          <p:nvPr/>
        </p:nvSpPr>
        <p:spPr>
          <a:xfrm>
            <a:off x="6249901" y="1506120"/>
            <a:ext cx="190887" cy="139613"/>
          </a:xfrm>
          <a:custGeom>
            <a:avLst/>
            <a:gdLst>
              <a:gd name="connsiteX0" fmla="*/ 0 w 190887"/>
              <a:gd name="connsiteY0" fmla="*/ 137251 h 139613"/>
              <a:gd name="connsiteX1" fmla="*/ 187702 w 190887"/>
              <a:gd name="connsiteY1" fmla="*/ 0 h 139613"/>
              <a:gd name="connsiteX2" fmla="*/ 190887 w 190887"/>
              <a:gd name="connsiteY2" fmla="*/ 2363 h 139613"/>
              <a:gd name="connsiteX3" fmla="*/ 3185 w 190887"/>
              <a:gd name="connsiteY3" fmla="*/ 139614 h 139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887" h="139613">
                <a:moveTo>
                  <a:pt x="0" y="137251"/>
                </a:moveTo>
                <a:lnTo>
                  <a:pt x="187702" y="0"/>
                </a:lnTo>
                <a:lnTo>
                  <a:pt x="190887" y="2363"/>
                </a:lnTo>
                <a:lnTo>
                  <a:pt x="3185" y="139614"/>
                </a:lnTo>
                <a:close/>
              </a:path>
            </a:pathLst>
          </a:custGeom>
          <a:solidFill>
            <a:srgbClr val="000000"/>
          </a:solidFill>
          <a:ln w="4672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76" name="グラフィックス 9">
            <a:extLst>
              <a:ext uri="{FF2B5EF4-FFF2-40B4-BE49-F238E27FC236}">
                <a16:creationId xmlns:a16="http://schemas.microsoft.com/office/drawing/2014/main" id="{A57AF0BE-CB1A-7F15-5D92-9B95417EC4A8}"/>
              </a:ext>
            </a:extLst>
          </p:cNvPr>
          <p:cNvGrpSpPr/>
          <p:nvPr/>
        </p:nvGrpSpPr>
        <p:grpSpPr>
          <a:xfrm>
            <a:off x="4747596" y="2200136"/>
            <a:ext cx="1389734" cy="664867"/>
            <a:chOff x="4747596" y="2200136"/>
            <a:chExt cx="1389734" cy="664867"/>
          </a:xfrm>
        </p:grpSpPr>
        <p:sp>
          <p:nvSpPr>
            <p:cNvPr id="77" name="テキスト ボックス 76">
              <a:extLst>
                <a:ext uri="{FF2B5EF4-FFF2-40B4-BE49-F238E27FC236}">
                  <a16:creationId xmlns:a16="http://schemas.microsoft.com/office/drawing/2014/main" id="{FABF64D9-9758-2350-A129-04697900F924}"/>
                </a:ext>
              </a:extLst>
            </p:cNvPr>
            <p:cNvSpPr txBox="1"/>
            <p:nvPr/>
          </p:nvSpPr>
          <p:spPr>
            <a:xfrm>
              <a:off x="4776671" y="2154416"/>
              <a:ext cx="690854" cy="183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409" spc="0" baseline="0">
                  <a:ln/>
                  <a:solidFill>
                    <a:srgbClr val="000000"/>
                  </a:solidFill>
                  <a:latin typeface="Times New Roman"/>
                  <a:cs typeface="Times New Roman"/>
                  <a:sym typeface="Times New Roman"/>
                  <a:rtl val="0"/>
                </a:rPr>
                <a:t>Tungsten needle</a:t>
              </a:r>
            </a:p>
          </p:txBody>
        </p:sp>
        <p:sp>
          <p:nvSpPr>
            <p:cNvPr id="78" name="テキスト ボックス 77">
              <a:extLst>
                <a:ext uri="{FF2B5EF4-FFF2-40B4-BE49-F238E27FC236}">
                  <a16:creationId xmlns:a16="http://schemas.microsoft.com/office/drawing/2014/main" id="{86EC6BCE-4C33-E8F1-02B2-71780667F67D}"/>
                </a:ext>
              </a:extLst>
            </p:cNvPr>
            <p:cNvSpPr txBox="1"/>
            <p:nvPr/>
          </p:nvSpPr>
          <p:spPr>
            <a:xfrm>
              <a:off x="5115806" y="2330011"/>
              <a:ext cx="390687" cy="183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409" spc="0" baseline="0">
                  <a:ln/>
                  <a:solidFill>
                    <a:srgbClr val="000000"/>
                  </a:solidFill>
                  <a:latin typeface="Times New Roman"/>
                  <a:cs typeface="Times New Roman"/>
                  <a:sym typeface="Times New Roman"/>
                  <a:rtl val="0"/>
                </a:rPr>
                <a:t>Charge</a:t>
              </a:r>
            </a:p>
          </p:txBody>
        </p:sp>
        <p:sp>
          <p:nvSpPr>
            <p:cNvPr id="79" name="テキスト ボックス 78">
              <a:extLst>
                <a:ext uri="{FF2B5EF4-FFF2-40B4-BE49-F238E27FC236}">
                  <a16:creationId xmlns:a16="http://schemas.microsoft.com/office/drawing/2014/main" id="{9F77B1F9-051E-121D-A4C8-D548FE266CFA}"/>
                </a:ext>
              </a:extLst>
            </p:cNvPr>
            <p:cNvSpPr txBox="1"/>
            <p:nvPr/>
          </p:nvSpPr>
          <p:spPr>
            <a:xfrm>
              <a:off x="5725536" y="2351324"/>
              <a:ext cx="459956" cy="183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409" spc="0" baseline="0">
                  <a:ln/>
                  <a:solidFill>
                    <a:srgbClr val="000000"/>
                  </a:solidFill>
                  <a:latin typeface="Times New Roman"/>
                  <a:cs typeface="Times New Roman"/>
                  <a:sym typeface="Times New Roman"/>
                  <a:rtl val="0"/>
                </a:rPr>
                <a:t>BTO film</a:t>
              </a:r>
            </a:p>
          </p:txBody>
        </p:sp>
        <p:sp>
          <p:nvSpPr>
            <p:cNvPr id="80" name="テキスト ボックス 79">
              <a:extLst>
                <a:ext uri="{FF2B5EF4-FFF2-40B4-BE49-F238E27FC236}">
                  <a16:creationId xmlns:a16="http://schemas.microsoft.com/office/drawing/2014/main" id="{D826AE47-7F03-87B0-9263-FFCAD1C87646}"/>
                </a:ext>
              </a:extLst>
            </p:cNvPr>
            <p:cNvSpPr txBox="1"/>
            <p:nvPr/>
          </p:nvSpPr>
          <p:spPr>
            <a:xfrm>
              <a:off x="4718699" y="2338970"/>
              <a:ext cx="344508" cy="183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409" spc="0" baseline="0">
                  <a:ln/>
                  <a:solidFill>
                    <a:srgbClr val="000000"/>
                  </a:solidFill>
                  <a:latin typeface="Times New Roman"/>
                  <a:cs typeface="Times New Roman"/>
                  <a:sym typeface="Times New Roman"/>
                  <a:rtl val="0"/>
                </a:rPr>
                <a:t>High</a:t>
              </a:r>
            </a:p>
          </p:txBody>
        </p:sp>
        <p:sp>
          <p:nvSpPr>
            <p:cNvPr id="81" name="テキスト ボックス 80">
              <a:extLst>
                <a:ext uri="{FF2B5EF4-FFF2-40B4-BE49-F238E27FC236}">
                  <a16:creationId xmlns:a16="http://schemas.microsoft.com/office/drawing/2014/main" id="{7219EA39-C4AA-26AF-ED86-BAEA0023324E}"/>
                </a:ext>
              </a:extLst>
            </p:cNvPr>
            <p:cNvSpPr txBox="1"/>
            <p:nvPr/>
          </p:nvSpPr>
          <p:spPr>
            <a:xfrm>
              <a:off x="4684065" y="2420435"/>
              <a:ext cx="413777" cy="183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409" spc="0" baseline="0">
                  <a:ln/>
                  <a:solidFill>
                    <a:srgbClr val="000000"/>
                  </a:solidFill>
                  <a:latin typeface="Times New Roman"/>
                  <a:cs typeface="Times New Roman"/>
                  <a:sym typeface="Times New Roman"/>
                  <a:rtl val="0"/>
                </a:rPr>
                <a:t>Voltage</a:t>
              </a:r>
            </a:p>
          </p:txBody>
        </p:sp>
        <p:sp>
          <p:nvSpPr>
            <p:cNvPr id="82" name="テキスト ボックス 81">
              <a:extLst>
                <a:ext uri="{FF2B5EF4-FFF2-40B4-BE49-F238E27FC236}">
                  <a16:creationId xmlns:a16="http://schemas.microsoft.com/office/drawing/2014/main" id="{9DE5D3E7-17A3-1221-2507-F162F8E479BC}"/>
                </a:ext>
              </a:extLst>
            </p:cNvPr>
            <p:cNvSpPr txBox="1"/>
            <p:nvPr/>
          </p:nvSpPr>
          <p:spPr>
            <a:xfrm>
              <a:off x="5791903" y="2720617"/>
              <a:ext cx="436867" cy="183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409" spc="0" baseline="0">
                  <a:ln/>
                  <a:solidFill>
                    <a:srgbClr val="000000"/>
                  </a:solidFill>
                  <a:latin typeface="Times New Roman"/>
                  <a:cs typeface="Times New Roman"/>
                  <a:sym typeface="Times New Roman"/>
                  <a:rtl val="0"/>
                </a:rPr>
                <a:t>Ground</a:t>
              </a:r>
            </a:p>
          </p:txBody>
        </p:sp>
        <p:sp>
          <p:nvSpPr>
            <p:cNvPr id="83" name="テキスト ボックス 82">
              <a:extLst>
                <a:ext uri="{FF2B5EF4-FFF2-40B4-BE49-F238E27FC236}">
                  <a16:creationId xmlns:a16="http://schemas.microsoft.com/office/drawing/2014/main" id="{49ADB2CF-66AB-BAD6-7EE7-9E9DEB2F7E55}"/>
                </a:ext>
              </a:extLst>
            </p:cNvPr>
            <p:cNvSpPr txBox="1"/>
            <p:nvPr/>
          </p:nvSpPr>
          <p:spPr>
            <a:xfrm>
              <a:off x="5156506" y="2726920"/>
              <a:ext cx="459956" cy="183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409" spc="0" baseline="0">
                  <a:ln/>
                  <a:solidFill>
                    <a:srgbClr val="000000"/>
                  </a:solidFill>
                  <a:latin typeface="Times New Roman"/>
                  <a:cs typeface="Times New Roman"/>
                  <a:sym typeface="Times New Roman"/>
                  <a:rtl val="0"/>
                </a:rPr>
                <a:t>Hot plate</a:t>
              </a:r>
            </a:p>
          </p:txBody>
        </p:sp>
        <p:sp>
          <p:nvSpPr>
            <p:cNvPr id="84" name="フリーフォーム: 図形 83">
              <a:extLst>
                <a:ext uri="{FF2B5EF4-FFF2-40B4-BE49-F238E27FC236}">
                  <a16:creationId xmlns:a16="http://schemas.microsoft.com/office/drawing/2014/main" id="{6E6BCA24-8F78-C890-69E9-DBB7E3839305}"/>
                </a:ext>
              </a:extLst>
            </p:cNvPr>
            <p:cNvSpPr/>
            <p:nvPr/>
          </p:nvSpPr>
          <p:spPr>
            <a:xfrm>
              <a:off x="5125808" y="2491232"/>
              <a:ext cx="676386" cy="109938"/>
            </a:xfrm>
            <a:custGeom>
              <a:avLst/>
              <a:gdLst>
                <a:gd name="connsiteX0" fmla="*/ 0 w 676386"/>
                <a:gd name="connsiteY0" fmla="*/ 0 h 109938"/>
                <a:gd name="connsiteX1" fmla="*/ 676386 w 676386"/>
                <a:gd name="connsiteY1" fmla="*/ 0 h 109938"/>
                <a:gd name="connsiteX2" fmla="*/ 676386 w 676386"/>
                <a:gd name="connsiteY2" fmla="*/ 109939 h 109938"/>
                <a:gd name="connsiteX3" fmla="*/ 0 w 676386"/>
                <a:gd name="connsiteY3" fmla="*/ 109939 h 10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386" h="109938">
                  <a:moveTo>
                    <a:pt x="0" y="0"/>
                  </a:moveTo>
                  <a:lnTo>
                    <a:pt x="676386" y="0"/>
                  </a:lnTo>
                  <a:lnTo>
                    <a:pt x="676386" y="109939"/>
                  </a:lnTo>
                  <a:lnTo>
                    <a:pt x="0" y="109939"/>
                  </a:lnTo>
                  <a:close/>
                </a:path>
              </a:pathLst>
            </a:custGeom>
            <a:solidFill>
              <a:srgbClr val="B3B3B3"/>
            </a:solidFill>
            <a:ln w="2323" cap="flat">
              <a:solidFill>
                <a:srgbClr val="80808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5" name="フリーフォーム: 図形 84">
              <a:extLst>
                <a:ext uri="{FF2B5EF4-FFF2-40B4-BE49-F238E27FC236}">
                  <a16:creationId xmlns:a16="http://schemas.microsoft.com/office/drawing/2014/main" id="{17B65DD0-05FC-339D-BEAB-E85571DA6FD0}"/>
                </a:ext>
              </a:extLst>
            </p:cNvPr>
            <p:cNvSpPr/>
            <p:nvPr/>
          </p:nvSpPr>
          <p:spPr>
            <a:xfrm>
              <a:off x="5385951" y="2605370"/>
              <a:ext cx="358560" cy="23632"/>
            </a:xfrm>
            <a:custGeom>
              <a:avLst/>
              <a:gdLst>
                <a:gd name="connsiteX0" fmla="*/ 0 w 358560"/>
                <a:gd name="connsiteY0" fmla="*/ 0 h 23632"/>
                <a:gd name="connsiteX1" fmla="*/ 358560 w 358560"/>
                <a:gd name="connsiteY1" fmla="*/ 0 h 23632"/>
                <a:gd name="connsiteX2" fmla="*/ 358560 w 358560"/>
                <a:gd name="connsiteY2" fmla="*/ 23633 h 23632"/>
                <a:gd name="connsiteX3" fmla="*/ 0 w 358560"/>
                <a:gd name="connsiteY3" fmla="*/ 23633 h 2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60" h="23632">
                  <a:moveTo>
                    <a:pt x="0" y="0"/>
                  </a:moveTo>
                  <a:lnTo>
                    <a:pt x="358560" y="0"/>
                  </a:lnTo>
                  <a:lnTo>
                    <a:pt x="358560" y="23633"/>
                  </a:lnTo>
                  <a:lnTo>
                    <a:pt x="0" y="23633"/>
                  </a:lnTo>
                  <a:close/>
                </a:path>
              </a:pathLst>
            </a:custGeom>
            <a:solidFill>
              <a:srgbClr val="FFFFFF"/>
            </a:solidFill>
            <a:ln w="5088" cap="flat">
              <a:solidFill>
                <a:srgbClr val="99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6" name="フリーフォーム: 図形 85">
              <a:extLst>
                <a:ext uri="{FF2B5EF4-FFF2-40B4-BE49-F238E27FC236}">
                  <a16:creationId xmlns:a16="http://schemas.microsoft.com/office/drawing/2014/main" id="{A4F0DFBE-F864-66B1-7DE3-496C19C98884}"/>
                </a:ext>
              </a:extLst>
            </p:cNvPr>
            <p:cNvSpPr/>
            <p:nvPr/>
          </p:nvSpPr>
          <p:spPr>
            <a:xfrm>
              <a:off x="5386547" y="2463961"/>
              <a:ext cx="358560" cy="23632"/>
            </a:xfrm>
            <a:custGeom>
              <a:avLst/>
              <a:gdLst>
                <a:gd name="connsiteX0" fmla="*/ 0 w 358560"/>
                <a:gd name="connsiteY0" fmla="*/ 0 h 23632"/>
                <a:gd name="connsiteX1" fmla="*/ 358560 w 358560"/>
                <a:gd name="connsiteY1" fmla="*/ 0 h 23632"/>
                <a:gd name="connsiteX2" fmla="*/ 358560 w 358560"/>
                <a:gd name="connsiteY2" fmla="*/ 23633 h 23632"/>
                <a:gd name="connsiteX3" fmla="*/ 0 w 358560"/>
                <a:gd name="connsiteY3" fmla="*/ 23633 h 2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8560" h="23632">
                  <a:moveTo>
                    <a:pt x="0" y="0"/>
                  </a:moveTo>
                  <a:lnTo>
                    <a:pt x="358560" y="0"/>
                  </a:lnTo>
                  <a:lnTo>
                    <a:pt x="358560" y="23633"/>
                  </a:lnTo>
                  <a:lnTo>
                    <a:pt x="0" y="23633"/>
                  </a:lnTo>
                  <a:close/>
                </a:path>
              </a:pathLst>
            </a:custGeom>
            <a:solidFill>
              <a:srgbClr val="FFFFFF"/>
            </a:solidFill>
            <a:ln w="5088" cap="flat">
              <a:solidFill>
                <a:srgbClr val="99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7" name="フリーフォーム: 図形 86">
              <a:extLst>
                <a:ext uri="{FF2B5EF4-FFF2-40B4-BE49-F238E27FC236}">
                  <a16:creationId xmlns:a16="http://schemas.microsoft.com/office/drawing/2014/main" id="{15C69023-DC0A-5DED-F0C3-1DCB8164365E}"/>
                </a:ext>
              </a:extLst>
            </p:cNvPr>
            <p:cNvSpPr/>
            <p:nvPr/>
          </p:nvSpPr>
          <p:spPr>
            <a:xfrm>
              <a:off x="4836808" y="2631532"/>
              <a:ext cx="1025659" cy="133535"/>
            </a:xfrm>
            <a:custGeom>
              <a:avLst/>
              <a:gdLst>
                <a:gd name="connsiteX0" fmla="*/ 0 w 1025659"/>
                <a:gd name="connsiteY0" fmla="*/ 0 h 133535"/>
                <a:gd name="connsiteX1" fmla="*/ 1025660 w 1025659"/>
                <a:gd name="connsiteY1" fmla="*/ 0 h 133535"/>
                <a:gd name="connsiteX2" fmla="*/ 1025660 w 1025659"/>
                <a:gd name="connsiteY2" fmla="*/ 133535 h 133535"/>
                <a:gd name="connsiteX3" fmla="*/ 0 w 1025659"/>
                <a:gd name="connsiteY3" fmla="*/ 133535 h 13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5659" h="133535">
                  <a:moveTo>
                    <a:pt x="0" y="0"/>
                  </a:moveTo>
                  <a:lnTo>
                    <a:pt x="1025660" y="0"/>
                  </a:lnTo>
                  <a:lnTo>
                    <a:pt x="1025660" y="133535"/>
                  </a:lnTo>
                  <a:lnTo>
                    <a:pt x="0" y="133535"/>
                  </a:lnTo>
                  <a:close/>
                </a:path>
              </a:pathLst>
            </a:custGeom>
            <a:solidFill>
              <a:srgbClr val="000000"/>
            </a:solidFill>
            <a:ln w="1262" cap="flat">
              <a:solidFill>
                <a:srgbClr val="80808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8" name="フリーフォーム: 図形 87">
              <a:extLst>
                <a:ext uri="{FF2B5EF4-FFF2-40B4-BE49-F238E27FC236}">
                  <a16:creationId xmlns:a16="http://schemas.microsoft.com/office/drawing/2014/main" id="{512F21DF-17A3-8F09-9311-C74323F35412}"/>
                </a:ext>
              </a:extLst>
            </p:cNvPr>
            <p:cNvSpPr/>
            <p:nvPr/>
          </p:nvSpPr>
          <p:spPr>
            <a:xfrm>
              <a:off x="4835736" y="2299847"/>
              <a:ext cx="1183905" cy="23090"/>
            </a:xfrm>
            <a:custGeom>
              <a:avLst/>
              <a:gdLst>
                <a:gd name="connsiteX0" fmla="*/ 0 w 1183905"/>
                <a:gd name="connsiteY0" fmla="*/ 0 h 23090"/>
                <a:gd name="connsiteX1" fmla="*/ 1183905 w 1183905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83905" h="23090">
                  <a:moveTo>
                    <a:pt x="0" y="0"/>
                  </a:moveTo>
                  <a:lnTo>
                    <a:pt x="1183905" y="0"/>
                  </a:lnTo>
                </a:path>
              </a:pathLst>
            </a:custGeom>
            <a:solidFill>
              <a:srgbClr val="D3BC5F"/>
            </a:solidFill>
            <a:ln w="8387" cap="flat">
              <a:solidFill>
                <a:srgbClr val="50441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89" name="フリーフォーム: 図形 88">
              <a:extLst>
                <a:ext uri="{FF2B5EF4-FFF2-40B4-BE49-F238E27FC236}">
                  <a16:creationId xmlns:a16="http://schemas.microsoft.com/office/drawing/2014/main" id="{D91C6DDA-BFD2-93F3-FE4A-AA6454DE019A}"/>
                </a:ext>
              </a:extLst>
            </p:cNvPr>
            <p:cNvSpPr/>
            <p:nvPr/>
          </p:nvSpPr>
          <p:spPr>
            <a:xfrm>
              <a:off x="5065658" y="2409796"/>
              <a:ext cx="109229" cy="219957"/>
            </a:xfrm>
            <a:custGeom>
              <a:avLst/>
              <a:gdLst>
                <a:gd name="connsiteX0" fmla="*/ 109229 w 109229"/>
                <a:gd name="connsiteY0" fmla="*/ 82497 h 219957"/>
                <a:gd name="connsiteX1" fmla="*/ 19644 w 109229"/>
                <a:gd name="connsiteY1" fmla="*/ 36685 h 219957"/>
                <a:gd name="connsiteX2" fmla="*/ 1728 w 109229"/>
                <a:gd name="connsiteY2" fmla="*/ 219958 h 21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9229" h="219957">
                  <a:moveTo>
                    <a:pt x="109229" y="82497"/>
                  </a:moveTo>
                  <a:cubicBezTo>
                    <a:pt x="109229" y="82497"/>
                    <a:pt x="47515" y="-67178"/>
                    <a:pt x="19644" y="36685"/>
                  </a:cubicBezTo>
                  <a:cubicBezTo>
                    <a:pt x="-8226" y="140548"/>
                    <a:pt x="1728" y="219958"/>
                    <a:pt x="1728" y="219958"/>
                  </a:cubicBezTo>
                </a:path>
              </a:pathLst>
            </a:custGeom>
            <a:noFill/>
            <a:ln w="493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0" name="フリーフォーム: 図形 89">
              <a:extLst>
                <a:ext uri="{FF2B5EF4-FFF2-40B4-BE49-F238E27FC236}">
                  <a16:creationId xmlns:a16="http://schemas.microsoft.com/office/drawing/2014/main" id="{0467697E-60F0-3ED2-883C-8BB62F6709C7}"/>
                </a:ext>
              </a:extLst>
            </p:cNvPr>
            <p:cNvSpPr/>
            <p:nvPr/>
          </p:nvSpPr>
          <p:spPr>
            <a:xfrm>
              <a:off x="5166368" y="2479224"/>
              <a:ext cx="15048" cy="23090"/>
            </a:xfrm>
            <a:custGeom>
              <a:avLst/>
              <a:gdLst>
                <a:gd name="connsiteX0" fmla="*/ 15048 w 15048"/>
                <a:gd name="connsiteY0" fmla="*/ 11545 h 23090"/>
                <a:gd name="connsiteX1" fmla="*/ 7524 w 15048"/>
                <a:gd name="connsiteY1" fmla="*/ 23091 h 23090"/>
                <a:gd name="connsiteX2" fmla="*/ 0 w 15048"/>
                <a:gd name="connsiteY2" fmla="*/ 11545 h 23090"/>
                <a:gd name="connsiteX3" fmla="*/ 7524 w 15048"/>
                <a:gd name="connsiteY3" fmla="*/ 0 h 23090"/>
                <a:gd name="connsiteX4" fmla="*/ 15048 w 15048"/>
                <a:gd name="connsiteY4" fmla="*/ 11545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8" h="23090">
                  <a:moveTo>
                    <a:pt x="15048" y="11545"/>
                  </a:moveTo>
                  <a:cubicBezTo>
                    <a:pt x="15048" y="17922"/>
                    <a:pt x="11680" y="23091"/>
                    <a:pt x="7524" y="23091"/>
                  </a:cubicBezTo>
                  <a:cubicBezTo>
                    <a:pt x="3369" y="23091"/>
                    <a:pt x="0" y="17922"/>
                    <a:pt x="0" y="11545"/>
                  </a:cubicBezTo>
                  <a:cubicBezTo>
                    <a:pt x="0" y="5169"/>
                    <a:pt x="3369" y="0"/>
                    <a:pt x="7524" y="0"/>
                  </a:cubicBezTo>
                  <a:cubicBezTo>
                    <a:pt x="11680" y="0"/>
                    <a:pt x="15048" y="5169"/>
                    <a:pt x="15048" y="11545"/>
                  </a:cubicBezTo>
                  <a:close/>
                </a:path>
              </a:pathLst>
            </a:custGeom>
            <a:solidFill>
              <a:srgbClr val="000000"/>
            </a:solidFill>
            <a:ln w="121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1" name="フリーフォーム: 図形 90">
              <a:extLst>
                <a:ext uri="{FF2B5EF4-FFF2-40B4-BE49-F238E27FC236}">
                  <a16:creationId xmlns:a16="http://schemas.microsoft.com/office/drawing/2014/main" id="{BAA1D728-8D88-6BFD-40F2-AAEE12F5385D}"/>
                </a:ext>
              </a:extLst>
            </p:cNvPr>
            <p:cNvSpPr/>
            <p:nvPr/>
          </p:nvSpPr>
          <p:spPr>
            <a:xfrm>
              <a:off x="5409460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2" name="フリーフォーム: 図形 91">
              <a:extLst>
                <a:ext uri="{FF2B5EF4-FFF2-40B4-BE49-F238E27FC236}">
                  <a16:creationId xmlns:a16="http://schemas.microsoft.com/office/drawing/2014/main" id="{2C565173-2954-8D89-0C59-597A5B1A951D}"/>
                </a:ext>
              </a:extLst>
            </p:cNvPr>
            <p:cNvSpPr/>
            <p:nvPr/>
          </p:nvSpPr>
          <p:spPr>
            <a:xfrm>
              <a:off x="5441934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3" name="フリーフォーム: 図形 92">
              <a:extLst>
                <a:ext uri="{FF2B5EF4-FFF2-40B4-BE49-F238E27FC236}">
                  <a16:creationId xmlns:a16="http://schemas.microsoft.com/office/drawing/2014/main" id="{BEC4AC8E-C85A-4BC5-31E3-73BAC3A8D8DA}"/>
                </a:ext>
              </a:extLst>
            </p:cNvPr>
            <p:cNvSpPr/>
            <p:nvPr/>
          </p:nvSpPr>
          <p:spPr>
            <a:xfrm>
              <a:off x="5060857" y="2618208"/>
              <a:ext cx="15048" cy="23090"/>
            </a:xfrm>
            <a:custGeom>
              <a:avLst/>
              <a:gdLst>
                <a:gd name="connsiteX0" fmla="*/ 15048 w 15048"/>
                <a:gd name="connsiteY0" fmla="*/ 11545 h 23090"/>
                <a:gd name="connsiteX1" fmla="*/ 7524 w 15048"/>
                <a:gd name="connsiteY1" fmla="*/ 23091 h 23090"/>
                <a:gd name="connsiteX2" fmla="*/ 0 w 15048"/>
                <a:gd name="connsiteY2" fmla="*/ 11545 h 23090"/>
                <a:gd name="connsiteX3" fmla="*/ 7524 w 15048"/>
                <a:gd name="connsiteY3" fmla="*/ 0 h 23090"/>
                <a:gd name="connsiteX4" fmla="*/ 15048 w 15048"/>
                <a:gd name="connsiteY4" fmla="*/ 11545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48" h="23090">
                  <a:moveTo>
                    <a:pt x="15048" y="11545"/>
                  </a:moveTo>
                  <a:cubicBezTo>
                    <a:pt x="15048" y="17922"/>
                    <a:pt x="11680" y="23091"/>
                    <a:pt x="7524" y="23091"/>
                  </a:cubicBezTo>
                  <a:cubicBezTo>
                    <a:pt x="3369" y="23091"/>
                    <a:pt x="0" y="17922"/>
                    <a:pt x="0" y="11545"/>
                  </a:cubicBezTo>
                  <a:cubicBezTo>
                    <a:pt x="0" y="5169"/>
                    <a:pt x="3369" y="0"/>
                    <a:pt x="7524" y="0"/>
                  </a:cubicBezTo>
                  <a:cubicBezTo>
                    <a:pt x="11680" y="0"/>
                    <a:pt x="15048" y="5169"/>
                    <a:pt x="15048" y="11545"/>
                  </a:cubicBezTo>
                  <a:close/>
                </a:path>
              </a:pathLst>
            </a:custGeom>
            <a:solidFill>
              <a:srgbClr val="000000"/>
            </a:solidFill>
            <a:ln w="121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4" name="フリーフォーム: 図形 93">
              <a:extLst>
                <a:ext uri="{FF2B5EF4-FFF2-40B4-BE49-F238E27FC236}">
                  <a16:creationId xmlns:a16="http://schemas.microsoft.com/office/drawing/2014/main" id="{4C93A29F-5153-056E-6C30-8C88044FF9B3}"/>
                </a:ext>
              </a:extLst>
            </p:cNvPr>
            <p:cNvSpPr/>
            <p:nvPr/>
          </p:nvSpPr>
          <p:spPr>
            <a:xfrm>
              <a:off x="5864375" y="2699050"/>
              <a:ext cx="122479" cy="23090"/>
            </a:xfrm>
            <a:custGeom>
              <a:avLst/>
              <a:gdLst>
                <a:gd name="connsiteX0" fmla="*/ 0 w 122479"/>
                <a:gd name="connsiteY0" fmla="*/ 0 h 23090"/>
                <a:gd name="connsiteX1" fmla="*/ 122480 w 122479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479" h="23090">
                  <a:moveTo>
                    <a:pt x="0" y="0"/>
                  </a:moveTo>
                  <a:lnTo>
                    <a:pt x="122480" y="0"/>
                  </a:lnTo>
                </a:path>
              </a:pathLst>
            </a:custGeom>
            <a:noFill/>
            <a:ln w="493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5" name="フリーフォーム: 図形 94">
              <a:extLst>
                <a:ext uri="{FF2B5EF4-FFF2-40B4-BE49-F238E27FC236}">
                  <a16:creationId xmlns:a16="http://schemas.microsoft.com/office/drawing/2014/main" id="{AD2DD937-98FA-E0BC-1F74-7E828D16EE17}"/>
                </a:ext>
              </a:extLst>
            </p:cNvPr>
            <p:cNvSpPr/>
            <p:nvPr/>
          </p:nvSpPr>
          <p:spPr>
            <a:xfrm>
              <a:off x="4769889" y="2701220"/>
              <a:ext cx="70386" cy="23090"/>
            </a:xfrm>
            <a:custGeom>
              <a:avLst/>
              <a:gdLst>
                <a:gd name="connsiteX0" fmla="*/ 0 w 70386"/>
                <a:gd name="connsiteY0" fmla="*/ 0 h 23090"/>
                <a:gd name="connsiteX1" fmla="*/ 70387 w 70386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386" h="23090">
                  <a:moveTo>
                    <a:pt x="0" y="0"/>
                  </a:moveTo>
                  <a:lnTo>
                    <a:pt x="70387" y="0"/>
                  </a:lnTo>
                </a:path>
              </a:pathLst>
            </a:custGeom>
            <a:noFill/>
            <a:ln w="493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6" name="フリーフォーム: 図形 95">
              <a:extLst>
                <a:ext uri="{FF2B5EF4-FFF2-40B4-BE49-F238E27FC236}">
                  <a16:creationId xmlns:a16="http://schemas.microsoft.com/office/drawing/2014/main" id="{3F3E7E7C-947D-4CC3-0754-076D2591EBD3}"/>
                </a:ext>
              </a:extLst>
            </p:cNvPr>
            <p:cNvSpPr/>
            <p:nvPr/>
          </p:nvSpPr>
          <p:spPr>
            <a:xfrm>
              <a:off x="4747596" y="2459135"/>
              <a:ext cx="44346" cy="23090"/>
            </a:xfrm>
            <a:custGeom>
              <a:avLst/>
              <a:gdLst>
                <a:gd name="connsiteX0" fmla="*/ 0 w 44346"/>
                <a:gd name="connsiteY0" fmla="*/ 0 h 23090"/>
                <a:gd name="connsiteX1" fmla="*/ 44346 w 44346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346" h="23090">
                  <a:moveTo>
                    <a:pt x="0" y="0"/>
                  </a:moveTo>
                  <a:lnTo>
                    <a:pt x="44346" y="0"/>
                  </a:lnTo>
                </a:path>
              </a:pathLst>
            </a:custGeom>
            <a:noFill/>
            <a:ln w="4827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7" name="フリーフォーム: 図形 96">
              <a:extLst>
                <a:ext uri="{FF2B5EF4-FFF2-40B4-BE49-F238E27FC236}">
                  <a16:creationId xmlns:a16="http://schemas.microsoft.com/office/drawing/2014/main" id="{CD214CD9-6FC8-D03B-389F-8945B2973F5E}"/>
                </a:ext>
              </a:extLst>
            </p:cNvPr>
            <p:cNvSpPr/>
            <p:nvPr/>
          </p:nvSpPr>
          <p:spPr>
            <a:xfrm>
              <a:off x="4760570" y="2488253"/>
              <a:ext cx="18464" cy="23090"/>
            </a:xfrm>
            <a:custGeom>
              <a:avLst/>
              <a:gdLst>
                <a:gd name="connsiteX0" fmla="*/ 0 w 18464"/>
                <a:gd name="connsiteY0" fmla="*/ 0 h 23090"/>
                <a:gd name="connsiteX1" fmla="*/ 18465 w 18464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64" h="23090">
                  <a:moveTo>
                    <a:pt x="0" y="0"/>
                  </a:moveTo>
                  <a:lnTo>
                    <a:pt x="18465" y="0"/>
                  </a:lnTo>
                </a:path>
              </a:pathLst>
            </a:custGeom>
            <a:noFill/>
            <a:ln w="493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8" name="フリーフォーム: 図形 97">
              <a:extLst>
                <a:ext uri="{FF2B5EF4-FFF2-40B4-BE49-F238E27FC236}">
                  <a16:creationId xmlns:a16="http://schemas.microsoft.com/office/drawing/2014/main" id="{6442ED2D-F0F9-A25B-65AF-7010BDC7C16F}"/>
                </a:ext>
              </a:extLst>
            </p:cNvPr>
            <p:cNvSpPr/>
            <p:nvPr/>
          </p:nvSpPr>
          <p:spPr>
            <a:xfrm>
              <a:off x="4769889" y="2299919"/>
              <a:ext cx="70386" cy="23090"/>
            </a:xfrm>
            <a:custGeom>
              <a:avLst/>
              <a:gdLst>
                <a:gd name="connsiteX0" fmla="*/ 0 w 70386"/>
                <a:gd name="connsiteY0" fmla="*/ 0 h 23090"/>
                <a:gd name="connsiteX1" fmla="*/ 70387 w 70386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386" h="23090">
                  <a:moveTo>
                    <a:pt x="0" y="0"/>
                  </a:moveTo>
                  <a:lnTo>
                    <a:pt x="70387" y="0"/>
                  </a:lnTo>
                </a:path>
              </a:pathLst>
            </a:custGeom>
            <a:noFill/>
            <a:ln w="493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99" name="フリーフォーム: 図形 98">
              <a:extLst>
                <a:ext uri="{FF2B5EF4-FFF2-40B4-BE49-F238E27FC236}">
                  <a16:creationId xmlns:a16="http://schemas.microsoft.com/office/drawing/2014/main" id="{69F0F406-6920-FB9B-7BB3-4F09622D1F99}"/>
                </a:ext>
              </a:extLst>
            </p:cNvPr>
            <p:cNvSpPr/>
            <p:nvPr/>
          </p:nvSpPr>
          <p:spPr>
            <a:xfrm>
              <a:off x="4769889" y="2489777"/>
              <a:ext cx="23089" cy="213706"/>
            </a:xfrm>
            <a:custGeom>
              <a:avLst/>
              <a:gdLst>
                <a:gd name="connsiteX0" fmla="*/ 0 w 23089"/>
                <a:gd name="connsiteY0" fmla="*/ 0 h 213706"/>
                <a:gd name="connsiteX1" fmla="*/ 0 w 23089"/>
                <a:gd name="connsiteY1" fmla="*/ 213706 h 213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213706">
                  <a:moveTo>
                    <a:pt x="0" y="0"/>
                  </a:moveTo>
                  <a:lnTo>
                    <a:pt x="0" y="213706"/>
                  </a:lnTo>
                </a:path>
              </a:pathLst>
            </a:custGeom>
            <a:noFill/>
            <a:ln w="5186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0" name="フリーフォーム: 図形 99">
              <a:extLst>
                <a:ext uri="{FF2B5EF4-FFF2-40B4-BE49-F238E27FC236}">
                  <a16:creationId xmlns:a16="http://schemas.microsoft.com/office/drawing/2014/main" id="{A6364B1D-1EE3-0C78-0758-AE3F002DA850}"/>
                </a:ext>
              </a:extLst>
            </p:cNvPr>
            <p:cNvSpPr/>
            <p:nvPr/>
          </p:nvSpPr>
          <p:spPr>
            <a:xfrm>
              <a:off x="4769889" y="2297589"/>
              <a:ext cx="23089" cy="161338"/>
            </a:xfrm>
            <a:custGeom>
              <a:avLst/>
              <a:gdLst>
                <a:gd name="connsiteX0" fmla="*/ 0 w 23089"/>
                <a:gd name="connsiteY0" fmla="*/ 0 h 161338"/>
                <a:gd name="connsiteX1" fmla="*/ 0 w 23089"/>
                <a:gd name="connsiteY1" fmla="*/ 161338 h 16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161338">
                  <a:moveTo>
                    <a:pt x="0" y="0"/>
                  </a:moveTo>
                  <a:lnTo>
                    <a:pt x="0" y="161338"/>
                  </a:lnTo>
                </a:path>
              </a:pathLst>
            </a:custGeom>
            <a:noFill/>
            <a:ln w="493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1" name="フリーフォーム: 図形 100">
              <a:extLst>
                <a:ext uri="{FF2B5EF4-FFF2-40B4-BE49-F238E27FC236}">
                  <a16:creationId xmlns:a16="http://schemas.microsoft.com/office/drawing/2014/main" id="{73ACAD6A-8343-CB6B-F941-0F57D3448B3F}"/>
                </a:ext>
              </a:extLst>
            </p:cNvPr>
            <p:cNvSpPr/>
            <p:nvPr/>
          </p:nvSpPr>
          <p:spPr>
            <a:xfrm>
              <a:off x="5986854" y="2632086"/>
              <a:ext cx="23089" cy="133927"/>
            </a:xfrm>
            <a:custGeom>
              <a:avLst/>
              <a:gdLst>
                <a:gd name="connsiteX0" fmla="*/ 0 w 23089"/>
                <a:gd name="connsiteY0" fmla="*/ 0 h 133927"/>
                <a:gd name="connsiteX1" fmla="*/ 0 w 23089"/>
                <a:gd name="connsiteY1" fmla="*/ 133927 h 133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133927">
                  <a:moveTo>
                    <a:pt x="0" y="0"/>
                  </a:moveTo>
                  <a:lnTo>
                    <a:pt x="0" y="133927"/>
                  </a:lnTo>
                </a:path>
              </a:pathLst>
            </a:custGeom>
            <a:noFill/>
            <a:ln w="493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2" name="フリーフォーム: 図形 101">
              <a:extLst>
                <a:ext uri="{FF2B5EF4-FFF2-40B4-BE49-F238E27FC236}">
                  <a16:creationId xmlns:a16="http://schemas.microsoft.com/office/drawing/2014/main" id="{0EA095C7-3AAC-B603-97E4-5EE9757D2D2E}"/>
                </a:ext>
              </a:extLst>
            </p:cNvPr>
            <p:cNvSpPr/>
            <p:nvPr/>
          </p:nvSpPr>
          <p:spPr>
            <a:xfrm>
              <a:off x="6014377" y="2650466"/>
              <a:ext cx="23089" cy="98552"/>
            </a:xfrm>
            <a:custGeom>
              <a:avLst/>
              <a:gdLst>
                <a:gd name="connsiteX0" fmla="*/ 0 w 23089"/>
                <a:gd name="connsiteY0" fmla="*/ 0 h 98552"/>
                <a:gd name="connsiteX1" fmla="*/ 0 w 23089"/>
                <a:gd name="connsiteY1" fmla="*/ 98552 h 9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98552">
                  <a:moveTo>
                    <a:pt x="0" y="0"/>
                  </a:moveTo>
                  <a:lnTo>
                    <a:pt x="0" y="98552"/>
                  </a:lnTo>
                </a:path>
              </a:pathLst>
            </a:custGeom>
            <a:noFill/>
            <a:ln w="493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3" name="フリーフォーム: 図形 102">
              <a:extLst>
                <a:ext uri="{FF2B5EF4-FFF2-40B4-BE49-F238E27FC236}">
                  <a16:creationId xmlns:a16="http://schemas.microsoft.com/office/drawing/2014/main" id="{7B81F795-C316-85DF-BC38-0A8D87E916C5}"/>
                </a:ext>
              </a:extLst>
            </p:cNvPr>
            <p:cNvSpPr/>
            <p:nvPr/>
          </p:nvSpPr>
          <p:spPr>
            <a:xfrm>
              <a:off x="6041900" y="2670440"/>
              <a:ext cx="23089" cy="59944"/>
            </a:xfrm>
            <a:custGeom>
              <a:avLst/>
              <a:gdLst>
                <a:gd name="connsiteX0" fmla="*/ 0 w 23089"/>
                <a:gd name="connsiteY0" fmla="*/ 0 h 59944"/>
                <a:gd name="connsiteX1" fmla="*/ 0 w 23089"/>
                <a:gd name="connsiteY1" fmla="*/ 59944 h 59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59944">
                  <a:moveTo>
                    <a:pt x="0" y="0"/>
                  </a:moveTo>
                  <a:lnTo>
                    <a:pt x="0" y="59944"/>
                  </a:lnTo>
                </a:path>
              </a:pathLst>
            </a:custGeom>
            <a:noFill/>
            <a:ln w="493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4" name="フリーフォーム: 図形 103">
              <a:extLst>
                <a:ext uri="{FF2B5EF4-FFF2-40B4-BE49-F238E27FC236}">
                  <a16:creationId xmlns:a16="http://schemas.microsoft.com/office/drawing/2014/main" id="{C44C1208-E084-315C-A9D0-867D0E84F139}"/>
                </a:ext>
              </a:extLst>
            </p:cNvPr>
            <p:cNvSpPr/>
            <p:nvPr/>
          </p:nvSpPr>
          <p:spPr>
            <a:xfrm>
              <a:off x="5407226" y="2455718"/>
              <a:ext cx="322362" cy="5400"/>
            </a:xfrm>
            <a:custGeom>
              <a:avLst/>
              <a:gdLst>
                <a:gd name="connsiteX0" fmla="*/ 0 w 322362"/>
                <a:gd name="connsiteY0" fmla="*/ 0 h 5400"/>
                <a:gd name="connsiteX1" fmla="*/ 322363 w 322362"/>
                <a:gd name="connsiteY1" fmla="*/ 0 h 5400"/>
                <a:gd name="connsiteX2" fmla="*/ 322363 w 322362"/>
                <a:gd name="connsiteY2" fmla="*/ 5400 h 5400"/>
                <a:gd name="connsiteX3" fmla="*/ 0 w 322362"/>
                <a:gd name="connsiteY3" fmla="*/ 5400 h 5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2362" h="5400">
                  <a:moveTo>
                    <a:pt x="0" y="0"/>
                  </a:moveTo>
                  <a:lnTo>
                    <a:pt x="322363" y="0"/>
                  </a:lnTo>
                  <a:lnTo>
                    <a:pt x="322363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rgbClr val="808000"/>
            </a:solidFill>
            <a:ln w="1211" cap="flat">
              <a:solidFill>
                <a:srgbClr val="808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5" name="フリーフォーム: 図形 104">
              <a:extLst>
                <a:ext uri="{FF2B5EF4-FFF2-40B4-BE49-F238E27FC236}">
                  <a16:creationId xmlns:a16="http://schemas.microsoft.com/office/drawing/2014/main" id="{394A2E78-3895-60E2-06F0-82F14298E291}"/>
                </a:ext>
              </a:extLst>
            </p:cNvPr>
            <p:cNvSpPr/>
            <p:nvPr/>
          </p:nvSpPr>
          <p:spPr>
            <a:xfrm>
              <a:off x="5442523" y="2321583"/>
              <a:ext cx="10558" cy="99914"/>
            </a:xfrm>
            <a:custGeom>
              <a:avLst/>
              <a:gdLst>
                <a:gd name="connsiteX0" fmla="*/ 10559 w 10558"/>
                <a:gd name="connsiteY0" fmla="*/ 0 h 99914"/>
                <a:gd name="connsiteX1" fmla="*/ 0 w 10558"/>
                <a:gd name="connsiteY1" fmla="*/ 30780 h 99914"/>
                <a:gd name="connsiteX2" fmla="*/ 10208 w 10558"/>
                <a:gd name="connsiteY2" fmla="*/ 64262 h 99914"/>
                <a:gd name="connsiteX3" fmla="*/ 3168 w 10558"/>
                <a:gd name="connsiteY3" fmla="*/ 99914 h 9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8" h="99914">
                  <a:moveTo>
                    <a:pt x="10559" y="0"/>
                  </a:moveTo>
                  <a:lnTo>
                    <a:pt x="0" y="30780"/>
                  </a:lnTo>
                  <a:lnTo>
                    <a:pt x="10208" y="64262"/>
                  </a:lnTo>
                  <a:lnTo>
                    <a:pt x="3168" y="99914"/>
                  </a:lnTo>
                </a:path>
              </a:pathLst>
            </a:custGeom>
            <a:noFill/>
            <a:ln w="493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6" name="フリーフォーム: 図形 105">
              <a:extLst>
                <a:ext uri="{FF2B5EF4-FFF2-40B4-BE49-F238E27FC236}">
                  <a16:creationId xmlns:a16="http://schemas.microsoft.com/office/drawing/2014/main" id="{3A13A761-95E5-7457-E999-22965D1E3910}"/>
                </a:ext>
              </a:extLst>
            </p:cNvPr>
            <p:cNvSpPr/>
            <p:nvPr/>
          </p:nvSpPr>
          <p:spPr>
            <a:xfrm>
              <a:off x="5474784" y="2321583"/>
              <a:ext cx="10556" cy="99914"/>
            </a:xfrm>
            <a:custGeom>
              <a:avLst/>
              <a:gdLst>
                <a:gd name="connsiteX0" fmla="*/ 10557 w 10556"/>
                <a:gd name="connsiteY0" fmla="*/ 0 h 99914"/>
                <a:gd name="connsiteX1" fmla="*/ 0 w 10556"/>
                <a:gd name="connsiteY1" fmla="*/ 30780 h 99914"/>
                <a:gd name="connsiteX2" fmla="*/ 10206 w 10556"/>
                <a:gd name="connsiteY2" fmla="*/ 64262 h 99914"/>
                <a:gd name="connsiteX3" fmla="*/ 3168 w 10556"/>
                <a:gd name="connsiteY3" fmla="*/ 99914 h 9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6" h="99914">
                  <a:moveTo>
                    <a:pt x="10557" y="0"/>
                  </a:moveTo>
                  <a:lnTo>
                    <a:pt x="0" y="30780"/>
                  </a:lnTo>
                  <a:lnTo>
                    <a:pt x="10206" y="64262"/>
                  </a:lnTo>
                  <a:lnTo>
                    <a:pt x="3168" y="99914"/>
                  </a:lnTo>
                </a:path>
              </a:pathLst>
            </a:custGeom>
            <a:noFill/>
            <a:ln w="493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7" name="フリーフォーム: 図形 106">
              <a:extLst>
                <a:ext uri="{FF2B5EF4-FFF2-40B4-BE49-F238E27FC236}">
                  <a16:creationId xmlns:a16="http://schemas.microsoft.com/office/drawing/2014/main" id="{D4E4E96D-6043-0610-22EF-D8628A0D831E}"/>
                </a:ext>
              </a:extLst>
            </p:cNvPr>
            <p:cNvSpPr/>
            <p:nvPr/>
          </p:nvSpPr>
          <p:spPr>
            <a:xfrm>
              <a:off x="5507043" y="2321583"/>
              <a:ext cx="10558" cy="99914"/>
            </a:xfrm>
            <a:custGeom>
              <a:avLst/>
              <a:gdLst>
                <a:gd name="connsiteX0" fmla="*/ 10559 w 10558"/>
                <a:gd name="connsiteY0" fmla="*/ 0 h 99914"/>
                <a:gd name="connsiteX1" fmla="*/ 0 w 10558"/>
                <a:gd name="connsiteY1" fmla="*/ 30780 h 99914"/>
                <a:gd name="connsiteX2" fmla="*/ 10206 w 10558"/>
                <a:gd name="connsiteY2" fmla="*/ 64262 h 99914"/>
                <a:gd name="connsiteX3" fmla="*/ 3168 w 10558"/>
                <a:gd name="connsiteY3" fmla="*/ 99914 h 9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8" h="99914">
                  <a:moveTo>
                    <a:pt x="10559" y="0"/>
                  </a:moveTo>
                  <a:lnTo>
                    <a:pt x="0" y="30780"/>
                  </a:lnTo>
                  <a:lnTo>
                    <a:pt x="10206" y="64262"/>
                  </a:lnTo>
                  <a:lnTo>
                    <a:pt x="3168" y="99914"/>
                  </a:lnTo>
                </a:path>
              </a:pathLst>
            </a:custGeom>
            <a:noFill/>
            <a:ln w="493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8" name="フリーフォーム: 図形 107">
              <a:extLst>
                <a:ext uri="{FF2B5EF4-FFF2-40B4-BE49-F238E27FC236}">
                  <a16:creationId xmlns:a16="http://schemas.microsoft.com/office/drawing/2014/main" id="{258E46BB-9463-EE3C-F812-1BEE130BF500}"/>
                </a:ext>
              </a:extLst>
            </p:cNvPr>
            <p:cNvSpPr/>
            <p:nvPr/>
          </p:nvSpPr>
          <p:spPr>
            <a:xfrm>
              <a:off x="5539304" y="2321583"/>
              <a:ext cx="10556" cy="99914"/>
            </a:xfrm>
            <a:custGeom>
              <a:avLst/>
              <a:gdLst>
                <a:gd name="connsiteX0" fmla="*/ 10557 w 10556"/>
                <a:gd name="connsiteY0" fmla="*/ 0 h 99914"/>
                <a:gd name="connsiteX1" fmla="*/ 0 w 10556"/>
                <a:gd name="connsiteY1" fmla="*/ 30780 h 99914"/>
                <a:gd name="connsiteX2" fmla="*/ 10206 w 10556"/>
                <a:gd name="connsiteY2" fmla="*/ 64262 h 99914"/>
                <a:gd name="connsiteX3" fmla="*/ 3168 w 10556"/>
                <a:gd name="connsiteY3" fmla="*/ 99914 h 9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6" h="99914">
                  <a:moveTo>
                    <a:pt x="10557" y="0"/>
                  </a:moveTo>
                  <a:lnTo>
                    <a:pt x="0" y="30780"/>
                  </a:lnTo>
                  <a:lnTo>
                    <a:pt x="10206" y="64262"/>
                  </a:lnTo>
                  <a:lnTo>
                    <a:pt x="3168" y="99914"/>
                  </a:lnTo>
                </a:path>
              </a:pathLst>
            </a:custGeom>
            <a:noFill/>
            <a:ln w="493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09" name="フリーフォーム: 図形 108">
              <a:extLst>
                <a:ext uri="{FF2B5EF4-FFF2-40B4-BE49-F238E27FC236}">
                  <a16:creationId xmlns:a16="http://schemas.microsoft.com/office/drawing/2014/main" id="{A87EBA9A-2289-180E-7C36-4615C8890B13}"/>
                </a:ext>
              </a:extLst>
            </p:cNvPr>
            <p:cNvSpPr/>
            <p:nvPr/>
          </p:nvSpPr>
          <p:spPr>
            <a:xfrm>
              <a:off x="5571562" y="2321583"/>
              <a:ext cx="10558" cy="99914"/>
            </a:xfrm>
            <a:custGeom>
              <a:avLst/>
              <a:gdLst>
                <a:gd name="connsiteX0" fmla="*/ 10559 w 10558"/>
                <a:gd name="connsiteY0" fmla="*/ 0 h 99914"/>
                <a:gd name="connsiteX1" fmla="*/ 0 w 10558"/>
                <a:gd name="connsiteY1" fmla="*/ 30780 h 99914"/>
                <a:gd name="connsiteX2" fmla="*/ 10206 w 10558"/>
                <a:gd name="connsiteY2" fmla="*/ 64262 h 99914"/>
                <a:gd name="connsiteX3" fmla="*/ 3168 w 10558"/>
                <a:gd name="connsiteY3" fmla="*/ 99914 h 9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8" h="99914">
                  <a:moveTo>
                    <a:pt x="10559" y="0"/>
                  </a:moveTo>
                  <a:lnTo>
                    <a:pt x="0" y="30780"/>
                  </a:lnTo>
                  <a:lnTo>
                    <a:pt x="10206" y="64262"/>
                  </a:lnTo>
                  <a:lnTo>
                    <a:pt x="3168" y="99914"/>
                  </a:lnTo>
                </a:path>
              </a:pathLst>
            </a:custGeom>
            <a:noFill/>
            <a:ln w="493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0" name="フリーフォーム: 図形 109">
              <a:extLst>
                <a:ext uri="{FF2B5EF4-FFF2-40B4-BE49-F238E27FC236}">
                  <a16:creationId xmlns:a16="http://schemas.microsoft.com/office/drawing/2014/main" id="{B5B2D6A3-1687-59EB-F11D-BF9C2B0F7DA3}"/>
                </a:ext>
              </a:extLst>
            </p:cNvPr>
            <p:cNvSpPr/>
            <p:nvPr/>
          </p:nvSpPr>
          <p:spPr>
            <a:xfrm>
              <a:off x="5603823" y="2321583"/>
              <a:ext cx="10556" cy="99914"/>
            </a:xfrm>
            <a:custGeom>
              <a:avLst/>
              <a:gdLst>
                <a:gd name="connsiteX0" fmla="*/ 10557 w 10556"/>
                <a:gd name="connsiteY0" fmla="*/ 0 h 99914"/>
                <a:gd name="connsiteX1" fmla="*/ 0 w 10556"/>
                <a:gd name="connsiteY1" fmla="*/ 30780 h 99914"/>
                <a:gd name="connsiteX2" fmla="*/ 10206 w 10556"/>
                <a:gd name="connsiteY2" fmla="*/ 64262 h 99914"/>
                <a:gd name="connsiteX3" fmla="*/ 3168 w 10556"/>
                <a:gd name="connsiteY3" fmla="*/ 99914 h 9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6" h="99914">
                  <a:moveTo>
                    <a:pt x="10557" y="0"/>
                  </a:moveTo>
                  <a:lnTo>
                    <a:pt x="0" y="30780"/>
                  </a:lnTo>
                  <a:lnTo>
                    <a:pt x="10206" y="64262"/>
                  </a:lnTo>
                  <a:lnTo>
                    <a:pt x="3168" y="99914"/>
                  </a:lnTo>
                </a:path>
              </a:pathLst>
            </a:custGeom>
            <a:noFill/>
            <a:ln w="493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1" name="フリーフォーム: 図形 110">
              <a:extLst>
                <a:ext uri="{FF2B5EF4-FFF2-40B4-BE49-F238E27FC236}">
                  <a16:creationId xmlns:a16="http://schemas.microsoft.com/office/drawing/2014/main" id="{6CDCFB8D-0F62-AFC2-C8F6-28B1718F2316}"/>
                </a:ext>
              </a:extLst>
            </p:cNvPr>
            <p:cNvSpPr/>
            <p:nvPr/>
          </p:nvSpPr>
          <p:spPr>
            <a:xfrm>
              <a:off x="5636082" y="2321583"/>
              <a:ext cx="10558" cy="99914"/>
            </a:xfrm>
            <a:custGeom>
              <a:avLst/>
              <a:gdLst>
                <a:gd name="connsiteX0" fmla="*/ 10559 w 10558"/>
                <a:gd name="connsiteY0" fmla="*/ 0 h 99914"/>
                <a:gd name="connsiteX1" fmla="*/ 0 w 10558"/>
                <a:gd name="connsiteY1" fmla="*/ 30780 h 99914"/>
                <a:gd name="connsiteX2" fmla="*/ 10206 w 10558"/>
                <a:gd name="connsiteY2" fmla="*/ 64262 h 99914"/>
                <a:gd name="connsiteX3" fmla="*/ 3168 w 10558"/>
                <a:gd name="connsiteY3" fmla="*/ 99914 h 9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8" h="99914">
                  <a:moveTo>
                    <a:pt x="10559" y="0"/>
                  </a:moveTo>
                  <a:lnTo>
                    <a:pt x="0" y="30780"/>
                  </a:lnTo>
                  <a:lnTo>
                    <a:pt x="10206" y="64262"/>
                  </a:lnTo>
                  <a:lnTo>
                    <a:pt x="3168" y="99914"/>
                  </a:lnTo>
                </a:path>
              </a:pathLst>
            </a:custGeom>
            <a:noFill/>
            <a:ln w="493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2" name="フリーフォーム: 図形 111">
              <a:extLst>
                <a:ext uri="{FF2B5EF4-FFF2-40B4-BE49-F238E27FC236}">
                  <a16:creationId xmlns:a16="http://schemas.microsoft.com/office/drawing/2014/main" id="{C7D4F13A-C8DB-F38D-E78D-1D821EAA3B64}"/>
                </a:ext>
              </a:extLst>
            </p:cNvPr>
            <p:cNvSpPr/>
            <p:nvPr/>
          </p:nvSpPr>
          <p:spPr>
            <a:xfrm>
              <a:off x="5668343" y="2321583"/>
              <a:ext cx="10556" cy="99914"/>
            </a:xfrm>
            <a:custGeom>
              <a:avLst/>
              <a:gdLst>
                <a:gd name="connsiteX0" fmla="*/ 10557 w 10556"/>
                <a:gd name="connsiteY0" fmla="*/ 0 h 99914"/>
                <a:gd name="connsiteX1" fmla="*/ 0 w 10556"/>
                <a:gd name="connsiteY1" fmla="*/ 30780 h 99914"/>
                <a:gd name="connsiteX2" fmla="*/ 10206 w 10556"/>
                <a:gd name="connsiteY2" fmla="*/ 64262 h 99914"/>
                <a:gd name="connsiteX3" fmla="*/ 3168 w 10556"/>
                <a:gd name="connsiteY3" fmla="*/ 99914 h 9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6" h="99914">
                  <a:moveTo>
                    <a:pt x="10557" y="0"/>
                  </a:moveTo>
                  <a:lnTo>
                    <a:pt x="0" y="30780"/>
                  </a:lnTo>
                  <a:lnTo>
                    <a:pt x="10206" y="64262"/>
                  </a:lnTo>
                  <a:lnTo>
                    <a:pt x="3168" y="99914"/>
                  </a:lnTo>
                </a:path>
              </a:pathLst>
            </a:custGeom>
            <a:noFill/>
            <a:ln w="493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3" name="フリーフォーム: 図形 112">
              <a:extLst>
                <a:ext uri="{FF2B5EF4-FFF2-40B4-BE49-F238E27FC236}">
                  <a16:creationId xmlns:a16="http://schemas.microsoft.com/office/drawing/2014/main" id="{B8D41FFA-FCA2-3AFA-16E5-5D313638BC3A}"/>
                </a:ext>
              </a:extLst>
            </p:cNvPr>
            <p:cNvSpPr/>
            <p:nvPr/>
          </p:nvSpPr>
          <p:spPr>
            <a:xfrm>
              <a:off x="5700602" y="2321583"/>
              <a:ext cx="10558" cy="99914"/>
            </a:xfrm>
            <a:custGeom>
              <a:avLst/>
              <a:gdLst>
                <a:gd name="connsiteX0" fmla="*/ 10559 w 10558"/>
                <a:gd name="connsiteY0" fmla="*/ 0 h 99914"/>
                <a:gd name="connsiteX1" fmla="*/ 0 w 10558"/>
                <a:gd name="connsiteY1" fmla="*/ 30780 h 99914"/>
                <a:gd name="connsiteX2" fmla="*/ 10206 w 10558"/>
                <a:gd name="connsiteY2" fmla="*/ 64262 h 99914"/>
                <a:gd name="connsiteX3" fmla="*/ 3168 w 10558"/>
                <a:gd name="connsiteY3" fmla="*/ 99914 h 9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8" h="99914">
                  <a:moveTo>
                    <a:pt x="10559" y="0"/>
                  </a:moveTo>
                  <a:lnTo>
                    <a:pt x="0" y="30780"/>
                  </a:lnTo>
                  <a:lnTo>
                    <a:pt x="10206" y="64262"/>
                  </a:lnTo>
                  <a:lnTo>
                    <a:pt x="3168" y="99914"/>
                  </a:lnTo>
                </a:path>
              </a:pathLst>
            </a:custGeom>
            <a:noFill/>
            <a:ln w="493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4" name="フリーフォーム: 図形 113">
              <a:extLst>
                <a:ext uri="{FF2B5EF4-FFF2-40B4-BE49-F238E27FC236}">
                  <a16:creationId xmlns:a16="http://schemas.microsoft.com/office/drawing/2014/main" id="{DE3D2C49-5841-6443-F818-F399FDC7A6E9}"/>
                </a:ext>
              </a:extLst>
            </p:cNvPr>
            <p:cNvSpPr/>
            <p:nvPr/>
          </p:nvSpPr>
          <p:spPr>
            <a:xfrm>
              <a:off x="5410264" y="2321583"/>
              <a:ext cx="10558" cy="99914"/>
            </a:xfrm>
            <a:custGeom>
              <a:avLst/>
              <a:gdLst>
                <a:gd name="connsiteX0" fmla="*/ 10559 w 10558"/>
                <a:gd name="connsiteY0" fmla="*/ 0 h 99914"/>
                <a:gd name="connsiteX1" fmla="*/ 0 w 10558"/>
                <a:gd name="connsiteY1" fmla="*/ 30780 h 99914"/>
                <a:gd name="connsiteX2" fmla="*/ 10206 w 10558"/>
                <a:gd name="connsiteY2" fmla="*/ 64262 h 99914"/>
                <a:gd name="connsiteX3" fmla="*/ 3168 w 10558"/>
                <a:gd name="connsiteY3" fmla="*/ 99914 h 99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58" h="99914">
                  <a:moveTo>
                    <a:pt x="10559" y="0"/>
                  </a:moveTo>
                  <a:lnTo>
                    <a:pt x="0" y="30780"/>
                  </a:lnTo>
                  <a:lnTo>
                    <a:pt x="10206" y="64262"/>
                  </a:lnTo>
                  <a:lnTo>
                    <a:pt x="3168" y="99914"/>
                  </a:lnTo>
                </a:path>
              </a:pathLst>
            </a:custGeom>
            <a:noFill/>
            <a:ln w="493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5" name="フリーフォーム: 図形 114">
              <a:extLst>
                <a:ext uri="{FF2B5EF4-FFF2-40B4-BE49-F238E27FC236}">
                  <a16:creationId xmlns:a16="http://schemas.microsoft.com/office/drawing/2014/main" id="{BA3CD5A6-F6F2-62F9-5B48-3D6B3A06A15B}"/>
                </a:ext>
              </a:extLst>
            </p:cNvPr>
            <p:cNvSpPr/>
            <p:nvPr/>
          </p:nvSpPr>
          <p:spPr>
            <a:xfrm>
              <a:off x="5474410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6" name="フリーフォーム: 図形 115">
              <a:extLst>
                <a:ext uri="{FF2B5EF4-FFF2-40B4-BE49-F238E27FC236}">
                  <a16:creationId xmlns:a16="http://schemas.microsoft.com/office/drawing/2014/main" id="{04ED76AC-0B31-EE14-2C8B-FE5A9BD68ADA}"/>
                </a:ext>
              </a:extLst>
            </p:cNvPr>
            <p:cNvSpPr/>
            <p:nvPr/>
          </p:nvSpPr>
          <p:spPr>
            <a:xfrm>
              <a:off x="5506885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7" name="フリーフォーム: 図形 116">
              <a:extLst>
                <a:ext uri="{FF2B5EF4-FFF2-40B4-BE49-F238E27FC236}">
                  <a16:creationId xmlns:a16="http://schemas.microsoft.com/office/drawing/2014/main" id="{14D31290-D8EF-C2DA-404F-0167F127DA8F}"/>
                </a:ext>
              </a:extLst>
            </p:cNvPr>
            <p:cNvSpPr/>
            <p:nvPr/>
          </p:nvSpPr>
          <p:spPr>
            <a:xfrm>
              <a:off x="5539359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8" name="フリーフォーム: 図形 117">
              <a:extLst>
                <a:ext uri="{FF2B5EF4-FFF2-40B4-BE49-F238E27FC236}">
                  <a16:creationId xmlns:a16="http://schemas.microsoft.com/office/drawing/2014/main" id="{BF0E2522-DEF3-77FF-950B-465A5252ACAD}"/>
                </a:ext>
              </a:extLst>
            </p:cNvPr>
            <p:cNvSpPr/>
            <p:nvPr/>
          </p:nvSpPr>
          <p:spPr>
            <a:xfrm>
              <a:off x="5571834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19" name="フリーフォーム: 図形 118">
              <a:extLst>
                <a:ext uri="{FF2B5EF4-FFF2-40B4-BE49-F238E27FC236}">
                  <a16:creationId xmlns:a16="http://schemas.microsoft.com/office/drawing/2014/main" id="{C124B12E-E782-89F5-B169-64314CCB966D}"/>
                </a:ext>
              </a:extLst>
            </p:cNvPr>
            <p:cNvSpPr/>
            <p:nvPr/>
          </p:nvSpPr>
          <p:spPr>
            <a:xfrm>
              <a:off x="5604310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0" name="フリーフォーム: 図形 119">
              <a:extLst>
                <a:ext uri="{FF2B5EF4-FFF2-40B4-BE49-F238E27FC236}">
                  <a16:creationId xmlns:a16="http://schemas.microsoft.com/office/drawing/2014/main" id="{62A4B371-DE41-8C76-FAB6-DEE7493E3A52}"/>
                </a:ext>
              </a:extLst>
            </p:cNvPr>
            <p:cNvSpPr/>
            <p:nvPr/>
          </p:nvSpPr>
          <p:spPr>
            <a:xfrm>
              <a:off x="5636786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1" name="フリーフォーム: 図形 120">
              <a:extLst>
                <a:ext uri="{FF2B5EF4-FFF2-40B4-BE49-F238E27FC236}">
                  <a16:creationId xmlns:a16="http://schemas.microsoft.com/office/drawing/2014/main" id="{D653D516-6323-7F91-0591-C59EA66941EB}"/>
                </a:ext>
              </a:extLst>
            </p:cNvPr>
            <p:cNvSpPr/>
            <p:nvPr/>
          </p:nvSpPr>
          <p:spPr>
            <a:xfrm>
              <a:off x="5669259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2" name="フリーフォーム: 図形 121">
              <a:extLst>
                <a:ext uri="{FF2B5EF4-FFF2-40B4-BE49-F238E27FC236}">
                  <a16:creationId xmlns:a16="http://schemas.microsoft.com/office/drawing/2014/main" id="{2F82AED4-25FD-46DB-5E4C-9BB264629AC5}"/>
                </a:ext>
              </a:extLst>
            </p:cNvPr>
            <p:cNvSpPr/>
            <p:nvPr/>
          </p:nvSpPr>
          <p:spPr>
            <a:xfrm>
              <a:off x="5701735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3" name="フリーフォーム: 図形 122">
              <a:extLst>
                <a:ext uri="{FF2B5EF4-FFF2-40B4-BE49-F238E27FC236}">
                  <a16:creationId xmlns:a16="http://schemas.microsoft.com/office/drawing/2014/main" id="{01CBE0A0-9511-02A2-F48D-CB970F8CA591}"/>
                </a:ext>
              </a:extLst>
            </p:cNvPr>
            <p:cNvSpPr/>
            <p:nvPr/>
          </p:nvSpPr>
          <p:spPr>
            <a:xfrm>
              <a:off x="5425697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4" name="フリーフォーム: 図形 123">
              <a:extLst>
                <a:ext uri="{FF2B5EF4-FFF2-40B4-BE49-F238E27FC236}">
                  <a16:creationId xmlns:a16="http://schemas.microsoft.com/office/drawing/2014/main" id="{93B8E010-2FEA-5E75-AE63-33E21805A19F}"/>
                </a:ext>
              </a:extLst>
            </p:cNvPr>
            <p:cNvSpPr/>
            <p:nvPr/>
          </p:nvSpPr>
          <p:spPr>
            <a:xfrm>
              <a:off x="5458173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5" name="フリーフォーム: 図形 124">
              <a:extLst>
                <a:ext uri="{FF2B5EF4-FFF2-40B4-BE49-F238E27FC236}">
                  <a16:creationId xmlns:a16="http://schemas.microsoft.com/office/drawing/2014/main" id="{ED3CEE9A-6878-537A-8662-16E1952BAD17}"/>
                </a:ext>
              </a:extLst>
            </p:cNvPr>
            <p:cNvSpPr/>
            <p:nvPr/>
          </p:nvSpPr>
          <p:spPr>
            <a:xfrm>
              <a:off x="5490646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6" name="フリーフォーム: 図形 125">
              <a:extLst>
                <a:ext uri="{FF2B5EF4-FFF2-40B4-BE49-F238E27FC236}">
                  <a16:creationId xmlns:a16="http://schemas.microsoft.com/office/drawing/2014/main" id="{6EC8DD6E-06F4-6A32-6F94-C0D3A51632AF}"/>
                </a:ext>
              </a:extLst>
            </p:cNvPr>
            <p:cNvSpPr/>
            <p:nvPr/>
          </p:nvSpPr>
          <p:spPr>
            <a:xfrm>
              <a:off x="5523122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7" name="フリーフォーム: 図形 126">
              <a:extLst>
                <a:ext uri="{FF2B5EF4-FFF2-40B4-BE49-F238E27FC236}">
                  <a16:creationId xmlns:a16="http://schemas.microsoft.com/office/drawing/2014/main" id="{DD97CA93-DEC8-C9DB-71B5-29344CC661F3}"/>
                </a:ext>
              </a:extLst>
            </p:cNvPr>
            <p:cNvSpPr/>
            <p:nvPr/>
          </p:nvSpPr>
          <p:spPr>
            <a:xfrm>
              <a:off x="5555598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8" name="フリーフォーム: 図形 127">
              <a:extLst>
                <a:ext uri="{FF2B5EF4-FFF2-40B4-BE49-F238E27FC236}">
                  <a16:creationId xmlns:a16="http://schemas.microsoft.com/office/drawing/2014/main" id="{60F7492A-E4AF-F0AD-C5CC-BB1C03C9241C}"/>
                </a:ext>
              </a:extLst>
            </p:cNvPr>
            <p:cNvSpPr/>
            <p:nvPr/>
          </p:nvSpPr>
          <p:spPr>
            <a:xfrm>
              <a:off x="5588073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29" name="フリーフォーム: 図形 128">
              <a:extLst>
                <a:ext uri="{FF2B5EF4-FFF2-40B4-BE49-F238E27FC236}">
                  <a16:creationId xmlns:a16="http://schemas.microsoft.com/office/drawing/2014/main" id="{CAE8CA58-6437-97C3-E7A2-AA4931FA4000}"/>
                </a:ext>
              </a:extLst>
            </p:cNvPr>
            <p:cNvSpPr/>
            <p:nvPr/>
          </p:nvSpPr>
          <p:spPr>
            <a:xfrm>
              <a:off x="5620547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0" name="フリーフォーム: 図形 129">
              <a:extLst>
                <a:ext uri="{FF2B5EF4-FFF2-40B4-BE49-F238E27FC236}">
                  <a16:creationId xmlns:a16="http://schemas.microsoft.com/office/drawing/2014/main" id="{619D8DB5-55DA-4821-F4B0-E4ADE982A44D}"/>
                </a:ext>
              </a:extLst>
            </p:cNvPr>
            <p:cNvSpPr/>
            <p:nvPr/>
          </p:nvSpPr>
          <p:spPr>
            <a:xfrm>
              <a:off x="5653022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1" name="フリーフォーム: 図形 130">
              <a:extLst>
                <a:ext uri="{FF2B5EF4-FFF2-40B4-BE49-F238E27FC236}">
                  <a16:creationId xmlns:a16="http://schemas.microsoft.com/office/drawing/2014/main" id="{C369C427-C853-18BE-9F04-F77DCA185379}"/>
                </a:ext>
              </a:extLst>
            </p:cNvPr>
            <p:cNvSpPr/>
            <p:nvPr/>
          </p:nvSpPr>
          <p:spPr>
            <a:xfrm>
              <a:off x="5685498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2" name="フリーフォーム: 図形 131">
              <a:extLst>
                <a:ext uri="{FF2B5EF4-FFF2-40B4-BE49-F238E27FC236}">
                  <a16:creationId xmlns:a16="http://schemas.microsoft.com/office/drawing/2014/main" id="{585517FB-4DFF-E0F5-3A92-E3513423E9E1}"/>
                </a:ext>
              </a:extLst>
            </p:cNvPr>
            <p:cNvSpPr/>
            <p:nvPr/>
          </p:nvSpPr>
          <p:spPr>
            <a:xfrm>
              <a:off x="5717974" y="2440501"/>
              <a:ext cx="9029" cy="13854"/>
            </a:xfrm>
            <a:custGeom>
              <a:avLst/>
              <a:gdLst>
                <a:gd name="connsiteX0" fmla="*/ 9029 w 9029"/>
                <a:gd name="connsiteY0" fmla="*/ 6927 h 13854"/>
                <a:gd name="connsiteX1" fmla="*/ 4515 w 9029"/>
                <a:gd name="connsiteY1" fmla="*/ 13855 h 13854"/>
                <a:gd name="connsiteX2" fmla="*/ 0 w 9029"/>
                <a:gd name="connsiteY2" fmla="*/ 6927 h 13854"/>
                <a:gd name="connsiteX3" fmla="*/ 4515 w 9029"/>
                <a:gd name="connsiteY3" fmla="*/ 0 h 13854"/>
                <a:gd name="connsiteX4" fmla="*/ 9029 w 9029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29" h="13854">
                  <a:moveTo>
                    <a:pt x="9029" y="6927"/>
                  </a:moveTo>
                  <a:cubicBezTo>
                    <a:pt x="9029" y="10753"/>
                    <a:pt x="7008" y="13855"/>
                    <a:pt x="4515" y="13855"/>
                  </a:cubicBezTo>
                  <a:cubicBezTo>
                    <a:pt x="2021" y="13855"/>
                    <a:pt x="0" y="10753"/>
                    <a:pt x="0" y="6927"/>
                  </a:cubicBezTo>
                  <a:cubicBezTo>
                    <a:pt x="0" y="3101"/>
                    <a:pt x="2021" y="0"/>
                    <a:pt x="4515" y="0"/>
                  </a:cubicBezTo>
                  <a:cubicBezTo>
                    <a:pt x="7008" y="0"/>
                    <a:pt x="9029" y="3101"/>
                    <a:pt x="9029" y="6927"/>
                  </a:cubicBezTo>
                  <a:close/>
                </a:path>
              </a:pathLst>
            </a:custGeom>
            <a:solidFill>
              <a:srgbClr val="FFCC00"/>
            </a:solidFill>
            <a:ln w="121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3" name="フリーフォーム: 図形 132">
              <a:extLst>
                <a:ext uri="{FF2B5EF4-FFF2-40B4-BE49-F238E27FC236}">
                  <a16:creationId xmlns:a16="http://schemas.microsoft.com/office/drawing/2014/main" id="{9A33EA1E-8904-8F85-5A99-C9CC542562AF}"/>
                </a:ext>
              </a:extLst>
            </p:cNvPr>
            <p:cNvSpPr/>
            <p:nvPr/>
          </p:nvSpPr>
          <p:spPr>
            <a:xfrm>
              <a:off x="5729587" y="2446531"/>
              <a:ext cx="72886" cy="31006"/>
            </a:xfrm>
            <a:custGeom>
              <a:avLst/>
              <a:gdLst>
                <a:gd name="connsiteX0" fmla="*/ 0 w 72886"/>
                <a:gd name="connsiteY0" fmla="*/ 26798 h 31006"/>
                <a:gd name="connsiteX1" fmla="*/ 72223 w 72886"/>
                <a:gd name="connsiteY1" fmla="*/ 0 h 31006"/>
                <a:gd name="connsiteX2" fmla="*/ 72886 w 72886"/>
                <a:gd name="connsiteY2" fmla="*/ 4209 h 31006"/>
                <a:gd name="connsiteX3" fmla="*/ 663 w 72886"/>
                <a:gd name="connsiteY3" fmla="*/ 31007 h 31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886" h="31006">
                  <a:moveTo>
                    <a:pt x="0" y="26798"/>
                  </a:moveTo>
                  <a:lnTo>
                    <a:pt x="72223" y="0"/>
                  </a:lnTo>
                  <a:lnTo>
                    <a:pt x="72886" y="4209"/>
                  </a:lnTo>
                  <a:lnTo>
                    <a:pt x="663" y="31007"/>
                  </a:lnTo>
                  <a:close/>
                </a:path>
              </a:pathLst>
            </a:custGeom>
            <a:solidFill>
              <a:srgbClr val="000000"/>
            </a:solidFill>
            <a:ln w="376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4" name="フリーフォーム: 図形 133">
              <a:extLst>
                <a:ext uri="{FF2B5EF4-FFF2-40B4-BE49-F238E27FC236}">
                  <a16:creationId xmlns:a16="http://schemas.microsoft.com/office/drawing/2014/main" id="{E973DC78-DC6F-CC07-A252-DD49447D1E20}"/>
                </a:ext>
              </a:extLst>
            </p:cNvPr>
            <p:cNvSpPr/>
            <p:nvPr/>
          </p:nvSpPr>
          <p:spPr>
            <a:xfrm>
              <a:off x="5734476" y="2477169"/>
              <a:ext cx="124408" cy="139614"/>
            </a:xfrm>
            <a:custGeom>
              <a:avLst/>
              <a:gdLst>
                <a:gd name="connsiteX0" fmla="*/ 0 w 124408"/>
                <a:gd name="connsiteY0" fmla="*/ 137251 h 139614"/>
                <a:gd name="connsiteX1" fmla="*/ 122332 w 124408"/>
                <a:gd name="connsiteY1" fmla="*/ 0 h 139614"/>
                <a:gd name="connsiteX2" fmla="*/ 124409 w 124408"/>
                <a:gd name="connsiteY2" fmla="*/ 2363 h 139614"/>
                <a:gd name="connsiteX3" fmla="*/ 2076 w 124408"/>
                <a:gd name="connsiteY3" fmla="*/ 139614 h 139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08" h="139614">
                  <a:moveTo>
                    <a:pt x="0" y="137251"/>
                  </a:moveTo>
                  <a:lnTo>
                    <a:pt x="122332" y="0"/>
                  </a:lnTo>
                  <a:lnTo>
                    <a:pt x="124409" y="2363"/>
                  </a:lnTo>
                  <a:lnTo>
                    <a:pt x="2076" y="139614"/>
                  </a:lnTo>
                  <a:close/>
                </a:path>
              </a:pathLst>
            </a:custGeom>
            <a:solidFill>
              <a:srgbClr val="000000"/>
            </a:solidFill>
            <a:ln w="373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135" name="テキスト ボックス 134">
              <a:extLst>
                <a:ext uri="{FF2B5EF4-FFF2-40B4-BE49-F238E27FC236}">
                  <a16:creationId xmlns:a16="http://schemas.microsoft.com/office/drawing/2014/main" id="{9B29F614-F9B0-8526-D544-5BC21F809CC6}"/>
                </a:ext>
              </a:extLst>
            </p:cNvPr>
            <p:cNvSpPr txBox="1"/>
            <p:nvPr/>
          </p:nvSpPr>
          <p:spPr>
            <a:xfrm>
              <a:off x="5276418" y="2447313"/>
              <a:ext cx="459956" cy="1838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409" spc="0" baseline="0">
                  <a:ln/>
                  <a:solidFill>
                    <a:srgbClr val="000000"/>
                  </a:solidFill>
                  <a:latin typeface="Times New Roman"/>
                  <a:cs typeface="Times New Roman"/>
                  <a:sym typeface="Times New Roman"/>
                  <a:rtl val="0"/>
                </a:rPr>
                <a:t>Substrate</a:t>
              </a:r>
            </a:p>
          </p:txBody>
        </p:sp>
      </p:grpSp>
      <p:sp>
        <p:nvSpPr>
          <p:cNvPr id="136" name="フリーフォーム: 図形 135">
            <a:extLst>
              <a:ext uri="{FF2B5EF4-FFF2-40B4-BE49-F238E27FC236}">
                <a16:creationId xmlns:a16="http://schemas.microsoft.com/office/drawing/2014/main" id="{DAF4D731-2A8A-B295-3DFC-2853D6B71E2E}"/>
              </a:ext>
            </a:extLst>
          </p:cNvPr>
          <p:cNvSpPr/>
          <p:nvPr/>
        </p:nvSpPr>
        <p:spPr>
          <a:xfrm>
            <a:off x="6528447" y="2281132"/>
            <a:ext cx="250500" cy="573619"/>
          </a:xfrm>
          <a:custGeom>
            <a:avLst/>
            <a:gdLst>
              <a:gd name="connsiteX0" fmla="*/ 65206 w 250500"/>
              <a:gd name="connsiteY0" fmla="*/ 0 h 573619"/>
              <a:gd name="connsiteX1" fmla="*/ 0 w 250500"/>
              <a:gd name="connsiteY1" fmla="*/ 513099 h 573619"/>
              <a:gd name="connsiteX2" fmla="*/ 54908 w 250500"/>
              <a:gd name="connsiteY2" fmla="*/ 573620 h 573619"/>
              <a:gd name="connsiteX3" fmla="*/ 250501 w 250500"/>
              <a:gd name="connsiteY3" fmla="*/ 567039 h 573619"/>
              <a:gd name="connsiteX4" fmla="*/ 235054 w 250500"/>
              <a:gd name="connsiteY4" fmla="*/ 511782 h 573619"/>
              <a:gd name="connsiteX5" fmla="*/ 3440 w 250500"/>
              <a:gd name="connsiteY5" fmla="*/ 515731 h 573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500" h="573619">
                <a:moveTo>
                  <a:pt x="65206" y="0"/>
                </a:moveTo>
                <a:lnTo>
                  <a:pt x="0" y="513099"/>
                </a:lnTo>
                <a:lnTo>
                  <a:pt x="54908" y="573620"/>
                </a:lnTo>
                <a:lnTo>
                  <a:pt x="250501" y="567039"/>
                </a:lnTo>
                <a:lnTo>
                  <a:pt x="235054" y="511782"/>
                </a:lnTo>
                <a:lnTo>
                  <a:pt x="3440" y="515731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37" name="フリーフォーム: 図形 136">
            <a:extLst>
              <a:ext uri="{FF2B5EF4-FFF2-40B4-BE49-F238E27FC236}">
                <a16:creationId xmlns:a16="http://schemas.microsoft.com/office/drawing/2014/main" id="{6A73388C-56BA-A1AF-F5F0-C67F85D61B8D}"/>
              </a:ext>
            </a:extLst>
          </p:cNvPr>
          <p:cNvSpPr/>
          <p:nvPr/>
        </p:nvSpPr>
        <p:spPr>
          <a:xfrm>
            <a:off x="6631381" y="2744239"/>
            <a:ext cx="132119" cy="52624"/>
          </a:xfrm>
          <a:custGeom>
            <a:avLst/>
            <a:gdLst>
              <a:gd name="connsiteX0" fmla="*/ 36043 w 132119"/>
              <a:gd name="connsiteY0" fmla="*/ 52624 h 52624"/>
              <a:gd name="connsiteX1" fmla="*/ 0 w 132119"/>
              <a:gd name="connsiteY1" fmla="*/ 1316 h 52624"/>
              <a:gd name="connsiteX2" fmla="*/ 120113 w 132119"/>
              <a:gd name="connsiteY2" fmla="*/ 0 h 52624"/>
              <a:gd name="connsiteX3" fmla="*/ 132119 w 132119"/>
              <a:gd name="connsiteY3" fmla="*/ 48676 h 52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2119" h="52624">
                <a:moveTo>
                  <a:pt x="36043" y="52624"/>
                </a:moveTo>
                <a:lnTo>
                  <a:pt x="0" y="1316"/>
                </a:lnTo>
                <a:lnTo>
                  <a:pt x="120113" y="0"/>
                </a:lnTo>
                <a:lnTo>
                  <a:pt x="132119" y="48676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38" name="フリーフォーム: 図形 137">
            <a:extLst>
              <a:ext uri="{FF2B5EF4-FFF2-40B4-BE49-F238E27FC236}">
                <a16:creationId xmlns:a16="http://schemas.microsoft.com/office/drawing/2014/main" id="{1A6CC081-DF02-3F82-44C2-CA5F9B28DBF0}"/>
              </a:ext>
            </a:extLst>
          </p:cNvPr>
          <p:cNvSpPr/>
          <p:nvPr/>
        </p:nvSpPr>
        <p:spPr>
          <a:xfrm>
            <a:off x="6631381" y="2179825"/>
            <a:ext cx="135559" cy="565729"/>
          </a:xfrm>
          <a:custGeom>
            <a:avLst/>
            <a:gdLst>
              <a:gd name="connsiteX0" fmla="*/ 0 w 135559"/>
              <a:gd name="connsiteY0" fmla="*/ 565730 h 565729"/>
              <a:gd name="connsiteX1" fmla="*/ 53199 w 135559"/>
              <a:gd name="connsiteY1" fmla="*/ 0 h 565729"/>
              <a:gd name="connsiteX2" fmla="*/ 135560 w 135559"/>
              <a:gd name="connsiteY2" fmla="*/ 2630 h 565729"/>
              <a:gd name="connsiteX3" fmla="*/ 120113 w 135559"/>
              <a:gd name="connsiteY3" fmla="*/ 564413 h 56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5559" h="565729">
                <a:moveTo>
                  <a:pt x="0" y="565730"/>
                </a:moveTo>
                <a:lnTo>
                  <a:pt x="53199" y="0"/>
                </a:lnTo>
                <a:lnTo>
                  <a:pt x="135560" y="2630"/>
                </a:lnTo>
                <a:lnTo>
                  <a:pt x="120113" y="564413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39" name="フリーフォーム: 図形 138">
            <a:extLst>
              <a:ext uri="{FF2B5EF4-FFF2-40B4-BE49-F238E27FC236}">
                <a16:creationId xmlns:a16="http://schemas.microsoft.com/office/drawing/2014/main" id="{B247FC18-32F0-C5EB-5921-D1739E7C58B6}"/>
              </a:ext>
            </a:extLst>
          </p:cNvPr>
          <p:cNvSpPr/>
          <p:nvPr/>
        </p:nvSpPr>
        <p:spPr>
          <a:xfrm>
            <a:off x="6593653" y="2278500"/>
            <a:ext cx="80629" cy="2632"/>
          </a:xfrm>
          <a:custGeom>
            <a:avLst/>
            <a:gdLst>
              <a:gd name="connsiteX0" fmla="*/ 0 w 80629"/>
              <a:gd name="connsiteY0" fmla="*/ 2632 h 2632"/>
              <a:gd name="connsiteX1" fmla="*/ 80629 w 80629"/>
              <a:gd name="connsiteY1" fmla="*/ 0 h 2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0629" h="2632">
                <a:moveTo>
                  <a:pt x="0" y="2632"/>
                </a:moveTo>
                <a:lnTo>
                  <a:pt x="80629" y="0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0" name="フリーフォーム: 図形 139">
            <a:extLst>
              <a:ext uri="{FF2B5EF4-FFF2-40B4-BE49-F238E27FC236}">
                <a16:creationId xmlns:a16="http://schemas.microsoft.com/office/drawing/2014/main" id="{4FB3AEC0-C9AD-8561-94E9-D6CC943873C1}"/>
              </a:ext>
            </a:extLst>
          </p:cNvPr>
          <p:cNvSpPr/>
          <p:nvPr/>
        </p:nvSpPr>
        <p:spPr>
          <a:xfrm>
            <a:off x="7025153" y="2389008"/>
            <a:ext cx="181000" cy="123028"/>
          </a:xfrm>
          <a:custGeom>
            <a:avLst/>
            <a:gdLst>
              <a:gd name="connsiteX0" fmla="*/ 0 w 181000"/>
              <a:gd name="connsiteY0" fmla="*/ 25654 h 123028"/>
              <a:gd name="connsiteX1" fmla="*/ 144981 w 181000"/>
              <a:gd name="connsiteY1" fmla="*/ 21059 h 123028"/>
              <a:gd name="connsiteX2" fmla="*/ 132097 w 181000"/>
              <a:gd name="connsiteY2" fmla="*/ 36853 h 123028"/>
              <a:gd name="connsiteX3" fmla="*/ 150984 w 181000"/>
              <a:gd name="connsiteY3" fmla="*/ 123028 h 123028"/>
              <a:gd name="connsiteX4" fmla="*/ 181001 w 181000"/>
              <a:gd name="connsiteY4" fmla="*/ 91440 h 123028"/>
              <a:gd name="connsiteX5" fmla="*/ 160405 w 181000"/>
              <a:gd name="connsiteY5" fmla="*/ 0 h 123028"/>
              <a:gd name="connsiteX6" fmla="*/ 144981 w 181000"/>
              <a:gd name="connsiteY6" fmla="*/ 21059 h 12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1000" h="123028">
                <a:moveTo>
                  <a:pt x="0" y="25654"/>
                </a:moveTo>
                <a:lnTo>
                  <a:pt x="144981" y="21059"/>
                </a:lnTo>
                <a:lnTo>
                  <a:pt x="132097" y="36853"/>
                </a:lnTo>
                <a:lnTo>
                  <a:pt x="150984" y="123028"/>
                </a:lnTo>
                <a:lnTo>
                  <a:pt x="181001" y="91440"/>
                </a:lnTo>
                <a:lnTo>
                  <a:pt x="160405" y="0"/>
                </a:lnTo>
                <a:lnTo>
                  <a:pt x="144981" y="21059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1" name="フリーフォーム: 図形 140">
            <a:extLst>
              <a:ext uri="{FF2B5EF4-FFF2-40B4-BE49-F238E27FC236}">
                <a16:creationId xmlns:a16="http://schemas.microsoft.com/office/drawing/2014/main" id="{77063149-587F-9828-9DBF-AE03F81BBED2}"/>
              </a:ext>
            </a:extLst>
          </p:cNvPr>
          <p:cNvSpPr/>
          <p:nvPr/>
        </p:nvSpPr>
        <p:spPr>
          <a:xfrm>
            <a:off x="7157250" y="2389008"/>
            <a:ext cx="128679" cy="91439"/>
          </a:xfrm>
          <a:custGeom>
            <a:avLst/>
            <a:gdLst>
              <a:gd name="connsiteX0" fmla="*/ 0 w 128679"/>
              <a:gd name="connsiteY0" fmla="*/ 36853 h 91439"/>
              <a:gd name="connsiteX1" fmla="*/ 28308 w 128679"/>
              <a:gd name="connsiteY1" fmla="*/ 0 h 91439"/>
              <a:gd name="connsiteX2" fmla="*/ 102957 w 128679"/>
              <a:gd name="connsiteY2" fmla="*/ 670 h 91439"/>
              <a:gd name="connsiteX3" fmla="*/ 128679 w 128679"/>
              <a:gd name="connsiteY3" fmla="*/ 89477 h 91439"/>
              <a:gd name="connsiteX4" fmla="*/ 48904 w 128679"/>
              <a:gd name="connsiteY4" fmla="*/ 91440 h 91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679" h="91439">
                <a:moveTo>
                  <a:pt x="0" y="36853"/>
                </a:moveTo>
                <a:lnTo>
                  <a:pt x="28308" y="0"/>
                </a:lnTo>
                <a:lnTo>
                  <a:pt x="102957" y="670"/>
                </a:lnTo>
                <a:lnTo>
                  <a:pt x="128679" y="89477"/>
                </a:lnTo>
                <a:lnTo>
                  <a:pt x="48904" y="91440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2" name="フリーフォーム: 図形 141">
            <a:extLst>
              <a:ext uri="{FF2B5EF4-FFF2-40B4-BE49-F238E27FC236}">
                <a16:creationId xmlns:a16="http://schemas.microsoft.com/office/drawing/2014/main" id="{0C609004-646B-90C6-4BB3-9FDBC15D6FCD}"/>
              </a:ext>
            </a:extLst>
          </p:cNvPr>
          <p:cNvSpPr/>
          <p:nvPr/>
        </p:nvSpPr>
        <p:spPr>
          <a:xfrm>
            <a:off x="7176137" y="2478485"/>
            <a:ext cx="109791" cy="33551"/>
          </a:xfrm>
          <a:custGeom>
            <a:avLst/>
            <a:gdLst>
              <a:gd name="connsiteX0" fmla="*/ 109792 w 109791"/>
              <a:gd name="connsiteY0" fmla="*/ 0 h 33551"/>
              <a:gd name="connsiteX1" fmla="*/ 75388 w 109791"/>
              <a:gd name="connsiteY1" fmla="*/ 30872 h 33551"/>
              <a:gd name="connsiteX2" fmla="*/ 0 w 109791"/>
              <a:gd name="connsiteY2" fmla="*/ 33551 h 33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791" h="33551">
                <a:moveTo>
                  <a:pt x="109792" y="0"/>
                </a:moveTo>
                <a:lnTo>
                  <a:pt x="75388" y="30872"/>
                </a:lnTo>
                <a:lnTo>
                  <a:pt x="0" y="33551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3" name="フリーフォーム: 図形 142">
            <a:extLst>
              <a:ext uri="{FF2B5EF4-FFF2-40B4-BE49-F238E27FC236}">
                <a16:creationId xmlns:a16="http://schemas.microsoft.com/office/drawing/2014/main" id="{44EC6C51-3507-5C31-9223-ED079E864512}"/>
              </a:ext>
            </a:extLst>
          </p:cNvPr>
          <p:cNvSpPr/>
          <p:nvPr/>
        </p:nvSpPr>
        <p:spPr>
          <a:xfrm>
            <a:off x="7038984" y="2512314"/>
            <a:ext cx="217043" cy="9190"/>
          </a:xfrm>
          <a:custGeom>
            <a:avLst/>
            <a:gdLst>
              <a:gd name="connsiteX0" fmla="*/ 0 w 217043"/>
              <a:gd name="connsiteY0" fmla="*/ 9190 h 9190"/>
              <a:gd name="connsiteX1" fmla="*/ 217044 w 217043"/>
              <a:gd name="connsiteY1" fmla="*/ 0 h 9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7043" h="9190">
                <a:moveTo>
                  <a:pt x="0" y="9190"/>
                </a:moveTo>
                <a:lnTo>
                  <a:pt x="217044" y="0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4" name="フリーフォーム: 図形 143">
            <a:extLst>
              <a:ext uri="{FF2B5EF4-FFF2-40B4-BE49-F238E27FC236}">
                <a16:creationId xmlns:a16="http://schemas.microsoft.com/office/drawing/2014/main" id="{9BAE19EE-1176-220D-DE17-46329BEAF6FB}"/>
              </a:ext>
            </a:extLst>
          </p:cNvPr>
          <p:cNvSpPr/>
          <p:nvPr/>
        </p:nvSpPr>
        <p:spPr>
          <a:xfrm>
            <a:off x="7253349" y="2513999"/>
            <a:ext cx="23089" cy="23090"/>
          </a:xfrm>
          <a:custGeom>
            <a:avLst/>
            <a:gdLst>
              <a:gd name="connsiteX0" fmla="*/ 0 w 23089"/>
              <a:gd name="connsiteY0" fmla="*/ 0 h 23090"/>
              <a:gd name="connsiteX1" fmla="*/ 0 w 23089"/>
              <a:gd name="connsiteY1" fmla="*/ 0 h 23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3089" h="23090"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5" name="フリーフォーム: 図形 144">
            <a:extLst>
              <a:ext uri="{FF2B5EF4-FFF2-40B4-BE49-F238E27FC236}">
                <a16:creationId xmlns:a16="http://schemas.microsoft.com/office/drawing/2014/main" id="{DC90CFE8-03B4-70F9-77A0-ADF8D40955F8}"/>
              </a:ext>
            </a:extLst>
          </p:cNvPr>
          <p:cNvSpPr/>
          <p:nvPr/>
        </p:nvSpPr>
        <p:spPr>
          <a:xfrm>
            <a:off x="6766941" y="2182455"/>
            <a:ext cx="18009" cy="77624"/>
          </a:xfrm>
          <a:custGeom>
            <a:avLst/>
            <a:gdLst>
              <a:gd name="connsiteX0" fmla="*/ 0 w 18009"/>
              <a:gd name="connsiteY0" fmla="*/ 0 h 77624"/>
              <a:gd name="connsiteX1" fmla="*/ 18010 w 18009"/>
              <a:gd name="connsiteY1" fmla="*/ 77625 h 7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009" h="77624">
                <a:moveTo>
                  <a:pt x="0" y="0"/>
                </a:moveTo>
                <a:lnTo>
                  <a:pt x="18010" y="77625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6" name="フリーフォーム: 図形 145">
            <a:extLst>
              <a:ext uri="{FF2B5EF4-FFF2-40B4-BE49-F238E27FC236}">
                <a16:creationId xmlns:a16="http://schemas.microsoft.com/office/drawing/2014/main" id="{4145E489-AC32-78D2-B0F9-68D4E4DBDDFB}"/>
              </a:ext>
            </a:extLst>
          </p:cNvPr>
          <p:cNvSpPr/>
          <p:nvPr/>
        </p:nvSpPr>
        <p:spPr>
          <a:xfrm>
            <a:off x="7251525" y="2509358"/>
            <a:ext cx="1823" cy="4641"/>
          </a:xfrm>
          <a:custGeom>
            <a:avLst/>
            <a:gdLst>
              <a:gd name="connsiteX0" fmla="*/ 0 w 1823"/>
              <a:gd name="connsiteY0" fmla="*/ 0 h 4641"/>
              <a:gd name="connsiteX1" fmla="*/ 1824 w 1823"/>
              <a:gd name="connsiteY1" fmla="*/ 4641 h 4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23" h="4641">
                <a:moveTo>
                  <a:pt x="0" y="0"/>
                </a:moveTo>
                <a:lnTo>
                  <a:pt x="1824" y="4641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7" name="フリーフォーム: 図形 146">
            <a:extLst>
              <a:ext uri="{FF2B5EF4-FFF2-40B4-BE49-F238E27FC236}">
                <a16:creationId xmlns:a16="http://schemas.microsoft.com/office/drawing/2014/main" id="{3482B053-E9DF-7C83-CF7E-D71780875398}"/>
              </a:ext>
            </a:extLst>
          </p:cNvPr>
          <p:cNvSpPr/>
          <p:nvPr/>
        </p:nvSpPr>
        <p:spPr>
          <a:xfrm>
            <a:off x="7188259" y="2390761"/>
            <a:ext cx="94636" cy="88232"/>
          </a:xfrm>
          <a:custGeom>
            <a:avLst/>
            <a:gdLst>
              <a:gd name="connsiteX0" fmla="*/ 9652 w 94636"/>
              <a:gd name="connsiteY0" fmla="*/ 44891 h 88232"/>
              <a:gd name="connsiteX1" fmla="*/ 0 w 94636"/>
              <a:gd name="connsiteY1" fmla="*/ 649 h 88232"/>
              <a:gd name="connsiteX2" fmla="*/ 35281 w 94636"/>
              <a:gd name="connsiteY2" fmla="*/ 48 h 88232"/>
              <a:gd name="connsiteX3" fmla="*/ 70516 w 94636"/>
              <a:gd name="connsiteY3" fmla="*/ 372 h 88232"/>
              <a:gd name="connsiteX4" fmla="*/ 82846 w 94636"/>
              <a:gd name="connsiteY4" fmla="*/ 43044 h 88232"/>
              <a:gd name="connsiteX5" fmla="*/ 94622 w 94636"/>
              <a:gd name="connsiteY5" fmla="*/ 86108 h 88232"/>
              <a:gd name="connsiteX6" fmla="*/ 56685 w 94636"/>
              <a:gd name="connsiteY6" fmla="*/ 87378 h 88232"/>
              <a:gd name="connsiteX7" fmla="*/ 19326 w 94636"/>
              <a:gd name="connsiteY7" fmla="*/ 88233 h 8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636" h="88232">
                <a:moveTo>
                  <a:pt x="9652" y="44891"/>
                </a:moveTo>
                <a:cubicBezTo>
                  <a:pt x="4318" y="21061"/>
                  <a:pt x="-23" y="1157"/>
                  <a:pt x="0" y="649"/>
                </a:cubicBezTo>
                <a:cubicBezTo>
                  <a:pt x="23" y="141"/>
                  <a:pt x="15886" y="-113"/>
                  <a:pt x="35281" y="48"/>
                </a:cubicBezTo>
                <a:lnTo>
                  <a:pt x="70516" y="372"/>
                </a:lnTo>
                <a:lnTo>
                  <a:pt x="82846" y="43044"/>
                </a:lnTo>
                <a:cubicBezTo>
                  <a:pt x="89635" y="66504"/>
                  <a:pt x="94945" y="85901"/>
                  <a:pt x="94622" y="86108"/>
                </a:cubicBezTo>
                <a:cubicBezTo>
                  <a:pt x="94322" y="86339"/>
                  <a:pt x="77235" y="86893"/>
                  <a:pt x="56685" y="87378"/>
                </a:cubicBezTo>
                <a:lnTo>
                  <a:pt x="19326" y="88233"/>
                </a:lnTo>
                <a:close/>
              </a:path>
            </a:pathLst>
          </a:custGeom>
          <a:solidFill>
            <a:srgbClr val="D4AA00"/>
          </a:solidFill>
          <a:ln w="1846" cap="flat">
            <a:solidFill>
              <a:srgbClr val="D4AA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8" name="フリーフォーム: 図形 147">
            <a:extLst>
              <a:ext uri="{FF2B5EF4-FFF2-40B4-BE49-F238E27FC236}">
                <a16:creationId xmlns:a16="http://schemas.microsoft.com/office/drawing/2014/main" id="{140672B1-4626-1A32-6C11-369000706280}"/>
              </a:ext>
            </a:extLst>
          </p:cNvPr>
          <p:cNvSpPr/>
          <p:nvPr/>
        </p:nvSpPr>
        <p:spPr>
          <a:xfrm>
            <a:off x="7159259" y="2394377"/>
            <a:ext cx="44005" cy="112611"/>
          </a:xfrm>
          <a:custGeom>
            <a:avLst/>
            <a:gdLst>
              <a:gd name="connsiteX0" fmla="*/ 17525 w 44005"/>
              <a:gd name="connsiteY0" fmla="*/ 111655 h 112611"/>
              <a:gd name="connsiteX1" fmla="*/ 8405 w 44005"/>
              <a:gd name="connsiteY1" fmla="*/ 70900 h 112611"/>
              <a:gd name="connsiteX2" fmla="*/ 0 w 44005"/>
              <a:gd name="connsiteY2" fmla="*/ 31853 h 112611"/>
              <a:gd name="connsiteX3" fmla="*/ 6465 w 44005"/>
              <a:gd name="connsiteY3" fmla="*/ 23841 h 112611"/>
              <a:gd name="connsiteX4" fmla="*/ 18841 w 44005"/>
              <a:gd name="connsiteY4" fmla="*/ 7723 h 112611"/>
              <a:gd name="connsiteX5" fmla="*/ 25237 w 44005"/>
              <a:gd name="connsiteY5" fmla="*/ 11 h 112611"/>
              <a:gd name="connsiteX6" fmla="*/ 43986 w 44005"/>
              <a:gd name="connsiteY6" fmla="*/ 86209 h 112611"/>
              <a:gd name="connsiteX7" fmla="*/ 19557 w 44005"/>
              <a:gd name="connsiteY7" fmla="*/ 112256 h 112611"/>
              <a:gd name="connsiteX8" fmla="*/ 17525 w 44005"/>
              <a:gd name="connsiteY8" fmla="*/ 111655 h 112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005" h="112611">
                <a:moveTo>
                  <a:pt x="17525" y="111655"/>
                </a:moveTo>
                <a:cubicBezTo>
                  <a:pt x="17133" y="110732"/>
                  <a:pt x="13023" y="92398"/>
                  <a:pt x="8405" y="70900"/>
                </a:cubicBezTo>
                <a:lnTo>
                  <a:pt x="0" y="31853"/>
                </a:lnTo>
                <a:lnTo>
                  <a:pt x="6465" y="23841"/>
                </a:lnTo>
                <a:cubicBezTo>
                  <a:pt x="10044" y="19430"/>
                  <a:pt x="15609" y="12180"/>
                  <a:pt x="18841" y="7723"/>
                </a:cubicBezTo>
                <a:cubicBezTo>
                  <a:pt x="22074" y="3267"/>
                  <a:pt x="24960" y="-220"/>
                  <a:pt x="25237" y="11"/>
                </a:cubicBezTo>
                <a:cubicBezTo>
                  <a:pt x="26438" y="935"/>
                  <a:pt x="44679" y="84824"/>
                  <a:pt x="43986" y="86209"/>
                </a:cubicBezTo>
                <a:cubicBezTo>
                  <a:pt x="43247" y="87641"/>
                  <a:pt x="22513" y="109785"/>
                  <a:pt x="19557" y="112256"/>
                </a:cubicBezTo>
                <a:cubicBezTo>
                  <a:pt x="18795" y="112902"/>
                  <a:pt x="17964" y="112648"/>
                  <a:pt x="17525" y="111655"/>
                </a:cubicBezTo>
                <a:close/>
              </a:path>
            </a:pathLst>
          </a:custGeom>
          <a:solidFill>
            <a:srgbClr val="D4AA00"/>
          </a:solidFill>
          <a:ln w="1846" cap="flat">
            <a:solidFill>
              <a:srgbClr val="D4AA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9" name="フリーフォーム: 図形 148">
            <a:extLst>
              <a:ext uri="{FF2B5EF4-FFF2-40B4-BE49-F238E27FC236}">
                <a16:creationId xmlns:a16="http://schemas.microsoft.com/office/drawing/2014/main" id="{8575E8D3-F531-7DE2-51E8-4F90ECAA70ED}"/>
              </a:ext>
            </a:extLst>
          </p:cNvPr>
          <p:cNvSpPr/>
          <p:nvPr/>
        </p:nvSpPr>
        <p:spPr>
          <a:xfrm>
            <a:off x="7180694" y="2479940"/>
            <a:ext cx="101102" cy="30739"/>
          </a:xfrm>
          <a:custGeom>
            <a:avLst/>
            <a:gdLst>
              <a:gd name="connsiteX0" fmla="*/ 38 w 101102"/>
              <a:gd name="connsiteY0" fmla="*/ 30134 h 30739"/>
              <a:gd name="connsiteX1" fmla="*/ 13038 w 101102"/>
              <a:gd name="connsiteY1" fmla="*/ 15794 h 30739"/>
              <a:gd name="connsiteX2" fmla="*/ 69492 w 101102"/>
              <a:gd name="connsiteY2" fmla="*/ 647 h 30739"/>
              <a:gd name="connsiteX3" fmla="*/ 101102 w 101102"/>
              <a:gd name="connsiteY3" fmla="*/ 0 h 30739"/>
              <a:gd name="connsiteX4" fmla="*/ 96854 w 101102"/>
              <a:gd name="connsiteY4" fmla="*/ 3856 h 30739"/>
              <a:gd name="connsiteX5" fmla="*/ 81153 w 101102"/>
              <a:gd name="connsiteY5" fmla="*/ 18011 h 30739"/>
              <a:gd name="connsiteX6" fmla="*/ 69700 w 101102"/>
              <a:gd name="connsiteY6" fmla="*/ 28286 h 30739"/>
              <a:gd name="connsiteX7" fmla="*/ 39037 w 101102"/>
              <a:gd name="connsiteY7" fmla="*/ 29094 h 30739"/>
              <a:gd name="connsiteX8" fmla="*/ 3917 w 101102"/>
              <a:gd name="connsiteY8" fmla="*/ 30549 h 30739"/>
              <a:gd name="connsiteX9" fmla="*/ 38 w 101102"/>
              <a:gd name="connsiteY9" fmla="*/ 30134 h 30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102" h="30739">
                <a:moveTo>
                  <a:pt x="38" y="30134"/>
                </a:moveTo>
                <a:cubicBezTo>
                  <a:pt x="339" y="29533"/>
                  <a:pt x="6203" y="23091"/>
                  <a:pt x="13038" y="15794"/>
                </a:cubicBezTo>
                <a:cubicBezTo>
                  <a:pt x="27654" y="185"/>
                  <a:pt x="22389" y="1593"/>
                  <a:pt x="69492" y="647"/>
                </a:cubicBezTo>
                <a:lnTo>
                  <a:pt x="101102" y="0"/>
                </a:lnTo>
                <a:lnTo>
                  <a:pt x="96854" y="3856"/>
                </a:lnTo>
                <a:cubicBezTo>
                  <a:pt x="94545" y="5980"/>
                  <a:pt x="87479" y="12354"/>
                  <a:pt x="81153" y="18011"/>
                </a:cubicBezTo>
                <a:lnTo>
                  <a:pt x="69700" y="28286"/>
                </a:lnTo>
                <a:lnTo>
                  <a:pt x="39037" y="29094"/>
                </a:lnTo>
                <a:cubicBezTo>
                  <a:pt x="22181" y="29533"/>
                  <a:pt x="6365" y="30180"/>
                  <a:pt x="3917" y="30549"/>
                </a:cubicBezTo>
                <a:cubicBezTo>
                  <a:pt x="1470" y="30919"/>
                  <a:pt x="-285" y="30734"/>
                  <a:pt x="38" y="30134"/>
                </a:cubicBezTo>
                <a:close/>
              </a:path>
            </a:pathLst>
          </a:custGeom>
          <a:solidFill>
            <a:srgbClr val="D4AA00"/>
          </a:solidFill>
          <a:ln w="1846" cap="flat">
            <a:solidFill>
              <a:srgbClr val="D4AA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0" name="フリーフォーム: 図形 149">
            <a:extLst>
              <a:ext uri="{FF2B5EF4-FFF2-40B4-BE49-F238E27FC236}">
                <a16:creationId xmlns:a16="http://schemas.microsoft.com/office/drawing/2014/main" id="{773B8784-DF84-5D50-4AD1-EDCABF5B20AC}"/>
              </a:ext>
            </a:extLst>
          </p:cNvPr>
          <p:cNvSpPr/>
          <p:nvPr/>
        </p:nvSpPr>
        <p:spPr>
          <a:xfrm>
            <a:off x="6633459" y="2181470"/>
            <a:ext cx="131334" cy="562160"/>
          </a:xfrm>
          <a:custGeom>
            <a:avLst/>
            <a:gdLst>
              <a:gd name="connsiteX0" fmla="*/ 0 w 131334"/>
              <a:gd name="connsiteY0" fmla="*/ 561937 h 562160"/>
              <a:gd name="connsiteX1" fmla="*/ 53199 w 131334"/>
              <a:gd name="connsiteY1" fmla="*/ 11 h 562160"/>
              <a:gd name="connsiteX2" fmla="*/ 92474 w 131334"/>
              <a:gd name="connsiteY2" fmla="*/ 1073 h 562160"/>
              <a:gd name="connsiteX3" fmla="*/ 131334 w 131334"/>
              <a:gd name="connsiteY3" fmla="*/ 2297 h 562160"/>
              <a:gd name="connsiteX4" fmla="*/ 130896 w 131334"/>
              <a:gd name="connsiteY4" fmla="*/ 18980 h 562160"/>
              <a:gd name="connsiteX5" fmla="*/ 116026 w 131334"/>
              <a:gd name="connsiteY5" fmla="*/ 561383 h 562160"/>
              <a:gd name="connsiteX6" fmla="*/ 0 w 131334"/>
              <a:gd name="connsiteY6" fmla="*/ 561937 h 56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334" h="562160">
                <a:moveTo>
                  <a:pt x="0" y="561937"/>
                </a:moveTo>
                <a:cubicBezTo>
                  <a:pt x="0" y="558566"/>
                  <a:pt x="52852" y="133"/>
                  <a:pt x="53199" y="11"/>
                </a:cubicBezTo>
                <a:cubicBezTo>
                  <a:pt x="53430" y="-79"/>
                  <a:pt x="71094" y="399"/>
                  <a:pt x="92474" y="1073"/>
                </a:cubicBezTo>
                <a:lnTo>
                  <a:pt x="131334" y="2297"/>
                </a:lnTo>
                <a:lnTo>
                  <a:pt x="130896" y="18980"/>
                </a:lnTo>
                <a:cubicBezTo>
                  <a:pt x="127894" y="134501"/>
                  <a:pt x="116211" y="561268"/>
                  <a:pt x="116026" y="561383"/>
                </a:cubicBezTo>
                <a:cubicBezTo>
                  <a:pt x="115172" y="561960"/>
                  <a:pt x="0" y="562468"/>
                  <a:pt x="0" y="561937"/>
                </a:cubicBezTo>
                <a:close/>
              </a:path>
            </a:pathLst>
          </a:custGeom>
          <a:solidFill>
            <a:srgbClr val="FFEEAA"/>
          </a:solidFill>
          <a:ln w="1846" cap="flat">
            <a:solidFill>
              <a:srgbClr val="FFEEAA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1" name="フリーフォーム: 図形 150">
            <a:extLst>
              <a:ext uri="{FF2B5EF4-FFF2-40B4-BE49-F238E27FC236}">
                <a16:creationId xmlns:a16="http://schemas.microsoft.com/office/drawing/2014/main" id="{4B25A63A-01CE-258D-133C-19771837F89D}"/>
              </a:ext>
            </a:extLst>
          </p:cNvPr>
          <p:cNvSpPr/>
          <p:nvPr/>
        </p:nvSpPr>
        <p:spPr>
          <a:xfrm>
            <a:off x="6530802" y="2279423"/>
            <a:ext cx="143063" cy="515923"/>
          </a:xfrm>
          <a:custGeom>
            <a:avLst/>
            <a:gdLst>
              <a:gd name="connsiteX0" fmla="*/ 0 w 143063"/>
              <a:gd name="connsiteY0" fmla="*/ 514207 h 515923"/>
              <a:gd name="connsiteX1" fmla="*/ 32210 w 143063"/>
              <a:gd name="connsiteY1" fmla="*/ 257551 h 515923"/>
              <a:gd name="connsiteX2" fmla="*/ 64490 w 143063"/>
              <a:gd name="connsiteY2" fmla="*/ 2972 h 515923"/>
              <a:gd name="connsiteX3" fmla="*/ 92498 w 143063"/>
              <a:gd name="connsiteY3" fmla="*/ 2203 h 515923"/>
              <a:gd name="connsiteX4" fmla="*/ 131796 w 143063"/>
              <a:gd name="connsiteY4" fmla="*/ 718 h 515923"/>
              <a:gd name="connsiteX5" fmla="*/ 143064 w 143063"/>
              <a:gd name="connsiteY5" fmla="*/ 0 h 515923"/>
              <a:gd name="connsiteX6" fmla="*/ 142233 w 143063"/>
              <a:gd name="connsiteY6" fmla="*/ 5205 h 515923"/>
              <a:gd name="connsiteX7" fmla="*/ 120528 w 143063"/>
              <a:gd name="connsiteY7" fmla="*/ 234461 h 515923"/>
              <a:gd name="connsiteX8" fmla="*/ 99124 w 143063"/>
              <a:gd name="connsiteY8" fmla="*/ 462391 h 515923"/>
              <a:gd name="connsiteX9" fmla="*/ 115102 w 143063"/>
              <a:gd name="connsiteY9" fmla="*/ 489800 h 515923"/>
              <a:gd name="connsiteX10" fmla="*/ 131588 w 143063"/>
              <a:gd name="connsiteY10" fmla="*/ 513329 h 515923"/>
              <a:gd name="connsiteX11" fmla="*/ 103535 w 143063"/>
              <a:gd name="connsiteY11" fmla="*/ 514091 h 515923"/>
              <a:gd name="connsiteX12" fmla="*/ 37775 w 143063"/>
              <a:gd name="connsiteY12" fmla="*/ 515546 h 515923"/>
              <a:gd name="connsiteX13" fmla="*/ 0 w 143063"/>
              <a:gd name="connsiteY13" fmla="*/ 514207 h 515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3063" h="515923">
                <a:moveTo>
                  <a:pt x="0" y="514207"/>
                </a:moveTo>
                <a:cubicBezTo>
                  <a:pt x="-46" y="513075"/>
                  <a:pt x="14454" y="397575"/>
                  <a:pt x="32210" y="257551"/>
                </a:cubicBezTo>
                <a:lnTo>
                  <a:pt x="64490" y="2972"/>
                </a:lnTo>
                <a:lnTo>
                  <a:pt x="92498" y="2203"/>
                </a:lnTo>
                <a:cubicBezTo>
                  <a:pt x="107922" y="1780"/>
                  <a:pt x="125608" y="1111"/>
                  <a:pt x="131796" y="718"/>
                </a:cubicBezTo>
                <a:lnTo>
                  <a:pt x="143064" y="0"/>
                </a:lnTo>
                <a:lnTo>
                  <a:pt x="142233" y="5205"/>
                </a:lnTo>
                <a:cubicBezTo>
                  <a:pt x="141771" y="8068"/>
                  <a:pt x="132004" y="111224"/>
                  <a:pt x="120528" y="234461"/>
                </a:cubicBezTo>
                <a:cubicBezTo>
                  <a:pt x="109030" y="357697"/>
                  <a:pt x="99401" y="460266"/>
                  <a:pt x="99124" y="462391"/>
                </a:cubicBezTo>
                <a:cubicBezTo>
                  <a:pt x="98732" y="465439"/>
                  <a:pt x="102057" y="471188"/>
                  <a:pt x="115102" y="489800"/>
                </a:cubicBezTo>
                <a:lnTo>
                  <a:pt x="131588" y="513329"/>
                </a:lnTo>
                <a:lnTo>
                  <a:pt x="103535" y="514091"/>
                </a:lnTo>
                <a:cubicBezTo>
                  <a:pt x="88088" y="514507"/>
                  <a:pt x="58509" y="515177"/>
                  <a:pt x="37775" y="515546"/>
                </a:cubicBezTo>
                <a:cubicBezTo>
                  <a:pt x="2794" y="516216"/>
                  <a:pt x="69" y="516123"/>
                  <a:pt x="0" y="514207"/>
                </a:cubicBezTo>
                <a:close/>
              </a:path>
            </a:pathLst>
          </a:custGeom>
          <a:solidFill>
            <a:srgbClr val="FFEEAA"/>
          </a:solidFill>
          <a:ln w="1846" cap="flat">
            <a:solidFill>
              <a:srgbClr val="FFEEAA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2" name="フリーフォーム: 図形 151">
            <a:extLst>
              <a:ext uri="{FF2B5EF4-FFF2-40B4-BE49-F238E27FC236}">
                <a16:creationId xmlns:a16="http://schemas.microsoft.com/office/drawing/2014/main" id="{F2A2696D-4266-8653-8DE8-E3B73DD839B8}"/>
              </a:ext>
            </a:extLst>
          </p:cNvPr>
          <p:cNvSpPr/>
          <p:nvPr/>
        </p:nvSpPr>
        <p:spPr>
          <a:xfrm>
            <a:off x="6635328" y="2745765"/>
            <a:ext cx="125412" cy="47403"/>
          </a:xfrm>
          <a:custGeom>
            <a:avLst/>
            <a:gdLst>
              <a:gd name="connsiteX0" fmla="*/ 16003 w 125412"/>
              <a:gd name="connsiteY0" fmla="*/ 25213 h 47403"/>
              <a:gd name="connsiteX1" fmla="*/ 2 w 125412"/>
              <a:gd name="connsiteY1" fmla="*/ 2215 h 47403"/>
              <a:gd name="connsiteX2" fmla="*/ 114042 w 125412"/>
              <a:gd name="connsiteY2" fmla="*/ 229 h 47403"/>
              <a:gd name="connsiteX3" fmla="*/ 125379 w 125412"/>
              <a:gd name="connsiteY3" fmla="*/ 45695 h 47403"/>
              <a:gd name="connsiteX4" fmla="*/ 78160 w 125412"/>
              <a:gd name="connsiteY4" fmla="*/ 46734 h 47403"/>
              <a:gd name="connsiteX5" fmla="*/ 31542 w 125412"/>
              <a:gd name="connsiteY5" fmla="*/ 47404 h 47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5412" h="47403">
                <a:moveTo>
                  <a:pt x="16003" y="25213"/>
                </a:moveTo>
                <a:cubicBezTo>
                  <a:pt x="7460" y="12998"/>
                  <a:pt x="256" y="2653"/>
                  <a:pt x="2" y="2215"/>
                </a:cubicBezTo>
                <a:cubicBezTo>
                  <a:pt x="-506" y="1314"/>
                  <a:pt x="112887" y="-672"/>
                  <a:pt x="114042" y="229"/>
                </a:cubicBezTo>
                <a:cubicBezTo>
                  <a:pt x="115081" y="1014"/>
                  <a:pt x="126095" y="45233"/>
                  <a:pt x="125379" y="45695"/>
                </a:cubicBezTo>
                <a:cubicBezTo>
                  <a:pt x="125056" y="45903"/>
                  <a:pt x="103813" y="46388"/>
                  <a:pt x="78160" y="46734"/>
                </a:cubicBezTo>
                <a:lnTo>
                  <a:pt x="31542" y="47404"/>
                </a:lnTo>
                <a:close/>
              </a:path>
            </a:pathLst>
          </a:custGeom>
          <a:solidFill>
            <a:srgbClr val="FFEEAA"/>
          </a:solidFill>
          <a:ln w="1846" cap="flat">
            <a:solidFill>
              <a:srgbClr val="FFEEAA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3" name="フリーフォーム: 図形 152">
            <a:extLst>
              <a:ext uri="{FF2B5EF4-FFF2-40B4-BE49-F238E27FC236}">
                <a16:creationId xmlns:a16="http://schemas.microsoft.com/office/drawing/2014/main" id="{7817D783-8A32-E389-CA8B-E3652CDFE91D}"/>
              </a:ext>
            </a:extLst>
          </p:cNvPr>
          <p:cNvSpPr/>
          <p:nvPr/>
        </p:nvSpPr>
        <p:spPr>
          <a:xfrm>
            <a:off x="6535760" y="2794635"/>
            <a:ext cx="240316" cy="58292"/>
          </a:xfrm>
          <a:custGeom>
            <a:avLst/>
            <a:gdLst>
              <a:gd name="connsiteX0" fmla="*/ 23835 w 240316"/>
              <a:gd name="connsiteY0" fmla="*/ 31415 h 58292"/>
              <a:gd name="connsiteX1" fmla="*/ 6 w 240316"/>
              <a:gd name="connsiteY1" fmla="*/ 4121 h 58292"/>
              <a:gd name="connsiteX2" fmla="*/ 129632 w 240316"/>
              <a:gd name="connsiteY2" fmla="*/ 2343 h 58292"/>
              <a:gd name="connsiteX3" fmla="*/ 132772 w 240316"/>
              <a:gd name="connsiteY3" fmla="*/ 2366 h 58292"/>
              <a:gd name="connsiteX4" fmla="*/ 226701 w 240316"/>
              <a:gd name="connsiteY4" fmla="*/ 334 h 58292"/>
              <a:gd name="connsiteX5" fmla="*/ 233720 w 240316"/>
              <a:gd name="connsiteY5" fmla="*/ 26266 h 58292"/>
              <a:gd name="connsiteX6" fmla="*/ 240301 w 240316"/>
              <a:gd name="connsiteY6" fmla="*/ 51850 h 58292"/>
              <a:gd name="connsiteX7" fmla="*/ 55976 w 240316"/>
              <a:gd name="connsiteY7" fmla="*/ 58293 h 58292"/>
              <a:gd name="connsiteX8" fmla="*/ 48195 w 240316"/>
              <a:gd name="connsiteY8" fmla="*/ 58293 h 58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0316" h="58292">
                <a:moveTo>
                  <a:pt x="23835" y="31415"/>
                </a:moveTo>
                <a:cubicBezTo>
                  <a:pt x="10420" y="16637"/>
                  <a:pt x="-294" y="4352"/>
                  <a:pt x="6" y="4121"/>
                </a:cubicBezTo>
                <a:cubicBezTo>
                  <a:pt x="1369" y="3082"/>
                  <a:pt x="128062" y="1350"/>
                  <a:pt x="129632" y="2343"/>
                </a:cubicBezTo>
                <a:cubicBezTo>
                  <a:pt x="130625" y="2967"/>
                  <a:pt x="131964" y="2990"/>
                  <a:pt x="132772" y="2366"/>
                </a:cubicBezTo>
                <a:cubicBezTo>
                  <a:pt x="134388" y="1212"/>
                  <a:pt x="226701" y="-797"/>
                  <a:pt x="226701" y="334"/>
                </a:cubicBezTo>
                <a:cubicBezTo>
                  <a:pt x="226701" y="727"/>
                  <a:pt x="229865" y="12388"/>
                  <a:pt x="233720" y="26266"/>
                </a:cubicBezTo>
                <a:cubicBezTo>
                  <a:pt x="237600" y="40143"/>
                  <a:pt x="240555" y="51642"/>
                  <a:pt x="240301" y="51850"/>
                </a:cubicBezTo>
                <a:cubicBezTo>
                  <a:pt x="239747" y="52266"/>
                  <a:pt x="67336" y="58293"/>
                  <a:pt x="55976" y="58293"/>
                </a:cubicBezTo>
                <a:lnTo>
                  <a:pt x="48195" y="58293"/>
                </a:lnTo>
                <a:close/>
              </a:path>
            </a:pathLst>
          </a:custGeom>
          <a:solidFill>
            <a:srgbClr val="FFEEAA"/>
          </a:solidFill>
          <a:ln w="1846" cap="flat">
            <a:solidFill>
              <a:srgbClr val="FFEEAA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4" name="フリーフォーム: 図形 153">
            <a:extLst>
              <a:ext uri="{FF2B5EF4-FFF2-40B4-BE49-F238E27FC236}">
                <a16:creationId xmlns:a16="http://schemas.microsoft.com/office/drawing/2014/main" id="{B1F3FA16-CBED-237F-9137-16A7FB698252}"/>
              </a:ext>
            </a:extLst>
          </p:cNvPr>
          <p:cNvSpPr/>
          <p:nvPr/>
        </p:nvSpPr>
        <p:spPr>
          <a:xfrm>
            <a:off x="6767126" y="2200450"/>
            <a:ext cx="14960" cy="56609"/>
          </a:xfrm>
          <a:custGeom>
            <a:avLst/>
            <a:gdLst>
              <a:gd name="connsiteX0" fmla="*/ 0 w 14960"/>
              <a:gd name="connsiteY0" fmla="*/ 37721 h 56609"/>
              <a:gd name="connsiteX1" fmla="*/ 1039 w 14960"/>
              <a:gd name="connsiteY1" fmla="*/ 9417 h 56609"/>
              <a:gd name="connsiteX2" fmla="*/ 2101 w 14960"/>
              <a:gd name="connsiteY2" fmla="*/ 0 h 56609"/>
              <a:gd name="connsiteX3" fmla="*/ 7943 w 14960"/>
              <a:gd name="connsiteY3" fmla="*/ 25028 h 56609"/>
              <a:gd name="connsiteX4" fmla="*/ 14616 w 14960"/>
              <a:gd name="connsiteY4" fmla="*/ 53333 h 56609"/>
              <a:gd name="connsiteX5" fmla="*/ 7712 w 14960"/>
              <a:gd name="connsiteY5" fmla="*/ 56610 h 56609"/>
              <a:gd name="connsiteX6" fmla="*/ 0 w 14960"/>
              <a:gd name="connsiteY6" fmla="*/ 56610 h 56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60" h="56609">
                <a:moveTo>
                  <a:pt x="0" y="37721"/>
                </a:moveTo>
                <a:cubicBezTo>
                  <a:pt x="0" y="27333"/>
                  <a:pt x="462" y="14596"/>
                  <a:pt x="1039" y="9417"/>
                </a:cubicBezTo>
                <a:lnTo>
                  <a:pt x="2101" y="0"/>
                </a:lnTo>
                <a:lnTo>
                  <a:pt x="7943" y="25028"/>
                </a:lnTo>
                <a:cubicBezTo>
                  <a:pt x="11152" y="38793"/>
                  <a:pt x="14154" y="51530"/>
                  <a:pt x="14616" y="53333"/>
                </a:cubicBezTo>
                <a:cubicBezTo>
                  <a:pt x="15447" y="56554"/>
                  <a:pt x="15332" y="56610"/>
                  <a:pt x="7712" y="56610"/>
                </a:cubicBezTo>
                <a:lnTo>
                  <a:pt x="0" y="56610"/>
                </a:lnTo>
                <a:close/>
              </a:path>
            </a:pathLst>
          </a:custGeom>
          <a:solidFill>
            <a:srgbClr val="FFEEAA"/>
          </a:solidFill>
          <a:ln w="1846" cap="flat">
            <a:solidFill>
              <a:srgbClr val="FFEEAA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5" name="フリーフォーム: 図形 154">
            <a:extLst>
              <a:ext uri="{FF2B5EF4-FFF2-40B4-BE49-F238E27FC236}">
                <a16:creationId xmlns:a16="http://schemas.microsoft.com/office/drawing/2014/main" id="{E4066136-B527-64B9-9237-24599E578E26}"/>
              </a:ext>
            </a:extLst>
          </p:cNvPr>
          <p:cNvSpPr/>
          <p:nvPr/>
        </p:nvSpPr>
        <p:spPr>
          <a:xfrm>
            <a:off x="6659874" y="2414662"/>
            <a:ext cx="365279" cy="12215"/>
          </a:xfrm>
          <a:custGeom>
            <a:avLst/>
            <a:gdLst>
              <a:gd name="connsiteX0" fmla="*/ 0 w 365279"/>
              <a:gd name="connsiteY0" fmla="*/ 12215 h 12215"/>
              <a:gd name="connsiteX1" fmla="*/ 365279 w 365279"/>
              <a:gd name="connsiteY1" fmla="*/ 0 h 12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279" h="12215">
                <a:moveTo>
                  <a:pt x="0" y="12215"/>
                </a:moveTo>
                <a:lnTo>
                  <a:pt x="365279" y="0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ysDot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6" name="フリーフォーム: 図形 155">
            <a:extLst>
              <a:ext uri="{FF2B5EF4-FFF2-40B4-BE49-F238E27FC236}">
                <a16:creationId xmlns:a16="http://schemas.microsoft.com/office/drawing/2014/main" id="{94BBF0DC-85ED-820C-C60C-780AE4ED8BBC}"/>
              </a:ext>
            </a:extLst>
          </p:cNvPr>
          <p:cNvSpPr/>
          <p:nvPr/>
        </p:nvSpPr>
        <p:spPr>
          <a:xfrm>
            <a:off x="6779871" y="2410690"/>
            <a:ext cx="365256" cy="12215"/>
          </a:xfrm>
          <a:custGeom>
            <a:avLst/>
            <a:gdLst>
              <a:gd name="connsiteX0" fmla="*/ 0 w 365256"/>
              <a:gd name="connsiteY0" fmla="*/ 12215 h 12215"/>
              <a:gd name="connsiteX1" fmla="*/ 365257 w 365256"/>
              <a:gd name="connsiteY1" fmla="*/ 0 h 12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65256" h="12215">
                <a:moveTo>
                  <a:pt x="0" y="12215"/>
                </a:moveTo>
                <a:lnTo>
                  <a:pt x="365257" y="0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7" name="フリーフォーム: 図形 156">
            <a:extLst>
              <a:ext uri="{FF2B5EF4-FFF2-40B4-BE49-F238E27FC236}">
                <a16:creationId xmlns:a16="http://schemas.microsoft.com/office/drawing/2014/main" id="{E0784664-4366-D72E-42FB-B44C7E416063}"/>
              </a:ext>
            </a:extLst>
          </p:cNvPr>
          <p:cNvSpPr/>
          <p:nvPr/>
        </p:nvSpPr>
        <p:spPr>
          <a:xfrm>
            <a:off x="6655902" y="2521504"/>
            <a:ext cx="383081" cy="12215"/>
          </a:xfrm>
          <a:custGeom>
            <a:avLst/>
            <a:gdLst>
              <a:gd name="connsiteX0" fmla="*/ 0 w 383081"/>
              <a:gd name="connsiteY0" fmla="*/ 12215 h 12215"/>
              <a:gd name="connsiteX1" fmla="*/ 383082 w 383081"/>
              <a:gd name="connsiteY1" fmla="*/ 0 h 12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3081" h="12215">
                <a:moveTo>
                  <a:pt x="0" y="12215"/>
                </a:moveTo>
                <a:lnTo>
                  <a:pt x="383082" y="0"/>
                </a:lnTo>
              </a:path>
            </a:pathLst>
          </a:custGeom>
          <a:noFill/>
          <a:ln w="1971" cap="flat">
            <a:solidFill>
              <a:srgbClr val="000000"/>
            </a:solidFill>
            <a:prstDash val="sysDot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8" name="フリーフォーム: 図形 157">
            <a:extLst>
              <a:ext uri="{FF2B5EF4-FFF2-40B4-BE49-F238E27FC236}">
                <a16:creationId xmlns:a16="http://schemas.microsoft.com/office/drawing/2014/main" id="{5F83B410-1777-4A35-9420-6655421D4C51}"/>
              </a:ext>
            </a:extLst>
          </p:cNvPr>
          <p:cNvSpPr/>
          <p:nvPr/>
        </p:nvSpPr>
        <p:spPr>
          <a:xfrm>
            <a:off x="6772921" y="2517555"/>
            <a:ext cx="383081" cy="12215"/>
          </a:xfrm>
          <a:custGeom>
            <a:avLst/>
            <a:gdLst>
              <a:gd name="connsiteX0" fmla="*/ 0 w 383081"/>
              <a:gd name="connsiteY0" fmla="*/ 12215 h 12215"/>
              <a:gd name="connsiteX1" fmla="*/ 383082 w 383081"/>
              <a:gd name="connsiteY1" fmla="*/ 0 h 12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3081" h="12215">
                <a:moveTo>
                  <a:pt x="0" y="12215"/>
                </a:moveTo>
                <a:lnTo>
                  <a:pt x="383082" y="0"/>
                </a:lnTo>
              </a:path>
            </a:pathLst>
          </a:custGeom>
          <a:noFill/>
          <a:ln w="1971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9" name="フリーフォーム: 図形 158">
            <a:extLst>
              <a:ext uri="{FF2B5EF4-FFF2-40B4-BE49-F238E27FC236}">
                <a16:creationId xmlns:a16="http://schemas.microsoft.com/office/drawing/2014/main" id="{171AFB78-231A-05D4-FD8C-CDAF68897294}"/>
              </a:ext>
            </a:extLst>
          </p:cNvPr>
          <p:cNvSpPr/>
          <p:nvPr/>
        </p:nvSpPr>
        <p:spPr>
          <a:xfrm>
            <a:off x="6605475" y="2426877"/>
            <a:ext cx="54399" cy="106841"/>
          </a:xfrm>
          <a:custGeom>
            <a:avLst/>
            <a:gdLst>
              <a:gd name="connsiteX0" fmla="*/ 54399 w 54399"/>
              <a:gd name="connsiteY0" fmla="*/ 0 h 106841"/>
              <a:gd name="connsiteX1" fmla="*/ 10898 w 54399"/>
              <a:gd name="connsiteY1" fmla="*/ 1201 h 106841"/>
              <a:gd name="connsiteX2" fmla="*/ 0 w 54399"/>
              <a:gd name="connsiteY2" fmla="*/ 106080 h 106841"/>
              <a:gd name="connsiteX3" fmla="*/ 50428 w 54399"/>
              <a:gd name="connsiteY3" fmla="*/ 106842 h 10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99" h="106841">
                <a:moveTo>
                  <a:pt x="54399" y="0"/>
                </a:moveTo>
                <a:lnTo>
                  <a:pt x="10898" y="1201"/>
                </a:lnTo>
                <a:lnTo>
                  <a:pt x="0" y="106080"/>
                </a:lnTo>
                <a:lnTo>
                  <a:pt x="50428" y="106842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0" name="フリーフォーム: 図形 159">
            <a:extLst>
              <a:ext uri="{FF2B5EF4-FFF2-40B4-BE49-F238E27FC236}">
                <a16:creationId xmlns:a16="http://schemas.microsoft.com/office/drawing/2014/main" id="{C14C6380-85FE-6C84-1B38-BC624C6E93B7}"/>
              </a:ext>
            </a:extLst>
          </p:cNvPr>
          <p:cNvSpPr/>
          <p:nvPr/>
        </p:nvSpPr>
        <p:spPr>
          <a:xfrm>
            <a:off x="6607114" y="2428645"/>
            <a:ext cx="52760" cy="103571"/>
          </a:xfrm>
          <a:custGeom>
            <a:avLst/>
            <a:gdLst>
              <a:gd name="connsiteX0" fmla="*/ 5796 w 52760"/>
              <a:gd name="connsiteY0" fmla="*/ 102857 h 103571"/>
              <a:gd name="connsiteX1" fmla="*/ 0 w 52760"/>
              <a:gd name="connsiteY1" fmla="*/ 102395 h 103571"/>
              <a:gd name="connsiteX2" fmla="*/ 785 w 52760"/>
              <a:gd name="connsiteY2" fmla="*/ 97384 h 103571"/>
              <a:gd name="connsiteX3" fmla="*/ 6211 w 52760"/>
              <a:gd name="connsiteY3" fmla="*/ 47207 h 103571"/>
              <a:gd name="connsiteX4" fmla="*/ 11729 w 52760"/>
              <a:gd name="connsiteY4" fmla="*/ 1303 h 103571"/>
              <a:gd name="connsiteX5" fmla="*/ 52760 w 52760"/>
              <a:gd name="connsiteY5" fmla="*/ 241 h 103571"/>
              <a:gd name="connsiteX6" fmla="*/ 48096 w 52760"/>
              <a:gd name="connsiteY6" fmla="*/ 50094 h 103571"/>
              <a:gd name="connsiteX7" fmla="*/ 43432 w 52760"/>
              <a:gd name="connsiteY7" fmla="*/ 101610 h 103571"/>
              <a:gd name="connsiteX8" fmla="*/ 27500 w 52760"/>
              <a:gd name="connsiteY8" fmla="*/ 103526 h 103571"/>
              <a:gd name="connsiteX9" fmla="*/ 5796 w 52760"/>
              <a:gd name="connsiteY9" fmla="*/ 102857 h 103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2760" h="103571">
                <a:moveTo>
                  <a:pt x="5796" y="102857"/>
                </a:moveTo>
                <a:lnTo>
                  <a:pt x="0" y="102395"/>
                </a:lnTo>
                <a:lnTo>
                  <a:pt x="785" y="97384"/>
                </a:lnTo>
                <a:cubicBezTo>
                  <a:pt x="1224" y="94636"/>
                  <a:pt x="3648" y="72053"/>
                  <a:pt x="6211" y="47207"/>
                </a:cubicBezTo>
                <a:cubicBezTo>
                  <a:pt x="8751" y="22338"/>
                  <a:pt x="11222" y="1695"/>
                  <a:pt x="11729" y="1303"/>
                </a:cubicBezTo>
                <a:cubicBezTo>
                  <a:pt x="12699" y="564"/>
                  <a:pt x="52760" y="-475"/>
                  <a:pt x="52760" y="241"/>
                </a:cubicBezTo>
                <a:cubicBezTo>
                  <a:pt x="52760" y="495"/>
                  <a:pt x="50659" y="22916"/>
                  <a:pt x="48096" y="50094"/>
                </a:cubicBezTo>
                <a:cubicBezTo>
                  <a:pt x="45533" y="77249"/>
                  <a:pt x="43432" y="100432"/>
                  <a:pt x="43432" y="101610"/>
                </a:cubicBezTo>
                <a:cubicBezTo>
                  <a:pt x="43432" y="103503"/>
                  <a:pt x="41839" y="103688"/>
                  <a:pt x="27500" y="103526"/>
                </a:cubicBezTo>
                <a:cubicBezTo>
                  <a:pt x="18749" y="103411"/>
                  <a:pt x="8982" y="103111"/>
                  <a:pt x="5796" y="102857"/>
                </a:cubicBezTo>
                <a:close/>
              </a:path>
            </a:pathLst>
          </a:custGeom>
          <a:solidFill>
            <a:srgbClr val="B3B3B3"/>
          </a:solidFill>
          <a:ln w="1361" cap="flat">
            <a:solidFill>
              <a:srgbClr val="B3B3B3"/>
            </a:solidFill>
            <a:custDash>
              <a:ds d="4421" sp="13262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1" name="フリーフォーム: 図形 160">
            <a:extLst>
              <a:ext uri="{FF2B5EF4-FFF2-40B4-BE49-F238E27FC236}">
                <a16:creationId xmlns:a16="http://schemas.microsoft.com/office/drawing/2014/main" id="{0FC86BCD-63B5-7A39-D64F-92ED6032E7FC}"/>
              </a:ext>
            </a:extLst>
          </p:cNvPr>
          <p:cNvSpPr/>
          <p:nvPr/>
        </p:nvSpPr>
        <p:spPr>
          <a:xfrm>
            <a:off x="6651146" y="2426877"/>
            <a:ext cx="72387" cy="107211"/>
          </a:xfrm>
          <a:custGeom>
            <a:avLst/>
            <a:gdLst>
              <a:gd name="connsiteX0" fmla="*/ 8728 w 72387"/>
              <a:gd name="connsiteY0" fmla="*/ 0 h 107211"/>
              <a:gd name="connsiteX1" fmla="*/ 72340 w 72387"/>
              <a:gd name="connsiteY1" fmla="*/ 50384 h 107211"/>
              <a:gd name="connsiteX2" fmla="*/ 0 w 72387"/>
              <a:gd name="connsiteY2" fmla="*/ 107211 h 107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2387" h="107211">
                <a:moveTo>
                  <a:pt x="8728" y="0"/>
                </a:moveTo>
                <a:cubicBezTo>
                  <a:pt x="41261" y="16256"/>
                  <a:pt x="73795" y="32512"/>
                  <a:pt x="72340" y="50384"/>
                </a:cubicBezTo>
                <a:cubicBezTo>
                  <a:pt x="70886" y="68257"/>
                  <a:pt x="35443" y="87722"/>
                  <a:pt x="0" y="107211"/>
                </a:cubicBez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2" name="フリーフォーム: 図形 161">
            <a:extLst>
              <a:ext uri="{FF2B5EF4-FFF2-40B4-BE49-F238E27FC236}">
                <a16:creationId xmlns:a16="http://schemas.microsoft.com/office/drawing/2014/main" id="{112BA25F-C6DB-5351-298A-9B099D450302}"/>
              </a:ext>
            </a:extLst>
          </p:cNvPr>
          <p:cNvSpPr/>
          <p:nvPr/>
        </p:nvSpPr>
        <p:spPr>
          <a:xfrm>
            <a:off x="6652892" y="2430368"/>
            <a:ext cx="68909" cy="100879"/>
          </a:xfrm>
          <a:custGeom>
            <a:avLst/>
            <a:gdLst>
              <a:gd name="connsiteX0" fmla="*/ 263 w 68909"/>
              <a:gd name="connsiteY0" fmla="*/ 95199 h 100879"/>
              <a:gd name="connsiteX1" fmla="*/ 5089 w 68909"/>
              <a:gd name="connsiteY1" fmla="*/ 45023 h 100879"/>
              <a:gd name="connsiteX2" fmla="*/ 9845 w 68909"/>
              <a:gd name="connsiteY2" fmla="*/ 65 h 100879"/>
              <a:gd name="connsiteX3" fmla="*/ 55402 w 68909"/>
              <a:gd name="connsiteY3" fmla="*/ 26134 h 100879"/>
              <a:gd name="connsiteX4" fmla="*/ 17627 w 68909"/>
              <a:gd name="connsiteY4" fmla="*/ 91297 h 100879"/>
              <a:gd name="connsiteX5" fmla="*/ 309 w 68909"/>
              <a:gd name="connsiteY5" fmla="*/ 100880 h 100879"/>
              <a:gd name="connsiteX6" fmla="*/ 263 w 68909"/>
              <a:gd name="connsiteY6" fmla="*/ 95199 h 100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909" h="100879">
                <a:moveTo>
                  <a:pt x="263" y="95199"/>
                </a:moveTo>
                <a:cubicBezTo>
                  <a:pt x="610" y="92059"/>
                  <a:pt x="2780" y="69476"/>
                  <a:pt x="5089" y="45023"/>
                </a:cubicBezTo>
                <a:cubicBezTo>
                  <a:pt x="7375" y="20546"/>
                  <a:pt x="9522" y="319"/>
                  <a:pt x="9845" y="65"/>
                </a:cubicBezTo>
                <a:cubicBezTo>
                  <a:pt x="11554" y="-1252"/>
                  <a:pt x="45011" y="17891"/>
                  <a:pt x="55402" y="26134"/>
                </a:cubicBezTo>
                <a:cubicBezTo>
                  <a:pt x="80361" y="45923"/>
                  <a:pt x="72373" y="59708"/>
                  <a:pt x="17627" y="91297"/>
                </a:cubicBezTo>
                <a:cubicBezTo>
                  <a:pt x="8483" y="96562"/>
                  <a:pt x="679" y="100880"/>
                  <a:pt x="309" y="100880"/>
                </a:cubicBezTo>
                <a:cubicBezTo>
                  <a:pt x="-83" y="100880"/>
                  <a:pt x="-106" y="98317"/>
                  <a:pt x="263" y="95199"/>
                </a:cubicBezTo>
                <a:close/>
              </a:path>
            </a:pathLst>
          </a:custGeom>
          <a:solidFill>
            <a:srgbClr val="B3B3B3"/>
          </a:solidFill>
          <a:ln w="962" cap="flat">
            <a:solidFill>
              <a:srgbClr val="B3B3B3"/>
            </a:solidFill>
            <a:custDash>
              <a:ds d="3126" sp="9377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3" name="フリーフォーム: 図形 162">
            <a:extLst>
              <a:ext uri="{FF2B5EF4-FFF2-40B4-BE49-F238E27FC236}">
                <a16:creationId xmlns:a16="http://schemas.microsoft.com/office/drawing/2014/main" id="{A5FC5AC8-C330-41A7-1156-A7D4032C3F30}"/>
              </a:ext>
            </a:extLst>
          </p:cNvPr>
          <p:cNvSpPr/>
          <p:nvPr/>
        </p:nvSpPr>
        <p:spPr>
          <a:xfrm>
            <a:off x="6652531" y="2451932"/>
            <a:ext cx="69800" cy="79351"/>
          </a:xfrm>
          <a:custGeom>
            <a:avLst/>
            <a:gdLst>
              <a:gd name="connsiteX0" fmla="*/ 739 w 69800"/>
              <a:gd name="connsiteY0" fmla="*/ 79293 h 79351"/>
              <a:gd name="connsiteX1" fmla="*/ 554 w 69800"/>
              <a:gd name="connsiteY1" fmla="*/ 78023 h 79351"/>
              <a:gd name="connsiteX2" fmla="*/ 277 w 69800"/>
              <a:gd name="connsiteY2" fmla="*/ 76892 h 79351"/>
              <a:gd name="connsiteX3" fmla="*/ 0 w 69800"/>
              <a:gd name="connsiteY3" fmla="*/ 76476 h 79351"/>
              <a:gd name="connsiteX4" fmla="*/ 300 w 69800"/>
              <a:gd name="connsiteY4" fmla="*/ 76060 h 79351"/>
              <a:gd name="connsiteX5" fmla="*/ 485 w 69800"/>
              <a:gd name="connsiteY5" fmla="*/ 74467 h 79351"/>
              <a:gd name="connsiteX6" fmla="*/ 554 w 69800"/>
              <a:gd name="connsiteY6" fmla="*/ 72897 h 79351"/>
              <a:gd name="connsiteX7" fmla="*/ 716 w 69800"/>
              <a:gd name="connsiteY7" fmla="*/ 70103 h 79351"/>
              <a:gd name="connsiteX8" fmla="*/ 739 w 69800"/>
              <a:gd name="connsiteY8" fmla="*/ 69572 h 79351"/>
              <a:gd name="connsiteX9" fmla="*/ 1155 w 69800"/>
              <a:gd name="connsiteY9" fmla="*/ 66778 h 79351"/>
              <a:gd name="connsiteX10" fmla="*/ 1131 w 69800"/>
              <a:gd name="connsiteY10" fmla="*/ 66108 h 79351"/>
              <a:gd name="connsiteX11" fmla="*/ 1362 w 69800"/>
              <a:gd name="connsiteY11" fmla="*/ 63406 h 79351"/>
              <a:gd name="connsiteX12" fmla="*/ 1501 w 69800"/>
              <a:gd name="connsiteY12" fmla="*/ 62806 h 79351"/>
              <a:gd name="connsiteX13" fmla="*/ 1870 w 69800"/>
              <a:gd name="connsiteY13" fmla="*/ 60889 h 79351"/>
              <a:gd name="connsiteX14" fmla="*/ 1940 w 69800"/>
              <a:gd name="connsiteY14" fmla="*/ 59366 h 79351"/>
              <a:gd name="connsiteX15" fmla="*/ 2055 w 69800"/>
              <a:gd name="connsiteY15" fmla="*/ 56595 h 79351"/>
              <a:gd name="connsiteX16" fmla="*/ 2124 w 69800"/>
              <a:gd name="connsiteY16" fmla="*/ 56087 h 79351"/>
              <a:gd name="connsiteX17" fmla="*/ 2378 w 69800"/>
              <a:gd name="connsiteY17" fmla="*/ 53246 h 79351"/>
              <a:gd name="connsiteX18" fmla="*/ 2378 w 69800"/>
              <a:gd name="connsiteY18" fmla="*/ 52715 h 79351"/>
              <a:gd name="connsiteX19" fmla="*/ 2771 w 69800"/>
              <a:gd name="connsiteY19" fmla="*/ 50152 h 79351"/>
              <a:gd name="connsiteX20" fmla="*/ 2494 w 69800"/>
              <a:gd name="connsiteY20" fmla="*/ 49737 h 79351"/>
              <a:gd name="connsiteX21" fmla="*/ 2748 w 69800"/>
              <a:gd name="connsiteY21" fmla="*/ 49298 h 79351"/>
              <a:gd name="connsiteX22" fmla="*/ 3071 w 69800"/>
              <a:gd name="connsiteY22" fmla="*/ 46827 h 79351"/>
              <a:gd name="connsiteX23" fmla="*/ 3163 w 69800"/>
              <a:gd name="connsiteY23" fmla="*/ 45788 h 79351"/>
              <a:gd name="connsiteX24" fmla="*/ 3233 w 69800"/>
              <a:gd name="connsiteY24" fmla="*/ 43225 h 79351"/>
              <a:gd name="connsiteX25" fmla="*/ 3418 w 69800"/>
              <a:gd name="connsiteY25" fmla="*/ 42671 h 79351"/>
              <a:gd name="connsiteX26" fmla="*/ 3787 w 69800"/>
              <a:gd name="connsiteY26" fmla="*/ 40777 h 79351"/>
              <a:gd name="connsiteX27" fmla="*/ 3925 w 69800"/>
              <a:gd name="connsiteY27" fmla="*/ 39184 h 79351"/>
              <a:gd name="connsiteX28" fmla="*/ 4064 w 69800"/>
              <a:gd name="connsiteY28" fmla="*/ 37521 h 79351"/>
              <a:gd name="connsiteX29" fmla="*/ 4133 w 69800"/>
              <a:gd name="connsiteY29" fmla="*/ 35790 h 79351"/>
              <a:gd name="connsiteX30" fmla="*/ 4387 w 69800"/>
              <a:gd name="connsiteY30" fmla="*/ 33296 h 79351"/>
              <a:gd name="connsiteX31" fmla="*/ 4387 w 69800"/>
              <a:gd name="connsiteY31" fmla="*/ 32418 h 79351"/>
              <a:gd name="connsiteX32" fmla="*/ 4711 w 69800"/>
              <a:gd name="connsiteY32" fmla="*/ 29925 h 79351"/>
              <a:gd name="connsiteX33" fmla="*/ 4410 w 69800"/>
              <a:gd name="connsiteY33" fmla="*/ 29509 h 79351"/>
              <a:gd name="connsiteX34" fmla="*/ 4664 w 69800"/>
              <a:gd name="connsiteY34" fmla="*/ 29070 h 79351"/>
              <a:gd name="connsiteX35" fmla="*/ 5011 w 69800"/>
              <a:gd name="connsiteY35" fmla="*/ 26599 h 79351"/>
              <a:gd name="connsiteX36" fmla="*/ 5011 w 69800"/>
              <a:gd name="connsiteY36" fmla="*/ 25653 h 79351"/>
              <a:gd name="connsiteX37" fmla="*/ 5264 w 69800"/>
              <a:gd name="connsiteY37" fmla="*/ 23182 h 79351"/>
              <a:gd name="connsiteX38" fmla="*/ 5403 w 69800"/>
              <a:gd name="connsiteY38" fmla="*/ 22374 h 79351"/>
              <a:gd name="connsiteX39" fmla="*/ 5703 w 69800"/>
              <a:gd name="connsiteY39" fmla="*/ 20573 h 79351"/>
              <a:gd name="connsiteX40" fmla="*/ 5842 w 69800"/>
              <a:gd name="connsiteY40" fmla="*/ 18957 h 79351"/>
              <a:gd name="connsiteX41" fmla="*/ 5980 w 69800"/>
              <a:gd name="connsiteY41" fmla="*/ 17294 h 79351"/>
              <a:gd name="connsiteX42" fmla="*/ 6026 w 69800"/>
              <a:gd name="connsiteY42" fmla="*/ 15562 h 79351"/>
              <a:gd name="connsiteX43" fmla="*/ 6304 w 69800"/>
              <a:gd name="connsiteY43" fmla="*/ 13068 h 79351"/>
              <a:gd name="connsiteX44" fmla="*/ 6304 w 69800"/>
              <a:gd name="connsiteY44" fmla="*/ 12191 h 79351"/>
              <a:gd name="connsiteX45" fmla="*/ 6627 w 69800"/>
              <a:gd name="connsiteY45" fmla="*/ 9697 h 79351"/>
              <a:gd name="connsiteX46" fmla="*/ 6327 w 69800"/>
              <a:gd name="connsiteY46" fmla="*/ 9258 h 79351"/>
              <a:gd name="connsiteX47" fmla="*/ 6557 w 69800"/>
              <a:gd name="connsiteY47" fmla="*/ 8935 h 79351"/>
              <a:gd name="connsiteX48" fmla="*/ 6973 w 69800"/>
              <a:gd name="connsiteY48" fmla="*/ 8265 h 79351"/>
              <a:gd name="connsiteX49" fmla="*/ 6881 w 69800"/>
              <a:gd name="connsiteY49" fmla="*/ 6326 h 79351"/>
              <a:gd name="connsiteX50" fmla="*/ 6604 w 69800"/>
              <a:gd name="connsiteY50" fmla="*/ 6002 h 79351"/>
              <a:gd name="connsiteX51" fmla="*/ 6858 w 69800"/>
              <a:gd name="connsiteY51" fmla="*/ 5702 h 79351"/>
              <a:gd name="connsiteX52" fmla="*/ 7135 w 69800"/>
              <a:gd name="connsiteY52" fmla="*/ 3439 h 79351"/>
              <a:gd name="connsiteX53" fmla="*/ 7412 w 69800"/>
              <a:gd name="connsiteY53" fmla="*/ 438 h 79351"/>
              <a:gd name="connsiteX54" fmla="*/ 7620 w 69800"/>
              <a:gd name="connsiteY54" fmla="*/ 945 h 79351"/>
              <a:gd name="connsiteX55" fmla="*/ 7574 w 69800"/>
              <a:gd name="connsiteY55" fmla="*/ 2215 h 79351"/>
              <a:gd name="connsiteX56" fmla="*/ 30086 w 69800"/>
              <a:gd name="connsiteY56" fmla="*/ 2262 h 79351"/>
              <a:gd name="connsiteX57" fmla="*/ 52598 w 69800"/>
              <a:gd name="connsiteY57" fmla="*/ 2308 h 79351"/>
              <a:gd name="connsiteX58" fmla="*/ 53615 w 69800"/>
              <a:gd name="connsiteY58" fmla="*/ 3070 h 79351"/>
              <a:gd name="connsiteX59" fmla="*/ 54908 w 69800"/>
              <a:gd name="connsiteY59" fmla="*/ 3693 h 79351"/>
              <a:gd name="connsiteX60" fmla="*/ 55646 w 69800"/>
              <a:gd name="connsiteY60" fmla="*/ 4248 h 79351"/>
              <a:gd name="connsiteX61" fmla="*/ 58186 w 69800"/>
              <a:gd name="connsiteY61" fmla="*/ 6233 h 79351"/>
              <a:gd name="connsiteX62" fmla="*/ 58694 w 69800"/>
              <a:gd name="connsiteY62" fmla="*/ 6672 h 79351"/>
              <a:gd name="connsiteX63" fmla="*/ 61003 w 69800"/>
              <a:gd name="connsiteY63" fmla="*/ 8773 h 79351"/>
              <a:gd name="connsiteX64" fmla="*/ 61534 w 69800"/>
              <a:gd name="connsiteY64" fmla="*/ 9258 h 79351"/>
              <a:gd name="connsiteX65" fmla="*/ 63635 w 69800"/>
              <a:gd name="connsiteY65" fmla="*/ 11429 h 79351"/>
              <a:gd name="connsiteX66" fmla="*/ 64051 w 69800"/>
              <a:gd name="connsiteY66" fmla="*/ 11591 h 79351"/>
              <a:gd name="connsiteX67" fmla="*/ 64120 w 69800"/>
              <a:gd name="connsiteY67" fmla="*/ 12191 h 79351"/>
              <a:gd name="connsiteX68" fmla="*/ 66060 w 69800"/>
              <a:gd name="connsiteY68" fmla="*/ 14384 h 79351"/>
              <a:gd name="connsiteX69" fmla="*/ 66383 w 69800"/>
              <a:gd name="connsiteY69" fmla="*/ 14869 h 79351"/>
              <a:gd name="connsiteX70" fmla="*/ 67768 w 69800"/>
              <a:gd name="connsiteY70" fmla="*/ 17456 h 79351"/>
              <a:gd name="connsiteX71" fmla="*/ 68115 w 69800"/>
              <a:gd name="connsiteY71" fmla="*/ 18148 h 79351"/>
              <a:gd name="connsiteX72" fmla="*/ 69131 w 69800"/>
              <a:gd name="connsiteY72" fmla="*/ 20781 h 79351"/>
              <a:gd name="connsiteX73" fmla="*/ 69223 w 69800"/>
              <a:gd name="connsiteY73" fmla="*/ 21381 h 79351"/>
              <a:gd name="connsiteX74" fmla="*/ 69546 w 69800"/>
              <a:gd name="connsiteY74" fmla="*/ 23990 h 79351"/>
              <a:gd name="connsiteX75" fmla="*/ 69801 w 69800"/>
              <a:gd name="connsiteY75" fmla="*/ 24429 h 79351"/>
              <a:gd name="connsiteX76" fmla="*/ 69546 w 69800"/>
              <a:gd name="connsiteY76" fmla="*/ 24845 h 79351"/>
              <a:gd name="connsiteX77" fmla="*/ 69223 w 69800"/>
              <a:gd name="connsiteY77" fmla="*/ 27454 h 79351"/>
              <a:gd name="connsiteX78" fmla="*/ 69015 w 69800"/>
              <a:gd name="connsiteY78" fmla="*/ 28147 h 79351"/>
              <a:gd name="connsiteX79" fmla="*/ 68046 w 69800"/>
              <a:gd name="connsiteY79" fmla="*/ 30894 h 79351"/>
              <a:gd name="connsiteX80" fmla="*/ 67814 w 69800"/>
              <a:gd name="connsiteY80" fmla="*/ 31379 h 79351"/>
              <a:gd name="connsiteX81" fmla="*/ 66383 w 69800"/>
              <a:gd name="connsiteY81" fmla="*/ 33989 h 79351"/>
              <a:gd name="connsiteX82" fmla="*/ 66037 w 69800"/>
              <a:gd name="connsiteY82" fmla="*/ 34450 h 79351"/>
              <a:gd name="connsiteX83" fmla="*/ 64189 w 69800"/>
              <a:gd name="connsiteY83" fmla="*/ 36944 h 79351"/>
              <a:gd name="connsiteX84" fmla="*/ 63797 w 69800"/>
              <a:gd name="connsiteY84" fmla="*/ 37406 h 79351"/>
              <a:gd name="connsiteX85" fmla="*/ 61673 w 69800"/>
              <a:gd name="connsiteY85" fmla="*/ 39669 h 79351"/>
              <a:gd name="connsiteX86" fmla="*/ 61280 w 69800"/>
              <a:gd name="connsiteY86" fmla="*/ 40108 h 79351"/>
              <a:gd name="connsiteX87" fmla="*/ 58925 w 69800"/>
              <a:gd name="connsiteY87" fmla="*/ 42186 h 79351"/>
              <a:gd name="connsiteX88" fmla="*/ 58856 w 69800"/>
              <a:gd name="connsiteY88" fmla="*/ 42694 h 79351"/>
              <a:gd name="connsiteX89" fmla="*/ 58417 w 69800"/>
              <a:gd name="connsiteY89" fmla="*/ 42832 h 79351"/>
              <a:gd name="connsiteX90" fmla="*/ 56154 w 69800"/>
              <a:gd name="connsiteY90" fmla="*/ 44749 h 79351"/>
              <a:gd name="connsiteX91" fmla="*/ 55369 w 69800"/>
              <a:gd name="connsiteY91" fmla="*/ 45349 h 79351"/>
              <a:gd name="connsiteX92" fmla="*/ 53014 w 69800"/>
              <a:gd name="connsiteY92" fmla="*/ 47289 h 79351"/>
              <a:gd name="connsiteX93" fmla="*/ 52414 w 69800"/>
              <a:gd name="connsiteY93" fmla="*/ 47797 h 79351"/>
              <a:gd name="connsiteX94" fmla="*/ 49920 w 69800"/>
              <a:gd name="connsiteY94" fmla="*/ 49737 h 79351"/>
              <a:gd name="connsiteX95" fmla="*/ 49250 w 69800"/>
              <a:gd name="connsiteY95" fmla="*/ 50106 h 79351"/>
              <a:gd name="connsiteX96" fmla="*/ 46780 w 69800"/>
              <a:gd name="connsiteY96" fmla="*/ 52023 h 79351"/>
              <a:gd name="connsiteX97" fmla="*/ 46157 w 69800"/>
              <a:gd name="connsiteY97" fmla="*/ 52392 h 79351"/>
              <a:gd name="connsiteX98" fmla="*/ 43386 w 69800"/>
              <a:gd name="connsiteY98" fmla="*/ 54286 h 79351"/>
              <a:gd name="connsiteX99" fmla="*/ 42785 w 69800"/>
              <a:gd name="connsiteY99" fmla="*/ 54701 h 79351"/>
              <a:gd name="connsiteX100" fmla="*/ 40245 w 69800"/>
              <a:gd name="connsiteY100" fmla="*/ 56410 h 79351"/>
              <a:gd name="connsiteX101" fmla="*/ 39276 w 69800"/>
              <a:gd name="connsiteY101" fmla="*/ 56941 h 79351"/>
              <a:gd name="connsiteX102" fmla="*/ 36782 w 69800"/>
              <a:gd name="connsiteY102" fmla="*/ 58673 h 79351"/>
              <a:gd name="connsiteX103" fmla="*/ 36089 w 69800"/>
              <a:gd name="connsiteY103" fmla="*/ 59089 h 79351"/>
              <a:gd name="connsiteX104" fmla="*/ 33434 w 69800"/>
              <a:gd name="connsiteY104" fmla="*/ 60774 h 79351"/>
              <a:gd name="connsiteX105" fmla="*/ 33203 w 69800"/>
              <a:gd name="connsiteY105" fmla="*/ 61097 h 79351"/>
              <a:gd name="connsiteX106" fmla="*/ 32557 w 69800"/>
              <a:gd name="connsiteY106" fmla="*/ 61144 h 79351"/>
              <a:gd name="connsiteX107" fmla="*/ 29924 w 69800"/>
              <a:gd name="connsiteY107" fmla="*/ 62922 h 79351"/>
              <a:gd name="connsiteX108" fmla="*/ 29278 w 69800"/>
              <a:gd name="connsiteY108" fmla="*/ 63314 h 79351"/>
              <a:gd name="connsiteX109" fmla="*/ 26692 w 69800"/>
              <a:gd name="connsiteY109" fmla="*/ 64676 h 79351"/>
              <a:gd name="connsiteX110" fmla="*/ 25791 w 69800"/>
              <a:gd name="connsiteY110" fmla="*/ 65369 h 79351"/>
              <a:gd name="connsiteX111" fmla="*/ 23090 w 69800"/>
              <a:gd name="connsiteY111" fmla="*/ 66985 h 79351"/>
              <a:gd name="connsiteX112" fmla="*/ 22166 w 69800"/>
              <a:gd name="connsiteY112" fmla="*/ 67401 h 79351"/>
              <a:gd name="connsiteX113" fmla="*/ 19419 w 69800"/>
              <a:gd name="connsiteY113" fmla="*/ 69110 h 79351"/>
              <a:gd name="connsiteX114" fmla="*/ 18910 w 69800"/>
              <a:gd name="connsiteY114" fmla="*/ 69433 h 79351"/>
              <a:gd name="connsiteX115" fmla="*/ 15909 w 69800"/>
              <a:gd name="connsiteY115" fmla="*/ 71142 h 79351"/>
              <a:gd name="connsiteX116" fmla="*/ 15263 w 69800"/>
              <a:gd name="connsiteY116" fmla="*/ 71534 h 79351"/>
              <a:gd name="connsiteX117" fmla="*/ 12492 w 69800"/>
              <a:gd name="connsiteY117" fmla="*/ 73012 h 79351"/>
              <a:gd name="connsiteX118" fmla="*/ 11683 w 69800"/>
              <a:gd name="connsiteY118" fmla="*/ 73566 h 79351"/>
              <a:gd name="connsiteX119" fmla="*/ 8936 w 69800"/>
              <a:gd name="connsiteY119" fmla="*/ 75137 h 79351"/>
              <a:gd name="connsiteX120" fmla="*/ 8336 w 69800"/>
              <a:gd name="connsiteY120" fmla="*/ 75483 h 79351"/>
              <a:gd name="connsiteX121" fmla="*/ 5334 w 69800"/>
              <a:gd name="connsiteY121" fmla="*/ 77053 h 79351"/>
              <a:gd name="connsiteX122" fmla="*/ 5103 w 69800"/>
              <a:gd name="connsiteY122" fmla="*/ 77492 h 79351"/>
              <a:gd name="connsiteX123" fmla="*/ 4549 w 69800"/>
              <a:gd name="connsiteY123" fmla="*/ 77515 h 79351"/>
              <a:gd name="connsiteX124" fmla="*/ 1732 w 69800"/>
              <a:gd name="connsiteY124" fmla="*/ 79016 h 79351"/>
              <a:gd name="connsiteX125" fmla="*/ 739 w 69800"/>
              <a:gd name="connsiteY125" fmla="*/ 79247 h 79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9800" h="79351">
                <a:moveTo>
                  <a:pt x="739" y="79293"/>
                </a:moveTo>
                <a:cubicBezTo>
                  <a:pt x="647" y="79224"/>
                  <a:pt x="554" y="78647"/>
                  <a:pt x="554" y="78023"/>
                </a:cubicBezTo>
                <a:cubicBezTo>
                  <a:pt x="554" y="77400"/>
                  <a:pt x="439" y="76892"/>
                  <a:pt x="277" y="76892"/>
                </a:cubicBezTo>
                <a:cubicBezTo>
                  <a:pt x="116" y="76892"/>
                  <a:pt x="0" y="76707"/>
                  <a:pt x="0" y="76476"/>
                </a:cubicBezTo>
                <a:cubicBezTo>
                  <a:pt x="0" y="76245"/>
                  <a:pt x="138" y="76060"/>
                  <a:pt x="300" y="76060"/>
                </a:cubicBezTo>
                <a:cubicBezTo>
                  <a:pt x="508" y="76060"/>
                  <a:pt x="577" y="75575"/>
                  <a:pt x="485" y="74467"/>
                </a:cubicBezTo>
                <a:cubicBezTo>
                  <a:pt x="416" y="73613"/>
                  <a:pt x="439" y="72897"/>
                  <a:pt x="554" y="72897"/>
                </a:cubicBezTo>
                <a:cubicBezTo>
                  <a:pt x="901" y="72897"/>
                  <a:pt x="1039" y="70495"/>
                  <a:pt x="716" y="70103"/>
                </a:cubicBezTo>
                <a:cubicBezTo>
                  <a:pt x="485" y="69826"/>
                  <a:pt x="508" y="69687"/>
                  <a:pt x="739" y="69572"/>
                </a:cubicBezTo>
                <a:cubicBezTo>
                  <a:pt x="1178" y="69364"/>
                  <a:pt x="1570" y="66778"/>
                  <a:pt x="1155" y="66778"/>
                </a:cubicBezTo>
                <a:cubicBezTo>
                  <a:pt x="762" y="66778"/>
                  <a:pt x="739" y="66224"/>
                  <a:pt x="1131" y="66108"/>
                </a:cubicBezTo>
                <a:cubicBezTo>
                  <a:pt x="1593" y="65993"/>
                  <a:pt x="1824" y="63614"/>
                  <a:pt x="1362" y="63406"/>
                </a:cubicBezTo>
                <a:cubicBezTo>
                  <a:pt x="1062" y="63268"/>
                  <a:pt x="1085" y="63152"/>
                  <a:pt x="1501" y="62806"/>
                </a:cubicBezTo>
                <a:cubicBezTo>
                  <a:pt x="1940" y="62437"/>
                  <a:pt x="1986" y="62136"/>
                  <a:pt x="1870" y="60889"/>
                </a:cubicBezTo>
                <a:cubicBezTo>
                  <a:pt x="1801" y="60081"/>
                  <a:pt x="1824" y="59412"/>
                  <a:pt x="1940" y="59366"/>
                </a:cubicBezTo>
                <a:cubicBezTo>
                  <a:pt x="2240" y="59296"/>
                  <a:pt x="2332" y="57103"/>
                  <a:pt x="2055" y="56595"/>
                </a:cubicBezTo>
                <a:cubicBezTo>
                  <a:pt x="1940" y="56387"/>
                  <a:pt x="1963" y="56156"/>
                  <a:pt x="2124" y="56087"/>
                </a:cubicBezTo>
                <a:cubicBezTo>
                  <a:pt x="2540" y="55879"/>
                  <a:pt x="2748" y="53708"/>
                  <a:pt x="2378" y="53246"/>
                </a:cubicBezTo>
                <a:cubicBezTo>
                  <a:pt x="2147" y="52969"/>
                  <a:pt x="2147" y="52831"/>
                  <a:pt x="2378" y="52715"/>
                </a:cubicBezTo>
                <a:cubicBezTo>
                  <a:pt x="2794" y="52508"/>
                  <a:pt x="3163" y="50152"/>
                  <a:pt x="2771" y="50152"/>
                </a:cubicBezTo>
                <a:cubicBezTo>
                  <a:pt x="2609" y="50152"/>
                  <a:pt x="2494" y="49967"/>
                  <a:pt x="2494" y="49737"/>
                </a:cubicBezTo>
                <a:cubicBezTo>
                  <a:pt x="2494" y="49483"/>
                  <a:pt x="2609" y="49298"/>
                  <a:pt x="2748" y="49298"/>
                </a:cubicBezTo>
                <a:cubicBezTo>
                  <a:pt x="3140" y="49298"/>
                  <a:pt x="3464" y="46920"/>
                  <a:pt x="3071" y="46827"/>
                </a:cubicBezTo>
                <a:cubicBezTo>
                  <a:pt x="2632" y="46712"/>
                  <a:pt x="2678" y="46181"/>
                  <a:pt x="3163" y="45788"/>
                </a:cubicBezTo>
                <a:cubicBezTo>
                  <a:pt x="3671" y="45419"/>
                  <a:pt x="3718" y="43594"/>
                  <a:pt x="3233" y="43225"/>
                </a:cubicBezTo>
                <a:cubicBezTo>
                  <a:pt x="2956" y="43017"/>
                  <a:pt x="3002" y="42902"/>
                  <a:pt x="3418" y="42671"/>
                </a:cubicBezTo>
                <a:cubicBezTo>
                  <a:pt x="3879" y="42394"/>
                  <a:pt x="3925" y="42186"/>
                  <a:pt x="3787" y="40777"/>
                </a:cubicBezTo>
                <a:cubicBezTo>
                  <a:pt x="3694" y="39715"/>
                  <a:pt x="3718" y="39184"/>
                  <a:pt x="3925" y="39184"/>
                </a:cubicBezTo>
                <a:cubicBezTo>
                  <a:pt x="4110" y="39184"/>
                  <a:pt x="4156" y="38630"/>
                  <a:pt x="4064" y="37521"/>
                </a:cubicBezTo>
                <a:cubicBezTo>
                  <a:pt x="3971" y="36598"/>
                  <a:pt x="4018" y="35813"/>
                  <a:pt x="4133" y="35790"/>
                </a:cubicBezTo>
                <a:cubicBezTo>
                  <a:pt x="4433" y="35697"/>
                  <a:pt x="4687" y="33296"/>
                  <a:pt x="4387" y="33296"/>
                </a:cubicBezTo>
                <a:cubicBezTo>
                  <a:pt x="4064" y="33296"/>
                  <a:pt x="4064" y="32511"/>
                  <a:pt x="4387" y="32418"/>
                </a:cubicBezTo>
                <a:cubicBezTo>
                  <a:pt x="4757" y="32303"/>
                  <a:pt x="5057" y="29925"/>
                  <a:pt x="4711" y="29925"/>
                </a:cubicBezTo>
                <a:cubicBezTo>
                  <a:pt x="4549" y="29925"/>
                  <a:pt x="4410" y="29740"/>
                  <a:pt x="4410" y="29509"/>
                </a:cubicBezTo>
                <a:cubicBezTo>
                  <a:pt x="4410" y="29278"/>
                  <a:pt x="4526" y="29070"/>
                  <a:pt x="4664" y="29070"/>
                </a:cubicBezTo>
                <a:cubicBezTo>
                  <a:pt x="5057" y="29070"/>
                  <a:pt x="5380" y="26692"/>
                  <a:pt x="5011" y="26599"/>
                </a:cubicBezTo>
                <a:cubicBezTo>
                  <a:pt x="4595" y="26507"/>
                  <a:pt x="4595" y="25768"/>
                  <a:pt x="5011" y="25653"/>
                </a:cubicBezTo>
                <a:cubicBezTo>
                  <a:pt x="5426" y="25537"/>
                  <a:pt x="5680" y="23182"/>
                  <a:pt x="5264" y="23182"/>
                </a:cubicBezTo>
                <a:cubicBezTo>
                  <a:pt x="4803" y="23182"/>
                  <a:pt x="4918" y="22605"/>
                  <a:pt x="5403" y="22374"/>
                </a:cubicBezTo>
                <a:cubicBezTo>
                  <a:pt x="5796" y="22212"/>
                  <a:pt x="5842" y="21935"/>
                  <a:pt x="5703" y="20573"/>
                </a:cubicBezTo>
                <a:cubicBezTo>
                  <a:pt x="5611" y="19511"/>
                  <a:pt x="5634" y="18957"/>
                  <a:pt x="5842" y="18957"/>
                </a:cubicBezTo>
                <a:cubicBezTo>
                  <a:pt x="6026" y="18957"/>
                  <a:pt x="6096" y="18402"/>
                  <a:pt x="5980" y="17294"/>
                </a:cubicBezTo>
                <a:cubicBezTo>
                  <a:pt x="5888" y="16370"/>
                  <a:pt x="5934" y="15585"/>
                  <a:pt x="6026" y="15562"/>
                </a:cubicBezTo>
                <a:cubicBezTo>
                  <a:pt x="6350" y="15470"/>
                  <a:pt x="6604" y="13068"/>
                  <a:pt x="6304" y="13068"/>
                </a:cubicBezTo>
                <a:cubicBezTo>
                  <a:pt x="5980" y="13068"/>
                  <a:pt x="5980" y="12283"/>
                  <a:pt x="6304" y="12191"/>
                </a:cubicBezTo>
                <a:cubicBezTo>
                  <a:pt x="6673" y="12075"/>
                  <a:pt x="6996" y="9697"/>
                  <a:pt x="6627" y="9697"/>
                </a:cubicBezTo>
                <a:cubicBezTo>
                  <a:pt x="6465" y="9697"/>
                  <a:pt x="6327" y="9512"/>
                  <a:pt x="6327" y="9258"/>
                </a:cubicBezTo>
                <a:cubicBezTo>
                  <a:pt x="6327" y="9027"/>
                  <a:pt x="6442" y="8889"/>
                  <a:pt x="6557" y="8935"/>
                </a:cubicBezTo>
                <a:cubicBezTo>
                  <a:pt x="6696" y="9004"/>
                  <a:pt x="6881" y="8704"/>
                  <a:pt x="6973" y="8265"/>
                </a:cubicBezTo>
                <a:cubicBezTo>
                  <a:pt x="7227" y="7111"/>
                  <a:pt x="7181" y="6326"/>
                  <a:pt x="6881" y="6326"/>
                </a:cubicBezTo>
                <a:cubicBezTo>
                  <a:pt x="6719" y="6326"/>
                  <a:pt x="6604" y="6187"/>
                  <a:pt x="6604" y="6002"/>
                </a:cubicBezTo>
                <a:cubicBezTo>
                  <a:pt x="6604" y="5818"/>
                  <a:pt x="6719" y="5702"/>
                  <a:pt x="6858" y="5702"/>
                </a:cubicBezTo>
                <a:cubicBezTo>
                  <a:pt x="6996" y="5702"/>
                  <a:pt x="7112" y="4686"/>
                  <a:pt x="7135" y="3439"/>
                </a:cubicBezTo>
                <a:cubicBezTo>
                  <a:pt x="7135" y="2192"/>
                  <a:pt x="7273" y="830"/>
                  <a:pt x="7412" y="438"/>
                </a:cubicBezTo>
                <a:cubicBezTo>
                  <a:pt x="7643" y="-232"/>
                  <a:pt x="7666" y="-186"/>
                  <a:pt x="7620" y="945"/>
                </a:cubicBezTo>
                <a:lnTo>
                  <a:pt x="7574" y="2215"/>
                </a:lnTo>
                <a:lnTo>
                  <a:pt x="30086" y="2262"/>
                </a:lnTo>
                <a:lnTo>
                  <a:pt x="52598" y="2308"/>
                </a:lnTo>
                <a:lnTo>
                  <a:pt x="53615" y="3070"/>
                </a:lnTo>
                <a:cubicBezTo>
                  <a:pt x="54169" y="3485"/>
                  <a:pt x="54746" y="3763"/>
                  <a:pt x="54908" y="3693"/>
                </a:cubicBezTo>
                <a:cubicBezTo>
                  <a:pt x="55184" y="3555"/>
                  <a:pt x="55877" y="4063"/>
                  <a:pt x="55646" y="4248"/>
                </a:cubicBezTo>
                <a:cubicBezTo>
                  <a:pt x="55369" y="4455"/>
                  <a:pt x="57701" y="6256"/>
                  <a:pt x="58186" y="6233"/>
                </a:cubicBezTo>
                <a:cubicBezTo>
                  <a:pt x="58486" y="6210"/>
                  <a:pt x="58671" y="6372"/>
                  <a:pt x="58694" y="6672"/>
                </a:cubicBezTo>
                <a:cubicBezTo>
                  <a:pt x="58740" y="7249"/>
                  <a:pt x="60449" y="8820"/>
                  <a:pt x="61003" y="8773"/>
                </a:cubicBezTo>
                <a:cubicBezTo>
                  <a:pt x="61234" y="8750"/>
                  <a:pt x="61465" y="8981"/>
                  <a:pt x="61534" y="9258"/>
                </a:cubicBezTo>
                <a:cubicBezTo>
                  <a:pt x="61765" y="10090"/>
                  <a:pt x="63197" y="11567"/>
                  <a:pt x="63635" y="11429"/>
                </a:cubicBezTo>
                <a:cubicBezTo>
                  <a:pt x="63843" y="11360"/>
                  <a:pt x="64028" y="11452"/>
                  <a:pt x="64051" y="11591"/>
                </a:cubicBezTo>
                <a:cubicBezTo>
                  <a:pt x="64074" y="11752"/>
                  <a:pt x="64097" y="12029"/>
                  <a:pt x="64120" y="12191"/>
                </a:cubicBezTo>
                <a:cubicBezTo>
                  <a:pt x="64189" y="12768"/>
                  <a:pt x="65529" y="14292"/>
                  <a:pt x="66060" y="14384"/>
                </a:cubicBezTo>
                <a:cubicBezTo>
                  <a:pt x="66406" y="14454"/>
                  <a:pt x="66521" y="14592"/>
                  <a:pt x="66383" y="14869"/>
                </a:cubicBezTo>
                <a:cubicBezTo>
                  <a:pt x="66152" y="15308"/>
                  <a:pt x="67307" y="17456"/>
                  <a:pt x="67768" y="17456"/>
                </a:cubicBezTo>
                <a:cubicBezTo>
                  <a:pt x="68161" y="17456"/>
                  <a:pt x="68484" y="18056"/>
                  <a:pt x="68115" y="18148"/>
                </a:cubicBezTo>
                <a:cubicBezTo>
                  <a:pt x="67792" y="18241"/>
                  <a:pt x="68600" y="20388"/>
                  <a:pt x="69131" y="20781"/>
                </a:cubicBezTo>
                <a:cubicBezTo>
                  <a:pt x="69431" y="21012"/>
                  <a:pt x="69454" y="21173"/>
                  <a:pt x="69223" y="21381"/>
                </a:cubicBezTo>
                <a:cubicBezTo>
                  <a:pt x="68877" y="21704"/>
                  <a:pt x="69154" y="23990"/>
                  <a:pt x="69546" y="23990"/>
                </a:cubicBezTo>
                <a:cubicBezTo>
                  <a:pt x="69685" y="23990"/>
                  <a:pt x="69801" y="24175"/>
                  <a:pt x="69801" y="24429"/>
                </a:cubicBezTo>
                <a:cubicBezTo>
                  <a:pt x="69801" y="24660"/>
                  <a:pt x="69685" y="24845"/>
                  <a:pt x="69546" y="24845"/>
                </a:cubicBezTo>
                <a:cubicBezTo>
                  <a:pt x="69131" y="24845"/>
                  <a:pt x="68854" y="27108"/>
                  <a:pt x="69223" y="27454"/>
                </a:cubicBezTo>
                <a:cubicBezTo>
                  <a:pt x="69477" y="27685"/>
                  <a:pt x="69431" y="27846"/>
                  <a:pt x="69015" y="28147"/>
                </a:cubicBezTo>
                <a:cubicBezTo>
                  <a:pt x="68392" y="28609"/>
                  <a:pt x="67814" y="30248"/>
                  <a:pt x="68046" y="30894"/>
                </a:cubicBezTo>
                <a:cubicBezTo>
                  <a:pt x="68161" y="31218"/>
                  <a:pt x="68092" y="31379"/>
                  <a:pt x="67814" y="31379"/>
                </a:cubicBezTo>
                <a:cubicBezTo>
                  <a:pt x="67307" y="31379"/>
                  <a:pt x="66152" y="33504"/>
                  <a:pt x="66383" y="33989"/>
                </a:cubicBezTo>
                <a:cubicBezTo>
                  <a:pt x="66499" y="34243"/>
                  <a:pt x="66406" y="34381"/>
                  <a:pt x="66037" y="34450"/>
                </a:cubicBezTo>
                <a:cubicBezTo>
                  <a:pt x="65367" y="34589"/>
                  <a:pt x="63959" y="36482"/>
                  <a:pt x="64189" y="36944"/>
                </a:cubicBezTo>
                <a:cubicBezTo>
                  <a:pt x="64305" y="37198"/>
                  <a:pt x="64189" y="37337"/>
                  <a:pt x="63797" y="37406"/>
                </a:cubicBezTo>
                <a:cubicBezTo>
                  <a:pt x="63104" y="37545"/>
                  <a:pt x="61673" y="39069"/>
                  <a:pt x="61673" y="39669"/>
                </a:cubicBezTo>
                <a:cubicBezTo>
                  <a:pt x="61673" y="39923"/>
                  <a:pt x="61488" y="40108"/>
                  <a:pt x="61280" y="40108"/>
                </a:cubicBezTo>
                <a:cubicBezTo>
                  <a:pt x="60842" y="40108"/>
                  <a:pt x="58971" y="41770"/>
                  <a:pt x="58925" y="42186"/>
                </a:cubicBezTo>
                <a:cubicBezTo>
                  <a:pt x="58902" y="42324"/>
                  <a:pt x="58879" y="42555"/>
                  <a:pt x="58856" y="42694"/>
                </a:cubicBezTo>
                <a:cubicBezTo>
                  <a:pt x="58833" y="42832"/>
                  <a:pt x="58648" y="42902"/>
                  <a:pt x="58417" y="42832"/>
                </a:cubicBezTo>
                <a:cubicBezTo>
                  <a:pt x="57978" y="42694"/>
                  <a:pt x="55993" y="44403"/>
                  <a:pt x="56154" y="44749"/>
                </a:cubicBezTo>
                <a:cubicBezTo>
                  <a:pt x="56316" y="45072"/>
                  <a:pt x="55808" y="45465"/>
                  <a:pt x="55369" y="45349"/>
                </a:cubicBezTo>
                <a:cubicBezTo>
                  <a:pt x="54977" y="45234"/>
                  <a:pt x="53383" y="46550"/>
                  <a:pt x="53014" y="47289"/>
                </a:cubicBezTo>
                <a:cubicBezTo>
                  <a:pt x="52876" y="47566"/>
                  <a:pt x="52598" y="47797"/>
                  <a:pt x="52414" y="47797"/>
                </a:cubicBezTo>
                <a:cubicBezTo>
                  <a:pt x="51975" y="47797"/>
                  <a:pt x="50151" y="49206"/>
                  <a:pt x="49920" y="49737"/>
                </a:cubicBezTo>
                <a:cubicBezTo>
                  <a:pt x="49828" y="49944"/>
                  <a:pt x="49528" y="50106"/>
                  <a:pt x="49250" y="50106"/>
                </a:cubicBezTo>
                <a:cubicBezTo>
                  <a:pt x="48627" y="50106"/>
                  <a:pt x="46664" y="51630"/>
                  <a:pt x="46780" y="52023"/>
                </a:cubicBezTo>
                <a:cubicBezTo>
                  <a:pt x="46826" y="52207"/>
                  <a:pt x="46595" y="52346"/>
                  <a:pt x="46157" y="52392"/>
                </a:cubicBezTo>
                <a:cubicBezTo>
                  <a:pt x="45371" y="52484"/>
                  <a:pt x="43755" y="53570"/>
                  <a:pt x="43386" y="54286"/>
                </a:cubicBezTo>
                <a:cubicBezTo>
                  <a:pt x="43247" y="54539"/>
                  <a:pt x="42993" y="54747"/>
                  <a:pt x="42785" y="54701"/>
                </a:cubicBezTo>
                <a:cubicBezTo>
                  <a:pt x="42300" y="54609"/>
                  <a:pt x="40015" y="56133"/>
                  <a:pt x="40245" y="56410"/>
                </a:cubicBezTo>
                <a:cubicBezTo>
                  <a:pt x="40430" y="56641"/>
                  <a:pt x="39922" y="56941"/>
                  <a:pt x="39276" y="56941"/>
                </a:cubicBezTo>
                <a:cubicBezTo>
                  <a:pt x="38675" y="56964"/>
                  <a:pt x="36898" y="58188"/>
                  <a:pt x="36782" y="58673"/>
                </a:cubicBezTo>
                <a:cubicBezTo>
                  <a:pt x="36736" y="58904"/>
                  <a:pt x="36436" y="59065"/>
                  <a:pt x="36089" y="59089"/>
                </a:cubicBezTo>
                <a:cubicBezTo>
                  <a:pt x="35281" y="59112"/>
                  <a:pt x="33249" y="60405"/>
                  <a:pt x="33434" y="60774"/>
                </a:cubicBezTo>
                <a:cubicBezTo>
                  <a:pt x="33503" y="60936"/>
                  <a:pt x="33411" y="61074"/>
                  <a:pt x="33203" y="61097"/>
                </a:cubicBezTo>
                <a:cubicBezTo>
                  <a:pt x="32995" y="61097"/>
                  <a:pt x="32718" y="61120"/>
                  <a:pt x="32557" y="61144"/>
                </a:cubicBezTo>
                <a:cubicBezTo>
                  <a:pt x="31980" y="61190"/>
                  <a:pt x="30155" y="62437"/>
                  <a:pt x="29924" y="62922"/>
                </a:cubicBezTo>
                <a:cubicBezTo>
                  <a:pt x="29763" y="63222"/>
                  <a:pt x="29509" y="63383"/>
                  <a:pt x="29278" y="63314"/>
                </a:cubicBezTo>
                <a:cubicBezTo>
                  <a:pt x="28908" y="63199"/>
                  <a:pt x="26484" y="64492"/>
                  <a:pt x="26692" y="64676"/>
                </a:cubicBezTo>
                <a:cubicBezTo>
                  <a:pt x="26876" y="64861"/>
                  <a:pt x="26045" y="65485"/>
                  <a:pt x="25791" y="65369"/>
                </a:cubicBezTo>
                <a:cubicBezTo>
                  <a:pt x="25399" y="65185"/>
                  <a:pt x="23090" y="66570"/>
                  <a:pt x="23090" y="66985"/>
                </a:cubicBezTo>
                <a:cubicBezTo>
                  <a:pt x="23090" y="67355"/>
                  <a:pt x="22767" y="67494"/>
                  <a:pt x="22166" y="67401"/>
                </a:cubicBezTo>
                <a:cubicBezTo>
                  <a:pt x="21728" y="67355"/>
                  <a:pt x="19557" y="68694"/>
                  <a:pt x="19419" y="69110"/>
                </a:cubicBezTo>
                <a:cubicBezTo>
                  <a:pt x="19349" y="69341"/>
                  <a:pt x="19095" y="69479"/>
                  <a:pt x="18910" y="69433"/>
                </a:cubicBezTo>
                <a:cubicBezTo>
                  <a:pt x="18402" y="69295"/>
                  <a:pt x="16186" y="70541"/>
                  <a:pt x="15909" y="71142"/>
                </a:cubicBezTo>
                <a:cubicBezTo>
                  <a:pt x="15747" y="71442"/>
                  <a:pt x="15493" y="71604"/>
                  <a:pt x="15263" y="71534"/>
                </a:cubicBezTo>
                <a:cubicBezTo>
                  <a:pt x="14847" y="71419"/>
                  <a:pt x="12215" y="72827"/>
                  <a:pt x="12492" y="73012"/>
                </a:cubicBezTo>
                <a:cubicBezTo>
                  <a:pt x="12746" y="73220"/>
                  <a:pt x="12076" y="73682"/>
                  <a:pt x="11683" y="73566"/>
                </a:cubicBezTo>
                <a:cubicBezTo>
                  <a:pt x="11176" y="73428"/>
                  <a:pt x="8936" y="74698"/>
                  <a:pt x="8936" y="75137"/>
                </a:cubicBezTo>
                <a:cubicBezTo>
                  <a:pt x="8936" y="75367"/>
                  <a:pt x="8705" y="75483"/>
                  <a:pt x="8336" y="75483"/>
                </a:cubicBezTo>
                <a:cubicBezTo>
                  <a:pt x="7620" y="75483"/>
                  <a:pt x="5126" y="76799"/>
                  <a:pt x="5334" y="77053"/>
                </a:cubicBezTo>
                <a:cubicBezTo>
                  <a:pt x="5403" y="77146"/>
                  <a:pt x="5311" y="77353"/>
                  <a:pt x="5103" y="77492"/>
                </a:cubicBezTo>
                <a:cubicBezTo>
                  <a:pt x="4849" y="77654"/>
                  <a:pt x="4664" y="77654"/>
                  <a:pt x="4549" y="77515"/>
                </a:cubicBezTo>
                <a:cubicBezTo>
                  <a:pt x="4341" y="77238"/>
                  <a:pt x="1639" y="78693"/>
                  <a:pt x="1732" y="79016"/>
                </a:cubicBezTo>
                <a:cubicBezTo>
                  <a:pt x="1801" y="79293"/>
                  <a:pt x="1039" y="79478"/>
                  <a:pt x="739" y="79247"/>
                </a:cubicBezTo>
                <a:close/>
              </a:path>
            </a:pathLst>
          </a:custGeom>
          <a:solidFill>
            <a:srgbClr val="B3B3B3"/>
          </a:solidFill>
          <a:ln w="241" cap="flat">
            <a:solidFill>
              <a:srgbClr val="B3B3B3"/>
            </a:solidFill>
            <a:custDash>
              <a:ds d="781" sp="2344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4" name="フリーフォーム: 図形 163">
            <a:extLst>
              <a:ext uri="{FF2B5EF4-FFF2-40B4-BE49-F238E27FC236}">
                <a16:creationId xmlns:a16="http://schemas.microsoft.com/office/drawing/2014/main" id="{4B6B7F52-9644-47CB-4A0A-1A4C5E114970}"/>
              </a:ext>
            </a:extLst>
          </p:cNvPr>
          <p:cNvSpPr/>
          <p:nvPr/>
        </p:nvSpPr>
        <p:spPr>
          <a:xfrm>
            <a:off x="6606608" y="2428101"/>
            <a:ext cx="53868" cy="104506"/>
          </a:xfrm>
          <a:custGeom>
            <a:avLst/>
            <a:gdLst>
              <a:gd name="connsiteX0" fmla="*/ 19901 w 53868"/>
              <a:gd name="connsiteY0" fmla="*/ 104232 h 104506"/>
              <a:gd name="connsiteX1" fmla="*/ 17407 w 53868"/>
              <a:gd name="connsiteY1" fmla="*/ 103794 h 104506"/>
              <a:gd name="connsiteX2" fmla="*/ 15144 w 53868"/>
              <a:gd name="connsiteY2" fmla="*/ 103978 h 104506"/>
              <a:gd name="connsiteX3" fmla="*/ 14452 w 53868"/>
              <a:gd name="connsiteY3" fmla="*/ 104302 h 104506"/>
              <a:gd name="connsiteX4" fmla="*/ 13759 w 53868"/>
              <a:gd name="connsiteY4" fmla="*/ 104001 h 104506"/>
              <a:gd name="connsiteX5" fmla="*/ 12974 w 53868"/>
              <a:gd name="connsiteY5" fmla="*/ 103678 h 104506"/>
              <a:gd name="connsiteX6" fmla="*/ 10503 w 53868"/>
              <a:gd name="connsiteY6" fmla="*/ 103540 h 104506"/>
              <a:gd name="connsiteX7" fmla="*/ 8818 w 53868"/>
              <a:gd name="connsiteY7" fmla="*/ 103748 h 104506"/>
              <a:gd name="connsiteX8" fmla="*/ 8125 w 53868"/>
              <a:gd name="connsiteY8" fmla="*/ 104094 h 104506"/>
              <a:gd name="connsiteX9" fmla="*/ 7455 w 53868"/>
              <a:gd name="connsiteY9" fmla="*/ 103794 h 104506"/>
              <a:gd name="connsiteX10" fmla="*/ 6162 w 53868"/>
              <a:gd name="connsiteY10" fmla="*/ 103586 h 104506"/>
              <a:gd name="connsiteX11" fmla="*/ 4708 w 53868"/>
              <a:gd name="connsiteY11" fmla="*/ 103609 h 104506"/>
              <a:gd name="connsiteX12" fmla="*/ 2676 w 53868"/>
              <a:gd name="connsiteY12" fmla="*/ 103055 h 104506"/>
              <a:gd name="connsiteX13" fmla="*/ 390 w 53868"/>
              <a:gd name="connsiteY13" fmla="*/ 101485 h 104506"/>
              <a:gd name="connsiteX14" fmla="*/ 1406 w 53868"/>
              <a:gd name="connsiteY14" fmla="*/ 97882 h 104506"/>
              <a:gd name="connsiteX15" fmla="*/ 990 w 53868"/>
              <a:gd name="connsiteY15" fmla="*/ 97790 h 104506"/>
              <a:gd name="connsiteX16" fmla="*/ 1083 w 53868"/>
              <a:gd name="connsiteY16" fmla="*/ 96797 h 104506"/>
              <a:gd name="connsiteX17" fmla="*/ 1498 w 53868"/>
              <a:gd name="connsiteY17" fmla="*/ 93149 h 104506"/>
              <a:gd name="connsiteX18" fmla="*/ 1221 w 53868"/>
              <a:gd name="connsiteY18" fmla="*/ 92664 h 104506"/>
              <a:gd name="connsiteX19" fmla="*/ 1383 w 53868"/>
              <a:gd name="connsiteY19" fmla="*/ 92017 h 104506"/>
              <a:gd name="connsiteX20" fmla="*/ 1660 w 53868"/>
              <a:gd name="connsiteY20" fmla="*/ 91971 h 104506"/>
              <a:gd name="connsiteX21" fmla="*/ 2329 w 53868"/>
              <a:gd name="connsiteY21" fmla="*/ 89916 h 104506"/>
              <a:gd name="connsiteX22" fmla="*/ 2076 w 53868"/>
              <a:gd name="connsiteY22" fmla="*/ 88300 h 104506"/>
              <a:gd name="connsiteX23" fmla="*/ 1660 w 53868"/>
              <a:gd name="connsiteY23" fmla="*/ 87769 h 104506"/>
              <a:gd name="connsiteX24" fmla="*/ 2076 w 53868"/>
              <a:gd name="connsiteY24" fmla="*/ 87237 h 104506"/>
              <a:gd name="connsiteX25" fmla="*/ 2884 w 53868"/>
              <a:gd name="connsiteY25" fmla="*/ 84998 h 104506"/>
              <a:gd name="connsiteX26" fmla="*/ 2607 w 53868"/>
              <a:gd name="connsiteY26" fmla="*/ 83589 h 104506"/>
              <a:gd name="connsiteX27" fmla="*/ 2607 w 53868"/>
              <a:gd name="connsiteY27" fmla="*/ 82388 h 104506"/>
              <a:gd name="connsiteX28" fmla="*/ 3415 w 53868"/>
              <a:gd name="connsiteY28" fmla="*/ 80125 h 104506"/>
              <a:gd name="connsiteX29" fmla="*/ 3138 w 53868"/>
              <a:gd name="connsiteY29" fmla="*/ 78809 h 104506"/>
              <a:gd name="connsiteX30" fmla="*/ 2768 w 53868"/>
              <a:gd name="connsiteY30" fmla="*/ 78278 h 104506"/>
              <a:gd name="connsiteX31" fmla="*/ 3138 w 53868"/>
              <a:gd name="connsiteY31" fmla="*/ 77770 h 104506"/>
              <a:gd name="connsiteX32" fmla="*/ 3692 w 53868"/>
              <a:gd name="connsiteY32" fmla="*/ 76962 h 104506"/>
              <a:gd name="connsiteX33" fmla="*/ 3599 w 53868"/>
              <a:gd name="connsiteY33" fmla="*/ 73960 h 104506"/>
              <a:gd name="connsiteX34" fmla="*/ 3322 w 53868"/>
              <a:gd name="connsiteY34" fmla="*/ 73452 h 104506"/>
              <a:gd name="connsiteX35" fmla="*/ 3692 w 53868"/>
              <a:gd name="connsiteY35" fmla="*/ 72921 h 104506"/>
              <a:gd name="connsiteX36" fmla="*/ 4246 w 53868"/>
              <a:gd name="connsiteY36" fmla="*/ 71951 h 104506"/>
              <a:gd name="connsiteX37" fmla="*/ 4038 w 53868"/>
              <a:gd name="connsiteY37" fmla="*/ 69342 h 104506"/>
              <a:gd name="connsiteX38" fmla="*/ 3784 w 53868"/>
              <a:gd name="connsiteY38" fmla="*/ 68811 h 104506"/>
              <a:gd name="connsiteX39" fmla="*/ 4269 w 53868"/>
              <a:gd name="connsiteY39" fmla="*/ 68280 h 104506"/>
              <a:gd name="connsiteX40" fmla="*/ 4777 w 53868"/>
              <a:gd name="connsiteY40" fmla="*/ 66871 h 104506"/>
              <a:gd name="connsiteX41" fmla="*/ 4546 w 53868"/>
              <a:gd name="connsiteY41" fmla="*/ 64493 h 104506"/>
              <a:gd name="connsiteX42" fmla="*/ 4131 w 53868"/>
              <a:gd name="connsiteY42" fmla="*/ 64308 h 104506"/>
              <a:gd name="connsiteX43" fmla="*/ 4846 w 53868"/>
              <a:gd name="connsiteY43" fmla="*/ 63454 h 104506"/>
              <a:gd name="connsiteX44" fmla="*/ 5239 w 53868"/>
              <a:gd name="connsiteY44" fmla="*/ 62646 h 104506"/>
              <a:gd name="connsiteX45" fmla="*/ 5424 w 53868"/>
              <a:gd name="connsiteY45" fmla="*/ 60845 h 104506"/>
              <a:gd name="connsiteX46" fmla="*/ 5146 w 53868"/>
              <a:gd name="connsiteY46" fmla="*/ 59875 h 104506"/>
              <a:gd name="connsiteX47" fmla="*/ 4685 w 53868"/>
              <a:gd name="connsiteY47" fmla="*/ 59251 h 104506"/>
              <a:gd name="connsiteX48" fmla="*/ 5100 w 53868"/>
              <a:gd name="connsiteY48" fmla="*/ 58743 h 104506"/>
              <a:gd name="connsiteX49" fmla="*/ 5885 w 53868"/>
              <a:gd name="connsiteY49" fmla="*/ 56527 h 104506"/>
              <a:gd name="connsiteX50" fmla="*/ 5631 w 53868"/>
              <a:gd name="connsiteY50" fmla="*/ 55095 h 104506"/>
              <a:gd name="connsiteX51" fmla="*/ 5654 w 53868"/>
              <a:gd name="connsiteY51" fmla="*/ 53963 h 104506"/>
              <a:gd name="connsiteX52" fmla="*/ 6070 w 53868"/>
              <a:gd name="connsiteY52" fmla="*/ 53802 h 104506"/>
              <a:gd name="connsiteX53" fmla="*/ 6116 w 53868"/>
              <a:gd name="connsiteY53" fmla="*/ 50384 h 104506"/>
              <a:gd name="connsiteX54" fmla="*/ 5770 w 53868"/>
              <a:gd name="connsiteY54" fmla="*/ 49761 h 104506"/>
              <a:gd name="connsiteX55" fmla="*/ 6139 w 53868"/>
              <a:gd name="connsiteY55" fmla="*/ 49230 h 104506"/>
              <a:gd name="connsiteX56" fmla="*/ 6693 w 53868"/>
              <a:gd name="connsiteY56" fmla="*/ 48237 h 104506"/>
              <a:gd name="connsiteX57" fmla="*/ 6509 w 53868"/>
              <a:gd name="connsiteY57" fmla="*/ 45535 h 104506"/>
              <a:gd name="connsiteX58" fmla="*/ 6278 w 53868"/>
              <a:gd name="connsiteY58" fmla="*/ 45004 h 104506"/>
              <a:gd name="connsiteX59" fmla="*/ 6740 w 53868"/>
              <a:gd name="connsiteY59" fmla="*/ 44473 h 104506"/>
              <a:gd name="connsiteX60" fmla="*/ 7271 w 53868"/>
              <a:gd name="connsiteY60" fmla="*/ 42788 h 104506"/>
              <a:gd name="connsiteX61" fmla="*/ 7017 w 53868"/>
              <a:gd name="connsiteY61" fmla="*/ 40825 h 104506"/>
              <a:gd name="connsiteX62" fmla="*/ 7317 w 53868"/>
              <a:gd name="connsiteY62" fmla="*/ 39647 h 104506"/>
              <a:gd name="connsiteX63" fmla="*/ 7709 w 53868"/>
              <a:gd name="connsiteY63" fmla="*/ 38954 h 104506"/>
              <a:gd name="connsiteX64" fmla="*/ 7894 w 53868"/>
              <a:gd name="connsiteY64" fmla="*/ 37153 h 104506"/>
              <a:gd name="connsiteX65" fmla="*/ 7617 w 53868"/>
              <a:gd name="connsiteY65" fmla="*/ 36045 h 104506"/>
              <a:gd name="connsiteX66" fmla="*/ 7686 w 53868"/>
              <a:gd name="connsiteY66" fmla="*/ 34960 h 104506"/>
              <a:gd name="connsiteX67" fmla="*/ 8356 w 53868"/>
              <a:gd name="connsiteY67" fmla="*/ 33182 h 104506"/>
              <a:gd name="connsiteX68" fmla="*/ 8102 w 53868"/>
              <a:gd name="connsiteY68" fmla="*/ 31288 h 104506"/>
              <a:gd name="connsiteX69" fmla="*/ 8125 w 53868"/>
              <a:gd name="connsiteY69" fmla="*/ 30157 h 104506"/>
              <a:gd name="connsiteX70" fmla="*/ 8933 w 53868"/>
              <a:gd name="connsiteY70" fmla="*/ 27894 h 104506"/>
              <a:gd name="connsiteX71" fmla="*/ 8679 w 53868"/>
              <a:gd name="connsiteY71" fmla="*/ 26578 h 104506"/>
              <a:gd name="connsiteX72" fmla="*/ 8287 w 53868"/>
              <a:gd name="connsiteY72" fmla="*/ 26047 h 104506"/>
              <a:gd name="connsiteX73" fmla="*/ 8679 w 53868"/>
              <a:gd name="connsiteY73" fmla="*/ 25516 h 104506"/>
              <a:gd name="connsiteX74" fmla="*/ 9487 w 53868"/>
              <a:gd name="connsiteY74" fmla="*/ 23045 h 104506"/>
              <a:gd name="connsiteX75" fmla="*/ 9233 w 53868"/>
              <a:gd name="connsiteY75" fmla="*/ 21798 h 104506"/>
              <a:gd name="connsiteX76" fmla="*/ 9233 w 53868"/>
              <a:gd name="connsiteY76" fmla="*/ 20690 h 104506"/>
              <a:gd name="connsiteX77" fmla="*/ 10018 w 53868"/>
              <a:gd name="connsiteY77" fmla="*/ 18403 h 104506"/>
              <a:gd name="connsiteX78" fmla="*/ 9764 w 53868"/>
              <a:gd name="connsiteY78" fmla="*/ 17087 h 104506"/>
              <a:gd name="connsiteX79" fmla="*/ 9372 w 53868"/>
              <a:gd name="connsiteY79" fmla="*/ 16579 h 104506"/>
              <a:gd name="connsiteX80" fmla="*/ 9764 w 53868"/>
              <a:gd name="connsiteY80" fmla="*/ 16048 h 104506"/>
              <a:gd name="connsiteX81" fmla="*/ 10596 w 53868"/>
              <a:gd name="connsiteY81" fmla="*/ 13554 h 104506"/>
              <a:gd name="connsiteX82" fmla="*/ 10319 w 53868"/>
              <a:gd name="connsiteY82" fmla="*/ 12331 h 104506"/>
              <a:gd name="connsiteX83" fmla="*/ 10434 w 53868"/>
              <a:gd name="connsiteY83" fmla="*/ 11176 h 104506"/>
              <a:gd name="connsiteX84" fmla="*/ 10873 w 53868"/>
              <a:gd name="connsiteY84" fmla="*/ 7620 h 104506"/>
              <a:gd name="connsiteX85" fmla="*/ 10619 w 53868"/>
              <a:gd name="connsiteY85" fmla="*/ 7135 h 104506"/>
              <a:gd name="connsiteX86" fmla="*/ 11173 w 53868"/>
              <a:gd name="connsiteY86" fmla="*/ 6465 h 104506"/>
              <a:gd name="connsiteX87" fmla="*/ 11658 w 53868"/>
              <a:gd name="connsiteY87" fmla="*/ 2840 h 104506"/>
              <a:gd name="connsiteX88" fmla="*/ 11658 w 53868"/>
              <a:gd name="connsiteY88" fmla="*/ 1616 h 104506"/>
              <a:gd name="connsiteX89" fmla="*/ 12189 w 53868"/>
              <a:gd name="connsiteY89" fmla="*/ 1547 h 104506"/>
              <a:gd name="connsiteX90" fmla="*/ 13528 w 53868"/>
              <a:gd name="connsiteY90" fmla="*/ 1686 h 104506"/>
              <a:gd name="connsiteX91" fmla="*/ 15883 w 53868"/>
              <a:gd name="connsiteY91" fmla="*/ 1501 h 104506"/>
              <a:gd name="connsiteX92" fmla="*/ 17061 w 53868"/>
              <a:gd name="connsiteY92" fmla="*/ 1178 h 104506"/>
              <a:gd name="connsiteX93" fmla="*/ 17754 w 53868"/>
              <a:gd name="connsiteY93" fmla="*/ 878 h 104506"/>
              <a:gd name="connsiteX94" fmla="*/ 18446 w 53868"/>
              <a:gd name="connsiteY94" fmla="*/ 1085 h 104506"/>
              <a:gd name="connsiteX95" fmla="*/ 22533 w 53868"/>
              <a:gd name="connsiteY95" fmla="*/ 1155 h 104506"/>
              <a:gd name="connsiteX96" fmla="*/ 23387 w 53868"/>
              <a:gd name="connsiteY96" fmla="*/ 716 h 104506"/>
              <a:gd name="connsiteX97" fmla="*/ 24080 w 53868"/>
              <a:gd name="connsiteY97" fmla="*/ 439 h 104506"/>
              <a:gd name="connsiteX98" fmla="*/ 24750 w 53868"/>
              <a:gd name="connsiteY98" fmla="*/ 739 h 104506"/>
              <a:gd name="connsiteX99" fmla="*/ 26066 w 53868"/>
              <a:gd name="connsiteY99" fmla="*/ 1062 h 104506"/>
              <a:gd name="connsiteX100" fmla="*/ 29437 w 53868"/>
              <a:gd name="connsiteY100" fmla="*/ 508 h 104506"/>
              <a:gd name="connsiteX101" fmla="*/ 30106 w 53868"/>
              <a:gd name="connsiteY101" fmla="*/ 231 h 104506"/>
              <a:gd name="connsiteX102" fmla="*/ 30799 w 53868"/>
              <a:gd name="connsiteY102" fmla="*/ 531 h 104506"/>
              <a:gd name="connsiteX103" fmla="*/ 33131 w 53868"/>
              <a:gd name="connsiteY103" fmla="*/ 854 h 104506"/>
              <a:gd name="connsiteX104" fmla="*/ 35740 w 53868"/>
              <a:gd name="connsiteY104" fmla="*/ 439 h 104506"/>
              <a:gd name="connsiteX105" fmla="*/ 37126 w 53868"/>
              <a:gd name="connsiteY105" fmla="*/ 323 h 104506"/>
              <a:gd name="connsiteX106" fmla="*/ 39458 w 53868"/>
              <a:gd name="connsiteY106" fmla="*/ 647 h 104506"/>
              <a:gd name="connsiteX107" fmla="*/ 41790 w 53868"/>
              <a:gd name="connsiteY107" fmla="*/ 323 h 104506"/>
              <a:gd name="connsiteX108" fmla="*/ 42621 w 53868"/>
              <a:gd name="connsiteY108" fmla="*/ 0 h 104506"/>
              <a:gd name="connsiteX109" fmla="*/ 43429 w 53868"/>
              <a:gd name="connsiteY109" fmla="*/ 323 h 104506"/>
              <a:gd name="connsiteX110" fmla="*/ 45784 w 53868"/>
              <a:gd name="connsiteY110" fmla="*/ 647 h 104506"/>
              <a:gd name="connsiteX111" fmla="*/ 48116 w 53868"/>
              <a:gd name="connsiteY111" fmla="*/ 323 h 104506"/>
              <a:gd name="connsiteX112" fmla="*/ 48809 w 53868"/>
              <a:gd name="connsiteY112" fmla="*/ 0 h 104506"/>
              <a:gd name="connsiteX113" fmla="*/ 49479 w 53868"/>
              <a:gd name="connsiteY113" fmla="*/ 323 h 104506"/>
              <a:gd name="connsiteX114" fmla="*/ 51280 w 53868"/>
              <a:gd name="connsiteY114" fmla="*/ 647 h 104506"/>
              <a:gd name="connsiteX115" fmla="*/ 53058 w 53868"/>
              <a:gd name="connsiteY115" fmla="*/ 1039 h 104506"/>
              <a:gd name="connsiteX116" fmla="*/ 53473 w 53868"/>
              <a:gd name="connsiteY116" fmla="*/ 1547 h 104506"/>
              <a:gd name="connsiteX117" fmla="*/ 53450 w 53868"/>
              <a:gd name="connsiteY117" fmla="*/ 2702 h 104506"/>
              <a:gd name="connsiteX118" fmla="*/ 53012 w 53868"/>
              <a:gd name="connsiteY118" fmla="*/ 6327 h 104506"/>
              <a:gd name="connsiteX119" fmla="*/ 53335 w 53868"/>
              <a:gd name="connsiteY119" fmla="*/ 6858 h 104506"/>
              <a:gd name="connsiteX120" fmla="*/ 52965 w 53868"/>
              <a:gd name="connsiteY120" fmla="*/ 7366 h 104506"/>
              <a:gd name="connsiteX121" fmla="*/ 52642 w 53868"/>
              <a:gd name="connsiteY121" fmla="*/ 11084 h 104506"/>
              <a:gd name="connsiteX122" fmla="*/ 52319 w 53868"/>
              <a:gd name="connsiteY122" fmla="*/ 12400 h 104506"/>
              <a:gd name="connsiteX123" fmla="*/ 52227 w 53868"/>
              <a:gd name="connsiteY123" fmla="*/ 15794 h 104506"/>
              <a:gd name="connsiteX124" fmla="*/ 52504 w 53868"/>
              <a:gd name="connsiteY124" fmla="*/ 16325 h 104506"/>
              <a:gd name="connsiteX125" fmla="*/ 52111 w 53868"/>
              <a:gd name="connsiteY125" fmla="*/ 16856 h 104506"/>
              <a:gd name="connsiteX126" fmla="*/ 51649 w 53868"/>
              <a:gd name="connsiteY126" fmla="*/ 20597 h 104506"/>
              <a:gd name="connsiteX127" fmla="*/ 51580 w 53868"/>
              <a:gd name="connsiteY127" fmla="*/ 21706 h 104506"/>
              <a:gd name="connsiteX128" fmla="*/ 51326 w 53868"/>
              <a:gd name="connsiteY128" fmla="*/ 25400 h 104506"/>
              <a:gd name="connsiteX129" fmla="*/ 51257 w 53868"/>
              <a:gd name="connsiteY129" fmla="*/ 26301 h 104506"/>
              <a:gd name="connsiteX130" fmla="*/ 50818 w 53868"/>
              <a:gd name="connsiteY130" fmla="*/ 26878 h 104506"/>
              <a:gd name="connsiteX131" fmla="*/ 50864 w 53868"/>
              <a:gd name="connsiteY131" fmla="*/ 30134 h 104506"/>
              <a:gd name="connsiteX132" fmla="*/ 51141 w 53868"/>
              <a:gd name="connsiteY132" fmla="*/ 30665 h 104506"/>
              <a:gd name="connsiteX133" fmla="*/ 50749 w 53868"/>
              <a:gd name="connsiteY133" fmla="*/ 31196 h 104506"/>
              <a:gd name="connsiteX134" fmla="*/ 50194 w 53868"/>
              <a:gd name="connsiteY134" fmla="*/ 32905 h 104506"/>
              <a:gd name="connsiteX135" fmla="*/ 50426 w 53868"/>
              <a:gd name="connsiteY135" fmla="*/ 34798 h 104506"/>
              <a:gd name="connsiteX136" fmla="*/ 50172 w 53868"/>
              <a:gd name="connsiteY136" fmla="*/ 35929 h 104506"/>
              <a:gd name="connsiteX137" fmla="*/ 49940 w 53868"/>
              <a:gd name="connsiteY137" fmla="*/ 39624 h 104506"/>
              <a:gd name="connsiteX138" fmla="*/ 50310 w 53868"/>
              <a:gd name="connsiteY138" fmla="*/ 40132 h 104506"/>
              <a:gd name="connsiteX139" fmla="*/ 49940 w 53868"/>
              <a:gd name="connsiteY139" fmla="*/ 40663 h 104506"/>
              <a:gd name="connsiteX140" fmla="*/ 49387 w 53868"/>
              <a:gd name="connsiteY140" fmla="*/ 41633 h 104506"/>
              <a:gd name="connsiteX141" fmla="*/ 49479 w 53868"/>
              <a:gd name="connsiteY141" fmla="*/ 44450 h 104506"/>
              <a:gd name="connsiteX142" fmla="*/ 49756 w 53868"/>
              <a:gd name="connsiteY142" fmla="*/ 44981 h 104506"/>
              <a:gd name="connsiteX143" fmla="*/ 49340 w 53868"/>
              <a:gd name="connsiteY143" fmla="*/ 45512 h 104506"/>
              <a:gd name="connsiteX144" fmla="*/ 48925 w 53868"/>
              <a:gd name="connsiteY144" fmla="*/ 46320 h 104506"/>
              <a:gd name="connsiteX145" fmla="*/ 48740 w 53868"/>
              <a:gd name="connsiteY145" fmla="*/ 48121 h 104506"/>
              <a:gd name="connsiteX146" fmla="*/ 49017 w 53868"/>
              <a:gd name="connsiteY146" fmla="*/ 49091 h 104506"/>
              <a:gd name="connsiteX147" fmla="*/ 48994 w 53868"/>
              <a:gd name="connsiteY147" fmla="*/ 50061 h 104506"/>
              <a:gd name="connsiteX148" fmla="*/ 48624 w 53868"/>
              <a:gd name="connsiteY148" fmla="*/ 53940 h 104506"/>
              <a:gd name="connsiteX149" fmla="*/ 48925 w 53868"/>
              <a:gd name="connsiteY149" fmla="*/ 54471 h 104506"/>
              <a:gd name="connsiteX150" fmla="*/ 48555 w 53868"/>
              <a:gd name="connsiteY150" fmla="*/ 55003 h 104506"/>
              <a:gd name="connsiteX151" fmla="*/ 48070 w 53868"/>
              <a:gd name="connsiteY151" fmla="*/ 58536 h 104506"/>
              <a:gd name="connsiteX152" fmla="*/ 48001 w 53868"/>
              <a:gd name="connsiteY152" fmla="*/ 59713 h 104506"/>
              <a:gd name="connsiteX153" fmla="*/ 47747 w 53868"/>
              <a:gd name="connsiteY153" fmla="*/ 63362 h 104506"/>
              <a:gd name="connsiteX154" fmla="*/ 47747 w 53868"/>
              <a:gd name="connsiteY154" fmla="*/ 64470 h 104506"/>
              <a:gd name="connsiteX155" fmla="*/ 47285 w 53868"/>
              <a:gd name="connsiteY155" fmla="*/ 68164 h 104506"/>
              <a:gd name="connsiteX156" fmla="*/ 47193 w 53868"/>
              <a:gd name="connsiteY156" fmla="*/ 69250 h 104506"/>
              <a:gd name="connsiteX157" fmla="*/ 46639 w 53868"/>
              <a:gd name="connsiteY157" fmla="*/ 71166 h 104506"/>
              <a:gd name="connsiteX158" fmla="*/ 46870 w 53868"/>
              <a:gd name="connsiteY158" fmla="*/ 72898 h 104506"/>
              <a:gd name="connsiteX159" fmla="*/ 46754 w 53868"/>
              <a:gd name="connsiteY159" fmla="*/ 73960 h 104506"/>
              <a:gd name="connsiteX160" fmla="*/ 46200 w 53868"/>
              <a:gd name="connsiteY160" fmla="*/ 76085 h 104506"/>
              <a:gd name="connsiteX161" fmla="*/ 46477 w 53868"/>
              <a:gd name="connsiteY161" fmla="*/ 77747 h 104506"/>
              <a:gd name="connsiteX162" fmla="*/ 46754 w 53868"/>
              <a:gd name="connsiteY162" fmla="*/ 78278 h 104506"/>
              <a:gd name="connsiteX163" fmla="*/ 46362 w 53868"/>
              <a:gd name="connsiteY163" fmla="*/ 78809 h 104506"/>
              <a:gd name="connsiteX164" fmla="*/ 45900 w 53868"/>
              <a:gd name="connsiteY164" fmla="*/ 82342 h 104506"/>
              <a:gd name="connsiteX165" fmla="*/ 45831 w 53868"/>
              <a:gd name="connsiteY165" fmla="*/ 83520 h 104506"/>
              <a:gd name="connsiteX166" fmla="*/ 45554 w 53868"/>
              <a:gd name="connsiteY166" fmla="*/ 87168 h 104506"/>
              <a:gd name="connsiteX167" fmla="*/ 45554 w 53868"/>
              <a:gd name="connsiteY167" fmla="*/ 88277 h 104506"/>
              <a:gd name="connsiteX168" fmla="*/ 44999 w 53868"/>
              <a:gd name="connsiteY168" fmla="*/ 89062 h 104506"/>
              <a:gd name="connsiteX169" fmla="*/ 45092 w 53868"/>
              <a:gd name="connsiteY169" fmla="*/ 91856 h 104506"/>
              <a:gd name="connsiteX170" fmla="*/ 44999 w 53868"/>
              <a:gd name="connsiteY170" fmla="*/ 93010 h 104506"/>
              <a:gd name="connsiteX171" fmla="*/ 44468 w 53868"/>
              <a:gd name="connsiteY171" fmla="*/ 94973 h 104506"/>
              <a:gd name="connsiteX172" fmla="*/ 44699 w 53868"/>
              <a:gd name="connsiteY172" fmla="*/ 96705 h 104506"/>
              <a:gd name="connsiteX173" fmla="*/ 45115 w 53868"/>
              <a:gd name="connsiteY173" fmla="*/ 97236 h 104506"/>
              <a:gd name="connsiteX174" fmla="*/ 44745 w 53868"/>
              <a:gd name="connsiteY174" fmla="*/ 97767 h 104506"/>
              <a:gd name="connsiteX175" fmla="*/ 44284 w 53868"/>
              <a:gd name="connsiteY175" fmla="*/ 101461 h 104506"/>
              <a:gd name="connsiteX176" fmla="*/ 44307 w 53868"/>
              <a:gd name="connsiteY176" fmla="*/ 102616 h 104506"/>
              <a:gd name="connsiteX177" fmla="*/ 43383 w 53868"/>
              <a:gd name="connsiteY177" fmla="*/ 103124 h 104506"/>
              <a:gd name="connsiteX178" fmla="*/ 41421 w 53868"/>
              <a:gd name="connsiteY178" fmla="*/ 103771 h 104506"/>
              <a:gd name="connsiteX179" fmla="*/ 39989 w 53868"/>
              <a:gd name="connsiteY179" fmla="*/ 104209 h 104506"/>
              <a:gd name="connsiteX180" fmla="*/ 38511 w 53868"/>
              <a:gd name="connsiteY180" fmla="*/ 104279 h 104506"/>
              <a:gd name="connsiteX181" fmla="*/ 36179 w 53868"/>
              <a:gd name="connsiteY181" fmla="*/ 104071 h 104506"/>
              <a:gd name="connsiteX182" fmla="*/ 33847 w 53868"/>
              <a:gd name="connsiteY182" fmla="*/ 104279 h 104506"/>
              <a:gd name="connsiteX183" fmla="*/ 33154 w 53868"/>
              <a:gd name="connsiteY183" fmla="*/ 104486 h 104506"/>
              <a:gd name="connsiteX184" fmla="*/ 32485 w 53868"/>
              <a:gd name="connsiteY184" fmla="*/ 104279 h 104506"/>
              <a:gd name="connsiteX185" fmla="*/ 30014 w 53868"/>
              <a:gd name="connsiteY185" fmla="*/ 104071 h 104506"/>
              <a:gd name="connsiteX186" fmla="*/ 27520 w 53868"/>
              <a:gd name="connsiteY186" fmla="*/ 104279 h 104506"/>
              <a:gd name="connsiteX187" fmla="*/ 26851 w 53868"/>
              <a:gd name="connsiteY187" fmla="*/ 104486 h 104506"/>
              <a:gd name="connsiteX188" fmla="*/ 26158 w 53868"/>
              <a:gd name="connsiteY188" fmla="*/ 104186 h 104506"/>
              <a:gd name="connsiteX189" fmla="*/ 23803 w 53868"/>
              <a:gd name="connsiteY189" fmla="*/ 103863 h 104506"/>
              <a:gd name="connsiteX190" fmla="*/ 21309 w 53868"/>
              <a:gd name="connsiteY190" fmla="*/ 104186 h 104506"/>
              <a:gd name="connsiteX191" fmla="*/ 19924 w 53868"/>
              <a:gd name="connsiteY191" fmla="*/ 104209 h 10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53868" h="104506">
                <a:moveTo>
                  <a:pt x="19901" y="104232"/>
                </a:moveTo>
                <a:cubicBezTo>
                  <a:pt x="19762" y="104048"/>
                  <a:pt x="18885" y="103886"/>
                  <a:pt x="17407" y="103794"/>
                </a:cubicBezTo>
                <a:cubicBezTo>
                  <a:pt x="15421" y="103655"/>
                  <a:pt x="15144" y="103678"/>
                  <a:pt x="15144" y="103978"/>
                </a:cubicBezTo>
                <a:cubicBezTo>
                  <a:pt x="15144" y="104209"/>
                  <a:pt x="14890" y="104302"/>
                  <a:pt x="14452" y="104302"/>
                </a:cubicBezTo>
                <a:cubicBezTo>
                  <a:pt x="14036" y="104302"/>
                  <a:pt x="13759" y="104186"/>
                  <a:pt x="13759" y="104001"/>
                </a:cubicBezTo>
                <a:cubicBezTo>
                  <a:pt x="13759" y="103794"/>
                  <a:pt x="13505" y="103678"/>
                  <a:pt x="12974" y="103678"/>
                </a:cubicBezTo>
                <a:cubicBezTo>
                  <a:pt x="12558" y="103678"/>
                  <a:pt x="11427" y="103609"/>
                  <a:pt x="10503" y="103540"/>
                </a:cubicBezTo>
                <a:cubicBezTo>
                  <a:pt x="9049" y="103424"/>
                  <a:pt x="8818" y="103447"/>
                  <a:pt x="8818" y="103748"/>
                </a:cubicBezTo>
                <a:cubicBezTo>
                  <a:pt x="8818" y="103978"/>
                  <a:pt x="8587" y="104094"/>
                  <a:pt x="8125" y="104094"/>
                </a:cubicBezTo>
                <a:cubicBezTo>
                  <a:pt x="7732" y="104094"/>
                  <a:pt x="7455" y="103978"/>
                  <a:pt x="7455" y="103794"/>
                </a:cubicBezTo>
                <a:cubicBezTo>
                  <a:pt x="7455" y="103401"/>
                  <a:pt x="6347" y="103216"/>
                  <a:pt x="6162" y="103586"/>
                </a:cubicBezTo>
                <a:cubicBezTo>
                  <a:pt x="5978" y="103978"/>
                  <a:pt x="4708" y="103978"/>
                  <a:pt x="4708" y="103609"/>
                </a:cubicBezTo>
                <a:cubicBezTo>
                  <a:pt x="4708" y="103216"/>
                  <a:pt x="4107" y="103055"/>
                  <a:pt x="2676" y="103055"/>
                </a:cubicBezTo>
                <a:cubicBezTo>
                  <a:pt x="690" y="103055"/>
                  <a:pt x="-718" y="102085"/>
                  <a:pt x="390" y="101485"/>
                </a:cubicBezTo>
                <a:cubicBezTo>
                  <a:pt x="713" y="101300"/>
                  <a:pt x="1406" y="98829"/>
                  <a:pt x="1406" y="97882"/>
                </a:cubicBezTo>
                <a:cubicBezTo>
                  <a:pt x="1406" y="97836"/>
                  <a:pt x="1221" y="97790"/>
                  <a:pt x="990" y="97790"/>
                </a:cubicBezTo>
                <a:cubicBezTo>
                  <a:pt x="413" y="97790"/>
                  <a:pt x="482" y="97236"/>
                  <a:pt x="1083" y="96797"/>
                </a:cubicBezTo>
                <a:cubicBezTo>
                  <a:pt x="1798" y="96266"/>
                  <a:pt x="2168" y="93149"/>
                  <a:pt x="1498" y="93149"/>
                </a:cubicBezTo>
                <a:cubicBezTo>
                  <a:pt x="1175" y="93149"/>
                  <a:pt x="1106" y="93033"/>
                  <a:pt x="1221" y="92664"/>
                </a:cubicBezTo>
                <a:cubicBezTo>
                  <a:pt x="1314" y="92410"/>
                  <a:pt x="1383" y="92110"/>
                  <a:pt x="1383" y="92017"/>
                </a:cubicBezTo>
                <a:cubicBezTo>
                  <a:pt x="1383" y="91925"/>
                  <a:pt x="1521" y="91902"/>
                  <a:pt x="1660" y="91971"/>
                </a:cubicBezTo>
                <a:cubicBezTo>
                  <a:pt x="2029" y="92156"/>
                  <a:pt x="2145" y="91832"/>
                  <a:pt x="2329" y="89916"/>
                </a:cubicBezTo>
                <a:cubicBezTo>
                  <a:pt x="2468" y="88577"/>
                  <a:pt x="2422" y="88300"/>
                  <a:pt x="2076" y="88300"/>
                </a:cubicBezTo>
                <a:cubicBezTo>
                  <a:pt x="1822" y="88300"/>
                  <a:pt x="1660" y="88092"/>
                  <a:pt x="1660" y="87769"/>
                </a:cubicBezTo>
                <a:cubicBezTo>
                  <a:pt x="1660" y="87445"/>
                  <a:pt x="1822" y="87237"/>
                  <a:pt x="2076" y="87237"/>
                </a:cubicBezTo>
                <a:cubicBezTo>
                  <a:pt x="2537" y="87237"/>
                  <a:pt x="2653" y="86868"/>
                  <a:pt x="2884" y="84998"/>
                </a:cubicBezTo>
                <a:cubicBezTo>
                  <a:pt x="2999" y="83982"/>
                  <a:pt x="2953" y="83681"/>
                  <a:pt x="2607" y="83589"/>
                </a:cubicBezTo>
                <a:cubicBezTo>
                  <a:pt x="2076" y="83427"/>
                  <a:pt x="2076" y="82388"/>
                  <a:pt x="2607" y="82388"/>
                </a:cubicBezTo>
                <a:cubicBezTo>
                  <a:pt x="3092" y="82388"/>
                  <a:pt x="3230" y="81996"/>
                  <a:pt x="3415" y="80125"/>
                </a:cubicBezTo>
                <a:cubicBezTo>
                  <a:pt x="3507" y="79086"/>
                  <a:pt x="3461" y="78809"/>
                  <a:pt x="3138" y="78809"/>
                </a:cubicBezTo>
                <a:cubicBezTo>
                  <a:pt x="2907" y="78809"/>
                  <a:pt x="2768" y="78601"/>
                  <a:pt x="2768" y="78278"/>
                </a:cubicBezTo>
                <a:cubicBezTo>
                  <a:pt x="2768" y="77978"/>
                  <a:pt x="2930" y="77770"/>
                  <a:pt x="3138" y="77770"/>
                </a:cubicBezTo>
                <a:cubicBezTo>
                  <a:pt x="3369" y="77770"/>
                  <a:pt x="3576" y="77447"/>
                  <a:pt x="3692" y="76962"/>
                </a:cubicBezTo>
                <a:cubicBezTo>
                  <a:pt x="3946" y="75738"/>
                  <a:pt x="3900" y="73960"/>
                  <a:pt x="3599" y="73960"/>
                </a:cubicBezTo>
                <a:cubicBezTo>
                  <a:pt x="3438" y="73960"/>
                  <a:pt x="3322" y="73729"/>
                  <a:pt x="3322" y="73452"/>
                </a:cubicBezTo>
                <a:cubicBezTo>
                  <a:pt x="3322" y="73129"/>
                  <a:pt x="3484" y="72921"/>
                  <a:pt x="3692" y="72921"/>
                </a:cubicBezTo>
                <a:cubicBezTo>
                  <a:pt x="3923" y="72921"/>
                  <a:pt x="4131" y="72552"/>
                  <a:pt x="4246" y="71951"/>
                </a:cubicBezTo>
                <a:cubicBezTo>
                  <a:pt x="4523" y="70312"/>
                  <a:pt x="4454" y="69342"/>
                  <a:pt x="4038" y="69342"/>
                </a:cubicBezTo>
                <a:cubicBezTo>
                  <a:pt x="3784" y="69342"/>
                  <a:pt x="3692" y="69157"/>
                  <a:pt x="3784" y="68811"/>
                </a:cubicBezTo>
                <a:cubicBezTo>
                  <a:pt x="3853" y="68511"/>
                  <a:pt x="4084" y="68280"/>
                  <a:pt x="4269" y="68280"/>
                </a:cubicBezTo>
                <a:cubicBezTo>
                  <a:pt x="4500" y="68280"/>
                  <a:pt x="4662" y="67772"/>
                  <a:pt x="4777" y="66871"/>
                </a:cubicBezTo>
                <a:cubicBezTo>
                  <a:pt x="5031" y="64770"/>
                  <a:pt x="5008" y="64493"/>
                  <a:pt x="4546" y="64493"/>
                </a:cubicBezTo>
                <a:cubicBezTo>
                  <a:pt x="4315" y="64493"/>
                  <a:pt x="4131" y="64401"/>
                  <a:pt x="4131" y="64308"/>
                </a:cubicBezTo>
                <a:cubicBezTo>
                  <a:pt x="4131" y="63869"/>
                  <a:pt x="4477" y="63454"/>
                  <a:pt x="4846" y="63454"/>
                </a:cubicBezTo>
                <a:cubicBezTo>
                  <a:pt x="5100" y="63454"/>
                  <a:pt x="5239" y="63200"/>
                  <a:pt x="5239" y="62646"/>
                </a:cubicBezTo>
                <a:cubicBezTo>
                  <a:pt x="5239" y="62184"/>
                  <a:pt x="5308" y="61376"/>
                  <a:pt x="5424" y="60845"/>
                </a:cubicBezTo>
                <a:cubicBezTo>
                  <a:pt x="5562" y="60013"/>
                  <a:pt x="5516" y="59875"/>
                  <a:pt x="5146" y="59875"/>
                </a:cubicBezTo>
                <a:cubicBezTo>
                  <a:pt x="4823" y="59875"/>
                  <a:pt x="4685" y="59690"/>
                  <a:pt x="4685" y="59251"/>
                </a:cubicBezTo>
                <a:cubicBezTo>
                  <a:pt x="4685" y="58789"/>
                  <a:pt x="4777" y="58651"/>
                  <a:pt x="5100" y="58743"/>
                </a:cubicBezTo>
                <a:cubicBezTo>
                  <a:pt x="5562" y="58882"/>
                  <a:pt x="5701" y="58489"/>
                  <a:pt x="5885" y="56527"/>
                </a:cubicBezTo>
                <a:cubicBezTo>
                  <a:pt x="5978" y="55511"/>
                  <a:pt x="5932" y="55187"/>
                  <a:pt x="5631" y="55095"/>
                </a:cubicBezTo>
                <a:cubicBezTo>
                  <a:pt x="5100" y="54933"/>
                  <a:pt x="5123" y="53963"/>
                  <a:pt x="5654" y="53963"/>
                </a:cubicBezTo>
                <a:cubicBezTo>
                  <a:pt x="5885" y="53963"/>
                  <a:pt x="6070" y="53894"/>
                  <a:pt x="6070" y="53802"/>
                </a:cubicBezTo>
                <a:cubicBezTo>
                  <a:pt x="6463" y="50685"/>
                  <a:pt x="6463" y="50384"/>
                  <a:pt x="6116" y="50384"/>
                </a:cubicBezTo>
                <a:cubicBezTo>
                  <a:pt x="5908" y="50384"/>
                  <a:pt x="5770" y="50130"/>
                  <a:pt x="5770" y="49761"/>
                </a:cubicBezTo>
                <a:cubicBezTo>
                  <a:pt x="5770" y="49322"/>
                  <a:pt x="5885" y="49160"/>
                  <a:pt x="6139" y="49230"/>
                </a:cubicBezTo>
                <a:cubicBezTo>
                  <a:pt x="6416" y="49299"/>
                  <a:pt x="6578" y="49045"/>
                  <a:pt x="6693" y="48237"/>
                </a:cubicBezTo>
                <a:cubicBezTo>
                  <a:pt x="6971" y="46413"/>
                  <a:pt x="6924" y="45535"/>
                  <a:pt x="6509" y="45535"/>
                </a:cubicBezTo>
                <a:cubicBezTo>
                  <a:pt x="6255" y="45535"/>
                  <a:pt x="6186" y="45350"/>
                  <a:pt x="6278" y="45004"/>
                </a:cubicBezTo>
                <a:cubicBezTo>
                  <a:pt x="6347" y="44727"/>
                  <a:pt x="6555" y="44473"/>
                  <a:pt x="6740" y="44473"/>
                </a:cubicBezTo>
                <a:cubicBezTo>
                  <a:pt x="6971" y="44473"/>
                  <a:pt x="7155" y="43919"/>
                  <a:pt x="7271" y="42788"/>
                </a:cubicBezTo>
                <a:cubicBezTo>
                  <a:pt x="7432" y="41310"/>
                  <a:pt x="7409" y="41033"/>
                  <a:pt x="7017" y="40825"/>
                </a:cubicBezTo>
                <a:cubicBezTo>
                  <a:pt x="6463" y="40501"/>
                  <a:pt x="6693" y="39647"/>
                  <a:pt x="7317" y="39647"/>
                </a:cubicBezTo>
                <a:cubicBezTo>
                  <a:pt x="7571" y="39647"/>
                  <a:pt x="7709" y="39393"/>
                  <a:pt x="7709" y="38954"/>
                </a:cubicBezTo>
                <a:cubicBezTo>
                  <a:pt x="7709" y="38585"/>
                  <a:pt x="7779" y="37777"/>
                  <a:pt x="7894" y="37153"/>
                </a:cubicBezTo>
                <a:cubicBezTo>
                  <a:pt x="8033" y="36230"/>
                  <a:pt x="7986" y="36045"/>
                  <a:pt x="7617" y="36045"/>
                </a:cubicBezTo>
                <a:cubicBezTo>
                  <a:pt x="6971" y="36045"/>
                  <a:pt x="7017" y="35075"/>
                  <a:pt x="7686" y="34960"/>
                </a:cubicBezTo>
                <a:cubicBezTo>
                  <a:pt x="8125" y="34867"/>
                  <a:pt x="8217" y="34567"/>
                  <a:pt x="8356" y="33182"/>
                </a:cubicBezTo>
                <a:cubicBezTo>
                  <a:pt x="8471" y="31912"/>
                  <a:pt x="8425" y="31473"/>
                  <a:pt x="8102" y="31288"/>
                </a:cubicBezTo>
                <a:cubicBezTo>
                  <a:pt x="7594" y="30988"/>
                  <a:pt x="7617" y="30157"/>
                  <a:pt x="8125" y="30157"/>
                </a:cubicBezTo>
                <a:cubicBezTo>
                  <a:pt x="8587" y="30157"/>
                  <a:pt x="8725" y="29787"/>
                  <a:pt x="8933" y="27894"/>
                </a:cubicBezTo>
                <a:cubicBezTo>
                  <a:pt x="9049" y="26809"/>
                  <a:pt x="9002" y="26578"/>
                  <a:pt x="8679" y="26578"/>
                </a:cubicBezTo>
                <a:cubicBezTo>
                  <a:pt x="8425" y="26578"/>
                  <a:pt x="8287" y="26370"/>
                  <a:pt x="8287" y="26047"/>
                </a:cubicBezTo>
                <a:cubicBezTo>
                  <a:pt x="8287" y="25723"/>
                  <a:pt x="8448" y="25516"/>
                  <a:pt x="8679" y="25516"/>
                </a:cubicBezTo>
                <a:cubicBezTo>
                  <a:pt x="9095" y="25516"/>
                  <a:pt x="9233" y="25100"/>
                  <a:pt x="9487" y="23045"/>
                </a:cubicBezTo>
                <a:cubicBezTo>
                  <a:pt x="9603" y="22190"/>
                  <a:pt x="9534" y="21890"/>
                  <a:pt x="9233" y="21798"/>
                </a:cubicBezTo>
                <a:cubicBezTo>
                  <a:pt x="8702" y="21636"/>
                  <a:pt x="8702" y="20690"/>
                  <a:pt x="9233" y="20690"/>
                </a:cubicBezTo>
                <a:cubicBezTo>
                  <a:pt x="9695" y="20690"/>
                  <a:pt x="9834" y="20274"/>
                  <a:pt x="10018" y="18403"/>
                </a:cubicBezTo>
                <a:cubicBezTo>
                  <a:pt x="10111" y="17387"/>
                  <a:pt x="10065" y="17087"/>
                  <a:pt x="9764" y="17087"/>
                </a:cubicBezTo>
                <a:cubicBezTo>
                  <a:pt x="9534" y="17087"/>
                  <a:pt x="9372" y="16880"/>
                  <a:pt x="9372" y="16579"/>
                </a:cubicBezTo>
                <a:cubicBezTo>
                  <a:pt x="9372" y="16256"/>
                  <a:pt x="9534" y="16048"/>
                  <a:pt x="9764" y="16048"/>
                </a:cubicBezTo>
                <a:cubicBezTo>
                  <a:pt x="10180" y="16048"/>
                  <a:pt x="10319" y="15610"/>
                  <a:pt x="10596" y="13554"/>
                </a:cubicBezTo>
                <a:cubicBezTo>
                  <a:pt x="10711" y="12700"/>
                  <a:pt x="10642" y="12423"/>
                  <a:pt x="10319" y="12331"/>
                </a:cubicBezTo>
                <a:cubicBezTo>
                  <a:pt x="9764" y="12169"/>
                  <a:pt x="9834" y="11522"/>
                  <a:pt x="10434" y="11176"/>
                </a:cubicBezTo>
                <a:cubicBezTo>
                  <a:pt x="11173" y="10760"/>
                  <a:pt x="11565" y="7620"/>
                  <a:pt x="10873" y="7620"/>
                </a:cubicBezTo>
                <a:cubicBezTo>
                  <a:pt x="10549" y="7620"/>
                  <a:pt x="10480" y="7504"/>
                  <a:pt x="10619" y="7135"/>
                </a:cubicBezTo>
                <a:cubicBezTo>
                  <a:pt x="10734" y="6881"/>
                  <a:pt x="10988" y="6581"/>
                  <a:pt x="11173" y="6465"/>
                </a:cubicBezTo>
                <a:cubicBezTo>
                  <a:pt x="11681" y="6142"/>
                  <a:pt x="12120" y="2979"/>
                  <a:pt x="11658" y="2840"/>
                </a:cubicBezTo>
                <a:cubicBezTo>
                  <a:pt x="11196" y="2702"/>
                  <a:pt x="11196" y="2124"/>
                  <a:pt x="11658" y="1616"/>
                </a:cubicBezTo>
                <a:cubicBezTo>
                  <a:pt x="11981" y="1293"/>
                  <a:pt x="12050" y="1293"/>
                  <a:pt x="12189" y="1547"/>
                </a:cubicBezTo>
                <a:cubicBezTo>
                  <a:pt x="12327" y="1824"/>
                  <a:pt x="12581" y="1847"/>
                  <a:pt x="13528" y="1686"/>
                </a:cubicBezTo>
                <a:cubicBezTo>
                  <a:pt x="14198" y="1593"/>
                  <a:pt x="15260" y="1501"/>
                  <a:pt x="15883" y="1501"/>
                </a:cubicBezTo>
                <a:cubicBezTo>
                  <a:pt x="16737" y="1501"/>
                  <a:pt x="17061" y="1408"/>
                  <a:pt x="17061" y="1178"/>
                </a:cubicBezTo>
                <a:cubicBezTo>
                  <a:pt x="17061" y="970"/>
                  <a:pt x="17315" y="878"/>
                  <a:pt x="17754" y="878"/>
                </a:cubicBezTo>
                <a:cubicBezTo>
                  <a:pt x="18123" y="878"/>
                  <a:pt x="18446" y="970"/>
                  <a:pt x="18446" y="1085"/>
                </a:cubicBezTo>
                <a:cubicBezTo>
                  <a:pt x="18446" y="1316"/>
                  <a:pt x="21171" y="1362"/>
                  <a:pt x="22533" y="1155"/>
                </a:cubicBezTo>
                <a:cubicBezTo>
                  <a:pt x="22995" y="1085"/>
                  <a:pt x="23387" y="878"/>
                  <a:pt x="23387" y="716"/>
                </a:cubicBezTo>
                <a:cubicBezTo>
                  <a:pt x="23387" y="554"/>
                  <a:pt x="23665" y="439"/>
                  <a:pt x="24080" y="439"/>
                </a:cubicBezTo>
                <a:cubicBezTo>
                  <a:pt x="24496" y="439"/>
                  <a:pt x="24750" y="554"/>
                  <a:pt x="24750" y="739"/>
                </a:cubicBezTo>
                <a:cubicBezTo>
                  <a:pt x="24750" y="993"/>
                  <a:pt x="25096" y="1062"/>
                  <a:pt x="26066" y="1062"/>
                </a:cubicBezTo>
                <a:cubicBezTo>
                  <a:pt x="28075" y="1062"/>
                  <a:pt x="29437" y="831"/>
                  <a:pt x="29437" y="508"/>
                </a:cubicBezTo>
                <a:cubicBezTo>
                  <a:pt x="29437" y="346"/>
                  <a:pt x="29714" y="231"/>
                  <a:pt x="30106" y="231"/>
                </a:cubicBezTo>
                <a:cubicBezTo>
                  <a:pt x="30545" y="231"/>
                  <a:pt x="30799" y="346"/>
                  <a:pt x="30799" y="531"/>
                </a:cubicBezTo>
                <a:cubicBezTo>
                  <a:pt x="30799" y="785"/>
                  <a:pt x="31238" y="854"/>
                  <a:pt x="33131" y="854"/>
                </a:cubicBezTo>
                <a:cubicBezTo>
                  <a:pt x="35163" y="854"/>
                  <a:pt x="35486" y="808"/>
                  <a:pt x="35740" y="439"/>
                </a:cubicBezTo>
                <a:cubicBezTo>
                  <a:pt x="36087" y="-46"/>
                  <a:pt x="37126" y="-138"/>
                  <a:pt x="37126" y="323"/>
                </a:cubicBezTo>
                <a:cubicBezTo>
                  <a:pt x="37126" y="577"/>
                  <a:pt x="37564" y="647"/>
                  <a:pt x="39458" y="647"/>
                </a:cubicBezTo>
                <a:cubicBezTo>
                  <a:pt x="41351" y="647"/>
                  <a:pt x="41790" y="600"/>
                  <a:pt x="41790" y="323"/>
                </a:cubicBezTo>
                <a:cubicBezTo>
                  <a:pt x="41790" y="115"/>
                  <a:pt x="42067" y="0"/>
                  <a:pt x="42621" y="0"/>
                </a:cubicBezTo>
                <a:cubicBezTo>
                  <a:pt x="43175" y="0"/>
                  <a:pt x="43429" y="115"/>
                  <a:pt x="43429" y="323"/>
                </a:cubicBezTo>
                <a:cubicBezTo>
                  <a:pt x="43429" y="577"/>
                  <a:pt x="43891" y="647"/>
                  <a:pt x="45784" y="647"/>
                </a:cubicBezTo>
                <a:cubicBezTo>
                  <a:pt x="47678" y="647"/>
                  <a:pt x="48116" y="600"/>
                  <a:pt x="48116" y="323"/>
                </a:cubicBezTo>
                <a:cubicBezTo>
                  <a:pt x="48116" y="115"/>
                  <a:pt x="48370" y="0"/>
                  <a:pt x="48809" y="0"/>
                </a:cubicBezTo>
                <a:cubicBezTo>
                  <a:pt x="49225" y="0"/>
                  <a:pt x="49479" y="115"/>
                  <a:pt x="49479" y="323"/>
                </a:cubicBezTo>
                <a:cubicBezTo>
                  <a:pt x="49479" y="577"/>
                  <a:pt x="49871" y="647"/>
                  <a:pt x="51280" y="647"/>
                </a:cubicBezTo>
                <a:cubicBezTo>
                  <a:pt x="52850" y="647"/>
                  <a:pt x="53058" y="693"/>
                  <a:pt x="53058" y="1039"/>
                </a:cubicBezTo>
                <a:cubicBezTo>
                  <a:pt x="53058" y="1270"/>
                  <a:pt x="53242" y="1478"/>
                  <a:pt x="53473" y="1547"/>
                </a:cubicBezTo>
                <a:cubicBezTo>
                  <a:pt x="54004" y="1709"/>
                  <a:pt x="54004" y="2471"/>
                  <a:pt x="53450" y="2702"/>
                </a:cubicBezTo>
                <a:cubicBezTo>
                  <a:pt x="52896" y="2933"/>
                  <a:pt x="52504" y="6327"/>
                  <a:pt x="53012" y="6327"/>
                </a:cubicBezTo>
                <a:cubicBezTo>
                  <a:pt x="53173" y="6327"/>
                  <a:pt x="53335" y="6558"/>
                  <a:pt x="53335" y="6858"/>
                </a:cubicBezTo>
                <a:cubicBezTo>
                  <a:pt x="53335" y="7158"/>
                  <a:pt x="53173" y="7366"/>
                  <a:pt x="52965" y="7366"/>
                </a:cubicBezTo>
                <a:cubicBezTo>
                  <a:pt x="52365" y="7366"/>
                  <a:pt x="52088" y="10760"/>
                  <a:pt x="52642" y="11084"/>
                </a:cubicBezTo>
                <a:cubicBezTo>
                  <a:pt x="53104" y="11338"/>
                  <a:pt x="52942" y="11892"/>
                  <a:pt x="52319" y="12400"/>
                </a:cubicBezTo>
                <a:cubicBezTo>
                  <a:pt x="51880" y="12723"/>
                  <a:pt x="51811" y="15794"/>
                  <a:pt x="52227" y="15794"/>
                </a:cubicBezTo>
                <a:cubicBezTo>
                  <a:pt x="52388" y="15794"/>
                  <a:pt x="52504" y="16048"/>
                  <a:pt x="52504" y="16325"/>
                </a:cubicBezTo>
                <a:cubicBezTo>
                  <a:pt x="52504" y="16649"/>
                  <a:pt x="52342" y="16856"/>
                  <a:pt x="52111" y="16856"/>
                </a:cubicBezTo>
                <a:cubicBezTo>
                  <a:pt x="51603" y="16856"/>
                  <a:pt x="51141" y="20482"/>
                  <a:pt x="51649" y="20597"/>
                </a:cubicBezTo>
                <a:cubicBezTo>
                  <a:pt x="52088" y="20713"/>
                  <a:pt x="52019" y="21706"/>
                  <a:pt x="51580" y="21706"/>
                </a:cubicBezTo>
                <a:cubicBezTo>
                  <a:pt x="51003" y="21706"/>
                  <a:pt x="50772" y="25100"/>
                  <a:pt x="51326" y="25400"/>
                </a:cubicBezTo>
                <a:cubicBezTo>
                  <a:pt x="51765" y="25654"/>
                  <a:pt x="51719" y="26393"/>
                  <a:pt x="51257" y="26301"/>
                </a:cubicBezTo>
                <a:cubicBezTo>
                  <a:pt x="51095" y="26277"/>
                  <a:pt x="50910" y="26532"/>
                  <a:pt x="50818" y="26878"/>
                </a:cubicBezTo>
                <a:cubicBezTo>
                  <a:pt x="50518" y="27894"/>
                  <a:pt x="50541" y="30134"/>
                  <a:pt x="50864" y="30134"/>
                </a:cubicBezTo>
                <a:cubicBezTo>
                  <a:pt x="51026" y="30134"/>
                  <a:pt x="51141" y="30365"/>
                  <a:pt x="51141" y="30665"/>
                </a:cubicBezTo>
                <a:cubicBezTo>
                  <a:pt x="51141" y="30965"/>
                  <a:pt x="50980" y="31196"/>
                  <a:pt x="50749" y="31196"/>
                </a:cubicBezTo>
                <a:cubicBezTo>
                  <a:pt x="50495" y="31196"/>
                  <a:pt x="50333" y="31658"/>
                  <a:pt x="50194" y="32905"/>
                </a:cubicBezTo>
                <a:cubicBezTo>
                  <a:pt x="50033" y="34336"/>
                  <a:pt x="50079" y="34659"/>
                  <a:pt x="50426" y="34798"/>
                </a:cubicBezTo>
                <a:cubicBezTo>
                  <a:pt x="50864" y="34983"/>
                  <a:pt x="50749" y="35560"/>
                  <a:pt x="50172" y="35929"/>
                </a:cubicBezTo>
                <a:cubicBezTo>
                  <a:pt x="49687" y="36253"/>
                  <a:pt x="49479" y="39624"/>
                  <a:pt x="49940" y="39624"/>
                </a:cubicBezTo>
                <a:cubicBezTo>
                  <a:pt x="50148" y="39624"/>
                  <a:pt x="50310" y="39855"/>
                  <a:pt x="50310" y="40132"/>
                </a:cubicBezTo>
                <a:cubicBezTo>
                  <a:pt x="50310" y="40455"/>
                  <a:pt x="50148" y="40663"/>
                  <a:pt x="49940" y="40663"/>
                </a:cubicBezTo>
                <a:cubicBezTo>
                  <a:pt x="49710" y="40663"/>
                  <a:pt x="49502" y="41033"/>
                  <a:pt x="49387" y="41633"/>
                </a:cubicBezTo>
                <a:cubicBezTo>
                  <a:pt x="49133" y="43088"/>
                  <a:pt x="49179" y="44450"/>
                  <a:pt x="49479" y="44450"/>
                </a:cubicBezTo>
                <a:cubicBezTo>
                  <a:pt x="49641" y="44450"/>
                  <a:pt x="49756" y="44704"/>
                  <a:pt x="49756" y="44981"/>
                </a:cubicBezTo>
                <a:cubicBezTo>
                  <a:pt x="49756" y="45304"/>
                  <a:pt x="49594" y="45512"/>
                  <a:pt x="49340" y="45512"/>
                </a:cubicBezTo>
                <a:cubicBezTo>
                  <a:pt x="49040" y="45512"/>
                  <a:pt x="48925" y="45743"/>
                  <a:pt x="48925" y="46320"/>
                </a:cubicBezTo>
                <a:cubicBezTo>
                  <a:pt x="48925" y="46782"/>
                  <a:pt x="48855" y="47567"/>
                  <a:pt x="48740" y="48121"/>
                </a:cubicBezTo>
                <a:cubicBezTo>
                  <a:pt x="48601" y="48930"/>
                  <a:pt x="48647" y="49091"/>
                  <a:pt x="49017" y="49091"/>
                </a:cubicBezTo>
                <a:cubicBezTo>
                  <a:pt x="49617" y="49091"/>
                  <a:pt x="49594" y="49599"/>
                  <a:pt x="48994" y="50061"/>
                </a:cubicBezTo>
                <a:cubicBezTo>
                  <a:pt x="48440" y="50500"/>
                  <a:pt x="48094" y="53940"/>
                  <a:pt x="48624" y="53940"/>
                </a:cubicBezTo>
                <a:cubicBezTo>
                  <a:pt x="48786" y="53940"/>
                  <a:pt x="48925" y="54171"/>
                  <a:pt x="48925" y="54471"/>
                </a:cubicBezTo>
                <a:cubicBezTo>
                  <a:pt x="48925" y="54772"/>
                  <a:pt x="48763" y="55003"/>
                  <a:pt x="48555" y="55003"/>
                </a:cubicBezTo>
                <a:cubicBezTo>
                  <a:pt x="48047" y="55003"/>
                  <a:pt x="47585" y="58397"/>
                  <a:pt x="48070" y="58536"/>
                </a:cubicBezTo>
                <a:cubicBezTo>
                  <a:pt x="48509" y="58651"/>
                  <a:pt x="48463" y="59436"/>
                  <a:pt x="48001" y="59713"/>
                </a:cubicBezTo>
                <a:cubicBezTo>
                  <a:pt x="47447" y="60036"/>
                  <a:pt x="47216" y="63200"/>
                  <a:pt x="47747" y="63362"/>
                </a:cubicBezTo>
                <a:cubicBezTo>
                  <a:pt x="48232" y="63500"/>
                  <a:pt x="48232" y="64470"/>
                  <a:pt x="47747" y="64470"/>
                </a:cubicBezTo>
                <a:cubicBezTo>
                  <a:pt x="47101" y="64470"/>
                  <a:pt x="46685" y="67864"/>
                  <a:pt x="47285" y="68164"/>
                </a:cubicBezTo>
                <a:cubicBezTo>
                  <a:pt x="47678" y="68349"/>
                  <a:pt x="47632" y="69065"/>
                  <a:pt x="47193" y="69250"/>
                </a:cubicBezTo>
                <a:cubicBezTo>
                  <a:pt x="46962" y="69365"/>
                  <a:pt x="46754" y="70058"/>
                  <a:pt x="46639" y="71166"/>
                </a:cubicBezTo>
                <a:cubicBezTo>
                  <a:pt x="46477" y="72667"/>
                  <a:pt x="46500" y="72898"/>
                  <a:pt x="46870" y="72898"/>
                </a:cubicBezTo>
                <a:cubicBezTo>
                  <a:pt x="47470" y="72898"/>
                  <a:pt x="47401" y="73383"/>
                  <a:pt x="46754" y="73960"/>
                </a:cubicBezTo>
                <a:cubicBezTo>
                  <a:pt x="46292" y="74353"/>
                  <a:pt x="46200" y="74745"/>
                  <a:pt x="46200" y="76085"/>
                </a:cubicBezTo>
                <a:cubicBezTo>
                  <a:pt x="46200" y="77054"/>
                  <a:pt x="46315" y="77747"/>
                  <a:pt x="46477" y="77747"/>
                </a:cubicBezTo>
                <a:cubicBezTo>
                  <a:pt x="46639" y="77747"/>
                  <a:pt x="46754" y="77978"/>
                  <a:pt x="46754" y="78278"/>
                </a:cubicBezTo>
                <a:cubicBezTo>
                  <a:pt x="46754" y="78578"/>
                  <a:pt x="46593" y="78809"/>
                  <a:pt x="46362" y="78809"/>
                </a:cubicBezTo>
                <a:cubicBezTo>
                  <a:pt x="45877" y="78809"/>
                  <a:pt x="45415" y="82227"/>
                  <a:pt x="45900" y="82342"/>
                </a:cubicBezTo>
                <a:cubicBezTo>
                  <a:pt x="46315" y="82458"/>
                  <a:pt x="46269" y="83243"/>
                  <a:pt x="45831" y="83520"/>
                </a:cubicBezTo>
                <a:cubicBezTo>
                  <a:pt x="45276" y="83843"/>
                  <a:pt x="45046" y="87006"/>
                  <a:pt x="45554" y="87168"/>
                </a:cubicBezTo>
                <a:cubicBezTo>
                  <a:pt x="46038" y="87307"/>
                  <a:pt x="46038" y="88277"/>
                  <a:pt x="45554" y="88277"/>
                </a:cubicBezTo>
                <a:cubicBezTo>
                  <a:pt x="45323" y="88277"/>
                  <a:pt x="45115" y="88600"/>
                  <a:pt x="44999" y="89062"/>
                </a:cubicBezTo>
                <a:cubicBezTo>
                  <a:pt x="44745" y="90286"/>
                  <a:pt x="44792" y="91856"/>
                  <a:pt x="45092" y="91856"/>
                </a:cubicBezTo>
                <a:cubicBezTo>
                  <a:pt x="45507" y="91856"/>
                  <a:pt x="45438" y="92733"/>
                  <a:pt x="44999" y="93010"/>
                </a:cubicBezTo>
                <a:cubicBezTo>
                  <a:pt x="44768" y="93149"/>
                  <a:pt x="44561" y="93888"/>
                  <a:pt x="44468" y="94973"/>
                </a:cubicBezTo>
                <a:cubicBezTo>
                  <a:pt x="44330" y="96428"/>
                  <a:pt x="44376" y="96705"/>
                  <a:pt x="44699" y="96705"/>
                </a:cubicBezTo>
                <a:cubicBezTo>
                  <a:pt x="44953" y="96705"/>
                  <a:pt x="45115" y="96913"/>
                  <a:pt x="45115" y="97236"/>
                </a:cubicBezTo>
                <a:cubicBezTo>
                  <a:pt x="45115" y="97536"/>
                  <a:pt x="44953" y="97767"/>
                  <a:pt x="44745" y="97767"/>
                </a:cubicBezTo>
                <a:cubicBezTo>
                  <a:pt x="44099" y="97767"/>
                  <a:pt x="43683" y="101161"/>
                  <a:pt x="44284" y="101461"/>
                </a:cubicBezTo>
                <a:cubicBezTo>
                  <a:pt x="44630" y="101600"/>
                  <a:pt x="44653" y="102616"/>
                  <a:pt x="44307" y="102616"/>
                </a:cubicBezTo>
                <a:cubicBezTo>
                  <a:pt x="44168" y="102616"/>
                  <a:pt x="43753" y="102847"/>
                  <a:pt x="43383" y="103124"/>
                </a:cubicBezTo>
                <a:cubicBezTo>
                  <a:pt x="42968" y="103447"/>
                  <a:pt x="42228" y="103678"/>
                  <a:pt x="41421" y="103771"/>
                </a:cubicBezTo>
                <a:cubicBezTo>
                  <a:pt x="40705" y="103840"/>
                  <a:pt x="40058" y="104048"/>
                  <a:pt x="39989" y="104209"/>
                </a:cubicBezTo>
                <a:cubicBezTo>
                  <a:pt x="39827" y="104556"/>
                  <a:pt x="38511" y="104625"/>
                  <a:pt x="38511" y="104279"/>
                </a:cubicBezTo>
                <a:cubicBezTo>
                  <a:pt x="38511" y="104163"/>
                  <a:pt x="37564" y="104071"/>
                  <a:pt x="36179" y="104071"/>
                </a:cubicBezTo>
                <a:cubicBezTo>
                  <a:pt x="34817" y="104071"/>
                  <a:pt x="33847" y="104163"/>
                  <a:pt x="33847" y="104279"/>
                </a:cubicBezTo>
                <a:cubicBezTo>
                  <a:pt x="33847" y="104394"/>
                  <a:pt x="33547" y="104486"/>
                  <a:pt x="33154" y="104486"/>
                </a:cubicBezTo>
                <a:cubicBezTo>
                  <a:pt x="32785" y="104486"/>
                  <a:pt x="32485" y="104394"/>
                  <a:pt x="32485" y="104279"/>
                </a:cubicBezTo>
                <a:cubicBezTo>
                  <a:pt x="32485" y="104163"/>
                  <a:pt x="31469" y="104071"/>
                  <a:pt x="30014" y="104071"/>
                </a:cubicBezTo>
                <a:cubicBezTo>
                  <a:pt x="28537" y="104071"/>
                  <a:pt x="27520" y="104163"/>
                  <a:pt x="27520" y="104279"/>
                </a:cubicBezTo>
                <a:cubicBezTo>
                  <a:pt x="27520" y="104394"/>
                  <a:pt x="27220" y="104486"/>
                  <a:pt x="26851" y="104486"/>
                </a:cubicBezTo>
                <a:cubicBezTo>
                  <a:pt x="26412" y="104486"/>
                  <a:pt x="26158" y="104371"/>
                  <a:pt x="26158" y="104186"/>
                </a:cubicBezTo>
                <a:cubicBezTo>
                  <a:pt x="26158" y="103932"/>
                  <a:pt x="25719" y="103863"/>
                  <a:pt x="23803" y="103863"/>
                </a:cubicBezTo>
                <a:cubicBezTo>
                  <a:pt x="21979" y="103863"/>
                  <a:pt x="21425" y="103932"/>
                  <a:pt x="21309" y="104186"/>
                </a:cubicBezTo>
                <a:cubicBezTo>
                  <a:pt x="21101" y="104579"/>
                  <a:pt x="20224" y="104602"/>
                  <a:pt x="19924" y="104209"/>
                </a:cubicBezTo>
                <a:close/>
              </a:path>
            </a:pathLst>
          </a:custGeom>
          <a:solidFill>
            <a:srgbClr val="B3B3B3"/>
          </a:solidFill>
          <a:ln w="241" cap="flat">
            <a:solidFill>
              <a:srgbClr val="B3B3B3"/>
            </a:solidFill>
            <a:custDash>
              <a:ds d="781" sp="2344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5" name="フリーフォーム: 図形 164">
            <a:extLst>
              <a:ext uri="{FF2B5EF4-FFF2-40B4-BE49-F238E27FC236}">
                <a16:creationId xmlns:a16="http://schemas.microsoft.com/office/drawing/2014/main" id="{9A586EE7-F3BE-4F8D-481C-E67D0FFB88FF}"/>
              </a:ext>
            </a:extLst>
          </p:cNvPr>
          <p:cNvSpPr/>
          <p:nvPr/>
        </p:nvSpPr>
        <p:spPr>
          <a:xfrm>
            <a:off x="6606654" y="2428107"/>
            <a:ext cx="53891" cy="104526"/>
          </a:xfrm>
          <a:custGeom>
            <a:avLst/>
            <a:gdLst>
              <a:gd name="connsiteX0" fmla="*/ 19763 w 53891"/>
              <a:gd name="connsiteY0" fmla="*/ 104204 h 104526"/>
              <a:gd name="connsiteX1" fmla="*/ 15168 w 53891"/>
              <a:gd name="connsiteY1" fmla="*/ 104042 h 104526"/>
              <a:gd name="connsiteX2" fmla="*/ 13621 w 53891"/>
              <a:gd name="connsiteY2" fmla="*/ 104019 h 104526"/>
              <a:gd name="connsiteX3" fmla="*/ 8864 w 53891"/>
              <a:gd name="connsiteY3" fmla="*/ 103811 h 104526"/>
              <a:gd name="connsiteX4" fmla="*/ 7248 w 53891"/>
              <a:gd name="connsiteY4" fmla="*/ 103719 h 104526"/>
              <a:gd name="connsiteX5" fmla="*/ 6325 w 53891"/>
              <a:gd name="connsiteY5" fmla="*/ 103603 h 104526"/>
              <a:gd name="connsiteX6" fmla="*/ 4523 w 53891"/>
              <a:gd name="connsiteY6" fmla="*/ 103534 h 104526"/>
              <a:gd name="connsiteX7" fmla="*/ 2538 w 53891"/>
              <a:gd name="connsiteY7" fmla="*/ 103049 h 104526"/>
              <a:gd name="connsiteX8" fmla="*/ 367 w 53891"/>
              <a:gd name="connsiteY8" fmla="*/ 101294 h 104526"/>
              <a:gd name="connsiteX9" fmla="*/ 1037 w 53891"/>
              <a:gd name="connsiteY9" fmla="*/ 99447 h 104526"/>
              <a:gd name="connsiteX10" fmla="*/ 875 w 53891"/>
              <a:gd name="connsiteY10" fmla="*/ 97831 h 104526"/>
              <a:gd name="connsiteX11" fmla="*/ 1014 w 53891"/>
              <a:gd name="connsiteY11" fmla="*/ 96653 h 104526"/>
              <a:gd name="connsiteX12" fmla="*/ 1406 w 53891"/>
              <a:gd name="connsiteY12" fmla="*/ 93189 h 104526"/>
              <a:gd name="connsiteX13" fmla="*/ 1568 w 53891"/>
              <a:gd name="connsiteY13" fmla="*/ 91942 h 104526"/>
              <a:gd name="connsiteX14" fmla="*/ 2007 w 53891"/>
              <a:gd name="connsiteY14" fmla="*/ 88363 h 104526"/>
              <a:gd name="connsiteX15" fmla="*/ 2099 w 53891"/>
              <a:gd name="connsiteY15" fmla="*/ 87140 h 104526"/>
              <a:gd name="connsiteX16" fmla="*/ 2492 w 53891"/>
              <a:gd name="connsiteY16" fmla="*/ 83560 h 104526"/>
              <a:gd name="connsiteX17" fmla="*/ 2561 w 53891"/>
              <a:gd name="connsiteY17" fmla="*/ 82383 h 104526"/>
              <a:gd name="connsiteX18" fmla="*/ 3115 w 53891"/>
              <a:gd name="connsiteY18" fmla="*/ 81736 h 104526"/>
              <a:gd name="connsiteX19" fmla="*/ 3023 w 53891"/>
              <a:gd name="connsiteY19" fmla="*/ 78804 h 104526"/>
              <a:gd name="connsiteX20" fmla="*/ 3161 w 53891"/>
              <a:gd name="connsiteY20" fmla="*/ 77672 h 104526"/>
              <a:gd name="connsiteX21" fmla="*/ 3623 w 53891"/>
              <a:gd name="connsiteY21" fmla="*/ 74093 h 104526"/>
              <a:gd name="connsiteX22" fmla="*/ 3577 w 53891"/>
              <a:gd name="connsiteY22" fmla="*/ 72915 h 104526"/>
              <a:gd name="connsiteX23" fmla="*/ 4293 w 53891"/>
              <a:gd name="connsiteY23" fmla="*/ 70860 h 104526"/>
              <a:gd name="connsiteX24" fmla="*/ 4016 w 53891"/>
              <a:gd name="connsiteY24" fmla="*/ 69406 h 104526"/>
              <a:gd name="connsiteX25" fmla="*/ 4270 w 53891"/>
              <a:gd name="connsiteY25" fmla="*/ 68136 h 104526"/>
              <a:gd name="connsiteX26" fmla="*/ 4824 w 53891"/>
              <a:gd name="connsiteY26" fmla="*/ 66358 h 104526"/>
              <a:gd name="connsiteX27" fmla="*/ 4570 w 53891"/>
              <a:gd name="connsiteY27" fmla="*/ 64580 h 104526"/>
              <a:gd name="connsiteX28" fmla="*/ 4662 w 53891"/>
              <a:gd name="connsiteY28" fmla="*/ 63402 h 104526"/>
              <a:gd name="connsiteX29" fmla="*/ 5309 w 53891"/>
              <a:gd name="connsiteY29" fmla="*/ 61486 h 104526"/>
              <a:gd name="connsiteX30" fmla="*/ 5055 w 53891"/>
              <a:gd name="connsiteY30" fmla="*/ 59846 h 104526"/>
              <a:gd name="connsiteX31" fmla="*/ 4685 w 53891"/>
              <a:gd name="connsiteY31" fmla="*/ 59223 h 104526"/>
              <a:gd name="connsiteX32" fmla="*/ 5078 w 53891"/>
              <a:gd name="connsiteY32" fmla="*/ 58576 h 104526"/>
              <a:gd name="connsiteX33" fmla="*/ 5632 w 53891"/>
              <a:gd name="connsiteY33" fmla="*/ 57930 h 104526"/>
              <a:gd name="connsiteX34" fmla="*/ 5540 w 53891"/>
              <a:gd name="connsiteY34" fmla="*/ 54997 h 104526"/>
              <a:gd name="connsiteX35" fmla="*/ 5262 w 53891"/>
              <a:gd name="connsiteY35" fmla="*/ 54466 h 104526"/>
              <a:gd name="connsiteX36" fmla="*/ 5632 w 53891"/>
              <a:gd name="connsiteY36" fmla="*/ 53935 h 104526"/>
              <a:gd name="connsiteX37" fmla="*/ 6186 w 53891"/>
              <a:gd name="connsiteY37" fmla="*/ 52850 h 104526"/>
              <a:gd name="connsiteX38" fmla="*/ 6094 w 53891"/>
              <a:gd name="connsiteY38" fmla="*/ 50356 h 104526"/>
              <a:gd name="connsiteX39" fmla="*/ 5816 w 53891"/>
              <a:gd name="connsiteY39" fmla="*/ 49732 h 104526"/>
              <a:gd name="connsiteX40" fmla="*/ 6209 w 53891"/>
              <a:gd name="connsiteY40" fmla="*/ 49109 h 104526"/>
              <a:gd name="connsiteX41" fmla="*/ 6648 w 53891"/>
              <a:gd name="connsiteY41" fmla="*/ 48624 h 104526"/>
              <a:gd name="connsiteX42" fmla="*/ 6809 w 53891"/>
              <a:gd name="connsiteY42" fmla="*/ 46938 h 104526"/>
              <a:gd name="connsiteX43" fmla="*/ 6509 w 53891"/>
              <a:gd name="connsiteY43" fmla="*/ 45599 h 104526"/>
              <a:gd name="connsiteX44" fmla="*/ 6786 w 53891"/>
              <a:gd name="connsiteY44" fmla="*/ 44306 h 104526"/>
              <a:gd name="connsiteX45" fmla="*/ 7202 w 53891"/>
              <a:gd name="connsiteY45" fmla="*/ 43244 h 104526"/>
              <a:gd name="connsiteX46" fmla="*/ 7340 w 53891"/>
              <a:gd name="connsiteY46" fmla="*/ 41789 h 104526"/>
              <a:gd name="connsiteX47" fmla="*/ 7040 w 53891"/>
              <a:gd name="connsiteY47" fmla="*/ 40865 h 104526"/>
              <a:gd name="connsiteX48" fmla="*/ 7156 w 53891"/>
              <a:gd name="connsiteY48" fmla="*/ 39595 h 104526"/>
              <a:gd name="connsiteX49" fmla="*/ 7594 w 53891"/>
              <a:gd name="connsiteY49" fmla="*/ 36039 h 104526"/>
              <a:gd name="connsiteX50" fmla="*/ 7179 w 53891"/>
              <a:gd name="connsiteY50" fmla="*/ 35508 h 104526"/>
              <a:gd name="connsiteX51" fmla="*/ 7571 w 53891"/>
              <a:gd name="connsiteY51" fmla="*/ 34977 h 104526"/>
              <a:gd name="connsiteX52" fmla="*/ 8103 w 53891"/>
              <a:gd name="connsiteY52" fmla="*/ 34515 h 104526"/>
              <a:gd name="connsiteX53" fmla="*/ 8010 w 53891"/>
              <a:gd name="connsiteY53" fmla="*/ 31283 h 104526"/>
              <a:gd name="connsiteX54" fmla="*/ 8149 w 53891"/>
              <a:gd name="connsiteY54" fmla="*/ 30128 h 104526"/>
              <a:gd name="connsiteX55" fmla="*/ 8587 w 53891"/>
              <a:gd name="connsiteY55" fmla="*/ 29874 h 104526"/>
              <a:gd name="connsiteX56" fmla="*/ 8818 w 53891"/>
              <a:gd name="connsiteY56" fmla="*/ 28165 h 104526"/>
              <a:gd name="connsiteX57" fmla="*/ 8657 w 53891"/>
              <a:gd name="connsiteY57" fmla="*/ 26618 h 104526"/>
              <a:gd name="connsiteX58" fmla="*/ 8749 w 53891"/>
              <a:gd name="connsiteY58" fmla="*/ 25394 h 104526"/>
              <a:gd name="connsiteX59" fmla="*/ 9142 w 53891"/>
              <a:gd name="connsiteY59" fmla="*/ 21838 h 104526"/>
              <a:gd name="connsiteX60" fmla="*/ 9211 w 53891"/>
              <a:gd name="connsiteY60" fmla="*/ 20661 h 104526"/>
              <a:gd name="connsiteX61" fmla="*/ 9765 w 53891"/>
              <a:gd name="connsiteY61" fmla="*/ 19991 h 104526"/>
              <a:gd name="connsiteX62" fmla="*/ 9649 w 53891"/>
              <a:gd name="connsiteY62" fmla="*/ 17082 h 104526"/>
              <a:gd name="connsiteX63" fmla="*/ 10527 w 53891"/>
              <a:gd name="connsiteY63" fmla="*/ 4174 h 104526"/>
              <a:gd name="connsiteX64" fmla="*/ 10873 w 53891"/>
              <a:gd name="connsiteY64" fmla="*/ 849 h 104526"/>
              <a:gd name="connsiteX65" fmla="*/ 13228 w 53891"/>
              <a:gd name="connsiteY65" fmla="*/ 803 h 104526"/>
              <a:gd name="connsiteX66" fmla="*/ 18631 w 53891"/>
              <a:gd name="connsiteY66" fmla="*/ 1080 h 104526"/>
              <a:gd name="connsiteX67" fmla="*/ 23203 w 53891"/>
              <a:gd name="connsiteY67" fmla="*/ 733 h 104526"/>
              <a:gd name="connsiteX68" fmla="*/ 24912 w 53891"/>
              <a:gd name="connsiteY68" fmla="*/ 756 h 104526"/>
              <a:gd name="connsiteX69" fmla="*/ 27221 w 53891"/>
              <a:gd name="connsiteY69" fmla="*/ 941 h 104526"/>
              <a:gd name="connsiteX70" fmla="*/ 29368 w 53891"/>
              <a:gd name="connsiteY70" fmla="*/ 502 h 104526"/>
              <a:gd name="connsiteX71" fmla="*/ 31031 w 53891"/>
              <a:gd name="connsiteY71" fmla="*/ 549 h 104526"/>
              <a:gd name="connsiteX72" fmla="*/ 35810 w 53891"/>
              <a:gd name="connsiteY72" fmla="*/ 341 h 104526"/>
              <a:gd name="connsiteX73" fmla="*/ 37242 w 53891"/>
              <a:gd name="connsiteY73" fmla="*/ 318 h 104526"/>
              <a:gd name="connsiteX74" fmla="*/ 41629 w 53891"/>
              <a:gd name="connsiteY74" fmla="*/ 318 h 104526"/>
              <a:gd name="connsiteX75" fmla="*/ 43637 w 53891"/>
              <a:gd name="connsiteY75" fmla="*/ 318 h 104526"/>
              <a:gd name="connsiteX76" fmla="*/ 48048 w 53891"/>
              <a:gd name="connsiteY76" fmla="*/ 295 h 104526"/>
              <a:gd name="connsiteX77" fmla="*/ 49572 w 53891"/>
              <a:gd name="connsiteY77" fmla="*/ 272 h 104526"/>
              <a:gd name="connsiteX78" fmla="*/ 51442 w 53891"/>
              <a:gd name="connsiteY78" fmla="*/ 641 h 104526"/>
              <a:gd name="connsiteX79" fmla="*/ 53151 w 53891"/>
              <a:gd name="connsiteY79" fmla="*/ 1010 h 104526"/>
              <a:gd name="connsiteX80" fmla="*/ 53497 w 53891"/>
              <a:gd name="connsiteY80" fmla="*/ 1495 h 104526"/>
              <a:gd name="connsiteX81" fmla="*/ 53635 w 53891"/>
              <a:gd name="connsiteY81" fmla="*/ 2673 h 104526"/>
              <a:gd name="connsiteX82" fmla="*/ 53058 w 53891"/>
              <a:gd name="connsiteY82" fmla="*/ 6229 h 104526"/>
              <a:gd name="connsiteX83" fmla="*/ 53012 w 53891"/>
              <a:gd name="connsiteY83" fmla="*/ 7453 h 104526"/>
              <a:gd name="connsiteX84" fmla="*/ 52804 w 53891"/>
              <a:gd name="connsiteY84" fmla="*/ 11078 h 104526"/>
              <a:gd name="connsiteX85" fmla="*/ 52642 w 53891"/>
              <a:gd name="connsiteY85" fmla="*/ 12117 h 104526"/>
              <a:gd name="connsiteX86" fmla="*/ 52204 w 53891"/>
              <a:gd name="connsiteY86" fmla="*/ 15696 h 104526"/>
              <a:gd name="connsiteX87" fmla="*/ 52134 w 53891"/>
              <a:gd name="connsiteY87" fmla="*/ 16989 h 104526"/>
              <a:gd name="connsiteX88" fmla="*/ 51673 w 53891"/>
              <a:gd name="connsiteY88" fmla="*/ 20522 h 104526"/>
              <a:gd name="connsiteX89" fmla="*/ 51557 w 53891"/>
              <a:gd name="connsiteY89" fmla="*/ 21861 h 104526"/>
              <a:gd name="connsiteX90" fmla="*/ 51419 w 53891"/>
              <a:gd name="connsiteY90" fmla="*/ 25417 h 104526"/>
              <a:gd name="connsiteX91" fmla="*/ 51257 w 53891"/>
              <a:gd name="connsiteY91" fmla="*/ 26526 h 104526"/>
              <a:gd name="connsiteX92" fmla="*/ 50795 w 53891"/>
              <a:gd name="connsiteY92" fmla="*/ 28281 h 104526"/>
              <a:gd name="connsiteX93" fmla="*/ 51003 w 53891"/>
              <a:gd name="connsiteY93" fmla="*/ 30428 h 104526"/>
              <a:gd name="connsiteX94" fmla="*/ 50795 w 53891"/>
              <a:gd name="connsiteY94" fmla="*/ 31260 h 104526"/>
              <a:gd name="connsiteX95" fmla="*/ 50518 w 53891"/>
              <a:gd name="connsiteY95" fmla="*/ 34769 h 104526"/>
              <a:gd name="connsiteX96" fmla="*/ 50449 w 53891"/>
              <a:gd name="connsiteY96" fmla="*/ 35785 h 104526"/>
              <a:gd name="connsiteX97" fmla="*/ 50010 w 53891"/>
              <a:gd name="connsiteY97" fmla="*/ 39618 h 104526"/>
              <a:gd name="connsiteX98" fmla="*/ 49941 w 53891"/>
              <a:gd name="connsiteY98" fmla="*/ 40819 h 104526"/>
              <a:gd name="connsiteX99" fmla="*/ 49479 w 53891"/>
              <a:gd name="connsiteY99" fmla="*/ 44329 h 104526"/>
              <a:gd name="connsiteX100" fmla="*/ 49410 w 53891"/>
              <a:gd name="connsiteY100" fmla="*/ 45599 h 104526"/>
              <a:gd name="connsiteX101" fmla="*/ 49179 w 53891"/>
              <a:gd name="connsiteY101" fmla="*/ 49109 h 104526"/>
              <a:gd name="connsiteX102" fmla="*/ 49087 w 53891"/>
              <a:gd name="connsiteY102" fmla="*/ 50286 h 104526"/>
              <a:gd name="connsiteX103" fmla="*/ 48671 w 53891"/>
              <a:gd name="connsiteY103" fmla="*/ 53842 h 104526"/>
              <a:gd name="connsiteX104" fmla="*/ 48579 w 53891"/>
              <a:gd name="connsiteY104" fmla="*/ 55136 h 104526"/>
              <a:gd name="connsiteX105" fmla="*/ 48140 w 53891"/>
              <a:gd name="connsiteY105" fmla="*/ 56244 h 104526"/>
              <a:gd name="connsiteX106" fmla="*/ 48002 w 53891"/>
              <a:gd name="connsiteY106" fmla="*/ 57676 h 104526"/>
              <a:gd name="connsiteX107" fmla="*/ 48163 w 53891"/>
              <a:gd name="connsiteY107" fmla="*/ 58484 h 104526"/>
              <a:gd name="connsiteX108" fmla="*/ 48002 w 53891"/>
              <a:gd name="connsiteY108" fmla="*/ 59938 h 104526"/>
              <a:gd name="connsiteX109" fmla="*/ 47863 w 53891"/>
              <a:gd name="connsiteY109" fmla="*/ 63333 h 104526"/>
              <a:gd name="connsiteX110" fmla="*/ 47748 w 53891"/>
              <a:gd name="connsiteY110" fmla="*/ 64580 h 104526"/>
              <a:gd name="connsiteX111" fmla="*/ 47286 w 53891"/>
              <a:gd name="connsiteY111" fmla="*/ 67951 h 104526"/>
              <a:gd name="connsiteX112" fmla="*/ 47216 w 53891"/>
              <a:gd name="connsiteY112" fmla="*/ 69383 h 104526"/>
              <a:gd name="connsiteX113" fmla="*/ 46709 w 53891"/>
              <a:gd name="connsiteY113" fmla="*/ 71276 h 104526"/>
              <a:gd name="connsiteX114" fmla="*/ 47008 w 53891"/>
              <a:gd name="connsiteY114" fmla="*/ 72892 h 104526"/>
              <a:gd name="connsiteX115" fmla="*/ 46847 w 53891"/>
              <a:gd name="connsiteY115" fmla="*/ 74024 h 104526"/>
              <a:gd name="connsiteX116" fmla="*/ 46524 w 53891"/>
              <a:gd name="connsiteY116" fmla="*/ 77649 h 104526"/>
              <a:gd name="connsiteX117" fmla="*/ 46408 w 53891"/>
              <a:gd name="connsiteY117" fmla="*/ 78896 h 104526"/>
              <a:gd name="connsiteX118" fmla="*/ 45947 w 53891"/>
              <a:gd name="connsiteY118" fmla="*/ 82290 h 104526"/>
              <a:gd name="connsiteX119" fmla="*/ 45831 w 53891"/>
              <a:gd name="connsiteY119" fmla="*/ 83791 h 104526"/>
              <a:gd name="connsiteX120" fmla="*/ 45693 w 53891"/>
              <a:gd name="connsiteY120" fmla="*/ 87140 h 104526"/>
              <a:gd name="connsiteX121" fmla="*/ 45577 w 53891"/>
              <a:gd name="connsiteY121" fmla="*/ 88363 h 104526"/>
              <a:gd name="connsiteX122" fmla="*/ 45115 w 53891"/>
              <a:gd name="connsiteY122" fmla="*/ 91873 h 104526"/>
              <a:gd name="connsiteX123" fmla="*/ 45046 w 53891"/>
              <a:gd name="connsiteY123" fmla="*/ 93259 h 104526"/>
              <a:gd name="connsiteX124" fmla="*/ 44838 w 53891"/>
              <a:gd name="connsiteY124" fmla="*/ 96676 h 104526"/>
              <a:gd name="connsiteX125" fmla="*/ 44746 w 53891"/>
              <a:gd name="connsiteY125" fmla="*/ 97854 h 104526"/>
              <a:gd name="connsiteX126" fmla="*/ 44307 w 53891"/>
              <a:gd name="connsiteY126" fmla="*/ 101363 h 104526"/>
              <a:gd name="connsiteX127" fmla="*/ 44607 w 53891"/>
              <a:gd name="connsiteY127" fmla="*/ 101895 h 104526"/>
              <a:gd name="connsiteX128" fmla="*/ 41236 w 53891"/>
              <a:gd name="connsiteY128" fmla="*/ 103880 h 104526"/>
              <a:gd name="connsiteX129" fmla="*/ 40313 w 53891"/>
              <a:gd name="connsiteY129" fmla="*/ 104204 h 104526"/>
              <a:gd name="connsiteX130" fmla="*/ 38558 w 53891"/>
              <a:gd name="connsiteY130" fmla="*/ 104319 h 104526"/>
              <a:gd name="connsiteX131" fmla="*/ 36226 w 53891"/>
              <a:gd name="connsiteY131" fmla="*/ 104111 h 104526"/>
              <a:gd name="connsiteX132" fmla="*/ 33894 w 53891"/>
              <a:gd name="connsiteY132" fmla="*/ 104319 h 104526"/>
              <a:gd name="connsiteX133" fmla="*/ 33224 w 53891"/>
              <a:gd name="connsiteY133" fmla="*/ 104527 h 104526"/>
              <a:gd name="connsiteX134" fmla="*/ 32393 w 53891"/>
              <a:gd name="connsiteY134" fmla="*/ 104319 h 104526"/>
              <a:gd name="connsiteX135" fmla="*/ 30061 w 53891"/>
              <a:gd name="connsiteY135" fmla="*/ 104111 h 104526"/>
              <a:gd name="connsiteX136" fmla="*/ 27706 w 53891"/>
              <a:gd name="connsiteY136" fmla="*/ 104319 h 104526"/>
              <a:gd name="connsiteX137" fmla="*/ 26136 w 53891"/>
              <a:gd name="connsiteY137" fmla="*/ 104273 h 104526"/>
              <a:gd name="connsiteX138" fmla="*/ 23873 w 53891"/>
              <a:gd name="connsiteY138" fmla="*/ 103927 h 104526"/>
              <a:gd name="connsiteX139" fmla="*/ 21472 w 53891"/>
              <a:gd name="connsiteY139" fmla="*/ 104181 h 104526"/>
              <a:gd name="connsiteX140" fmla="*/ 19878 w 53891"/>
              <a:gd name="connsiteY140" fmla="*/ 104204 h 104526"/>
              <a:gd name="connsiteX141" fmla="*/ 11012 w 53891"/>
              <a:gd name="connsiteY141" fmla="*/ 7776 h 104526"/>
              <a:gd name="connsiteX142" fmla="*/ 10896 w 53891"/>
              <a:gd name="connsiteY142" fmla="*/ 8053 h 104526"/>
              <a:gd name="connsiteX143" fmla="*/ 11196 w 53891"/>
              <a:gd name="connsiteY143" fmla="*/ 8284 h 104526"/>
              <a:gd name="connsiteX144" fmla="*/ 11035 w 53891"/>
              <a:gd name="connsiteY144" fmla="*/ 7776 h 104526"/>
              <a:gd name="connsiteX145" fmla="*/ 10781 w 53891"/>
              <a:gd name="connsiteY145" fmla="*/ 6645 h 104526"/>
              <a:gd name="connsiteX146" fmla="*/ 10665 w 53891"/>
              <a:gd name="connsiteY146" fmla="*/ 6344 h 104526"/>
              <a:gd name="connsiteX147" fmla="*/ 10411 w 53891"/>
              <a:gd name="connsiteY147" fmla="*/ 6645 h 104526"/>
              <a:gd name="connsiteX148" fmla="*/ 10527 w 53891"/>
              <a:gd name="connsiteY148" fmla="*/ 6968 h 104526"/>
              <a:gd name="connsiteX149" fmla="*/ 10781 w 53891"/>
              <a:gd name="connsiteY149" fmla="*/ 6645 h 104526"/>
              <a:gd name="connsiteX150" fmla="*/ 11427 w 53891"/>
              <a:gd name="connsiteY150" fmla="*/ 5675 h 104526"/>
              <a:gd name="connsiteX151" fmla="*/ 11266 w 53891"/>
              <a:gd name="connsiteY151" fmla="*/ 5790 h 104526"/>
              <a:gd name="connsiteX152" fmla="*/ 11404 w 53891"/>
              <a:gd name="connsiteY152" fmla="*/ 6067 h 104526"/>
              <a:gd name="connsiteX153" fmla="*/ 11427 w 53891"/>
              <a:gd name="connsiteY153" fmla="*/ 5652 h 104526"/>
              <a:gd name="connsiteX154" fmla="*/ 11704 w 53891"/>
              <a:gd name="connsiteY154" fmla="*/ 3966 h 104526"/>
              <a:gd name="connsiteX155" fmla="*/ 11566 w 53891"/>
              <a:gd name="connsiteY155" fmla="*/ 4243 h 104526"/>
              <a:gd name="connsiteX156" fmla="*/ 11704 w 53891"/>
              <a:gd name="connsiteY156" fmla="*/ 4497 h 104526"/>
              <a:gd name="connsiteX157" fmla="*/ 11704 w 53891"/>
              <a:gd name="connsiteY157" fmla="*/ 3966 h 104526"/>
              <a:gd name="connsiteX158" fmla="*/ 11635 w 53891"/>
              <a:gd name="connsiteY158" fmla="*/ 1588 h 104526"/>
              <a:gd name="connsiteX159" fmla="*/ 11520 w 53891"/>
              <a:gd name="connsiteY159" fmla="*/ 1380 h 104526"/>
              <a:gd name="connsiteX160" fmla="*/ 11243 w 53891"/>
              <a:gd name="connsiteY160" fmla="*/ 1703 h 104526"/>
              <a:gd name="connsiteX161" fmla="*/ 11612 w 53891"/>
              <a:gd name="connsiteY161" fmla="*/ 1565 h 104526"/>
              <a:gd name="connsiteX162" fmla="*/ 14683 w 53891"/>
              <a:gd name="connsiteY162" fmla="*/ 1518 h 104526"/>
              <a:gd name="connsiteX163" fmla="*/ 13921 w 53891"/>
              <a:gd name="connsiteY163" fmla="*/ 1311 h 104526"/>
              <a:gd name="connsiteX164" fmla="*/ 12212 w 53891"/>
              <a:gd name="connsiteY164" fmla="*/ 1495 h 104526"/>
              <a:gd name="connsiteX165" fmla="*/ 14683 w 53891"/>
              <a:gd name="connsiteY165" fmla="*/ 1495 h 104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53891" h="104526">
                <a:moveTo>
                  <a:pt x="19763" y="104204"/>
                </a:moveTo>
                <a:cubicBezTo>
                  <a:pt x="19232" y="103811"/>
                  <a:pt x="15330" y="103673"/>
                  <a:pt x="15168" y="104042"/>
                </a:cubicBezTo>
                <a:cubicBezTo>
                  <a:pt x="15006" y="104412"/>
                  <a:pt x="13990" y="104389"/>
                  <a:pt x="13621" y="104019"/>
                </a:cubicBezTo>
                <a:cubicBezTo>
                  <a:pt x="13182" y="103603"/>
                  <a:pt x="9049" y="103442"/>
                  <a:pt x="8864" y="103811"/>
                </a:cubicBezTo>
                <a:cubicBezTo>
                  <a:pt x="8657" y="104227"/>
                  <a:pt x="7664" y="104181"/>
                  <a:pt x="7248" y="103719"/>
                </a:cubicBezTo>
                <a:cubicBezTo>
                  <a:pt x="6948" y="103419"/>
                  <a:pt x="6786" y="103396"/>
                  <a:pt x="6325" y="103603"/>
                </a:cubicBezTo>
                <a:cubicBezTo>
                  <a:pt x="5563" y="103973"/>
                  <a:pt x="4916" y="103950"/>
                  <a:pt x="4523" y="103534"/>
                </a:cubicBezTo>
                <a:cubicBezTo>
                  <a:pt x="4339" y="103326"/>
                  <a:pt x="3554" y="103142"/>
                  <a:pt x="2538" y="103049"/>
                </a:cubicBezTo>
                <a:cubicBezTo>
                  <a:pt x="113" y="102841"/>
                  <a:pt x="-487" y="102333"/>
                  <a:pt x="367" y="101294"/>
                </a:cubicBezTo>
                <a:cubicBezTo>
                  <a:pt x="575" y="101040"/>
                  <a:pt x="875" y="100209"/>
                  <a:pt x="1037" y="99447"/>
                </a:cubicBezTo>
                <a:cubicBezTo>
                  <a:pt x="1268" y="98293"/>
                  <a:pt x="1245" y="98038"/>
                  <a:pt x="875" y="97831"/>
                </a:cubicBezTo>
                <a:cubicBezTo>
                  <a:pt x="483" y="97577"/>
                  <a:pt x="483" y="97484"/>
                  <a:pt x="1014" y="96653"/>
                </a:cubicBezTo>
                <a:cubicBezTo>
                  <a:pt x="1684" y="95637"/>
                  <a:pt x="1937" y="93328"/>
                  <a:pt x="1406" y="93189"/>
                </a:cubicBezTo>
                <a:cubicBezTo>
                  <a:pt x="922" y="93074"/>
                  <a:pt x="1014" y="92381"/>
                  <a:pt x="1568" y="91942"/>
                </a:cubicBezTo>
                <a:cubicBezTo>
                  <a:pt x="2215" y="91457"/>
                  <a:pt x="2538" y="88710"/>
                  <a:pt x="2007" y="88363"/>
                </a:cubicBezTo>
                <a:cubicBezTo>
                  <a:pt x="1499" y="88040"/>
                  <a:pt x="1545" y="87440"/>
                  <a:pt x="2099" y="87140"/>
                </a:cubicBezTo>
                <a:cubicBezTo>
                  <a:pt x="2653" y="86816"/>
                  <a:pt x="3000" y="83791"/>
                  <a:pt x="2492" y="83560"/>
                </a:cubicBezTo>
                <a:cubicBezTo>
                  <a:pt x="2053" y="83353"/>
                  <a:pt x="2122" y="82383"/>
                  <a:pt x="2561" y="82383"/>
                </a:cubicBezTo>
                <a:cubicBezTo>
                  <a:pt x="2769" y="82383"/>
                  <a:pt x="3023" y="82083"/>
                  <a:pt x="3115" y="81736"/>
                </a:cubicBezTo>
                <a:cubicBezTo>
                  <a:pt x="3392" y="80697"/>
                  <a:pt x="3323" y="78804"/>
                  <a:pt x="3023" y="78804"/>
                </a:cubicBezTo>
                <a:cubicBezTo>
                  <a:pt x="2607" y="78804"/>
                  <a:pt x="2699" y="77926"/>
                  <a:pt x="3161" y="77672"/>
                </a:cubicBezTo>
                <a:cubicBezTo>
                  <a:pt x="3692" y="77372"/>
                  <a:pt x="4085" y="74301"/>
                  <a:pt x="3623" y="74093"/>
                </a:cubicBezTo>
                <a:cubicBezTo>
                  <a:pt x="3254" y="73909"/>
                  <a:pt x="3207" y="72915"/>
                  <a:pt x="3577" y="72915"/>
                </a:cubicBezTo>
                <a:cubicBezTo>
                  <a:pt x="3923" y="72915"/>
                  <a:pt x="4085" y="72431"/>
                  <a:pt x="4293" y="70860"/>
                </a:cubicBezTo>
                <a:cubicBezTo>
                  <a:pt x="4431" y="69752"/>
                  <a:pt x="4385" y="69521"/>
                  <a:pt x="4016" y="69406"/>
                </a:cubicBezTo>
                <a:cubicBezTo>
                  <a:pt x="3531" y="69267"/>
                  <a:pt x="3669" y="68598"/>
                  <a:pt x="4270" y="68136"/>
                </a:cubicBezTo>
                <a:cubicBezTo>
                  <a:pt x="4454" y="67997"/>
                  <a:pt x="4708" y="67189"/>
                  <a:pt x="4824" y="66358"/>
                </a:cubicBezTo>
                <a:cubicBezTo>
                  <a:pt x="4985" y="65065"/>
                  <a:pt x="4939" y="64764"/>
                  <a:pt x="4570" y="64580"/>
                </a:cubicBezTo>
                <a:cubicBezTo>
                  <a:pt x="3993" y="64233"/>
                  <a:pt x="4039" y="63748"/>
                  <a:pt x="4662" y="63402"/>
                </a:cubicBezTo>
                <a:cubicBezTo>
                  <a:pt x="5078" y="63171"/>
                  <a:pt x="5216" y="62779"/>
                  <a:pt x="5309" y="61486"/>
                </a:cubicBezTo>
                <a:cubicBezTo>
                  <a:pt x="5401" y="60216"/>
                  <a:pt x="5355" y="59846"/>
                  <a:pt x="5055" y="59846"/>
                </a:cubicBezTo>
                <a:cubicBezTo>
                  <a:pt x="4824" y="59846"/>
                  <a:pt x="4685" y="59592"/>
                  <a:pt x="4685" y="59223"/>
                </a:cubicBezTo>
                <a:cubicBezTo>
                  <a:pt x="4685" y="58807"/>
                  <a:pt x="4824" y="58576"/>
                  <a:pt x="5078" y="58576"/>
                </a:cubicBezTo>
                <a:cubicBezTo>
                  <a:pt x="5286" y="58576"/>
                  <a:pt x="5516" y="58276"/>
                  <a:pt x="5632" y="57930"/>
                </a:cubicBezTo>
                <a:cubicBezTo>
                  <a:pt x="5886" y="56890"/>
                  <a:pt x="5840" y="54997"/>
                  <a:pt x="5540" y="54997"/>
                </a:cubicBezTo>
                <a:cubicBezTo>
                  <a:pt x="5378" y="54997"/>
                  <a:pt x="5262" y="54766"/>
                  <a:pt x="5262" y="54466"/>
                </a:cubicBezTo>
                <a:cubicBezTo>
                  <a:pt x="5262" y="54166"/>
                  <a:pt x="5424" y="53935"/>
                  <a:pt x="5632" y="53935"/>
                </a:cubicBezTo>
                <a:cubicBezTo>
                  <a:pt x="5886" y="53935"/>
                  <a:pt x="6071" y="53565"/>
                  <a:pt x="6186" y="52850"/>
                </a:cubicBezTo>
                <a:cubicBezTo>
                  <a:pt x="6417" y="51233"/>
                  <a:pt x="6394" y="50356"/>
                  <a:pt x="6094" y="50356"/>
                </a:cubicBezTo>
                <a:cubicBezTo>
                  <a:pt x="5932" y="50356"/>
                  <a:pt x="5816" y="50079"/>
                  <a:pt x="5816" y="49732"/>
                </a:cubicBezTo>
                <a:cubicBezTo>
                  <a:pt x="5816" y="49317"/>
                  <a:pt x="5955" y="49109"/>
                  <a:pt x="6209" y="49109"/>
                </a:cubicBezTo>
                <a:cubicBezTo>
                  <a:pt x="6463" y="49109"/>
                  <a:pt x="6625" y="48901"/>
                  <a:pt x="6648" y="48624"/>
                </a:cubicBezTo>
                <a:cubicBezTo>
                  <a:pt x="6648" y="48370"/>
                  <a:pt x="6717" y="47608"/>
                  <a:pt x="6809" y="46938"/>
                </a:cubicBezTo>
                <a:cubicBezTo>
                  <a:pt x="6948" y="45945"/>
                  <a:pt x="6879" y="45714"/>
                  <a:pt x="6509" y="45599"/>
                </a:cubicBezTo>
                <a:cubicBezTo>
                  <a:pt x="6001" y="45460"/>
                  <a:pt x="6163" y="44791"/>
                  <a:pt x="6786" y="44306"/>
                </a:cubicBezTo>
                <a:cubicBezTo>
                  <a:pt x="6994" y="44144"/>
                  <a:pt x="7179" y="43659"/>
                  <a:pt x="7202" y="43244"/>
                </a:cubicBezTo>
                <a:cubicBezTo>
                  <a:pt x="7225" y="42805"/>
                  <a:pt x="7271" y="42159"/>
                  <a:pt x="7340" y="41789"/>
                </a:cubicBezTo>
                <a:cubicBezTo>
                  <a:pt x="7410" y="41396"/>
                  <a:pt x="7294" y="41027"/>
                  <a:pt x="7040" y="40865"/>
                </a:cubicBezTo>
                <a:cubicBezTo>
                  <a:pt x="6486" y="40519"/>
                  <a:pt x="6532" y="39942"/>
                  <a:pt x="7156" y="39595"/>
                </a:cubicBezTo>
                <a:cubicBezTo>
                  <a:pt x="7848" y="39203"/>
                  <a:pt x="8241" y="36039"/>
                  <a:pt x="7594" y="36039"/>
                </a:cubicBezTo>
                <a:cubicBezTo>
                  <a:pt x="7340" y="36039"/>
                  <a:pt x="7179" y="35832"/>
                  <a:pt x="7179" y="35508"/>
                </a:cubicBezTo>
                <a:cubicBezTo>
                  <a:pt x="7179" y="35185"/>
                  <a:pt x="7340" y="34977"/>
                  <a:pt x="7571" y="34977"/>
                </a:cubicBezTo>
                <a:cubicBezTo>
                  <a:pt x="7779" y="34977"/>
                  <a:pt x="8010" y="34769"/>
                  <a:pt x="8103" y="34515"/>
                </a:cubicBezTo>
                <a:cubicBezTo>
                  <a:pt x="8379" y="33730"/>
                  <a:pt x="8287" y="31444"/>
                  <a:pt x="8010" y="31283"/>
                </a:cubicBezTo>
                <a:cubicBezTo>
                  <a:pt x="7571" y="31075"/>
                  <a:pt x="7687" y="30128"/>
                  <a:pt x="8149" y="30128"/>
                </a:cubicBezTo>
                <a:cubicBezTo>
                  <a:pt x="8379" y="30128"/>
                  <a:pt x="8564" y="30013"/>
                  <a:pt x="8587" y="29874"/>
                </a:cubicBezTo>
                <a:cubicBezTo>
                  <a:pt x="8587" y="29736"/>
                  <a:pt x="8703" y="28950"/>
                  <a:pt x="8818" y="28165"/>
                </a:cubicBezTo>
                <a:cubicBezTo>
                  <a:pt x="8980" y="27057"/>
                  <a:pt x="8934" y="26687"/>
                  <a:pt x="8657" y="26618"/>
                </a:cubicBezTo>
                <a:cubicBezTo>
                  <a:pt x="8149" y="26480"/>
                  <a:pt x="8195" y="25695"/>
                  <a:pt x="8749" y="25394"/>
                </a:cubicBezTo>
                <a:cubicBezTo>
                  <a:pt x="9303" y="25094"/>
                  <a:pt x="9649" y="22069"/>
                  <a:pt x="9142" y="21838"/>
                </a:cubicBezTo>
                <a:cubicBezTo>
                  <a:pt x="8703" y="21631"/>
                  <a:pt x="8772" y="20661"/>
                  <a:pt x="9211" y="20661"/>
                </a:cubicBezTo>
                <a:cubicBezTo>
                  <a:pt x="9419" y="20661"/>
                  <a:pt x="9673" y="20361"/>
                  <a:pt x="9765" y="19991"/>
                </a:cubicBezTo>
                <a:cubicBezTo>
                  <a:pt x="10042" y="18929"/>
                  <a:pt x="9973" y="17082"/>
                  <a:pt x="9649" y="17082"/>
                </a:cubicBezTo>
                <a:cubicBezTo>
                  <a:pt x="9303" y="17082"/>
                  <a:pt x="9603" y="12648"/>
                  <a:pt x="10527" y="4174"/>
                </a:cubicBezTo>
                <a:lnTo>
                  <a:pt x="10873" y="849"/>
                </a:lnTo>
                <a:lnTo>
                  <a:pt x="13228" y="803"/>
                </a:lnTo>
                <a:cubicBezTo>
                  <a:pt x="16692" y="733"/>
                  <a:pt x="18216" y="803"/>
                  <a:pt x="18631" y="1080"/>
                </a:cubicBezTo>
                <a:cubicBezTo>
                  <a:pt x="19185" y="1426"/>
                  <a:pt x="22903" y="1149"/>
                  <a:pt x="23203" y="733"/>
                </a:cubicBezTo>
                <a:cubicBezTo>
                  <a:pt x="23503" y="318"/>
                  <a:pt x="24496" y="341"/>
                  <a:pt x="24912" y="756"/>
                </a:cubicBezTo>
                <a:cubicBezTo>
                  <a:pt x="25189" y="1057"/>
                  <a:pt x="25558" y="1080"/>
                  <a:pt x="27221" y="941"/>
                </a:cubicBezTo>
                <a:cubicBezTo>
                  <a:pt x="28537" y="849"/>
                  <a:pt x="29276" y="687"/>
                  <a:pt x="29368" y="502"/>
                </a:cubicBezTo>
                <a:cubicBezTo>
                  <a:pt x="29576" y="110"/>
                  <a:pt x="30499" y="133"/>
                  <a:pt x="31031" y="549"/>
                </a:cubicBezTo>
                <a:cubicBezTo>
                  <a:pt x="31654" y="1033"/>
                  <a:pt x="35441" y="872"/>
                  <a:pt x="35810" y="341"/>
                </a:cubicBezTo>
                <a:cubicBezTo>
                  <a:pt x="36133" y="-98"/>
                  <a:pt x="37034" y="-121"/>
                  <a:pt x="37242" y="318"/>
                </a:cubicBezTo>
                <a:cubicBezTo>
                  <a:pt x="37473" y="756"/>
                  <a:pt x="41051" y="756"/>
                  <a:pt x="41629" y="318"/>
                </a:cubicBezTo>
                <a:cubicBezTo>
                  <a:pt x="42160" y="-98"/>
                  <a:pt x="43107" y="-75"/>
                  <a:pt x="43637" y="318"/>
                </a:cubicBezTo>
                <a:cubicBezTo>
                  <a:pt x="44215" y="756"/>
                  <a:pt x="47840" y="710"/>
                  <a:pt x="48048" y="295"/>
                </a:cubicBezTo>
                <a:cubicBezTo>
                  <a:pt x="48232" y="-52"/>
                  <a:pt x="49410" y="-75"/>
                  <a:pt x="49572" y="272"/>
                </a:cubicBezTo>
                <a:cubicBezTo>
                  <a:pt x="49641" y="433"/>
                  <a:pt x="50403" y="595"/>
                  <a:pt x="51442" y="641"/>
                </a:cubicBezTo>
                <a:cubicBezTo>
                  <a:pt x="52573" y="710"/>
                  <a:pt x="53197" y="826"/>
                  <a:pt x="53151" y="1010"/>
                </a:cubicBezTo>
                <a:cubicBezTo>
                  <a:pt x="53104" y="1149"/>
                  <a:pt x="53266" y="1357"/>
                  <a:pt x="53497" y="1495"/>
                </a:cubicBezTo>
                <a:cubicBezTo>
                  <a:pt x="53959" y="1796"/>
                  <a:pt x="54028" y="2373"/>
                  <a:pt x="53635" y="2673"/>
                </a:cubicBezTo>
                <a:cubicBezTo>
                  <a:pt x="53081" y="3089"/>
                  <a:pt x="52596" y="5998"/>
                  <a:pt x="53058" y="6229"/>
                </a:cubicBezTo>
                <a:cubicBezTo>
                  <a:pt x="53451" y="6414"/>
                  <a:pt x="53427" y="7337"/>
                  <a:pt x="53012" y="7453"/>
                </a:cubicBezTo>
                <a:cubicBezTo>
                  <a:pt x="52596" y="7545"/>
                  <a:pt x="52412" y="10893"/>
                  <a:pt x="52804" y="11078"/>
                </a:cubicBezTo>
                <a:cubicBezTo>
                  <a:pt x="53197" y="11263"/>
                  <a:pt x="53104" y="11748"/>
                  <a:pt x="52642" y="12117"/>
                </a:cubicBezTo>
                <a:cubicBezTo>
                  <a:pt x="52088" y="12533"/>
                  <a:pt x="51742" y="15465"/>
                  <a:pt x="52204" y="15696"/>
                </a:cubicBezTo>
                <a:cubicBezTo>
                  <a:pt x="52642" y="15904"/>
                  <a:pt x="52596" y="16643"/>
                  <a:pt x="52134" y="16989"/>
                </a:cubicBezTo>
                <a:cubicBezTo>
                  <a:pt x="51650" y="17359"/>
                  <a:pt x="51257" y="20222"/>
                  <a:pt x="51673" y="20522"/>
                </a:cubicBezTo>
                <a:cubicBezTo>
                  <a:pt x="52088" y="20846"/>
                  <a:pt x="52019" y="21492"/>
                  <a:pt x="51557" y="21861"/>
                </a:cubicBezTo>
                <a:cubicBezTo>
                  <a:pt x="51073" y="22231"/>
                  <a:pt x="50957" y="25187"/>
                  <a:pt x="51419" y="25417"/>
                </a:cubicBezTo>
                <a:cubicBezTo>
                  <a:pt x="51834" y="25625"/>
                  <a:pt x="51742" y="26318"/>
                  <a:pt x="51257" y="26526"/>
                </a:cubicBezTo>
                <a:cubicBezTo>
                  <a:pt x="50911" y="26664"/>
                  <a:pt x="50795" y="27057"/>
                  <a:pt x="50795" y="28281"/>
                </a:cubicBezTo>
                <a:cubicBezTo>
                  <a:pt x="50772" y="29135"/>
                  <a:pt x="50888" y="30105"/>
                  <a:pt x="51003" y="30428"/>
                </a:cubicBezTo>
                <a:cubicBezTo>
                  <a:pt x="51165" y="30844"/>
                  <a:pt x="51095" y="31075"/>
                  <a:pt x="50795" y="31260"/>
                </a:cubicBezTo>
                <a:cubicBezTo>
                  <a:pt x="50172" y="31629"/>
                  <a:pt x="49987" y="34192"/>
                  <a:pt x="50518" y="34769"/>
                </a:cubicBezTo>
                <a:cubicBezTo>
                  <a:pt x="50865" y="35162"/>
                  <a:pt x="50865" y="35277"/>
                  <a:pt x="50449" y="35785"/>
                </a:cubicBezTo>
                <a:cubicBezTo>
                  <a:pt x="49849" y="36478"/>
                  <a:pt x="49502" y="39618"/>
                  <a:pt x="50010" y="39618"/>
                </a:cubicBezTo>
                <a:cubicBezTo>
                  <a:pt x="50472" y="39618"/>
                  <a:pt x="50403" y="40681"/>
                  <a:pt x="49941" y="40819"/>
                </a:cubicBezTo>
                <a:cubicBezTo>
                  <a:pt x="49433" y="40981"/>
                  <a:pt x="49017" y="43983"/>
                  <a:pt x="49479" y="44329"/>
                </a:cubicBezTo>
                <a:cubicBezTo>
                  <a:pt x="49918" y="44652"/>
                  <a:pt x="49872" y="45322"/>
                  <a:pt x="49410" y="45599"/>
                </a:cubicBezTo>
                <a:cubicBezTo>
                  <a:pt x="48879" y="45922"/>
                  <a:pt x="48671" y="49109"/>
                  <a:pt x="49179" y="49109"/>
                </a:cubicBezTo>
                <a:cubicBezTo>
                  <a:pt x="49664" y="49109"/>
                  <a:pt x="49618" y="49663"/>
                  <a:pt x="49087" y="50286"/>
                </a:cubicBezTo>
                <a:cubicBezTo>
                  <a:pt x="48533" y="50933"/>
                  <a:pt x="48232" y="53611"/>
                  <a:pt x="48671" y="53842"/>
                </a:cubicBezTo>
                <a:cubicBezTo>
                  <a:pt x="49110" y="54050"/>
                  <a:pt x="49064" y="54766"/>
                  <a:pt x="48579" y="55136"/>
                </a:cubicBezTo>
                <a:cubicBezTo>
                  <a:pt x="48348" y="55320"/>
                  <a:pt x="48163" y="55805"/>
                  <a:pt x="48140" y="56244"/>
                </a:cubicBezTo>
                <a:cubicBezTo>
                  <a:pt x="48117" y="56660"/>
                  <a:pt x="48071" y="57306"/>
                  <a:pt x="48002" y="57676"/>
                </a:cubicBezTo>
                <a:cubicBezTo>
                  <a:pt x="47955" y="58045"/>
                  <a:pt x="48025" y="58414"/>
                  <a:pt x="48163" y="58484"/>
                </a:cubicBezTo>
                <a:cubicBezTo>
                  <a:pt x="48556" y="58668"/>
                  <a:pt x="48486" y="59477"/>
                  <a:pt x="48002" y="59938"/>
                </a:cubicBezTo>
                <a:cubicBezTo>
                  <a:pt x="47540" y="60423"/>
                  <a:pt x="47424" y="63125"/>
                  <a:pt x="47863" y="63333"/>
                </a:cubicBezTo>
                <a:cubicBezTo>
                  <a:pt x="48279" y="63517"/>
                  <a:pt x="48186" y="64303"/>
                  <a:pt x="47748" y="64580"/>
                </a:cubicBezTo>
                <a:cubicBezTo>
                  <a:pt x="47240" y="64880"/>
                  <a:pt x="46847" y="67743"/>
                  <a:pt x="47286" y="67951"/>
                </a:cubicBezTo>
                <a:cubicBezTo>
                  <a:pt x="47702" y="68159"/>
                  <a:pt x="47678" y="68828"/>
                  <a:pt x="47216" y="69383"/>
                </a:cubicBezTo>
                <a:cubicBezTo>
                  <a:pt x="47008" y="69660"/>
                  <a:pt x="46778" y="70491"/>
                  <a:pt x="46709" y="71276"/>
                </a:cubicBezTo>
                <a:cubicBezTo>
                  <a:pt x="46593" y="72454"/>
                  <a:pt x="46662" y="72731"/>
                  <a:pt x="47008" y="72892"/>
                </a:cubicBezTo>
                <a:cubicBezTo>
                  <a:pt x="47401" y="73054"/>
                  <a:pt x="47401" y="73193"/>
                  <a:pt x="46847" y="74024"/>
                </a:cubicBezTo>
                <a:cubicBezTo>
                  <a:pt x="46201" y="75017"/>
                  <a:pt x="45993" y="77395"/>
                  <a:pt x="46524" y="77649"/>
                </a:cubicBezTo>
                <a:cubicBezTo>
                  <a:pt x="46916" y="77834"/>
                  <a:pt x="46847" y="78619"/>
                  <a:pt x="46408" y="78896"/>
                </a:cubicBezTo>
                <a:cubicBezTo>
                  <a:pt x="45923" y="79173"/>
                  <a:pt x="45531" y="82083"/>
                  <a:pt x="45947" y="82290"/>
                </a:cubicBezTo>
                <a:cubicBezTo>
                  <a:pt x="46362" y="82475"/>
                  <a:pt x="46293" y="83075"/>
                  <a:pt x="45831" y="83791"/>
                </a:cubicBezTo>
                <a:cubicBezTo>
                  <a:pt x="45369" y="84461"/>
                  <a:pt x="45277" y="86932"/>
                  <a:pt x="45693" y="87140"/>
                </a:cubicBezTo>
                <a:cubicBezTo>
                  <a:pt x="46108" y="87324"/>
                  <a:pt x="46016" y="88109"/>
                  <a:pt x="45577" y="88363"/>
                </a:cubicBezTo>
                <a:cubicBezTo>
                  <a:pt x="45069" y="88664"/>
                  <a:pt x="44654" y="91873"/>
                  <a:pt x="45115" y="91873"/>
                </a:cubicBezTo>
                <a:cubicBezTo>
                  <a:pt x="45554" y="91873"/>
                  <a:pt x="45508" y="92520"/>
                  <a:pt x="45046" y="93259"/>
                </a:cubicBezTo>
                <a:cubicBezTo>
                  <a:pt x="44538" y="94044"/>
                  <a:pt x="44400" y="96561"/>
                  <a:pt x="44838" y="96676"/>
                </a:cubicBezTo>
                <a:cubicBezTo>
                  <a:pt x="45300" y="96792"/>
                  <a:pt x="45254" y="97577"/>
                  <a:pt x="44746" y="97854"/>
                </a:cubicBezTo>
                <a:cubicBezTo>
                  <a:pt x="44215" y="98154"/>
                  <a:pt x="43799" y="101363"/>
                  <a:pt x="44307" y="101363"/>
                </a:cubicBezTo>
                <a:cubicBezTo>
                  <a:pt x="44469" y="101363"/>
                  <a:pt x="44607" y="101594"/>
                  <a:pt x="44607" y="101895"/>
                </a:cubicBezTo>
                <a:cubicBezTo>
                  <a:pt x="44607" y="102703"/>
                  <a:pt x="42645" y="103857"/>
                  <a:pt x="41236" y="103880"/>
                </a:cubicBezTo>
                <a:cubicBezTo>
                  <a:pt x="40821" y="103880"/>
                  <a:pt x="40405" y="104042"/>
                  <a:pt x="40313" y="104204"/>
                </a:cubicBezTo>
                <a:cubicBezTo>
                  <a:pt x="40128" y="104550"/>
                  <a:pt x="38558" y="104642"/>
                  <a:pt x="38558" y="104319"/>
                </a:cubicBezTo>
                <a:cubicBezTo>
                  <a:pt x="38558" y="104204"/>
                  <a:pt x="37611" y="104111"/>
                  <a:pt x="36226" y="104111"/>
                </a:cubicBezTo>
                <a:cubicBezTo>
                  <a:pt x="34864" y="104111"/>
                  <a:pt x="33894" y="104204"/>
                  <a:pt x="33894" y="104319"/>
                </a:cubicBezTo>
                <a:cubicBezTo>
                  <a:pt x="33894" y="104435"/>
                  <a:pt x="33593" y="104527"/>
                  <a:pt x="33224" y="104527"/>
                </a:cubicBezTo>
                <a:cubicBezTo>
                  <a:pt x="32855" y="104527"/>
                  <a:pt x="32485" y="104435"/>
                  <a:pt x="32393" y="104319"/>
                </a:cubicBezTo>
                <a:cubicBezTo>
                  <a:pt x="32300" y="104204"/>
                  <a:pt x="31238" y="104111"/>
                  <a:pt x="30061" y="104111"/>
                </a:cubicBezTo>
                <a:cubicBezTo>
                  <a:pt x="28860" y="104111"/>
                  <a:pt x="27798" y="104204"/>
                  <a:pt x="27706" y="104319"/>
                </a:cubicBezTo>
                <a:cubicBezTo>
                  <a:pt x="27475" y="104619"/>
                  <a:pt x="26274" y="104573"/>
                  <a:pt x="26136" y="104273"/>
                </a:cubicBezTo>
                <a:cubicBezTo>
                  <a:pt x="26066" y="104111"/>
                  <a:pt x="25235" y="103973"/>
                  <a:pt x="23873" y="103927"/>
                </a:cubicBezTo>
                <a:cubicBezTo>
                  <a:pt x="22118" y="103857"/>
                  <a:pt x="21679" y="103904"/>
                  <a:pt x="21472" y="104181"/>
                </a:cubicBezTo>
                <a:cubicBezTo>
                  <a:pt x="21171" y="104619"/>
                  <a:pt x="20409" y="104619"/>
                  <a:pt x="19878" y="104204"/>
                </a:cubicBezTo>
                <a:close/>
                <a:moveTo>
                  <a:pt x="11012" y="7776"/>
                </a:moveTo>
                <a:cubicBezTo>
                  <a:pt x="10804" y="7614"/>
                  <a:pt x="10781" y="7707"/>
                  <a:pt x="10896" y="8053"/>
                </a:cubicBezTo>
                <a:cubicBezTo>
                  <a:pt x="10989" y="8330"/>
                  <a:pt x="11127" y="8423"/>
                  <a:pt x="11196" y="8284"/>
                </a:cubicBezTo>
                <a:cubicBezTo>
                  <a:pt x="11266" y="8122"/>
                  <a:pt x="11173" y="7892"/>
                  <a:pt x="11035" y="7776"/>
                </a:cubicBezTo>
                <a:close/>
                <a:moveTo>
                  <a:pt x="10781" y="6645"/>
                </a:moveTo>
                <a:cubicBezTo>
                  <a:pt x="10873" y="6483"/>
                  <a:pt x="10827" y="6344"/>
                  <a:pt x="10665" y="6344"/>
                </a:cubicBezTo>
                <a:cubicBezTo>
                  <a:pt x="10527" y="6344"/>
                  <a:pt x="10411" y="6483"/>
                  <a:pt x="10411" y="6645"/>
                </a:cubicBezTo>
                <a:cubicBezTo>
                  <a:pt x="10411" y="6852"/>
                  <a:pt x="10458" y="6968"/>
                  <a:pt x="10527" y="6968"/>
                </a:cubicBezTo>
                <a:cubicBezTo>
                  <a:pt x="10596" y="6968"/>
                  <a:pt x="10712" y="6829"/>
                  <a:pt x="10781" y="6645"/>
                </a:cubicBezTo>
                <a:close/>
                <a:moveTo>
                  <a:pt x="11427" y="5675"/>
                </a:moveTo>
                <a:cubicBezTo>
                  <a:pt x="11335" y="5513"/>
                  <a:pt x="11266" y="5559"/>
                  <a:pt x="11266" y="5790"/>
                </a:cubicBezTo>
                <a:cubicBezTo>
                  <a:pt x="11243" y="6021"/>
                  <a:pt x="11312" y="6137"/>
                  <a:pt x="11404" y="6067"/>
                </a:cubicBezTo>
                <a:cubicBezTo>
                  <a:pt x="11497" y="5998"/>
                  <a:pt x="11497" y="5813"/>
                  <a:pt x="11427" y="5652"/>
                </a:cubicBezTo>
                <a:close/>
                <a:moveTo>
                  <a:pt x="11704" y="3966"/>
                </a:moveTo>
                <a:cubicBezTo>
                  <a:pt x="11635" y="3828"/>
                  <a:pt x="11566" y="3943"/>
                  <a:pt x="11566" y="4243"/>
                </a:cubicBezTo>
                <a:cubicBezTo>
                  <a:pt x="11566" y="4520"/>
                  <a:pt x="11635" y="4636"/>
                  <a:pt x="11704" y="4497"/>
                </a:cubicBezTo>
                <a:cubicBezTo>
                  <a:pt x="11774" y="4359"/>
                  <a:pt x="11774" y="4105"/>
                  <a:pt x="11704" y="3966"/>
                </a:cubicBezTo>
                <a:close/>
                <a:moveTo>
                  <a:pt x="11635" y="1588"/>
                </a:moveTo>
                <a:cubicBezTo>
                  <a:pt x="11728" y="1403"/>
                  <a:pt x="11681" y="1311"/>
                  <a:pt x="11520" y="1380"/>
                </a:cubicBezTo>
                <a:cubicBezTo>
                  <a:pt x="11381" y="1449"/>
                  <a:pt x="11243" y="1588"/>
                  <a:pt x="11243" y="1703"/>
                </a:cubicBezTo>
                <a:cubicBezTo>
                  <a:pt x="11243" y="2003"/>
                  <a:pt x="11450" y="1934"/>
                  <a:pt x="11612" y="1565"/>
                </a:cubicBezTo>
                <a:close/>
                <a:moveTo>
                  <a:pt x="14683" y="1518"/>
                </a:moveTo>
                <a:cubicBezTo>
                  <a:pt x="15699" y="1357"/>
                  <a:pt x="15630" y="1334"/>
                  <a:pt x="13921" y="1311"/>
                </a:cubicBezTo>
                <a:cubicBezTo>
                  <a:pt x="12720" y="1311"/>
                  <a:pt x="12097" y="1357"/>
                  <a:pt x="12212" y="1495"/>
                </a:cubicBezTo>
                <a:cubicBezTo>
                  <a:pt x="12420" y="1749"/>
                  <a:pt x="13159" y="1749"/>
                  <a:pt x="14683" y="1495"/>
                </a:cubicBezTo>
                <a:close/>
              </a:path>
            </a:pathLst>
          </a:custGeom>
          <a:solidFill>
            <a:srgbClr val="B3B3B3"/>
          </a:solidFill>
          <a:ln w="241" cap="flat">
            <a:solidFill>
              <a:srgbClr val="B3B3B3"/>
            </a:solidFill>
            <a:custDash>
              <a:ds d="781" sp="2344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6" name="フリーフォーム: 図形 165">
            <a:extLst>
              <a:ext uri="{FF2B5EF4-FFF2-40B4-BE49-F238E27FC236}">
                <a16:creationId xmlns:a16="http://schemas.microsoft.com/office/drawing/2014/main" id="{0769F2A0-1FA4-ED1C-9963-9E28060A583D}"/>
              </a:ext>
            </a:extLst>
          </p:cNvPr>
          <p:cNvSpPr/>
          <p:nvPr/>
        </p:nvSpPr>
        <p:spPr>
          <a:xfrm>
            <a:off x="6606906" y="2530833"/>
            <a:ext cx="4573" cy="1342"/>
          </a:xfrm>
          <a:custGeom>
            <a:avLst/>
            <a:gdLst>
              <a:gd name="connsiteX0" fmla="*/ 2009 w 4573"/>
              <a:gd name="connsiteY0" fmla="*/ 1224 h 1342"/>
              <a:gd name="connsiteX1" fmla="*/ 0 w 4573"/>
              <a:gd name="connsiteY1" fmla="*/ 1154 h 1342"/>
              <a:gd name="connsiteX2" fmla="*/ 0 w 4573"/>
              <a:gd name="connsiteY2" fmla="*/ 462 h 1342"/>
              <a:gd name="connsiteX3" fmla="*/ 208 w 4573"/>
              <a:gd name="connsiteY3" fmla="*/ 46 h 1342"/>
              <a:gd name="connsiteX4" fmla="*/ 2124 w 4573"/>
              <a:gd name="connsiteY4" fmla="*/ 439 h 1342"/>
              <a:gd name="connsiteX5" fmla="*/ 4295 w 4573"/>
              <a:gd name="connsiteY5" fmla="*/ 970 h 1342"/>
              <a:gd name="connsiteX6" fmla="*/ 4364 w 4573"/>
              <a:gd name="connsiteY6" fmla="*/ 1339 h 1342"/>
              <a:gd name="connsiteX7" fmla="*/ 1986 w 4573"/>
              <a:gd name="connsiteY7" fmla="*/ 1224 h 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3" h="1342">
                <a:moveTo>
                  <a:pt x="2009" y="1224"/>
                </a:moveTo>
                <a:lnTo>
                  <a:pt x="0" y="1154"/>
                </a:lnTo>
                <a:lnTo>
                  <a:pt x="0" y="462"/>
                </a:lnTo>
                <a:cubicBezTo>
                  <a:pt x="23" y="92"/>
                  <a:pt x="92" y="-93"/>
                  <a:pt x="208" y="46"/>
                </a:cubicBezTo>
                <a:cubicBezTo>
                  <a:pt x="323" y="185"/>
                  <a:pt x="1201" y="346"/>
                  <a:pt x="2124" y="439"/>
                </a:cubicBezTo>
                <a:cubicBezTo>
                  <a:pt x="3256" y="531"/>
                  <a:pt x="3995" y="716"/>
                  <a:pt x="4295" y="970"/>
                </a:cubicBezTo>
                <a:cubicBezTo>
                  <a:pt x="4641" y="1270"/>
                  <a:pt x="4664" y="1362"/>
                  <a:pt x="4364" y="1339"/>
                </a:cubicBezTo>
                <a:cubicBezTo>
                  <a:pt x="4156" y="1316"/>
                  <a:pt x="3071" y="1270"/>
                  <a:pt x="1986" y="1224"/>
                </a:cubicBezTo>
                <a:close/>
              </a:path>
            </a:pathLst>
          </a:custGeom>
          <a:solidFill>
            <a:srgbClr val="B3B3B3"/>
          </a:solidFill>
          <a:ln w="241" cap="flat">
            <a:solidFill>
              <a:srgbClr val="B3B3B3"/>
            </a:solidFill>
            <a:custDash>
              <a:ds d="781" sp="2344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7" name="フリーフォーム: 図形 166">
            <a:extLst>
              <a:ext uri="{FF2B5EF4-FFF2-40B4-BE49-F238E27FC236}">
                <a16:creationId xmlns:a16="http://schemas.microsoft.com/office/drawing/2014/main" id="{4B3D0CB6-2368-4759-5212-F37046190C08}"/>
              </a:ext>
            </a:extLst>
          </p:cNvPr>
          <p:cNvSpPr/>
          <p:nvPr/>
        </p:nvSpPr>
        <p:spPr>
          <a:xfrm>
            <a:off x="6606760" y="2428118"/>
            <a:ext cx="53617" cy="104469"/>
          </a:xfrm>
          <a:custGeom>
            <a:avLst/>
            <a:gdLst>
              <a:gd name="connsiteX0" fmla="*/ 19333 w 53617"/>
              <a:gd name="connsiteY0" fmla="*/ 104215 h 104469"/>
              <a:gd name="connsiteX1" fmla="*/ 15131 w 53617"/>
              <a:gd name="connsiteY1" fmla="*/ 104077 h 104469"/>
              <a:gd name="connsiteX2" fmla="*/ 13215 w 53617"/>
              <a:gd name="connsiteY2" fmla="*/ 103984 h 104469"/>
              <a:gd name="connsiteX3" fmla="*/ 8804 w 53617"/>
              <a:gd name="connsiteY3" fmla="*/ 103892 h 104469"/>
              <a:gd name="connsiteX4" fmla="*/ 7050 w 53617"/>
              <a:gd name="connsiteY4" fmla="*/ 103730 h 104469"/>
              <a:gd name="connsiteX5" fmla="*/ 6103 w 53617"/>
              <a:gd name="connsiteY5" fmla="*/ 103661 h 104469"/>
              <a:gd name="connsiteX6" fmla="*/ 1069 w 53617"/>
              <a:gd name="connsiteY6" fmla="*/ 103915 h 104469"/>
              <a:gd name="connsiteX7" fmla="*/ 53 w 53617"/>
              <a:gd name="connsiteY7" fmla="*/ 102876 h 104469"/>
              <a:gd name="connsiteX8" fmla="*/ 284 w 53617"/>
              <a:gd name="connsiteY8" fmla="*/ 101213 h 104469"/>
              <a:gd name="connsiteX9" fmla="*/ 746 w 53617"/>
              <a:gd name="connsiteY9" fmla="*/ 97773 h 104469"/>
              <a:gd name="connsiteX10" fmla="*/ 931 w 53617"/>
              <a:gd name="connsiteY10" fmla="*/ 96433 h 104469"/>
              <a:gd name="connsiteX11" fmla="*/ 1254 w 53617"/>
              <a:gd name="connsiteY11" fmla="*/ 93155 h 104469"/>
              <a:gd name="connsiteX12" fmla="*/ 1416 w 53617"/>
              <a:gd name="connsiteY12" fmla="*/ 91908 h 104469"/>
              <a:gd name="connsiteX13" fmla="*/ 1831 w 53617"/>
              <a:gd name="connsiteY13" fmla="*/ 88421 h 104469"/>
              <a:gd name="connsiteX14" fmla="*/ 1831 w 53617"/>
              <a:gd name="connsiteY14" fmla="*/ 87197 h 104469"/>
              <a:gd name="connsiteX15" fmla="*/ 2524 w 53617"/>
              <a:gd name="connsiteY15" fmla="*/ 84980 h 104469"/>
              <a:gd name="connsiteX16" fmla="*/ 2385 w 53617"/>
              <a:gd name="connsiteY16" fmla="*/ 83664 h 104469"/>
              <a:gd name="connsiteX17" fmla="*/ 2455 w 53617"/>
              <a:gd name="connsiteY17" fmla="*/ 82325 h 104469"/>
              <a:gd name="connsiteX18" fmla="*/ 2940 w 53617"/>
              <a:gd name="connsiteY18" fmla="*/ 79000 h 104469"/>
              <a:gd name="connsiteX19" fmla="*/ 2870 w 53617"/>
              <a:gd name="connsiteY19" fmla="*/ 77776 h 104469"/>
              <a:gd name="connsiteX20" fmla="*/ 3586 w 53617"/>
              <a:gd name="connsiteY20" fmla="*/ 75328 h 104469"/>
              <a:gd name="connsiteX21" fmla="*/ 3424 w 53617"/>
              <a:gd name="connsiteY21" fmla="*/ 74174 h 104469"/>
              <a:gd name="connsiteX22" fmla="*/ 3586 w 53617"/>
              <a:gd name="connsiteY22" fmla="*/ 72788 h 104469"/>
              <a:gd name="connsiteX23" fmla="*/ 4048 w 53617"/>
              <a:gd name="connsiteY23" fmla="*/ 71703 h 104469"/>
              <a:gd name="connsiteX24" fmla="*/ 4140 w 53617"/>
              <a:gd name="connsiteY24" fmla="*/ 70294 h 104469"/>
              <a:gd name="connsiteX25" fmla="*/ 3748 w 53617"/>
              <a:gd name="connsiteY25" fmla="*/ 69417 h 104469"/>
              <a:gd name="connsiteX26" fmla="*/ 3909 w 53617"/>
              <a:gd name="connsiteY26" fmla="*/ 68239 h 104469"/>
              <a:gd name="connsiteX27" fmla="*/ 4348 w 53617"/>
              <a:gd name="connsiteY27" fmla="*/ 64683 h 104469"/>
              <a:gd name="connsiteX28" fmla="*/ 4533 w 53617"/>
              <a:gd name="connsiteY28" fmla="*/ 63298 h 104469"/>
              <a:gd name="connsiteX29" fmla="*/ 5087 w 53617"/>
              <a:gd name="connsiteY29" fmla="*/ 61312 h 104469"/>
              <a:gd name="connsiteX30" fmla="*/ 4810 w 53617"/>
              <a:gd name="connsiteY30" fmla="*/ 59857 h 104469"/>
              <a:gd name="connsiteX31" fmla="*/ 4995 w 53617"/>
              <a:gd name="connsiteY31" fmla="*/ 58495 h 104469"/>
              <a:gd name="connsiteX32" fmla="*/ 5456 w 53617"/>
              <a:gd name="connsiteY32" fmla="*/ 56786 h 104469"/>
              <a:gd name="connsiteX33" fmla="*/ 5226 w 53617"/>
              <a:gd name="connsiteY33" fmla="*/ 54708 h 104469"/>
              <a:gd name="connsiteX34" fmla="*/ 5456 w 53617"/>
              <a:gd name="connsiteY34" fmla="*/ 53854 h 104469"/>
              <a:gd name="connsiteX35" fmla="*/ 6034 w 53617"/>
              <a:gd name="connsiteY35" fmla="*/ 51983 h 104469"/>
              <a:gd name="connsiteX36" fmla="*/ 5895 w 53617"/>
              <a:gd name="connsiteY36" fmla="*/ 50390 h 104469"/>
              <a:gd name="connsiteX37" fmla="*/ 6011 w 53617"/>
              <a:gd name="connsiteY37" fmla="*/ 49028 h 104469"/>
              <a:gd name="connsiteX38" fmla="*/ 6542 w 53617"/>
              <a:gd name="connsiteY38" fmla="*/ 47273 h 104469"/>
              <a:gd name="connsiteX39" fmla="*/ 6218 w 53617"/>
              <a:gd name="connsiteY39" fmla="*/ 45541 h 104469"/>
              <a:gd name="connsiteX40" fmla="*/ 6380 w 53617"/>
              <a:gd name="connsiteY40" fmla="*/ 44502 h 104469"/>
              <a:gd name="connsiteX41" fmla="*/ 6980 w 53617"/>
              <a:gd name="connsiteY41" fmla="*/ 42285 h 104469"/>
              <a:gd name="connsiteX42" fmla="*/ 6703 w 53617"/>
              <a:gd name="connsiteY42" fmla="*/ 40900 h 104469"/>
              <a:gd name="connsiteX43" fmla="*/ 6911 w 53617"/>
              <a:gd name="connsiteY43" fmla="*/ 39584 h 104469"/>
              <a:gd name="connsiteX44" fmla="*/ 7304 w 53617"/>
              <a:gd name="connsiteY44" fmla="*/ 36051 h 104469"/>
              <a:gd name="connsiteX45" fmla="*/ 7465 w 53617"/>
              <a:gd name="connsiteY45" fmla="*/ 34896 h 104469"/>
              <a:gd name="connsiteX46" fmla="*/ 7858 w 53617"/>
              <a:gd name="connsiteY46" fmla="*/ 31571 h 104469"/>
              <a:gd name="connsiteX47" fmla="*/ 7973 w 53617"/>
              <a:gd name="connsiteY47" fmla="*/ 30070 h 104469"/>
              <a:gd name="connsiteX48" fmla="*/ 8412 w 53617"/>
              <a:gd name="connsiteY48" fmla="*/ 26583 h 104469"/>
              <a:gd name="connsiteX49" fmla="*/ 8504 w 53617"/>
              <a:gd name="connsiteY49" fmla="*/ 25360 h 104469"/>
              <a:gd name="connsiteX50" fmla="*/ 8781 w 53617"/>
              <a:gd name="connsiteY50" fmla="*/ 21457 h 104469"/>
              <a:gd name="connsiteX51" fmla="*/ 9058 w 53617"/>
              <a:gd name="connsiteY51" fmla="*/ 20580 h 104469"/>
              <a:gd name="connsiteX52" fmla="*/ 9636 w 53617"/>
              <a:gd name="connsiteY52" fmla="*/ 18709 h 104469"/>
              <a:gd name="connsiteX53" fmla="*/ 9428 w 53617"/>
              <a:gd name="connsiteY53" fmla="*/ 17093 h 104469"/>
              <a:gd name="connsiteX54" fmla="*/ 9312 w 53617"/>
              <a:gd name="connsiteY54" fmla="*/ 15454 h 104469"/>
              <a:gd name="connsiteX55" fmla="*/ 9636 w 53617"/>
              <a:gd name="connsiteY55" fmla="*/ 11413 h 104469"/>
              <a:gd name="connsiteX56" fmla="*/ 9890 w 53617"/>
              <a:gd name="connsiteY56" fmla="*/ 8457 h 104469"/>
              <a:gd name="connsiteX57" fmla="*/ 9982 w 53617"/>
              <a:gd name="connsiteY57" fmla="*/ 7095 h 104469"/>
              <a:gd name="connsiteX58" fmla="*/ 10305 w 53617"/>
              <a:gd name="connsiteY58" fmla="*/ 6564 h 104469"/>
              <a:gd name="connsiteX59" fmla="*/ 10398 w 53617"/>
              <a:gd name="connsiteY59" fmla="*/ 6448 h 104469"/>
              <a:gd name="connsiteX60" fmla="*/ 10398 w 53617"/>
              <a:gd name="connsiteY60" fmla="*/ 3492 h 104469"/>
              <a:gd name="connsiteX61" fmla="*/ 12014 w 53617"/>
              <a:gd name="connsiteY61" fmla="*/ 837 h 104469"/>
              <a:gd name="connsiteX62" fmla="*/ 18479 w 53617"/>
              <a:gd name="connsiteY62" fmla="*/ 1045 h 104469"/>
              <a:gd name="connsiteX63" fmla="*/ 22935 w 53617"/>
              <a:gd name="connsiteY63" fmla="*/ 722 h 104469"/>
              <a:gd name="connsiteX64" fmla="*/ 24829 w 53617"/>
              <a:gd name="connsiteY64" fmla="*/ 722 h 104469"/>
              <a:gd name="connsiteX65" fmla="*/ 28985 w 53617"/>
              <a:gd name="connsiteY65" fmla="*/ 514 h 104469"/>
              <a:gd name="connsiteX66" fmla="*/ 30971 w 53617"/>
              <a:gd name="connsiteY66" fmla="*/ 537 h 104469"/>
              <a:gd name="connsiteX67" fmla="*/ 35404 w 53617"/>
              <a:gd name="connsiteY67" fmla="*/ 352 h 104469"/>
              <a:gd name="connsiteX68" fmla="*/ 37205 w 53617"/>
              <a:gd name="connsiteY68" fmla="*/ 306 h 104469"/>
              <a:gd name="connsiteX69" fmla="*/ 41546 w 53617"/>
              <a:gd name="connsiteY69" fmla="*/ 260 h 104469"/>
              <a:gd name="connsiteX70" fmla="*/ 43323 w 53617"/>
              <a:gd name="connsiteY70" fmla="*/ 260 h 104469"/>
              <a:gd name="connsiteX71" fmla="*/ 47849 w 53617"/>
              <a:gd name="connsiteY71" fmla="*/ 260 h 104469"/>
              <a:gd name="connsiteX72" fmla="*/ 49465 w 53617"/>
              <a:gd name="connsiteY72" fmla="*/ 237 h 104469"/>
              <a:gd name="connsiteX73" fmla="*/ 51313 w 53617"/>
              <a:gd name="connsiteY73" fmla="*/ 583 h 104469"/>
              <a:gd name="connsiteX74" fmla="*/ 53321 w 53617"/>
              <a:gd name="connsiteY74" fmla="*/ 1414 h 104469"/>
              <a:gd name="connsiteX75" fmla="*/ 53391 w 53617"/>
              <a:gd name="connsiteY75" fmla="*/ 2800 h 104469"/>
              <a:gd name="connsiteX76" fmla="*/ 52744 w 53617"/>
              <a:gd name="connsiteY76" fmla="*/ 5109 h 104469"/>
              <a:gd name="connsiteX77" fmla="*/ 52883 w 53617"/>
              <a:gd name="connsiteY77" fmla="*/ 6217 h 104469"/>
              <a:gd name="connsiteX78" fmla="*/ 52883 w 53617"/>
              <a:gd name="connsiteY78" fmla="*/ 7510 h 104469"/>
              <a:gd name="connsiteX79" fmla="*/ 52582 w 53617"/>
              <a:gd name="connsiteY79" fmla="*/ 10928 h 104469"/>
              <a:gd name="connsiteX80" fmla="*/ 52467 w 53617"/>
              <a:gd name="connsiteY80" fmla="*/ 12221 h 104469"/>
              <a:gd name="connsiteX81" fmla="*/ 52028 w 53617"/>
              <a:gd name="connsiteY81" fmla="*/ 15684 h 104469"/>
              <a:gd name="connsiteX82" fmla="*/ 51936 w 53617"/>
              <a:gd name="connsiteY82" fmla="*/ 17139 h 104469"/>
              <a:gd name="connsiteX83" fmla="*/ 51521 w 53617"/>
              <a:gd name="connsiteY83" fmla="*/ 20349 h 104469"/>
              <a:gd name="connsiteX84" fmla="*/ 51474 w 53617"/>
              <a:gd name="connsiteY84" fmla="*/ 21850 h 104469"/>
              <a:gd name="connsiteX85" fmla="*/ 51197 w 53617"/>
              <a:gd name="connsiteY85" fmla="*/ 25175 h 104469"/>
              <a:gd name="connsiteX86" fmla="*/ 51059 w 53617"/>
              <a:gd name="connsiteY86" fmla="*/ 26676 h 104469"/>
              <a:gd name="connsiteX87" fmla="*/ 50759 w 53617"/>
              <a:gd name="connsiteY87" fmla="*/ 29146 h 104469"/>
              <a:gd name="connsiteX88" fmla="*/ 50528 w 53617"/>
              <a:gd name="connsiteY88" fmla="*/ 31502 h 104469"/>
              <a:gd name="connsiteX89" fmla="*/ 50435 w 53617"/>
              <a:gd name="connsiteY89" fmla="*/ 34873 h 104469"/>
              <a:gd name="connsiteX90" fmla="*/ 50089 w 53617"/>
              <a:gd name="connsiteY90" fmla="*/ 36051 h 104469"/>
              <a:gd name="connsiteX91" fmla="*/ 49835 w 53617"/>
              <a:gd name="connsiteY91" fmla="*/ 39607 h 104469"/>
              <a:gd name="connsiteX92" fmla="*/ 49742 w 53617"/>
              <a:gd name="connsiteY92" fmla="*/ 40877 h 104469"/>
              <a:gd name="connsiteX93" fmla="*/ 49350 w 53617"/>
              <a:gd name="connsiteY93" fmla="*/ 44363 h 104469"/>
              <a:gd name="connsiteX94" fmla="*/ 49281 w 53617"/>
              <a:gd name="connsiteY94" fmla="*/ 45564 h 104469"/>
              <a:gd name="connsiteX95" fmla="*/ 49004 w 53617"/>
              <a:gd name="connsiteY95" fmla="*/ 49097 h 104469"/>
              <a:gd name="connsiteX96" fmla="*/ 48981 w 53617"/>
              <a:gd name="connsiteY96" fmla="*/ 50205 h 104469"/>
              <a:gd name="connsiteX97" fmla="*/ 48311 w 53617"/>
              <a:gd name="connsiteY97" fmla="*/ 52491 h 104469"/>
              <a:gd name="connsiteX98" fmla="*/ 48449 w 53617"/>
              <a:gd name="connsiteY98" fmla="*/ 53831 h 104469"/>
              <a:gd name="connsiteX99" fmla="*/ 48357 w 53617"/>
              <a:gd name="connsiteY99" fmla="*/ 55262 h 104469"/>
              <a:gd name="connsiteX100" fmla="*/ 48057 w 53617"/>
              <a:gd name="connsiteY100" fmla="*/ 58634 h 104469"/>
              <a:gd name="connsiteX101" fmla="*/ 47918 w 53617"/>
              <a:gd name="connsiteY101" fmla="*/ 59742 h 104469"/>
              <a:gd name="connsiteX102" fmla="*/ 47780 w 53617"/>
              <a:gd name="connsiteY102" fmla="*/ 63691 h 104469"/>
              <a:gd name="connsiteX103" fmla="*/ 47572 w 53617"/>
              <a:gd name="connsiteY103" fmla="*/ 64637 h 104469"/>
              <a:gd name="connsiteX104" fmla="*/ 47180 w 53617"/>
              <a:gd name="connsiteY104" fmla="*/ 67962 h 104469"/>
              <a:gd name="connsiteX105" fmla="*/ 47018 w 53617"/>
              <a:gd name="connsiteY105" fmla="*/ 69556 h 104469"/>
              <a:gd name="connsiteX106" fmla="*/ 46902 w 53617"/>
              <a:gd name="connsiteY106" fmla="*/ 72950 h 104469"/>
              <a:gd name="connsiteX107" fmla="*/ 46764 w 53617"/>
              <a:gd name="connsiteY107" fmla="*/ 73873 h 104469"/>
              <a:gd name="connsiteX108" fmla="*/ 46325 w 53617"/>
              <a:gd name="connsiteY108" fmla="*/ 77545 h 104469"/>
              <a:gd name="connsiteX109" fmla="*/ 46233 w 53617"/>
              <a:gd name="connsiteY109" fmla="*/ 79023 h 104469"/>
              <a:gd name="connsiteX110" fmla="*/ 45863 w 53617"/>
              <a:gd name="connsiteY110" fmla="*/ 82325 h 104469"/>
              <a:gd name="connsiteX111" fmla="*/ 45633 w 53617"/>
              <a:gd name="connsiteY111" fmla="*/ 83964 h 104469"/>
              <a:gd name="connsiteX112" fmla="*/ 45471 w 53617"/>
              <a:gd name="connsiteY112" fmla="*/ 87128 h 104469"/>
              <a:gd name="connsiteX113" fmla="*/ 45379 w 53617"/>
              <a:gd name="connsiteY113" fmla="*/ 88375 h 104469"/>
              <a:gd name="connsiteX114" fmla="*/ 44940 w 53617"/>
              <a:gd name="connsiteY114" fmla="*/ 91746 h 104469"/>
              <a:gd name="connsiteX115" fmla="*/ 45009 w 53617"/>
              <a:gd name="connsiteY115" fmla="*/ 92993 h 104469"/>
              <a:gd name="connsiteX116" fmla="*/ 44616 w 53617"/>
              <a:gd name="connsiteY116" fmla="*/ 96549 h 104469"/>
              <a:gd name="connsiteX117" fmla="*/ 44663 w 53617"/>
              <a:gd name="connsiteY117" fmla="*/ 97750 h 104469"/>
              <a:gd name="connsiteX118" fmla="*/ 43947 w 53617"/>
              <a:gd name="connsiteY118" fmla="*/ 100128 h 104469"/>
              <a:gd name="connsiteX119" fmla="*/ 44086 w 53617"/>
              <a:gd name="connsiteY119" fmla="*/ 101352 h 104469"/>
              <a:gd name="connsiteX120" fmla="*/ 43993 w 53617"/>
              <a:gd name="connsiteY120" fmla="*/ 102714 h 104469"/>
              <a:gd name="connsiteX121" fmla="*/ 41153 w 53617"/>
              <a:gd name="connsiteY121" fmla="*/ 103869 h 104469"/>
              <a:gd name="connsiteX122" fmla="*/ 40114 w 53617"/>
              <a:gd name="connsiteY122" fmla="*/ 104215 h 104469"/>
              <a:gd name="connsiteX123" fmla="*/ 38775 w 53617"/>
              <a:gd name="connsiteY123" fmla="*/ 104400 h 104469"/>
              <a:gd name="connsiteX124" fmla="*/ 33718 w 53617"/>
              <a:gd name="connsiteY124" fmla="*/ 104330 h 104469"/>
              <a:gd name="connsiteX125" fmla="*/ 32471 w 53617"/>
              <a:gd name="connsiteY125" fmla="*/ 104400 h 104469"/>
              <a:gd name="connsiteX126" fmla="*/ 27807 w 53617"/>
              <a:gd name="connsiteY126" fmla="*/ 104284 h 104469"/>
              <a:gd name="connsiteX127" fmla="*/ 25983 w 53617"/>
              <a:gd name="connsiteY127" fmla="*/ 104307 h 104469"/>
              <a:gd name="connsiteX128" fmla="*/ 21250 w 53617"/>
              <a:gd name="connsiteY128" fmla="*/ 104192 h 104469"/>
              <a:gd name="connsiteX129" fmla="*/ 19287 w 53617"/>
              <a:gd name="connsiteY129" fmla="*/ 104192 h 104469"/>
              <a:gd name="connsiteX130" fmla="*/ 14300 w 53617"/>
              <a:gd name="connsiteY130" fmla="*/ 1507 h 104469"/>
              <a:gd name="connsiteX131" fmla="*/ 13815 w 53617"/>
              <a:gd name="connsiteY131" fmla="*/ 1299 h 104469"/>
              <a:gd name="connsiteX132" fmla="*/ 12245 w 53617"/>
              <a:gd name="connsiteY132" fmla="*/ 1484 h 104469"/>
              <a:gd name="connsiteX133" fmla="*/ 14300 w 53617"/>
              <a:gd name="connsiteY133" fmla="*/ 1484 h 104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53617" h="104469">
                <a:moveTo>
                  <a:pt x="19333" y="104215"/>
                </a:moveTo>
                <a:cubicBezTo>
                  <a:pt x="18733" y="103869"/>
                  <a:pt x="15385" y="103753"/>
                  <a:pt x="15131" y="104077"/>
                </a:cubicBezTo>
                <a:cubicBezTo>
                  <a:pt x="14877" y="104400"/>
                  <a:pt x="13838" y="104330"/>
                  <a:pt x="13215" y="103984"/>
                </a:cubicBezTo>
                <a:cubicBezTo>
                  <a:pt x="12614" y="103638"/>
                  <a:pt x="9082" y="103545"/>
                  <a:pt x="8804" y="103892"/>
                </a:cubicBezTo>
                <a:cubicBezTo>
                  <a:pt x="8527" y="104238"/>
                  <a:pt x="7350" y="104123"/>
                  <a:pt x="7050" y="103730"/>
                </a:cubicBezTo>
                <a:cubicBezTo>
                  <a:pt x="6819" y="103407"/>
                  <a:pt x="6703" y="103407"/>
                  <a:pt x="6103" y="103661"/>
                </a:cubicBezTo>
                <a:cubicBezTo>
                  <a:pt x="5480" y="103915"/>
                  <a:pt x="3840" y="104007"/>
                  <a:pt x="1069" y="103915"/>
                </a:cubicBezTo>
                <a:cubicBezTo>
                  <a:pt x="261" y="103892"/>
                  <a:pt x="215" y="103846"/>
                  <a:pt x="53" y="102876"/>
                </a:cubicBezTo>
                <a:cubicBezTo>
                  <a:pt x="-62" y="102160"/>
                  <a:pt x="7" y="101675"/>
                  <a:pt x="284" y="101213"/>
                </a:cubicBezTo>
                <a:cubicBezTo>
                  <a:pt x="838" y="100359"/>
                  <a:pt x="1185" y="97773"/>
                  <a:pt x="746" y="97773"/>
                </a:cubicBezTo>
                <a:cubicBezTo>
                  <a:pt x="284" y="97773"/>
                  <a:pt x="354" y="97334"/>
                  <a:pt x="931" y="96433"/>
                </a:cubicBezTo>
                <a:cubicBezTo>
                  <a:pt x="1485" y="95533"/>
                  <a:pt x="1739" y="93155"/>
                  <a:pt x="1254" y="93155"/>
                </a:cubicBezTo>
                <a:cubicBezTo>
                  <a:pt x="792" y="93155"/>
                  <a:pt x="931" y="92138"/>
                  <a:pt x="1416" y="91908"/>
                </a:cubicBezTo>
                <a:cubicBezTo>
                  <a:pt x="1970" y="91677"/>
                  <a:pt x="2339" y="88652"/>
                  <a:pt x="1831" y="88421"/>
                </a:cubicBezTo>
                <a:cubicBezTo>
                  <a:pt x="1416" y="88236"/>
                  <a:pt x="1439" y="87312"/>
                  <a:pt x="1831" y="87197"/>
                </a:cubicBezTo>
                <a:cubicBezTo>
                  <a:pt x="2201" y="87105"/>
                  <a:pt x="2293" y="86781"/>
                  <a:pt x="2524" y="84980"/>
                </a:cubicBezTo>
                <a:cubicBezTo>
                  <a:pt x="2640" y="84057"/>
                  <a:pt x="2593" y="83664"/>
                  <a:pt x="2385" y="83664"/>
                </a:cubicBezTo>
                <a:cubicBezTo>
                  <a:pt x="1947" y="83664"/>
                  <a:pt x="2016" y="82463"/>
                  <a:pt x="2455" y="82325"/>
                </a:cubicBezTo>
                <a:cubicBezTo>
                  <a:pt x="2986" y="82163"/>
                  <a:pt x="3355" y="79531"/>
                  <a:pt x="2940" y="79000"/>
                </a:cubicBezTo>
                <a:cubicBezTo>
                  <a:pt x="2570" y="78538"/>
                  <a:pt x="2524" y="77776"/>
                  <a:pt x="2870" y="77776"/>
                </a:cubicBezTo>
                <a:cubicBezTo>
                  <a:pt x="3171" y="77776"/>
                  <a:pt x="3448" y="76852"/>
                  <a:pt x="3586" y="75328"/>
                </a:cubicBezTo>
                <a:cubicBezTo>
                  <a:pt x="3632" y="74705"/>
                  <a:pt x="3563" y="74174"/>
                  <a:pt x="3424" y="74174"/>
                </a:cubicBezTo>
                <a:cubicBezTo>
                  <a:pt x="3009" y="74174"/>
                  <a:pt x="3124" y="73135"/>
                  <a:pt x="3586" y="72788"/>
                </a:cubicBezTo>
                <a:cubicBezTo>
                  <a:pt x="3817" y="72604"/>
                  <a:pt x="4025" y="72119"/>
                  <a:pt x="4048" y="71703"/>
                </a:cubicBezTo>
                <a:cubicBezTo>
                  <a:pt x="4071" y="71264"/>
                  <a:pt x="4117" y="70641"/>
                  <a:pt x="4140" y="70294"/>
                </a:cubicBezTo>
                <a:cubicBezTo>
                  <a:pt x="4187" y="69902"/>
                  <a:pt x="4025" y="69556"/>
                  <a:pt x="3748" y="69417"/>
                </a:cubicBezTo>
                <a:cubicBezTo>
                  <a:pt x="3355" y="69186"/>
                  <a:pt x="3355" y="69071"/>
                  <a:pt x="3909" y="68239"/>
                </a:cubicBezTo>
                <a:cubicBezTo>
                  <a:pt x="4648" y="67154"/>
                  <a:pt x="4902" y="65030"/>
                  <a:pt x="4348" y="64683"/>
                </a:cubicBezTo>
                <a:cubicBezTo>
                  <a:pt x="3840" y="64337"/>
                  <a:pt x="3886" y="63921"/>
                  <a:pt x="4533" y="63298"/>
                </a:cubicBezTo>
                <a:cubicBezTo>
                  <a:pt x="4972" y="62859"/>
                  <a:pt x="5087" y="62421"/>
                  <a:pt x="5087" y="61312"/>
                </a:cubicBezTo>
                <a:cubicBezTo>
                  <a:pt x="5087" y="60481"/>
                  <a:pt x="4972" y="59857"/>
                  <a:pt x="4810" y="59857"/>
                </a:cubicBezTo>
                <a:cubicBezTo>
                  <a:pt x="4348" y="59857"/>
                  <a:pt x="4510" y="58772"/>
                  <a:pt x="4995" y="58495"/>
                </a:cubicBezTo>
                <a:cubicBezTo>
                  <a:pt x="5341" y="58287"/>
                  <a:pt x="5456" y="57895"/>
                  <a:pt x="5456" y="56786"/>
                </a:cubicBezTo>
                <a:cubicBezTo>
                  <a:pt x="5456" y="55978"/>
                  <a:pt x="5364" y="55055"/>
                  <a:pt x="5226" y="54708"/>
                </a:cubicBezTo>
                <a:cubicBezTo>
                  <a:pt x="5064" y="54246"/>
                  <a:pt x="5110" y="54039"/>
                  <a:pt x="5456" y="53854"/>
                </a:cubicBezTo>
                <a:cubicBezTo>
                  <a:pt x="5780" y="53669"/>
                  <a:pt x="5941" y="53161"/>
                  <a:pt x="6034" y="51983"/>
                </a:cubicBezTo>
                <a:cubicBezTo>
                  <a:pt x="6103" y="51014"/>
                  <a:pt x="6057" y="50390"/>
                  <a:pt x="5895" y="50390"/>
                </a:cubicBezTo>
                <a:cubicBezTo>
                  <a:pt x="5480" y="50390"/>
                  <a:pt x="5572" y="49305"/>
                  <a:pt x="6011" y="49028"/>
                </a:cubicBezTo>
                <a:cubicBezTo>
                  <a:pt x="6265" y="48889"/>
                  <a:pt x="6449" y="48243"/>
                  <a:pt x="6542" y="47273"/>
                </a:cubicBezTo>
                <a:cubicBezTo>
                  <a:pt x="6634" y="46003"/>
                  <a:pt x="6588" y="45703"/>
                  <a:pt x="6218" y="45541"/>
                </a:cubicBezTo>
                <a:cubicBezTo>
                  <a:pt x="5803" y="45356"/>
                  <a:pt x="5826" y="45264"/>
                  <a:pt x="6380" y="44502"/>
                </a:cubicBezTo>
                <a:cubicBezTo>
                  <a:pt x="6842" y="43855"/>
                  <a:pt x="6980" y="43324"/>
                  <a:pt x="6980" y="42285"/>
                </a:cubicBezTo>
                <a:cubicBezTo>
                  <a:pt x="6980" y="41500"/>
                  <a:pt x="6865" y="40900"/>
                  <a:pt x="6703" y="40900"/>
                </a:cubicBezTo>
                <a:cubicBezTo>
                  <a:pt x="6265" y="40900"/>
                  <a:pt x="6403" y="40022"/>
                  <a:pt x="6911" y="39584"/>
                </a:cubicBezTo>
                <a:cubicBezTo>
                  <a:pt x="7488" y="39099"/>
                  <a:pt x="7812" y="36051"/>
                  <a:pt x="7304" y="36051"/>
                </a:cubicBezTo>
                <a:cubicBezTo>
                  <a:pt x="6819" y="36051"/>
                  <a:pt x="6934" y="35173"/>
                  <a:pt x="7465" y="34896"/>
                </a:cubicBezTo>
                <a:cubicBezTo>
                  <a:pt x="8043" y="34573"/>
                  <a:pt x="8343" y="31941"/>
                  <a:pt x="7858" y="31571"/>
                </a:cubicBezTo>
                <a:cubicBezTo>
                  <a:pt x="7396" y="31225"/>
                  <a:pt x="7465" y="30347"/>
                  <a:pt x="7973" y="30070"/>
                </a:cubicBezTo>
                <a:cubicBezTo>
                  <a:pt x="8504" y="29770"/>
                  <a:pt x="8897" y="26583"/>
                  <a:pt x="8412" y="26583"/>
                </a:cubicBezTo>
                <a:cubicBezTo>
                  <a:pt x="7950" y="26583"/>
                  <a:pt x="8019" y="25567"/>
                  <a:pt x="8504" y="25360"/>
                </a:cubicBezTo>
                <a:cubicBezTo>
                  <a:pt x="8966" y="25152"/>
                  <a:pt x="9151" y="22473"/>
                  <a:pt x="8781" y="21457"/>
                </a:cubicBezTo>
                <a:cubicBezTo>
                  <a:pt x="8620" y="20995"/>
                  <a:pt x="8689" y="20811"/>
                  <a:pt x="9058" y="20580"/>
                </a:cubicBezTo>
                <a:cubicBezTo>
                  <a:pt x="9428" y="20372"/>
                  <a:pt x="9567" y="19956"/>
                  <a:pt x="9636" y="18709"/>
                </a:cubicBezTo>
                <a:cubicBezTo>
                  <a:pt x="9682" y="17693"/>
                  <a:pt x="9613" y="17093"/>
                  <a:pt x="9428" y="17093"/>
                </a:cubicBezTo>
                <a:cubicBezTo>
                  <a:pt x="9243" y="17093"/>
                  <a:pt x="9197" y="16516"/>
                  <a:pt x="9312" y="15454"/>
                </a:cubicBezTo>
                <a:cubicBezTo>
                  <a:pt x="9405" y="14553"/>
                  <a:pt x="9543" y="12729"/>
                  <a:pt x="9636" y="11413"/>
                </a:cubicBezTo>
                <a:cubicBezTo>
                  <a:pt x="9728" y="10073"/>
                  <a:pt x="9843" y="8734"/>
                  <a:pt x="9890" y="8457"/>
                </a:cubicBezTo>
                <a:cubicBezTo>
                  <a:pt x="9936" y="8157"/>
                  <a:pt x="9959" y="7557"/>
                  <a:pt x="9982" y="7095"/>
                </a:cubicBezTo>
                <a:cubicBezTo>
                  <a:pt x="10005" y="6425"/>
                  <a:pt x="10074" y="6310"/>
                  <a:pt x="10305" y="6564"/>
                </a:cubicBezTo>
                <a:cubicBezTo>
                  <a:pt x="10536" y="6818"/>
                  <a:pt x="10559" y="6794"/>
                  <a:pt x="10398" y="6448"/>
                </a:cubicBezTo>
                <a:cubicBezTo>
                  <a:pt x="10144" y="5917"/>
                  <a:pt x="10144" y="5825"/>
                  <a:pt x="10398" y="3492"/>
                </a:cubicBezTo>
                <a:cubicBezTo>
                  <a:pt x="10652" y="860"/>
                  <a:pt x="10652" y="860"/>
                  <a:pt x="12014" y="837"/>
                </a:cubicBezTo>
                <a:cubicBezTo>
                  <a:pt x="14808" y="791"/>
                  <a:pt x="18087" y="883"/>
                  <a:pt x="18479" y="1045"/>
                </a:cubicBezTo>
                <a:cubicBezTo>
                  <a:pt x="19149" y="1299"/>
                  <a:pt x="22451" y="1068"/>
                  <a:pt x="22935" y="722"/>
                </a:cubicBezTo>
                <a:cubicBezTo>
                  <a:pt x="23490" y="352"/>
                  <a:pt x="24413" y="352"/>
                  <a:pt x="24829" y="722"/>
                </a:cubicBezTo>
                <a:cubicBezTo>
                  <a:pt x="25221" y="1091"/>
                  <a:pt x="28361" y="929"/>
                  <a:pt x="28985" y="514"/>
                </a:cubicBezTo>
                <a:cubicBezTo>
                  <a:pt x="29539" y="144"/>
                  <a:pt x="30324" y="144"/>
                  <a:pt x="30971" y="537"/>
                </a:cubicBezTo>
                <a:cubicBezTo>
                  <a:pt x="31640" y="906"/>
                  <a:pt x="34503" y="814"/>
                  <a:pt x="35404" y="352"/>
                </a:cubicBezTo>
                <a:cubicBezTo>
                  <a:pt x="36258" y="-87"/>
                  <a:pt x="36766" y="-87"/>
                  <a:pt x="37205" y="306"/>
                </a:cubicBezTo>
                <a:cubicBezTo>
                  <a:pt x="37620" y="675"/>
                  <a:pt x="41361" y="629"/>
                  <a:pt x="41546" y="260"/>
                </a:cubicBezTo>
                <a:cubicBezTo>
                  <a:pt x="41684" y="-87"/>
                  <a:pt x="43185" y="-87"/>
                  <a:pt x="43323" y="260"/>
                </a:cubicBezTo>
                <a:cubicBezTo>
                  <a:pt x="43485" y="629"/>
                  <a:pt x="47711" y="606"/>
                  <a:pt x="47849" y="260"/>
                </a:cubicBezTo>
                <a:cubicBezTo>
                  <a:pt x="47988" y="-64"/>
                  <a:pt x="49073" y="-87"/>
                  <a:pt x="49465" y="237"/>
                </a:cubicBezTo>
                <a:cubicBezTo>
                  <a:pt x="49627" y="352"/>
                  <a:pt x="50458" y="514"/>
                  <a:pt x="51313" y="583"/>
                </a:cubicBezTo>
                <a:cubicBezTo>
                  <a:pt x="52767" y="698"/>
                  <a:pt x="52906" y="768"/>
                  <a:pt x="53321" y="1414"/>
                </a:cubicBezTo>
                <a:cubicBezTo>
                  <a:pt x="53691" y="2015"/>
                  <a:pt x="53714" y="2222"/>
                  <a:pt x="53391" y="2800"/>
                </a:cubicBezTo>
                <a:cubicBezTo>
                  <a:pt x="52998" y="3539"/>
                  <a:pt x="52952" y="3631"/>
                  <a:pt x="52744" y="5109"/>
                </a:cubicBezTo>
                <a:cubicBezTo>
                  <a:pt x="52652" y="5663"/>
                  <a:pt x="52698" y="6148"/>
                  <a:pt x="52883" y="6217"/>
                </a:cubicBezTo>
                <a:cubicBezTo>
                  <a:pt x="53229" y="6379"/>
                  <a:pt x="53229" y="7233"/>
                  <a:pt x="52883" y="7510"/>
                </a:cubicBezTo>
                <a:cubicBezTo>
                  <a:pt x="52421" y="7857"/>
                  <a:pt x="52213" y="10235"/>
                  <a:pt x="52582" y="10928"/>
                </a:cubicBezTo>
                <a:cubicBezTo>
                  <a:pt x="52860" y="11436"/>
                  <a:pt x="52837" y="11667"/>
                  <a:pt x="52467" y="12221"/>
                </a:cubicBezTo>
                <a:cubicBezTo>
                  <a:pt x="51913" y="13052"/>
                  <a:pt x="51590" y="15477"/>
                  <a:pt x="52028" y="15684"/>
                </a:cubicBezTo>
                <a:cubicBezTo>
                  <a:pt x="52444" y="15892"/>
                  <a:pt x="52398" y="16562"/>
                  <a:pt x="51936" y="17139"/>
                </a:cubicBezTo>
                <a:cubicBezTo>
                  <a:pt x="51474" y="17693"/>
                  <a:pt x="51151" y="20164"/>
                  <a:pt x="51521" y="20349"/>
                </a:cubicBezTo>
                <a:cubicBezTo>
                  <a:pt x="51867" y="20510"/>
                  <a:pt x="51844" y="21573"/>
                  <a:pt x="51474" y="21850"/>
                </a:cubicBezTo>
                <a:cubicBezTo>
                  <a:pt x="51035" y="22196"/>
                  <a:pt x="50805" y="24990"/>
                  <a:pt x="51197" y="25175"/>
                </a:cubicBezTo>
                <a:cubicBezTo>
                  <a:pt x="51636" y="25383"/>
                  <a:pt x="51567" y="26052"/>
                  <a:pt x="51059" y="26676"/>
                </a:cubicBezTo>
                <a:cubicBezTo>
                  <a:pt x="50689" y="27115"/>
                  <a:pt x="50643" y="27553"/>
                  <a:pt x="50759" y="29146"/>
                </a:cubicBezTo>
                <a:cubicBezTo>
                  <a:pt x="50874" y="30624"/>
                  <a:pt x="50828" y="31178"/>
                  <a:pt x="50528" y="31502"/>
                </a:cubicBezTo>
                <a:cubicBezTo>
                  <a:pt x="50066" y="31964"/>
                  <a:pt x="49996" y="34665"/>
                  <a:pt x="50435" y="34873"/>
                </a:cubicBezTo>
                <a:cubicBezTo>
                  <a:pt x="50735" y="35012"/>
                  <a:pt x="50504" y="35843"/>
                  <a:pt x="50089" y="36051"/>
                </a:cubicBezTo>
                <a:cubicBezTo>
                  <a:pt x="49696" y="36235"/>
                  <a:pt x="49465" y="39607"/>
                  <a:pt x="49835" y="39607"/>
                </a:cubicBezTo>
                <a:cubicBezTo>
                  <a:pt x="50274" y="39607"/>
                  <a:pt x="50228" y="40461"/>
                  <a:pt x="49742" y="40877"/>
                </a:cubicBezTo>
                <a:cubicBezTo>
                  <a:pt x="49281" y="41246"/>
                  <a:pt x="48957" y="44179"/>
                  <a:pt x="49350" y="44363"/>
                </a:cubicBezTo>
                <a:cubicBezTo>
                  <a:pt x="49696" y="44525"/>
                  <a:pt x="49650" y="45472"/>
                  <a:pt x="49281" y="45564"/>
                </a:cubicBezTo>
                <a:cubicBezTo>
                  <a:pt x="48842" y="45680"/>
                  <a:pt x="48565" y="49097"/>
                  <a:pt x="49004" y="49097"/>
                </a:cubicBezTo>
                <a:cubicBezTo>
                  <a:pt x="49396" y="49097"/>
                  <a:pt x="49396" y="49628"/>
                  <a:pt x="48981" y="50205"/>
                </a:cubicBezTo>
                <a:cubicBezTo>
                  <a:pt x="48588" y="50760"/>
                  <a:pt x="48542" y="50944"/>
                  <a:pt x="48311" y="52491"/>
                </a:cubicBezTo>
                <a:cubicBezTo>
                  <a:pt x="48195" y="53253"/>
                  <a:pt x="48242" y="53738"/>
                  <a:pt x="48449" y="53831"/>
                </a:cubicBezTo>
                <a:cubicBezTo>
                  <a:pt x="48888" y="54039"/>
                  <a:pt x="48842" y="54708"/>
                  <a:pt x="48357" y="55262"/>
                </a:cubicBezTo>
                <a:cubicBezTo>
                  <a:pt x="47918" y="55793"/>
                  <a:pt x="47757" y="57479"/>
                  <a:pt x="48057" y="58634"/>
                </a:cubicBezTo>
                <a:cubicBezTo>
                  <a:pt x="48195" y="59165"/>
                  <a:pt x="48149" y="59534"/>
                  <a:pt x="47918" y="59742"/>
                </a:cubicBezTo>
                <a:cubicBezTo>
                  <a:pt x="47526" y="60111"/>
                  <a:pt x="47434" y="62767"/>
                  <a:pt x="47780" y="63691"/>
                </a:cubicBezTo>
                <a:cubicBezTo>
                  <a:pt x="47942" y="64106"/>
                  <a:pt x="47872" y="64383"/>
                  <a:pt x="47572" y="64637"/>
                </a:cubicBezTo>
                <a:cubicBezTo>
                  <a:pt x="47041" y="65099"/>
                  <a:pt x="46787" y="67316"/>
                  <a:pt x="47180" y="67962"/>
                </a:cubicBezTo>
                <a:cubicBezTo>
                  <a:pt x="47410" y="68355"/>
                  <a:pt x="47364" y="68724"/>
                  <a:pt x="47018" y="69556"/>
                </a:cubicBezTo>
                <a:cubicBezTo>
                  <a:pt x="46464" y="70826"/>
                  <a:pt x="46395" y="72834"/>
                  <a:pt x="46902" y="72950"/>
                </a:cubicBezTo>
                <a:cubicBezTo>
                  <a:pt x="47156" y="73019"/>
                  <a:pt x="47133" y="73250"/>
                  <a:pt x="46764" y="73873"/>
                </a:cubicBezTo>
                <a:cubicBezTo>
                  <a:pt x="46094" y="75005"/>
                  <a:pt x="45933" y="76390"/>
                  <a:pt x="46325" y="77545"/>
                </a:cubicBezTo>
                <a:cubicBezTo>
                  <a:pt x="46579" y="78353"/>
                  <a:pt x="46579" y="78584"/>
                  <a:pt x="46233" y="79023"/>
                </a:cubicBezTo>
                <a:cubicBezTo>
                  <a:pt x="45748" y="79600"/>
                  <a:pt x="45563" y="81286"/>
                  <a:pt x="45863" y="82325"/>
                </a:cubicBezTo>
                <a:cubicBezTo>
                  <a:pt x="45979" y="82740"/>
                  <a:pt x="45910" y="83341"/>
                  <a:pt x="45633" y="83964"/>
                </a:cubicBezTo>
                <a:cubicBezTo>
                  <a:pt x="45148" y="85050"/>
                  <a:pt x="45055" y="86920"/>
                  <a:pt x="45471" y="87128"/>
                </a:cubicBezTo>
                <a:cubicBezTo>
                  <a:pt x="45863" y="87312"/>
                  <a:pt x="45817" y="88051"/>
                  <a:pt x="45379" y="88375"/>
                </a:cubicBezTo>
                <a:cubicBezTo>
                  <a:pt x="44917" y="88744"/>
                  <a:pt x="44547" y="91446"/>
                  <a:pt x="44940" y="91746"/>
                </a:cubicBezTo>
                <a:cubicBezTo>
                  <a:pt x="45240" y="91977"/>
                  <a:pt x="45286" y="92785"/>
                  <a:pt x="45009" y="92993"/>
                </a:cubicBezTo>
                <a:cubicBezTo>
                  <a:pt x="44501" y="93362"/>
                  <a:pt x="44201" y="96249"/>
                  <a:pt x="44616" y="96549"/>
                </a:cubicBezTo>
                <a:cubicBezTo>
                  <a:pt x="44986" y="96849"/>
                  <a:pt x="45009" y="97750"/>
                  <a:pt x="44663" y="97750"/>
                </a:cubicBezTo>
                <a:cubicBezTo>
                  <a:pt x="44363" y="97750"/>
                  <a:pt x="44132" y="98465"/>
                  <a:pt x="43947" y="100128"/>
                </a:cubicBezTo>
                <a:cubicBezTo>
                  <a:pt x="43855" y="100890"/>
                  <a:pt x="43901" y="101352"/>
                  <a:pt x="44086" y="101352"/>
                </a:cubicBezTo>
                <a:cubicBezTo>
                  <a:pt x="44478" y="101352"/>
                  <a:pt x="44409" y="102368"/>
                  <a:pt x="43993" y="102714"/>
                </a:cubicBezTo>
                <a:cubicBezTo>
                  <a:pt x="43301" y="103245"/>
                  <a:pt x="41754" y="103869"/>
                  <a:pt x="41153" y="103869"/>
                </a:cubicBezTo>
                <a:cubicBezTo>
                  <a:pt x="40807" y="103869"/>
                  <a:pt x="40345" y="104030"/>
                  <a:pt x="40114" y="104215"/>
                </a:cubicBezTo>
                <a:cubicBezTo>
                  <a:pt x="39791" y="104469"/>
                  <a:pt x="39422" y="104515"/>
                  <a:pt x="38775" y="104400"/>
                </a:cubicBezTo>
                <a:cubicBezTo>
                  <a:pt x="37297" y="104146"/>
                  <a:pt x="34064" y="104100"/>
                  <a:pt x="33718" y="104330"/>
                </a:cubicBezTo>
                <a:cubicBezTo>
                  <a:pt x="33534" y="104446"/>
                  <a:pt x="32979" y="104492"/>
                  <a:pt x="32471" y="104400"/>
                </a:cubicBezTo>
                <a:cubicBezTo>
                  <a:pt x="30347" y="104053"/>
                  <a:pt x="29354" y="104030"/>
                  <a:pt x="27807" y="104284"/>
                </a:cubicBezTo>
                <a:cubicBezTo>
                  <a:pt x="26584" y="104492"/>
                  <a:pt x="26122" y="104492"/>
                  <a:pt x="25983" y="104307"/>
                </a:cubicBezTo>
                <a:cubicBezTo>
                  <a:pt x="25660" y="103915"/>
                  <a:pt x="21666" y="103799"/>
                  <a:pt x="21250" y="104192"/>
                </a:cubicBezTo>
                <a:cubicBezTo>
                  <a:pt x="20857" y="104561"/>
                  <a:pt x="19911" y="104561"/>
                  <a:pt x="19287" y="104192"/>
                </a:cubicBezTo>
                <a:close/>
                <a:moveTo>
                  <a:pt x="14300" y="1507"/>
                </a:moveTo>
                <a:cubicBezTo>
                  <a:pt x="15385" y="1345"/>
                  <a:pt x="15385" y="1322"/>
                  <a:pt x="13815" y="1299"/>
                </a:cubicBezTo>
                <a:cubicBezTo>
                  <a:pt x="12938" y="1276"/>
                  <a:pt x="12245" y="1368"/>
                  <a:pt x="12245" y="1484"/>
                </a:cubicBezTo>
                <a:cubicBezTo>
                  <a:pt x="12245" y="1714"/>
                  <a:pt x="12799" y="1714"/>
                  <a:pt x="14300" y="1484"/>
                </a:cubicBezTo>
                <a:close/>
              </a:path>
            </a:pathLst>
          </a:custGeom>
          <a:solidFill>
            <a:srgbClr val="B3B3B3"/>
          </a:solidFill>
          <a:ln w="241" cap="flat">
            <a:solidFill>
              <a:srgbClr val="B3B3B3"/>
            </a:solidFill>
            <a:custDash>
              <a:ds d="781" sp="2344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8" name="フリーフォーム: 図形 167">
            <a:extLst>
              <a:ext uri="{FF2B5EF4-FFF2-40B4-BE49-F238E27FC236}">
                <a16:creationId xmlns:a16="http://schemas.microsoft.com/office/drawing/2014/main" id="{236F4103-F49D-7156-CDD9-C713F52D1152}"/>
              </a:ext>
            </a:extLst>
          </p:cNvPr>
          <p:cNvSpPr/>
          <p:nvPr/>
        </p:nvSpPr>
        <p:spPr>
          <a:xfrm>
            <a:off x="6652048" y="2430527"/>
            <a:ext cx="70298" cy="101842"/>
          </a:xfrm>
          <a:custGeom>
            <a:avLst/>
            <a:gdLst>
              <a:gd name="connsiteX0" fmla="*/ 68 w 70298"/>
              <a:gd name="connsiteY0" fmla="*/ 101552 h 101842"/>
              <a:gd name="connsiteX1" fmla="*/ 391 w 70298"/>
              <a:gd name="connsiteY1" fmla="*/ 99474 h 101842"/>
              <a:gd name="connsiteX2" fmla="*/ 807 w 70298"/>
              <a:gd name="connsiteY2" fmla="*/ 97304 h 101842"/>
              <a:gd name="connsiteX3" fmla="*/ 945 w 70298"/>
              <a:gd name="connsiteY3" fmla="*/ 95595 h 101842"/>
              <a:gd name="connsiteX4" fmla="*/ 1084 w 70298"/>
              <a:gd name="connsiteY4" fmla="*/ 94186 h 101842"/>
              <a:gd name="connsiteX5" fmla="*/ 1245 w 70298"/>
              <a:gd name="connsiteY5" fmla="*/ 92478 h 101842"/>
              <a:gd name="connsiteX6" fmla="*/ 1315 w 70298"/>
              <a:gd name="connsiteY6" fmla="*/ 90838 h 101842"/>
              <a:gd name="connsiteX7" fmla="*/ 1546 w 70298"/>
              <a:gd name="connsiteY7" fmla="*/ 88275 h 101842"/>
              <a:gd name="connsiteX8" fmla="*/ 1522 w 70298"/>
              <a:gd name="connsiteY8" fmla="*/ 87513 h 101842"/>
              <a:gd name="connsiteX9" fmla="*/ 1892 w 70298"/>
              <a:gd name="connsiteY9" fmla="*/ 84927 h 101842"/>
              <a:gd name="connsiteX10" fmla="*/ 2054 w 70298"/>
              <a:gd name="connsiteY10" fmla="*/ 84096 h 101842"/>
              <a:gd name="connsiteX11" fmla="*/ 2354 w 70298"/>
              <a:gd name="connsiteY11" fmla="*/ 82179 h 101842"/>
              <a:gd name="connsiteX12" fmla="*/ 2492 w 70298"/>
              <a:gd name="connsiteY12" fmla="*/ 80701 h 101842"/>
              <a:gd name="connsiteX13" fmla="*/ 2631 w 70298"/>
              <a:gd name="connsiteY13" fmla="*/ 78993 h 101842"/>
              <a:gd name="connsiteX14" fmla="*/ 2769 w 70298"/>
              <a:gd name="connsiteY14" fmla="*/ 77307 h 101842"/>
              <a:gd name="connsiteX15" fmla="*/ 2908 w 70298"/>
              <a:gd name="connsiteY15" fmla="*/ 75644 h 101842"/>
              <a:gd name="connsiteX16" fmla="*/ 2977 w 70298"/>
              <a:gd name="connsiteY16" fmla="*/ 73936 h 101842"/>
              <a:gd name="connsiteX17" fmla="*/ 3231 w 70298"/>
              <a:gd name="connsiteY17" fmla="*/ 71650 h 101842"/>
              <a:gd name="connsiteX18" fmla="*/ 3231 w 70298"/>
              <a:gd name="connsiteY18" fmla="*/ 70680 h 101842"/>
              <a:gd name="connsiteX19" fmla="*/ 3508 w 70298"/>
              <a:gd name="connsiteY19" fmla="*/ 68186 h 101842"/>
              <a:gd name="connsiteX20" fmla="*/ 3531 w 70298"/>
              <a:gd name="connsiteY20" fmla="*/ 67216 h 101842"/>
              <a:gd name="connsiteX21" fmla="*/ 3854 w 70298"/>
              <a:gd name="connsiteY21" fmla="*/ 64815 h 101842"/>
              <a:gd name="connsiteX22" fmla="*/ 3993 w 70298"/>
              <a:gd name="connsiteY22" fmla="*/ 63937 h 101842"/>
              <a:gd name="connsiteX23" fmla="*/ 4270 w 70298"/>
              <a:gd name="connsiteY23" fmla="*/ 62136 h 101842"/>
              <a:gd name="connsiteX24" fmla="*/ 4408 w 70298"/>
              <a:gd name="connsiteY24" fmla="*/ 60589 h 101842"/>
              <a:gd name="connsiteX25" fmla="*/ 4570 w 70298"/>
              <a:gd name="connsiteY25" fmla="*/ 58903 h 101842"/>
              <a:gd name="connsiteX26" fmla="*/ 4640 w 70298"/>
              <a:gd name="connsiteY26" fmla="*/ 57125 h 101842"/>
              <a:gd name="connsiteX27" fmla="*/ 4870 w 70298"/>
              <a:gd name="connsiteY27" fmla="*/ 55370 h 101842"/>
              <a:gd name="connsiteX28" fmla="*/ 5101 w 70298"/>
              <a:gd name="connsiteY28" fmla="*/ 52692 h 101842"/>
              <a:gd name="connsiteX29" fmla="*/ 5055 w 70298"/>
              <a:gd name="connsiteY29" fmla="*/ 51284 h 101842"/>
              <a:gd name="connsiteX30" fmla="*/ 5101 w 70298"/>
              <a:gd name="connsiteY30" fmla="*/ 50452 h 101842"/>
              <a:gd name="connsiteX31" fmla="*/ 5425 w 70298"/>
              <a:gd name="connsiteY31" fmla="*/ 48051 h 101842"/>
              <a:gd name="connsiteX32" fmla="*/ 5425 w 70298"/>
              <a:gd name="connsiteY32" fmla="*/ 47081 h 101842"/>
              <a:gd name="connsiteX33" fmla="*/ 5679 w 70298"/>
              <a:gd name="connsiteY33" fmla="*/ 44564 h 101842"/>
              <a:gd name="connsiteX34" fmla="*/ 5840 w 70298"/>
              <a:gd name="connsiteY34" fmla="*/ 43733 h 101842"/>
              <a:gd name="connsiteX35" fmla="*/ 6210 w 70298"/>
              <a:gd name="connsiteY35" fmla="*/ 41724 h 101842"/>
              <a:gd name="connsiteX36" fmla="*/ 6348 w 70298"/>
              <a:gd name="connsiteY36" fmla="*/ 40246 h 101842"/>
              <a:gd name="connsiteX37" fmla="*/ 6487 w 70298"/>
              <a:gd name="connsiteY37" fmla="*/ 38560 h 101842"/>
              <a:gd name="connsiteX38" fmla="*/ 6625 w 70298"/>
              <a:gd name="connsiteY38" fmla="*/ 36875 h 101842"/>
              <a:gd name="connsiteX39" fmla="*/ 6764 w 70298"/>
              <a:gd name="connsiteY39" fmla="*/ 35212 h 101842"/>
              <a:gd name="connsiteX40" fmla="*/ 6856 w 70298"/>
              <a:gd name="connsiteY40" fmla="*/ 33503 h 101842"/>
              <a:gd name="connsiteX41" fmla="*/ 6972 w 70298"/>
              <a:gd name="connsiteY41" fmla="*/ 30825 h 101842"/>
              <a:gd name="connsiteX42" fmla="*/ 7064 w 70298"/>
              <a:gd name="connsiteY42" fmla="*/ 30248 h 101842"/>
              <a:gd name="connsiteX43" fmla="*/ 7364 w 70298"/>
              <a:gd name="connsiteY43" fmla="*/ 27731 h 101842"/>
              <a:gd name="connsiteX44" fmla="*/ 7318 w 70298"/>
              <a:gd name="connsiteY44" fmla="*/ 26946 h 101842"/>
              <a:gd name="connsiteX45" fmla="*/ 7618 w 70298"/>
              <a:gd name="connsiteY45" fmla="*/ 24498 h 101842"/>
              <a:gd name="connsiteX46" fmla="*/ 7849 w 70298"/>
              <a:gd name="connsiteY46" fmla="*/ 22489 h 101842"/>
              <a:gd name="connsiteX47" fmla="*/ 8057 w 70298"/>
              <a:gd name="connsiteY47" fmla="*/ 21404 h 101842"/>
              <a:gd name="connsiteX48" fmla="*/ 8195 w 70298"/>
              <a:gd name="connsiteY48" fmla="*/ 20365 h 101842"/>
              <a:gd name="connsiteX49" fmla="*/ 8495 w 70298"/>
              <a:gd name="connsiteY49" fmla="*/ 17617 h 101842"/>
              <a:gd name="connsiteX50" fmla="*/ 8495 w 70298"/>
              <a:gd name="connsiteY50" fmla="*/ 16947 h 101842"/>
              <a:gd name="connsiteX51" fmla="*/ 8796 w 70298"/>
              <a:gd name="connsiteY51" fmla="*/ 14246 h 101842"/>
              <a:gd name="connsiteX52" fmla="*/ 8888 w 70298"/>
              <a:gd name="connsiteY52" fmla="*/ 13484 h 101842"/>
              <a:gd name="connsiteX53" fmla="*/ 8957 w 70298"/>
              <a:gd name="connsiteY53" fmla="*/ 10805 h 101842"/>
              <a:gd name="connsiteX54" fmla="*/ 9050 w 70298"/>
              <a:gd name="connsiteY54" fmla="*/ 10413 h 101842"/>
              <a:gd name="connsiteX55" fmla="*/ 9488 w 70298"/>
              <a:gd name="connsiteY55" fmla="*/ 7457 h 101842"/>
              <a:gd name="connsiteX56" fmla="*/ 9534 w 70298"/>
              <a:gd name="connsiteY56" fmla="*/ 6903 h 101842"/>
              <a:gd name="connsiteX57" fmla="*/ 9904 w 70298"/>
              <a:gd name="connsiteY57" fmla="*/ 4132 h 101842"/>
              <a:gd name="connsiteX58" fmla="*/ 9973 w 70298"/>
              <a:gd name="connsiteY58" fmla="*/ 3416 h 101842"/>
              <a:gd name="connsiteX59" fmla="*/ 10389 w 70298"/>
              <a:gd name="connsiteY59" fmla="*/ 853 h 101842"/>
              <a:gd name="connsiteX60" fmla="*/ 10135 w 70298"/>
              <a:gd name="connsiteY60" fmla="*/ 437 h 101842"/>
              <a:gd name="connsiteX61" fmla="*/ 12328 w 70298"/>
              <a:gd name="connsiteY61" fmla="*/ 229 h 101842"/>
              <a:gd name="connsiteX62" fmla="*/ 13506 w 70298"/>
              <a:gd name="connsiteY62" fmla="*/ 530 h 101842"/>
              <a:gd name="connsiteX63" fmla="*/ 14545 w 70298"/>
              <a:gd name="connsiteY63" fmla="*/ 853 h 101842"/>
              <a:gd name="connsiteX64" fmla="*/ 17431 w 70298"/>
              <a:gd name="connsiteY64" fmla="*/ 2238 h 101842"/>
              <a:gd name="connsiteX65" fmla="*/ 18193 w 70298"/>
              <a:gd name="connsiteY65" fmla="*/ 2608 h 101842"/>
              <a:gd name="connsiteX66" fmla="*/ 21357 w 70298"/>
              <a:gd name="connsiteY66" fmla="*/ 4178 h 101842"/>
              <a:gd name="connsiteX67" fmla="*/ 21865 w 70298"/>
              <a:gd name="connsiteY67" fmla="*/ 4501 h 101842"/>
              <a:gd name="connsiteX68" fmla="*/ 24866 w 70298"/>
              <a:gd name="connsiteY68" fmla="*/ 6072 h 101842"/>
              <a:gd name="connsiteX69" fmla="*/ 25466 w 70298"/>
              <a:gd name="connsiteY69" fmla="*/ 6418 h 101842"/>
              <a:gd name="connsiteX70" fmla="*/ 28399 w 70298"/>
              <a:gd name="connsiteY70" fmla="*/ 8011 h 101842"/>
              <a:gd name="connsiteX71" fmla="*/ 29068 w 70298"/>
              <a:gd name="connsiteY71" fmla="*/ 8404 h 101842"/>
              <a:gd name="connsiteX72" fmla="*/ 32001 w 70298"/>
              <a:gd name="connsiteY72" fmla="*/ 10112 h 101842"/>
              <a:gd name="connsiteX73" fmla="*/ 32647 w 70298"/>
              <a:gd name="connsiteY73" fmla="*/ 10505 h 101842"/>
              <a:gd name="connsiteX74" fmla="*/ 35326 w 70298"/>
              <a:gd name="connsiteY74" fmla="*/ 12075 h 101842"/>
              <a:gd name="connsiteX75" fmla="*/ 36111 w 70298"/>
              <a:gd name="connsiteY75" fmla="*/ 12583 h 101842"/>
              <a:gd name="connsiteX76" fmla="*/ 38928 w 70298"/>
              <a:gd name="connsiteY76" fmla="*/ 14153 h 101842"/>
              <a:gd name="connsiteX77" fmla="*/ 39528 w 70298"/>
              <a:gd name="connsiteY77" fmla="*/ 14546 h 101842"/>
              <a:gd name="connsiteX78" fmla="*/ 42207 w 70298"/>
              <a:gd name="connsiteY78" fmla="*/ 16347 h 101842"/>
              <a:gd name="connsiteX79" fmla="*/ 43015 w 70298"/>
              <a:gd name="connsiteY79" fmla="*/ 16647 h 101842"/>
              <a:gd name="connsiteX80" fmla="*/ 45832 w 70298"/>
              <a:gd name="connsiteY80" fmla="*/ 18471 h 101842"/>
              <a:gd name="connsiteX81" fmla="*/ 46409 w 70298"/>
              <a:gd name="connsiteY81" fmla="*/ 18841 h 101842"/>
              <a:gd name="connsiteX82" fmla="*/ 49018 w 70298"/>
              <a:gd name="connsiteY82" fmla="*/ 20688 h 101842"/>
              <a:gd name="connsiteX83" fmla="*/ 49641 w 70298"/>
              <a:gd name="connsiteY83" fmla="*/ 20734 h 101842"/>
              <a:gd name="connsiteX84" fmla="*/ 49826 w 70298"/>
              <a:gd name="connsiteY84" fmla="*/ 21057 h 101842"/>
              <a:gd name="connsiteX85" fmla="*/ 52366 w 70298"/>
              <a:gd name="connsiteY85" fmla="*/ 22812 h 101842"/>
              <a:gd name="connsiteX86" fmla="*/ 53105 w 70298"/>
              <a:gd name="connsiteY86" fmla="*/ 23390 h 101842"/>
              <a:gd name="connsiteX87" fmla="*/ 55575 w 70298"/>
              <a:gd name="connsiteY87" fmla="*/ 25098 h 101842"/>
              <a:gd name="connsiteX88" fmla="*/ 56176 w 70298"/>
              <a:gd name="connsiteY88" fmla="*/ 25560 h 101842"/>
              <a:gd name="connsiteX89" fmla="*/ 58577 w 70298"/>
              <a:gd name="connsiteY89" fmla="*/ 27500 h 101842"/>
              <a:gd name="connsiteX90" fmla="*/ 59316 w 70298"/>
              <a:gd name="connsiteY90" fmla="*/ 28123 h 101842"/>
              <a:gd name="connsiteX91" fmla="*/ 61417 w 70298"/>
              <a:gd name="connsiteY91" fmla="*/ 30063 h 101842"/>
              <a:gd name="connsiteX92" fmla="*/ 62064 w 70298"/>
              <a:gd name="connsiteY92" fmla="*/ 30640 h 101842"/>
              <a:gd name="connsiteX93" fmla="*/ 64118 w 70298"/>
              <a:gd name="connsiteY93" fmla="*/ 32788 h 101842"/>
              <a:gd name="connsiteX94" fmla="*/ 64557 w 70298"/>
              <a:gd name="connsiteY94" fmla="*/ 32949 h 101842"/>
              <a:gd name="connsiteX95" fmla="*/ 66543 w 70298"/>
              <a:gd name="connsiteY95" fmla="*/ 35743 h 101842"/>
              <a:gd name="connsiteX96" fmla="*/ 66959 w 70298"/>
              <a:gd name="connsiteY96" fmla="*/ 36390 h 101842"/>
              <a:gd name="connsiteX97" fmla="*/ 68298 w 70298"/>
              <a:gd name="connsiteY97" fmla="*/ 38837 h 101842"/>
              <a:gd name="connsiteX98" fmla="*/ 68806 w 70298"/>
              <a:gd name="connsiteY98" fmla="*/ 40154 h 101842"/>
              <a:gd name="connsiteX99" fmla="*/ 69476 w 70298"/>
              <a:gd name="connsiteY99" fmla="*/ 41862 h 101842"/>
              <a:gd name="connsiteX100" fmla="*/ 69822 w 70298"/>
              <a:gd name="connsiteY100" fmla="*/ 42717 h 101842"/>
              <a:gd name="connsiteX101" fmla="*/ 70053 w 70298"/>
              <a:gd name="connsiteY101" fmla="*/ 45395 h 101842"/>
              <a:gd name="connsiteX102" fmla="*/ 70076 w 70298"/>
              <a:gd name="connsiteY102" fmla="*/ 46273 h 101842"/>
              <a:gd name="connsiteX103" fmla="*/ 69776 w 70298"/>
              <a:gd name="connsiteY103" fmla="*/ 48836 h 101842"/>
              <a:gd name="connsiteX104" fmla="*/ 69637 w 70298"/>
              <a:gd name="connsiteY104" fmla="*/ 49482 h 101842"/>
              <a:gd name="connsiteX105" fmla="*/ 68621 w 70298"/>
              <a:gd name="connsiteY105" fmla="*/ 52230 h 101842"/>
              <a:gd name="connsiteX106" fmla="*/ 68367 w 70298"/>
              <a:gd name="connsiteY106" fmla="*/ 52807 h 101842"/>
              <a:gd name="connsiteX107" fmla="*/ 66959 w 70298"/>
              <a:gd name="connsiteY107" fmla="*/ 55255 h 101842"/>
              <a:gd name="connsiteX108" fmla="*/ 66474 w 70298"/>
              <a:gd name="connsiteY108" fmla="*/ 55971 h 101842"/>
              <a:gd name="connsiteX109" fmla="*/ 64812 w 70298"/>
              <a:gd name="connsiteY109" fmla="*/ 58165 h 101842"/>
              <a:gd name="connsiteX110" fmla="*/ 63588 w 70298"/>
              <a:gd name="connsiteY110" fmla="*/ 59435 h 101842"/>
              <a:gd name="connsiteX111" fmla="*/ 62341 w 70298"/>
              <a:gd name="connsiteY111" fmla="*/ 60912 h 101842"/>
              <a:gd name="connsiteX112" fmla="*/ 61717 w 70298"/>
              <a:gd name="connsiteY112" fmla="*/ 61628 h 101842"/>
              <a:gd name="connsiteX113" fmla="*/ 59593 w 70298"/>
              <a:gd name="connsiteY113" fmla="*/ 63752 h 101842"/>
              <a:gd name="connsiteX114" fmla="*/ 58854 w 70298"/>
              <a:gd name="connsiteY114" fmla="*/ 64399 h 101842"/>
              <a:gd name="connsiteX115" fmla="*/ 56753 w 70298"/>
              <a:gd name="connsiteY115" fmla="*/ 66339 h 101842"/>
              <a:gd name="connsiteX116" fmla="*/ 56661 w 70298"/>
              <a:gd name="connsiteY116" fmla="*/ 66708 h 101842"/>
              <a:gd name="connsiteX117" fmla="*/ 54536 w 70298"/>
              <a:gd name="connsiteY117" fmla="*/ 67678 h 101842"/>
              <a:gd name="connsiteX118" fmla="*/ 53682 w 70298"/>
              <a:gd name="connsiteY118" fmla="*/ 68694 h 101842"/>
              <a:gd name="connsiteX119" fmla="*/ 53013 w 70298"/>
              <a:gd name="connsiteY119" fmla="*/ 69156 h 101842"/>
              <a:gd name="connsiteX120" fmla="*/ 50380 w 70298"/>
              <a:gd name="connsiteY120" fmla="*/ 71211 h 101842"/>
              <a:gd name="connsiteX121" fmla="*/ 49665 w 70298"/>
              <a:gd name="connsiteY121" fmla="*/ 71673 h 101842"/>
              <a:gd name="connsiteX122" fmla="*/ 47448 w 70298"/>
              <a:gd name="connsiteY122" fmla="*/ 73312 h 101842"/>
              <a:gd name="connsiteX123" fmla="*/ 46824 w 70298"/>
              <a:gd name="connsiteY123" fmla="*/ 73843 h 101842"/>
              <a:gd name="connsiteX124" fmla="*/ 44054 w 70298"/>
              <a:gd name="connsiteY124" fmla="*/ 75552 h 101842"/>
              <a:gd name="connsiteX125" fmla="*/ 43246 w 70298"/>
              <a:gd name="connsiteY125" fmla="*/ 76175 h 101842"/>
              <a:gd name="connsiteX126" fmla="*/ 40752 w 70298"/>
              <a:gd name="connsiteY126" fmla="*/ 77838 h 101842"/>
              <a:gd name="connsiteX127" fmla="*/ 39990 w 70298"/>
              <a:gd name="connsiteY127" fmla="*/ 78392 h 101842"/>
              <a:gd name="connsiteX128" fmla="*/ 37311 w 70298"/>
              <a:gd name="connsiteY128" fmla="*/ 80101 h 101842"/>
              <a:gd name="connsiteX129" fmla="*/ 36549 w 70298"/>
              <a:gd name="connsiteY129" fmla="*/ 80609 h 101842"/>
              <a:gd name="connsiteX130" fmla="*/ 34033 w 70298"/>
              <a:gd name="connsiteY130" fmla="*/ 82225 h 101842"/>
              <a:gd name="connsiteX131" fmla="*/ 33155 w 70298"/>
              <a:gd name="connsiteY131" fmla="*/ 82733 h 101842"/>
              <a:gd name="connsiteX132" fmla="*/ 30500 w 70298"/>
              <a:gd name="connsiteY132" fmla="*/ 84350 h 101842"/>
              <a:gd name="connsiteX133" fmla="*/ 29623 w 70298"/>
              <a:gd name="connsiteY133" fmla="*/ 84811 h 101842"/>
              <a:gd name="connsiteX134" fmla="*/ 27775 w 70298"/>
              <a:gd name="connsiteY134" fmla="*/ 85827 h 101842"/>
              <a:gd name="connsiteX135" fmla="*/ 26136 w 70298"/>
              <a:gd name="connsiteY135" fmla="*/ 86843 h 101842"/>
              <a:gd name="connsiteX136" fmla="*/ 23596 w 70298"/>
              <a:gd name="connsiteY136" fmla="*/ 88529 h 101842"/>
              <a:gd name="connsiteX137" fmla="*/ 23388 w 70298"/>
              <a:gd name="connsiteY137" fmla="*/ 88829 h 101842"/>
              <a:gd name="connsiteX138" fmla="*/ 20017 w 70298"/>
              <a:gd name="connsiteY138" fmla="*/ 90515 h 101842"/>
              <a:gd name="connsiteX139" fmla="*/ 19186 w 70298"/>
              <a:gd name="connsiteY139" fmla="*/ 90930 h 101842"/>
              <a:gd name="connsiteX140" fmla="*/ 17270 w 70298"/>
              <a:gd name="connsiteY140" fmla="*/ 91993 h 101842"/>
              <a:gd name="connsiteX141" fmla="*/ 15630 w 70298"/>
              <a:gd name="connsiteY141" fmla="*/ 93032 h 101842"/>
              <a:gd name="connsiteX142" fmla="*/ 13044 w 70298"/>
              <a:gd name="connsiteY142" fmla="*/ 94556 h 101842"/>
              <a:gd name="connsiteX143" fmla="*/ 12352 w 70298"/>
              <a:gd name="connsiteY143" fmla="*/ 94971 h 101842"/>
              <a:gd name="connsiteX144" fmla="*/ 9558 w 70298"/>
              <a:gd name="connsiteY144" fmla="*/ 96565 h 101842"/>
              <a:gd name="connsiteX145" fmla="*/ 8773 w 70298"/>
              <a:gd name="connsiteY145" fmla="*/ 97050 h 101842"/>
              <a:gd name="connsiteX146" fmla="*/ 5840 w 70298"/>
              <a:gd name="connsiteY146" fmla="*/ 98620 h 101842"/>
              <a:gd name="connsiteX147" fmla="*/ 5124 w 70298"/>
              <a:gd name="connsiteY147" fmla="*/ 98966 h 101842"/>
              <a:gd name="connsiteX148" fmla="*/ 2354 w 70298"/>
              <a:gd name="connsiteY148" fmla="*/ 100467 h 101842"/>
              <a:gd name="connsiteX149" fmla="*/ 1822 w 70298"/>
              <a:gd name="connsiteY149" fmla="*/ 100837 h 101842"/>
              <a:gd name="connsiteX150" fmla="*/ 1245 w 70298"/>
              <a:gd name="connsiteY150" fmla="*/ 101137 h 101842"/>
              <a:gd name="connsiteX151" fmla="*/ 507 w 70298"/>
              <a:gd name="connsiteY151" fmla="*/ 101691 h 101842"/>
              <a:gd name="connsiteX152" fmla="*/ 114 w 70298"/>
              <a:gd name="connsiteY152" fmla="*/ 101552 h 101842"/>
              <a:gd name="connsiteX153" fmla="*/ 945 w 70298"/>
              <a:gd name="connsiteY153" fmla="*/ 99312 h 101842"/>
              <a:gd name="connsiteX154" fmla="*/ 830 w 70298"/>
              <a:gd name="connsiteY154" fmla="*/ 99682 h 101842"/>
              <a:gd name="connsiteX155" fmla="*/ 945 w 70298"/>
              <a:gd name="connsiteY155" fmla="*/ 100144 h 101842"/>
              <a:gd name="connsiteX156" fmla="*/ 945 w 70298"/>
              <a:gd name="connsiteY156" fmla="*/ 99312 h 101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70298" h="101842">
                <a:moveTo>
                  <a:pt x="68" y="101552"/>
                </a:moveTo>
                <a:cubicBezTo>
                  <a:pt x="183" y="101345"/>
                  <a:pt x="345" y="100398"/>
                  <a:pt x="391" y="99474"/>
                </a:cubicBezTo>
                <a:cubicBezTo>
                  <a:pt x="460" y="98527"/>
                  <a:pt x="622" y="97558"/>
                  <a:pt x="807" y="97304"/>
                </a:cubicBezTo>
                <a:cubicBezTo>
                  <a:pt x="991" y="97026"/>
                  <a:pt x="1037" y="96357"/>
                  <a:pt x="945" y="95595"/>
                </a:cubicBezTo>
                <a:cubicBezTo>
                  <a:pt x="830" y="94764"/>
                  <a:pt x="876" y="94279"/>
                  <a:pt x="1084" y="94186"/>
                </a:cubicBezTo>
                <a:cubicBezTo>
                  <a:pt x="1291" y="94094"/>
                  <a:pt x="1338" y="93517"/>
                  <a:pt x="1245" y="92478"/>
                </a:cubicBezTo>
                <a:cubicBezTo>
                  <a:pt x="1153" y="91623"/>
                  <a:pt x="1199" y="90884"/>
                  <a:pt x="1315" y="90838"/>
                </a:cubicBezTo>
                <a:cubicBezTo>
                  <a:pt x="1661" y="90676"/>
                  <a:pt x="1822" y="88783"/>
                  <a:pt x="1546" y="88275"/>
                </a:cubicBezTo>
                <a:cubicBezTo>
                  <a:pt x="1361" y="87929"/>
                  <a:pt x="1338" y="87698"/>
                  <a:pt x="1522" y="87513"/>
                </a:cubicBezTo>
                <a:cubicBezTo>
                  <a:pt x="1984" y="87074"/>
                  <a:pt x="2238" y="85250"/>
                  <a:pt x="1892" y="84927"/>
                </a:cubicBezTo>
                <a:cubicBezTo>
                  <a:pt x="1638" y="84696"/>
                  <a:pt x="1684" y="84511"/>
                  <a:pt x="2054" y="84096"/>
                </a:cubicBezTo>
                <a:cubicBezTo>
                  <a:pt x="2423" y="83657"/>
                  <a:pt x="2469" y="83264"/>
                  <a:pt x="2354" y="82179"/>
                </a:cubicBezTo>
                <a:cubicBezTo>
                  <a:pt x="2238" y="81302"/>
                  <a:pt x="2284" y="80794"/>
                  <a:pt x="2492" y="80701"/>
                </a:cubicBezTo>
                <a:cubicBezTo>
                  <a:pt x="2700" y="80609"/>
                  <a:pt x="2723" y="80009"/>
                  <a:pt x="2631" y="78993"/>
                </a:cubicBezTo>
                <a:cubicBezTo>
                  <a:pt x="2538" y="78023"/>
                  <a:pt x="2584" y="77399"/>
                  <a:pt x="2769" y="77307"/>
                </a:cubicBezTo>
                <a:cubicBezTo>
                  <a:pt x="2954" y="77214"/>
                  <a:pt x="3000" y="76614"/>
                  <a:pt x="2908" y="75644"/>
                </a:cubicBezTo>
                <a:cubicBezTo>
                  <a:pt x="2815" y="74813"/>
                  <a:pt x="2861" y="74051"/>
                  <a:pt x="2977" y="73936"/>
                </a:cubicBezTo>
                <a:cubicBezTo>
                  <a:pt x="3300" y="73682"/>
                  <a:pt x="3508" y="71765"/>
                  <a:pt x="3231" y="71650"/>
                </a:cubicBezTo>
                <a:cubicBezTo>
                  <a:pt x="2908" y="71511"/>
                  <a:pt x="2908" y="70772"/>
                  <a:pt x="3231" y="70680"/>
                </a:cubicBezTo>
                <a:cubicBezTo>
                  <a:pt x="3577" y="70587"/>
                  <a:pt x="3854" y="68186"/>
                  <a:pt x="3508" y="68186"/>
                </a:cubicBezTo>
                <a:cubicBezTo>
                  <a:pt x="3162" y="68186"/>
                  <a:pt x="3185" y="67470"/>
                  <a:pt x="3531" y="67216"/>
                </a:cubicBezTo>
                <a:cubicBezTo>
                  <a:pt x="3970" y="66870"/>
                  <a:pt x="4224" y="64815"/>
                  <a:pt x="3854" y="64815"/>
                </a:cubicBezTo>
                <a:cubicBezTo>
                  <a:pt x="3369" y="64815"/>
                  <a:pt x="3462" y="64261"/>
                  <a:pt x="3993" y="63937"/>
                </a:cubicBezTo>
                <a:cubicBezTo>
                  <a:pt x="4362" y="63706"/>
                  <a:pt x="4408" y="63383"/>
                  <a:pt x="4270" y="62136"/>
                </a:cubicBezTo>
                <a:cubicBezTo>
                  <a:pt x="4154" y="61051"/>
                  <a:pt x="4201" y="60589"/>
                  <a:pt x="4408" y="60589"/>
                </a:cubicBezTo>
                <a:cubicBezTo>
                  <a:pt x="4616" y="60589"/>
                  <a:pt x="4662" y="60081"/>
                  <a:pt x="4570" y="58903"/>
                </a:cubicBezTo>
                <a:cubicBezTo>
                  <a:pt x="4478" y="57980"/>
                  <a:pt x="4524" y="57172"/>
                  <a:pt x="4640" y="57125"/>
                </a:cubicBezTo>
                <a:cubicBezTo>
                  <a:pt x="4755" y="57079"/>
                  <a:pt x="4870" y="56271"/>
                  <a:pt x="4870" y="55370"/>
                </a:cubicBezTo>
                <a:cubicBezTo>
                  <a:pt x="4870" y="54470"/>
                  <a:pt x="4986" y="53269"/>
                  <a:pt x="5101" y="52692"/>
                </a:cubicBezTo>
                <a:cubicBezTo>
                  <a:pt x="5240" y="52045"/>
                  <a:pt x="5217" y="51491"/>
                  <a:pt x="5055" y="51284"/>
                </a:cubicBezTo>
                <a:cubicBezTo>
                  <a:pt x="4870" y="51053"/>
                  <a:pt x="4894" y="50775"/>
                  <a:pt x="5101" y="50452"/>
                </a:cubicBezTo>
                <a:cubicBezTo>
                  <a:pt x="5517" y="49783"/>
                  <a:pt x="5725" y="48189"/>
                  <a:pt x="5425" y="48051"/>
                </a:cubicBezTo>
                <a:cubicBezTo>
                  <a:pt x="5101" y="47889"/>
                  <a:pt x="5101" y="47173"/>
                  <a:pt x="5425" y="47081"/>
                </a:cubicBezTo>
                <a:cubicBezTo>
                  <a:pt x="5863" y="46965"/>
                  <a:pt x="6094" y="44749"/>
                  <a:pt x="5679" y="44564"/>
                </a:cubicBezTo>
                <a:cubicBezTo>
                  <a:pt x="5401" y="44425"/>
                  <a:pt x="5425" y="44264"/>
                  <a:pt x="5840" y="43733"/>
                </a:cubicBezTo>
                <a:cubicBezTo>
                  <a:pt x="6256" y="43178"/>
                  <a:pt x="6325" y="42809"/>
                  <a:pt x="6210" y="41724"/>
                </a:cubicBezTo>
                <a:cubicBezTo>
                  <a:pt x="6117" y="40869"/>
                  <a:pt x="6163" y="40338"/>
                  <a:pt x="6348" y="40246"/>
                </a:cubicBezTo>
                <a:cubicBezTo>
                  <a:pt x="6533" y="40154"/>
                  <a:pt x="6579" y="39530"/>
                  <a:pt x="6487" y="38560"/>
                </a:cubicBezTo>
                <a:cubicBezTo>
                  <a:pt x="6394" y="37544"/>
                  <a:pt x="6440" y="36967"/>
                  <a:pt x="6625" y="36875"/>
                </a:cubicBezTo>
                <a:cubicBezTo>
                  <a:pt x="6810" y="36782"/>
                  <a:pt x="6856" y="36205"/>
                  <a:pt x="6764" y="35212"/>
                </a:cubicBezTo>
                <a:cubicBezTo>
                  <a:pt x="6671" y="34358"/>
                  <a:pt x="6718" y="33596"/>
                  <a:pt x="6856" y="33503"/>
                </a:cubicBezTo>
                <a:cubicBezTo>
                  <a:pt x="7156" y="33272"/>
                  <a:pt x="7226" y="31610"/>
                  <a:pt x="6972" y="30825"/>
                </a:cubicBezTo>
                <a:cubicBezTo>
                  <a:pt x="6856" y="30502"/>
                  <a:pt x="6902" y="30248"/>
                  <a:pt x="7064" y="30248"/>
                </a:cubicBezTo>
                <a:cubicBezTo>
                  <a:pt x="7503" y="30248"/>
                  <a:pt x="7780" y="27915"/>
                  <a:pt x="7364" y="27731"/>
                </a:cubicBezTo>
                <a:cubicBezTo>
                  <a:pt x="7110" y="27592"/>
                  <a:pt x="7110" y="27430"/>
                  <a:pt x="7318" y="26946"/>
                </a:cubicBezTo>
                <a:cubicBezTo>
                  <a:pt x="7480" y="26622"/>
                  <a:pt x="7618" y="25514"/>
                  <a:pt x="7618" y="24498"/>
                </a:cubicBezTo>
                <a:cubicBezTo>
                  <a:pt x="7595" y="23436"/>
                  <a:pt x="7710" y="22558"/>
                  <a:pt x="7849" y="22489"/>
                </a:cubicBezTo>
                <a:cubicBezTo>
                  <a:pt x="8011" y="22420"/>
                  <a:pt x="8103" y="21935"/>
                  <a:pt x="8057" y="21404"/>
                </a:cubicBezTo>
                <a:cubicBezTo>
                  <a:pt x="8011" y="20896"/>
                  <a:pt x="8080" y="20411"/>
                  <a:pt x="8195" y="20365"/>
                </a:cubicBezTo>
                <a:cubicBezTo>
                  <a:pt x="8542" y="20203"/>
                  <a:pt x="8796" y="17617"/>
                  <a:pt x="8495" y="17617"/>
                </a:cubicBezTo>
                <a:cubicBezTo>
                  <a:pt x="8126" y="17617"/>
                  <a:pt x="8126" y="17040"/>
                  <a:pt x="8495" y="16947"/>
                </a:cubicBezTo>
                <a:cubicBezTo>
                  <a:pt x="8888" y="16855"/>
                  <a:pt x="9188" y="14246"/>
                  <a:pt x="8796" y="14246"/>
                </a:cubicBezTo>
                <a:cubicBezTo>
                  <a:pt x="8357" y="14246"/>
                  <a:pt x="8403" y="13853"/>
                  <a:pt x="8888" y="13484"/>
                </a:cubicBezTo>
                <a:cubicBezTo>
                  <a:pt x="9419" y="13091"/>
                  <a:pt x="9465" y="10967"/>
                  <a:pt x="8957" y="10805"/>
                </a:cubicBezTo>
                <a:cubicBezTo>
                  <a:pt x="8703" y="10736"/>
                  <a:pt x="8727" y="10620"/>
                  <a:pt x="9050" y="10413"/>
                </a:cubicBezTo>
                <a:cubicBezTo>
                  <a:pt x="9604" y="10066"/>
                  <a:pt x="9904" y="7988"/>
                  <a:pt x="9488" y="7457"/>
                </a:cubicBezTo>
                <a:cubicBezTo>
                  <a:pt x="9234" y="7157"/>
                  <a:pt x="9257" y="7018"/>
                  <a:pt x="9534" y="6903"/>
                </a:cubicBezTo>
                <a:cubicBezTo>
                  <a:pt x="9973" y="6672"/>
                  <a:pt x="10343" y="4132"/>
                  <a:pt x="9904" y="4132"/>
                </a:cubicBezTo>
                <a:cubicBezTo>
                  <a:pt x="9465" y="4132"/>
                  <a:pt x="9511" y="3693"/>
                  <a:pt x="9973" y="3416"/>
                </a:cubicBezTo>
                <a:cubicBezTo>
                  <a:pt x="10412" y="3162"/>
                  <a:pt x="10735" y="1015"/>
                  <a:pt x="10389" y="853"/>
                </a:cubicBezTo>
                <a:cubicBezTo>
                  <a:pt x="10250" y="784"/>
                  <a:pt x="10135" y="599"/>
                  <a:pt x="10135" y="437"/>
                </a:cubicBezTo>
                <a:cubicBezTo>
                  <a:pt x="10135" y="-24"/>
                  <a:pt x="11359" y="-163"/>
                  <a:pt x="12328" y="229"/>
                </a:cubicBezTo>
                <a:cubicBezTo>
                  <a:pt x="12790" y="414"/>
                  <a:pt x="13321" y="553"/>
                  <a:pt x="13506" y="530"/>
                </a:cubicBezTo>
                <a:cubicBezTo>
                  <a:pt x="14222" y="460"/>
                  <a:pt x="14545" y="553"/>
                  <a:pt x="14545" y="853"/>
                </a:cubicBezTo>
                <a:cubicBezTo>
                  <a:pt x="14545" y="1199"/>
                  <a:pt x="16277" y="2031"/>
                  <a:pt x="17431" y="2238"/>
                </a:cubicBezTo>
                <a:cubicBezTo>
                  <a:pt x="17870" y="2308"/>
                  <a:pt x="18216" y="2492"/>
                  <a:pt x="18193" y="2608"/>
                </a:cubicBezTo>
                <a:cubicBezTo>
                  <a:pt x="18124" y="2908"/>
                  <a:pt x="20871" y="4270"/>
                  <a:pt x="21357" y="4178"/>
                </a:cubicBezTo>
                <a:cubicBezTo>
                  <a:pt x="21564" y="4155"/>
                  <a:pt x="21795" y="4293"/>
                  <a:pt x="21865" y="4501"/>
                </a:cubicBezTo>
                <a:cubicBezTo>
                  <a:pt x="22026" y="4963"/>
                  <a:pt x="24289" y="6164"/>
                  <a:pt x="24866" y="6072"/>
                </a:cubicBezTo>
                <a:cubicBezTo>
                  <a:pt x="25097" y="6048"/>
                  <a:pt x="25351" y="6187"/>
                  <a:pt x="25466" y="6418"/>
                </a:cubicBezTo>
                <a:cubicBezTo>
                  <a:pt x="25744" y="6995"/>
                  <a:pt x="27891" y="8150"/>
                  <a:pt x="28399" y="8011"/>
                </a:cubicBezTo>
                <a:cubicBezTo>
                  <a:pt x="28676" y="7942"/>
                  <a:pt x="28907" y="8057"/>
                  <a:pt x="29068" y="8404"/>
                </a:cubicBezTo>
                <a:cubicBezTo>
                  <a:pt x="29392" y="9050"/>
                  <a:pt x="31493" y="10251"/>
                  <a:pt x="32001" y="10112"/>
                </a:cubicBezTo>
                <a:cubicBezTo>
                  <a:pt x="32232" y="10043"/>
                  <a:pt x="32486" y="10205"/>
                  <a:pt x="32647" y="10505"/>
                </a:cubicBezTo>
                <a:cubicBezTo>
                  <a:pt x="32924" y="11036"/>
                  <a:pt x="35049" y="12283"/>
                  <a:pt x="35326" y="12075"/>
                </a:cubicBezTo>
                <a:cubicBezTo>
                  <a:pt x="35580" y="11890"/>
                  <a:pt x="36272" y="12352"/>
                  <a:pt x="36111" y="12583"/>
                </a:cubicBezTo>
                <a:cubicBezTo>
                  <a:pt x="35903" y="12837"/>
                  <a:pt x="38489" y="14292"/>
                  <a:pt x="38928" y="14153"/>
                </a:cubicBezTo>
                <a:cubicBezTo>
                  <a:pt x="39135" y="14084"/>
                  <a:pt x="39389" y="14246"/>
                  <a:pt x="39528" y="14546"/>
                </a:cubicBezTo>
                <a:cubicBezTo>
                  <a:pt x="39782" y="15031"/>
                  <a:pt x="41791" y="16393"/>
                  <a:pt x="42207" y="16347"/>
                </a:cubicBezTo>
                <a:cubicBezTo>
                  <a:pt x="42830" y="16278"/>
                  <a:pt x="43153" y="16393"/>
                  <a:pt x="43015" y="16647"/>
                </a:cubicBezTo>
                <a:cubicBezTo>
                  <a:pt x="42830" y="17040"/>
                  <a:pt x="45047" y="18471"/>
                  <a:pt x="45832" y="18471"/>
                </a:cubicBezTo>
                <a:cubicBezTo>
                  <a:pt x="46201" y="18471"/>
                  <a:pt x="46409" y="18610"/>
                  <a:pt x="46409" y="18841"/>
                </a:cubicBezTo>
                <a:cubicBezTo>
                  <a:pt x="46409" y="19210"/>
                  <a:pt x="48418" y="20642"/>
                  <a:pt x="49018" y="20688"/>
                </a:cubicBezTo>
                <a:cubicBezTo>
                  <a:pt x="49180" y="20711"/>
                  <a:pt x="49457" y="20734"/>
                  <a:pt x="49641" y="20734"/>
                </a:cubicBezTo>
                <a:cubicBezTo>
                  <a:pt x="49826" y="20757"/>
                  <a:pt x="49895" y="20896"/>
                  <a:pt x="49826" y="21057"/>
                </a:cubicBezTo>
                <a:cubicBezTo>
                  <a:pt x="49665" y="21381"/>
                  <a:pt x="52066" y="23020"/>
                  <a:pt x="52366" y="22812"/>
                </a:cubicBezTo>
                <a:cubicBezTo>
                  <a:pt x="52643" y="22605"/>
                  <a:pt x="53267" y="23089"/>
                  <a:pt x="53105" y="23390"/>
                </a:cubicBezTo>
                <a:cubicBezTo>
                  <a:pt x="52966" y="23667"/>
                  <a:pt x="55044" y="25098"/>
                  <a:pt x="55575" y="25098"/>
                </a:cubicBezTo>
                <a:cubicBezTo>
                  <a:pt x="55737" y="25098"/>
                  <a:pt x="56014" y="25306"/>
                  <a:pt x="56176" y="25560"/>
                </a:cubicBezTo>
                <a:cubicBezTo>
                  <a:pt x="56707" y="26391"/>
                  <a:pt x="57815" y="27269"/>
                  <a:pt x="58577" y="27500"/>
                </a:cubicBezTo>
                <a:cubicBezTo>
                  <a:pt x="59039" y="27638"/>
                  <a:pt x="59316" y="27869"/>
                  <a:pt x="59316" y="28123"/>
                </a:cubicBezTo>
                <a:cubicBezTo>
                  <a:pt x="59316" y="28654"/>
                  <a:pt x="60586" y="29809"/>
                  <a:pt x="61417" y="30063"/>
                </a:cubicBezTo>
                <a:cubicBezTo>
                  <a:pt x="61786" y="30155"/>
                  <a:pt x="62064" y="30409"/>
                  <a:pt x="62064" y="30640"/>
                </a:cubicBezTo>
                <a:cubicBezTo>
                  <a:pt x="62064" y="31171"/>
                  <a:pt x="63611" y="32788"/>
                  <a:pt x="64118" y="32788"/>
                </a:cubicBezTo>
                <a:cubicBezTo>
                  <a:pt x="64350" y="32788"/>
                  <a:pt x="64557" y="32857"/>
                  <a:pt x="64557" y="32949"/>
                </a:cubicBezTo>
                <a:cubicBezTo>
                  <a:pt x="64696" y="33988"/>
                  <a:pt x="65458" y="35074"/>
                  <a:pt x="66543" y="35743"/>
                </a:cubicBezTo>
                <a:cubicBezTo>
                  <a:pt x="66843" y="35928"/>
                  <a:pt x="67028" y="36228"/>
                  <a:pt x="66959" y="36390"/>
                </a:cubicBezTo>
                <a:cubicBezTo>
                  <a:pt x="66797" y="36782"/>
                  <a:pt x="67744" y="38514"/>
                  <a:pt x="68298" y="38837"/>
                </a:cubicBezTo>
                <a:cubicBezTo>
                  <a:pt x="68598" y="38999"/>
                  <a:pt x="68760" y="39461"/>
                  <a:pt x="68806" y="40154"/>
                </a:cubicBezTo>
                <a:cubicBezTo>
                  <a:pt x="68852" y="40893"/>
                  <a:pt x="69037" y="41424"/>
                  <a:pt x="69476" y="41862"/>
                </a:cubicBezTo>
                <a:cubicBezTo>
                  <a:pt x="69868" y="42278"/>
                  <a:pt x="69984" y="42578"/>
                  <a:pt x="69822" y="42717"/>
                </a:cubicBezTo>
                <a:cubicBezTo>
                  <a:pt x="69498" y="42971"/>
                  <a:pt x="69706" y="45280"/>
                  <a:pt x="70053" y="45395"/>
                </a:cubicBezTo>
                <a:cubicBezTo>
                  <a:pt x="70376" y="45488"/>
                  <a:pt x="70376" y="46273"/>
                  <a:pt x="70076" y="46273"/>
                </a:cubicBezTo>
                <a:cubicBezTo>
                  <a:pt x="69730" y="46273"/>
                  <a:pt x="69498" y="48397"/>
                  <a:pt x="69776" y="48836"/>
                </a:cubicBezTo>
                <a:cubicBezTo>
                  <a:pt x="69937" y="49067"/>
                  <a:pt x="69891" y="49274"/>
                  <a:pt x="69637" y="49482"/>
                </a:cubicBezTo>
                <a:cubicBezTo>
                  <a:pt x="69175" y="49852"/>
                  <a:pt x="68598" y="51399"/>
                  <a:pt x="68621" y="52230"/>
                </a:cubicBezTo>
                <a:cubicBezTo>
                  <a:pt x="68621" y="52530"/>
                  <a:pt x="68529" y="52807"/>
                  <a:pt x="68367" y="52807"/>
                </a:cubicBezTo>
                <a:cubicBezTo>
                  <a:pt x="67998" y="52807"/>
                  <a:pt x="66889" y="54701"/>
                  <a:pt x="66959" y="55255"/>
                </a:cubicBezTo>
                <a:cubicBezTo>
                  <a:pt x="66982" y="55555"/>
                  <a:pt x="66797" y="55832"/>
                  <a:pt x="66474" y="55971"/>
                </a:cubicBezTo>
                <a:cubicBezTo>
                  <a:pt x="65897" y="56202"/>
                  <a:pt x="64812" y="57633"/>
                  <a:pt x="64812" y="58165"/>
                </a:cubicBezTo>
                <a:cubicBezTo>
                  <a:pt x="64812" y="58349"/>
                  <a:pt x="64257" y="58903"/>
                  <a:pt x="63588" y="59435"/>
                </a:cubicBezTo>
                <a:cubicBezTo>
                  <a:pt x="62756" y="60058"/>
                  <a:pt x="62341" y="60543"/>
                  <a:pt x="62341" y="60912"/>
                </a:cubicBezTo>
                <a:cubicBezTo>
                  <a:pt x="62341" y="61282"/>
                  <a:pt x="62133" y="61513"/>
                  <a:pt x="61717" y="61628"/>
                </a:cubicBezTo>
                <a:cubicBezTo>
                  <a:pt x="60909" y="61859"/>
                  <a:pt x="59593" y="63175"/>
                  <a:pt x="59593" y="63752"/>
                </a:cubicBezTo>
                <a:cubicBezTo>
                  <a:pt x="59593" y="64030"/>
                  <a:pt x="59339" y="64261"/>
                  <a:pt x="58854" y="64399"/>
                </a:cubicBezTo>
                <a:cubicBezTo>
                  <a:pt x="57838" y="64699"/>
                  <a:pt x="56568" y="65877"/>
                  <a:pt x="56753" y="66339"/>
                </a:cubicBezTo>
                <a:cubicBezTo>
                  <a:pt x="56822" y="66547"/>
                  <a:pt x="56799" y="66708"/>
                  <a:pt x="56661" y="66708"/>
                </a:cubicBezTo>
                <a:cubicBezTo>
                  <a:pt x="55714" y="66777"/>
                  <a:pt x="55298" y="66985"/>
                  <a:pt x="54536" y="67678"/>
                </a:cubicBezTo>
                <a:cubicBezTo>
                  <a:pt x="54075" y="68117"/>
                  <a:pt x="53682" y="68578"/>
                  <a:pt x="53682" y="68694"/>
                </a:cubicBezTo>
                <a:cubicBezTo>
                  <a:pt x="53682" y="68809"/>
                  <a:pt x="53382" y="69017"/>
                  <a:pt x="53013" y="69156"/>
                </a:cubicBezTo>
                <a:cubicBezTo>
                  <a:pt x="52251" y="69456"/>
                  <a:pt x="50796" y="70587"/>
                  <a:pt x="50380" y="71211"/>
                </a:cubicBezTo>
                <a:cubicBezTo>
                  <a:pt x="50219" y="71442"/>
                  <a:pt x="49919" y="71627"/>
                  <a:pt x="49665" y="71673"/>
                </a:cubicBezTo>
                <a:cubicBezTo>
                  <a:pt x="48972" y="71742"/>
                  <a:pt x="47540" y="72804"/>
                  <a:pt x="47448" y="73312"/>
                </a:cubicBezTo>
                <a:cubicBezTo>
                  <a:pt x="47402" y="73566"/>
                  <a:pt x="47125" y="73797"/>
                  <a:pt x="46824" y="73843"/>
                </a:cubicBezTo>
                <a:cubicBezTo>
                  <a:pt x="45993" y="73959"/>
                  <a:pt x="44539" y="74859"/>
                  <a:pt x="44054" y="75552"/>
                </a:cubicBezTo>
                <a:cubicBezTo>
                  <a:pt x="43823" y="75898"/>
                  <a:pt x="43453" y="76175"/>
                  <a:pt x="43246" y="76175"/>
                </a:cubicBezTo>
                <a:cubicBezTo>
                  <a:pt x="42784" y="76175"/>
                  <a:pt x="40544" y="77653"/>
                  <a:pt x="40752" y="77838"/>
                </a:cubicBezTo>
                <a:cubicBezTo>
                  <a:pt x="41006" y="78023"/>
                  <a:pt x="40336" y="78484"/>
                  <a:pt x="39990" y="78392"/>
                </a:cubicBezTo>
                <a:cubicBezTo>
                  <a:pt x="39551" y="78254"/>
                  <a:pt x="37635" y="79501"/>
                  <a:pt x="37311" y="80101"/>
                </a:cubicBezTo>
                <a:cubicBezTo>
                  <a:pt x="37173" y="80401"/>
                  <a:pt x="36850" y="80609"/>
                  <a:pt x="36549" y="80609"/>
                </a:cubicBezTo>
                <a:cubicBezTo>
                  <a:pt x="35857" y="80609"/>
                  <a:pt x="34333" y="81579"/>
                  <a:pt x="34033" y="82225"/>
                </a:cubicBezTo>
                <a:cubicBezTo>
                  <a:pt x="33871" y="82525"/>
                  <a:pt x="33548" y="82710"/>
                  <a:pt x="33155" y="82733"/>
                </a:cubicBezTo>
                <a:cubicBezTo>
                  <a:pt x="32463" y="82733"/>
                  <a:pt x="30985" y="83634"/>
                  <a:pt x="30500" y="84350"/>
                </a:cubicBezTo>
                <a:cubicBezTo>
                  <a:pt x="30315" y="84604"/>
                  <a:pt x="29923" y="84811"/>
                  <a:pt x="29623" y="84811"/>
                </a:cubicBezTo>
                <a:cubicBezTo>
                  <a:pt x="29323" y="84811"/>
                  <a:pt x="28491" y="85273"/>
                  <a:pt x="27775" y="85827"/>
                </a:cubicBezTo>
                <a:cubicBezTo>
                  <a:pt x="27060" y="86359"/>
                  <a:pt x="26321" y="86820"/>
                  <a:pt x="26136" y="86843"/>
                </a:cubicBezTo>
                <a:cubicBezTo>
                  <a:pt x="25559" y="86913"/>
                  <a:pt x="23596" y="88206"/>
                  <a:pt x="23596" y="88529"/>
                </a:cubicBezTo>
                <a:cubicBezTo>
                  <a:pt x="23596" y="88691"/>
                  <a:pt x="23504" y="88829"/>
                  <a:pt x="23388" y="88829"/>
                </a:cubicBezTo>
                <a:cubicBezTo>
                  <a:pt x="22211" y="88922"/>
                  <a:pt x="20548" y="89753"/>
                  <a:pt x="20017" y="90515"/>
                </a:cubicBezTo>
                <a:cubicBezTo>
                  <a:pt x="19856" y="90746"/>
                  <a:pt x="19486" y="90930"/>
                  <a:pt x="19186" y="90930"/>
                </a:cubicBezTo>
                <a:cubicBezTo>
                  <a:pt x="18863" y="90930"/>
                  <a:pt x="18008" y="91392"/>
                  <a:pt x="17270" y="91993"/>
                </a:cubicBezTo>
                <a:cubicBezTo>
                  <a:pt x="16554" y="92570"/>
                  <a:pt x="15815" y="93032"/>
                  <a:pt x="15630" y="93032"/>
                </a:cubicBezTo>
                <a:cubicBezTo>
                  <a:pt x="15099" y="93032"/>
                  <a:pt x="13391" y="94048"/>
                  <a:pt x="13044" y="94556"/>
                </a:cubicBezTo>
                <a:cubicBezTo>
                  <a:pt x="12860" y="94810"/>
                  <a:pt x="12536" y="95018"/>
                  <a:pt x="12352" y="94971"/>
                </a:cubicBezTo>
                <a:cubicBezTo>
                  <a:pt x="11820" y="94879"/>
                  <a:pt x="9835" y="96011"/>
                  <a:pt x="9558" y="96565"/>
                </a:cubicBezTo>
                <a:cubicBezTo>
                  <a:pt x="9419" y="96842"/>
                  <a:pt x="9096" y="97050"/>
                  <a:pt x="8773" y="97050"/>
                </a:cubicBezTo>
                <a:cubicBezTo>
                  <a:pt x="8080" y="97050"/>
                  <a:pt x="6163" y="98066"/>
                  <a:pt x="5840" y="98620"/>
                </a:cubicBezTo>
                <a:cubicBezTo>
                  <a:pt x="5701" y="98851"/>
                  <a:pt x="5378" y="99012"/>
                  <a:pt x="5124" y="98966"/>
                </a:cubicBezTo>
                <a:cubicBezTo>
                  <a:pt x="4501" y="98897"/>
                  <a:pt x="2515" y="99959"/>
                  <a:pt x="2354" y="100467"/>
                </a:cubicBezTo>
                <a:cubicBezTo>
                  <a:pt x="2284" y="100675"/>
                  <a:pt x="2030" y="100837"/>
                  <a:pt x="1822" y="100837"/>
                </a:cubicBezTo>
                <a:cubicBezTo>
                  <a:pt x="1592" y="100837"/>
                  <a:pt x="1338" y="100975"/>
                  <a:pt x="1245" y="101137"/>
                </a:cubicBezTo>
                <a:cubicBezTo>
                  <a:pt x="1153" y="101298"/>
                  <a:pt x="830" y="101552"/>
                  <a:pt x="507" y="101691"/>
                </a:cubicBezTo>
                <a:cubicBezTo>
                  <a:pt x="-48" y="101922"/>
                  <a:pt x="-94" y="101899"/>
                  <a:pt x="114" y="101552"/>
                </a:cubicBezTo>
                <a:close/>
                <a:moveTo>
                  <a:pt x="945" y="99312"/>
                </a:moveTo>
                <a:cubicBezTo>
                  <a:pt x="876" y="99035"/>
                  <a:pt x="830" y="99220"/>
                  <a:pt x="830" y="99682"/>
                </a:cubicBezTo>
                <a:cubicBezTo>
                  <a:pt x="830" y="100144"/>
                  <a:pt x="876" y="100352"/>
                  <a:pt x="945" y="100144"/>
                </a:cubicBezTo>
                <a:cubicBezTo>
                  <a:pt x="1015" y="99936"/>
                  <a:pt x="1015" y="99567"/>
                  <a:pt x="945" y="99312"/>
                </a:cubicBezTo>
                <a:close/>
              </a:path>
            </a:pathLst>
          </a:custGeom>
          <a:solidFill>
            <a:srgbClr val="B3B3B3"/>
          </a:solidFill>
          <a:ln w="241" cap="flat">
            <a:solidFill>
              <a:srgbClr val="B3B3B3"/>
            </a:solidFill>
            <a:custDash>
              <a:ds d="781" sp="2344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9" name="フリーフォーム: 図形 168">
            <a:extLst>
              <a:ext uri="{FF2B5EF4-FFF2-40B4-BE49-F238E27FC236}">
                <a16:creationId xmlns:a16="http://schemas.microsoft.com/office/drawing/2014/main" id="{A7C0C468-FB58-787F-FE33-017301F048F6}"/>
              </a:ext>
            </a:extLst>
          </p:cNvPr>
          <p:cNvSpPr/>
          <p:nvPr/>
        </p:nvSpPr>
        <p:spPr>
          <a:xfrm>
            <a:off x="6606760" y="2428129"/>
            <a:ext cx="53753" cy="104476"/>
          </a:xfrm>
          <a:custGeom>
            <a:avLst/>
            <a:gdLst>
              <a:gd name="connsiteX0" fmla="*/ 18826 w 53753"/>
              <a:gd name="connsiteY0" fmla="*/ 104158 h 104476"/>
              <a:gd name="connsiteX1" fmla="*/ 15132 w 53753"/>
              <a:gd name="connsiteY1" fmla="*/ 104065 h 104476"/>
              <a:gd name="connsiteX2" fmla="*/ 13285 w 53753"/>
              <a:gd name="connsiteY2" fmla="*/ 104065 h 104476"/>
              <a:gd name="connsiteX3" fmla="*/ 8828 w 53753"/>
              <a:gd name="connsiteY3" fmla="*/ 103834 h 104476"/>
              <a:gd name="connsiteX4" fmla="*/ 7027 w 53753"/>
              <a:gd name="connsiteY4" fmla="*/ 103765 h 104476"/>
              <a:gd name="connsiteX5" fmla="*/ 6104 w 53753"/>
              <a:gd name="connsiteY5" fmla="*/ 103696 h 104476"/>
              <a:gd name="connsiteX6" fmla="*/ 909 w 53753"/>
              <a:gd name="connsiteY6" fmla="*/ 103927 h 104476"/>
              <a:gd name="connsiteX7" fmla="*/ 54 w 53753"/>
              <a:gd name="connsiteY7" fmla="*/ 102818 h 104476"/>
              <a:gd name="connsiteX8" fmla="*/ 262 w 53753"/>
              <a:gd name="connsiteY8" fmla="*/ 100994 h 104476"/>
              <a:gd name="connsiteX9" fmla="*/ 678 w 53753"/>
              <a:gd name="connsiteY9" fmla="*/ 97831 h 104476"/>
              <a:gd name="connsiteX10" fmla="*/ 770 w 53753"/>
              <a:gd name="connsiteY10" fmla="*/ 96607 h 104476"/>
              <a:gd name="connsiteX11" fmla="*/ 1278 w 53753"/>
              <a:gd name="connsiteY11" fmla="*/ 93236 h 104476"/>
              <a:gd name="connsiteX12" fmla="*/ 1393 w 53753"/>
              <a:gd name="connsiteY12" fmla="*/ 91850 h 104476"/>
              <a:gd name="connsiteX13" fmla="*/ 1832 w 53753"/>
              <a:gd name="connsiteY13" fmla="*/ 88387 h 104476"/>
              <a:gd name="connsiteX14" fmla="*/ 1901 w 53753"/>
              <a:gd name="connsiteY14" fmla="*/ 86955 h 104476"/>
              <a:gd name="connsiteX15" fmla="*/ 2363 w 53753"/>
              <a:gd name="connsiteY15" fmla="*/ 83745 h 104476"/>
              <a:gd name="connsiteX16" fmla="*/ 2478 w 53753"/>
              <a:gd name="connsiteY16" fmla="*/ 82152 h 104476"/>
              <a:gd name="connsiteX17" fmla="*/ 2802 w 53753"/>
              <a:gd name="connsiteY17" fmla="*/ 78781 h 104476"/>
              <a:gd name="connsiteX18" fmla="*/ 2963 w 53753"/>
              <a:gd name="connsiteY18" fmla="*/ 77557 h 104476"/>
              <a:gd name="connsiteX19" fmla="*/ 3379 w 53753"/>
              <a:gd name="connsiteY19" fmla="*/ 74232 h 104476"/>
              <a:gd name="connsiteX20" fmla="*/ 3610 w 53753"/>
              <a:gd name="connsiteY20" fmla="*/ 72593 h 104476"/>
              <a:gd name="connsiteX21" fmla="*/ 3679 w 53753"/>
              <a:gd name="connsiteY21" fmla="*/ 69313 h 104476"/>
              <a:gd name="connsiteX22" fmla="*/ 3841 w 53753"/>
              <a:gd name="connsiteY22" fmla="*/ 68251 h 104476"/>
              <a:gd name="connsiteX23" fmla="*/ 4280 w 53753"/>
              <a:gd name="connsiteY23" fmla="*/ 64580 h 104476"/>
              <a:gd name="connsiteX24" fmla="*/ 4534 w 53753"/>
              <a:gd name="connsiteY24" fmla="*/ 63148 h 104476"/>
              <a:gd name="connsiteX25" fmla="*/ 4834 w 53753"/>
              <a:gd name="connsiteY25" fmla="*/ 59939 h 104476"/>
              <a:gd name="connsiteX26" fmla="*/ 5018 w 53753"/>
              <a:gd name="connsiteY26" fmla="*/ 58391 h 104476"/>
              <a:gd name="connsiteX27" fmla="*/ 5319 w 53753"/>
              <a:gd name="connsiteY27" fmla="*/ 56082 h 104476"/>
              <a:gd name="connsiteX28" fmla="*/ 5526 w 53753"/>
              <a:gd name="connsiteY28" fmla="*/ 53681 h 104476"/>
              <a:gd name="connsiteX29" fmla="*/ 5757 w 53753"/>
              <a:gd name="connsiteY29" fmla="*/ 49963 h 104476"/>
              <a:gd name="connsiteX30" fmla="*/ 5942 w 53753"/>
              <a:gd name="connsiteY30" fmla="*/ 49063 h 104476"/>
              <a:gd name="connsiteX31" fmla="*/ 6219 w 53753"/>
              <a:gd name="connsiteY31" fmla="*/ 45622 h 104476"/>
              <a:gd name="connsiteX32" fmla="*/ 6427 w 53753"/>
              <a:gd name="connsiteY32" fmla="*/ 44329 h 104476"/>
              <a:gd name="connsiteX33" fmla="*/ 6773 w 53753"/>
              <a:gd name="connsiteY33" fmla="*/ 40981 h 104476"/>
              <a:gd name="connsiteX34" fmla="*/ 6935 w 53753"/>
              <a:gd name="connsiteY34" fmla="*/ 39480 h 104476"/>
              <a:gd name="connsiteX35" fmla="*/ 7351 w 53753"/>
              <a:gd name="connsiteY35" fmla="*/ 36132 h 104476"/>
              <a:gd name="connsiteX36" fmla="*/ 7304 w 53753"/>
              <a:gd name="connsiteY36" fmla="*/ 34977 h 104476"/>
              <a:gd name="connsiteX37" fmla="*/ 7882 w 53753"/>
              <a:gd name="connsiteY37" fmla="*/ 31491 h 104476"/>
              <a:gd name="connsiteX38" fmla="*/ 7974 w 53753"/>
              <a:gd name="connsiteY38" fmla="*/ 30013 h 104476"/>
              <a:gd name="connsiteX39" fmla="*/ 8436 w 53753"/>
              <a:gd name="connsiteY39" fmla="*/ 26688 h 104476"/>
              <a:gd name="connsiteX40" fmla="*/ 8597 w 53753"/>
              <a:gd name="connsiteY40" fmla="*/ 25164 h 104476"/>
              <a:gd name="connsiteX41" fmla="*/ 8874 w 53753"/>
              <a:gd name="connsiteY41" fmla="*/ 22462 h 104476"/>
              <a:gd name="connsiteX42" fmla="*/ 8967 w 53753"/>
              <a:gd name="connsiteY42" fmla="*/ 18329 h 104476"/>
              <a:gd name="connsiteX43" fmla="*/ 9382 w 53753"/>
              <a:gd name="connsiteY43" fmla="*/ 14219 h 104476"/>
              <a:gd name="connsiteX44" fmla="*/ 9821 w 53753"/>
              <a:gd name="connsiteY44" fmla="*/ 9462 h 104476"/>
              <a:gd name="connsiteX45" fmla="*/ 10214 w 53753"/>
              <a:gd name="connsiteY45" fmla="*/ 5467 h 104476"/>
              <a:gd name="connsiteX46" fmla="*/ 10929 w 53753"/>
              <a:gd name="connsiteY46" fmla="*/ 941 h 104476"/>
              <a:gd name="connsiteX47" fmla="*/ 19449 w 53753"/>
              <a:gd name="connsiteY47" fmla="*/ 941 h 104476"/>
              <a:gd name="connsiteX48" fmla="*/ 22751 w 53753"/>
              <a:gd name="connsiteY48" fmla="*/ 757 h 104476"/>
              <a:gd name="connsiteX49" fmla="*/ 24806 w 53753"/>
              <a:gd name="connsiteY49" fmla="*/ 641 h 104476"/>
              <a:gd name="connsiteX50" fmla="*/ 28986 w 53753"/>
              <a:gd name="connsiteY50" fmla="*/ 433 h 104476"/>
              <a:gd name="connsiteX51" fmla="*/ 31018 w 53753"/>
              <a:gd name="connsiteY51" fmla="*/ 433 h 104476"/>
              <a:gd name="connsiteX52" fmla="*/ 35520 w 53753"/>
              <a:gd name="connsiteY52" fmla="*/ 272 h 104476"/>
              <a:gd name="connsiteX53" fmla="*/ 37275 w 53753"/>
              <a:gd name="connsiteY53" fmla="*/ 249 h 104476"/>
              <a:gd name="connsiteX54" fmla="*/ 41500 w 53753"/>
              <a:gd name="connsiteY54" fmla="*/ 202 h 104476"/>
              <a:gd name="connsiteX55" fmla="*/ 43463 w 53753"/>
              <a:gd name="connsiteY55" fmla="*/ 202 h 104476"/>
              <a:gd name="connsiteX56" fmla="*/ 47850 w 53753"/>
              <a:gd name="connsiteY56" fmla="*/ 202 h 104476"/>
              <a:gd name="connsiteX57" fmla="*/ 49489 w 53753"/>
              <a:gd name="connsiteY57" fmla="*/ 179 h 104476"/>
              <a:gd name="connsiteX58" fmla="*/ 51290 w 53753"/>
              <a:gd name="connsiteY58" fmla="*/ 526 h 104476"/>
              <a:gd name="connsiteX59" fmla="*/ 53368 w 53753"/>
              <a:gd name="connsiteY59" fmla="*/ 1265 h 104476"/>
              <a:gd name="connsiteX60" fmla="*/ 53507 w 53753"/>
              <a:gd name="connsiteY60" fmla="*/ 2858 h 104476"/>
              <a:gd name="connsiteX61" fmla="*/ 53022 w 53753"/>
              <a:gd name="connsiteY61" fmla="*/ 6206 h 104476"/>
              <a:gd name="connsiteX62" fmla="*/ 52976 w 53753"/>
              <a:gd name="connsiteY62" fmla="*/ 7522 h 104476"/>
              <a:gd name="connsiteX63" fmla="*/ 52722 w 53753"/>
              <a:gd name="connsiteY63" fmla="*/ 10986 h 104476"/>
              <a:gd name="connsiteX64" fmla="*/ 52583 w 53753"/>
              <a:gd name="connsiteY64" fmla="*/ 12256 h 104476"/>
              <a:gd name="connsiteX65" fmla="*/ 52214 w 53753"/>
              <a:gd name="connsiteY65" fmla="*/ 15812 h 104476"/>
              <a:gd name="connsiteX66" fmla="*/ 52052 w 53753"/>
              <a:gd name="connsiteY66" fmla="*/ 17151 h 104476"/>
              <a:gd name="connsiteX67" fmla="*/ 51706 w 53753"/>
              <a:gd name="connsiteY67" fmla="*/ 19737 h 104476"/>
              <a:gd name="connsiteX68" fmla="*/ 51521 w 53753"/>
              <a:gd name="connsiteY68" fmla="*/ 21977 h 104476"/>
              <a:gd name="connsiteX69" fmla="*/ 51313 w 53753"/>
              <a:gd name="connsiteY69" fmla="*/ 25187 h 104476"/>
              <a:gd name="connsiteX70" fmla="*/ 51129 w 53753"/>
              <a:gd name="connsiteY70" fmla="*/ 26665 h 104476"/>
              <a:gd name="connsiteX71" fmla="*/ 50829 w 53753"/>
              <a:gd name="connsiteY71" fmla="*/ 29089 h 104476"/>
              <a:gd name="connsiteX72" fmla="*/ 50575 w 53753"/>
              <a:gd name="connsiteY72" fmla="*/ 31560 h 104476"/>
              <a:gd name="connsiteX73" fmla="*/ 50482 w 53753"/>
              <a:gd name="connsiteY73" fmla="*/ 34770 h 104476"/>
              <a:gd name="connsiteX74" fmla="*/ 50367 w 53753"/>
              <a:gd name="connsiteY74" fmla="*/ 35878 h 104476"/>
              <a:gd name="connsiteX75" fmla="*/ 49997 w 53753"/>
              <a:gd name="connsiteY75" fmla="*/ 39526 h 104476"/>
              <a:gd name="connsiteX76" fmla="*/ 49882 w 53753"/>
              <a:gd name="connsiteY76" fmla="*/ 40912 h 104476"/>
              <a:gd name="connsiteX77" fmla="*/ 49558 w 53753"/>
              <a:gd name="connsiteY77" fmla="*/ 44491 h 104476"/>
              <a:gd name="connsiteX78" fmla="*/ 49420 w 53753"/>
              <a:gd name="connsiteY78" fmla="*/ 45599 h 104476"/>
              <a:gd name="connsiteX79" fmla="*/ 49143 w 53753"/>
              <a:gd name="connsiteY79" fmla="*/ 48970 h 104476"/>
              <a:gd name="connsiteX80" fmla="*/ 49050 w 53753"/>
              <a:gd name="connsiteY80" fmla="*/ 50402 h 104476"/>
              <a:gd name="connsiteX81" fmla="*/ 48658 w 53753"/>
              <a:gd name="connsiteY81" fmla="*/ 53796 h 104476"/>
              <a:gd name="connsiteX82" fmla="*/ 48473 w 53753"/>
              <a:gd name="connsiteY82" fmla="*/ 55413 h 104476"/>
              <a:gd name="connsiteX83" fmla="*/ 48011 w 53753"/>
              <a:gd name="connsiteY83" fmla="*/ 58068 h 104476"/>
              <a:gd name="connsiteX84" fmla="*/ 47503 w 53753"/>
              <a:gd name="connsiteY84" fmla="*/ 64996 h 104476"/>
              <a:gd name="connsiteX85" fmla="*/ 47319 w 53753"/>
              <a:gd name="connsiteY85" fmla="*/ 67420 h 104476"/>
              <a:gd name="connsiteX86" fmla="*/ 47180 w 53753"/>
              <a:gd name="connsiteY86" fmla="*/ 69475 h 104476"/>
              <a:gd name="connsiteX87" fmla="*/ 46950 w 53753"/>
              <a:gd name="connsiteY87" fmla="*/ 72777 h 104476"/>
              <a:gd name="connsiteX88" fmla="*/ 46857 w 53753"/>
              <a:gd name="connsiteY88" fmla="*/ 74001 h 104476"/>
              <a:gd name="connsiteX89" fmla="*/ 46464 w 53753"/>
              <a:gd name="connsiteY89" fmla="*/ 77603 h 104476"/>
              <a:gd name="connsiteX90" fmla="*/ 46257 w 53753"/>
              <a:gd name="connsiteY90" fmla="*/ 79266 h 104476"/>
              <a:gd name="connsiteX91" fmla="*/ 45956 w 53753"/>
              <a:gd name="connsiteY91" fmla="*/ 81736 h 104476"/>
              <a:gd name="connsiteX92" fmla="*/ 45818 w 53753"/>
              <a:gd name="connsiteY92" fmla="*/ 83745 h 104476"/>
              <a:gd name="connsiteX93" fmla="*/ 45610 w 53753"/>
              <a:gd name="connsiteY93" fmla="*/ 87117 h 104476"/>
              <a:gd name="connsiteX94" fmla="*/ 45518 w 53753"/>
              <a:gd name="connsiteY94" fmla="*/ 88433 h 104476"/>
              <a:gd name="connsiteX95" fmla="*/ 45125 w 53753"/>
              <a:gd name="connsiteY95" fmla="*/ 91781 h 104476"/>
              <a:gd name="connsiteX96" fmla="*/ 44894 w 53753"/>
              <a:gd name="connsiteY96" fmla="*/ 93721 h 104476"/>
              <a:gd name="connsiteX97" fmla="*/ 44802 w 53753"/>
              <a:gd name="connsiteY97" fmla="*/ 96630 h 104476"/>
              <a:gd name="connsiteX98" fmla="*/ 44733 w 53753"/>
              <a:gd name="connsiteY98" fmla="*/ 97785 h 104476"/>
              <a:gd name="connsiteX99" fmla="*/ 44317 w 53753"/>
              <a:gd name="connsiteY99" fmla="*/ 101410 h 104476"/>
              <a:gd name="connsiteX100" fmla="*/ 43670 w 53753"/>
              <a:gd name="connsiteY100" fmla="*/ 103026 h 104476"/>
              <a:gd name="connsiteX101" fmla="*/ 41570 w 53753"/>
              <a:gd name="connsiteY101" fmla="*/ 103834 h 104476"/>
              <a:gd name="connsiteX102" fmla="*/ 40184 w 53753"/>
              <a:gd name="connsiteY102" fmla="*/ 104296 h 104476"/>
              <a:gd name="connsiteX103" fmla="*/ 38175 w 53753"/>
              <a:gd name="connsiteY103" fmla="*/ 104366 h 104476"/>
              <a:gd name="connsiteX104" fmla="*/ 34042 w 53753"/>
              <a:gd name="connsiteY104" fmla="*/ 104343 h 104476"/>
              <a:gd name="connsiteX105" fmla="*/ 31341 w 53753"/>
              <a:gd name="connsiteY105" fmla="*/ 104296 h 104476"/>
              <a:gd name="connsiteX106" fmla="*/ 28062 w 53753"/>
              <a:gd name="connsiteY106" fmla="*/ 104319 h 104476"/>
              <a:gd name="connsiteX107" fmla="*/ 26030 w 53753"/>
              <a:gd name="connsiteY107" fmla="*/ 104319 h 104476"/>
              <a:gd name="connsiteX108" fmla="*/ 21227 w 53753"/>
              <a:gd name="connsiteY108" fmla="*/ 104296 h 104476"/>
              <a:gd name="connsiteX109" fmla="*/ 18895 w 53753"/>
              <a:gd name="connsiteY109" fmla="*/ 104181 h 104476"/>
              <a:gd name="connsiteX110" fmla="*/ 9683 w 53753"/>
              <a:gd name="connsiteY110" fmla="*/ 18075 h 104476"/>
              <a:gd name="connsiteX111" fmla="*/ 9521 w 53753"/>
              <a:gd name="connsiteY111" fmla="*/ 18190 h 104476"/>
              <a:gd name="connsiteX112" fmla="*/ 9659 w 53753"/>
              <a:gd name="connsiteY112" fmla="*/ 18467 h 104476"/>
              <a:gd name="connsiteX113" fmla="*/ 9683 w 53753"/>
              <a:gd name="connsiteY113" fmla="*/ 18075 h 104476"/>
              <a:gd name="connsiteX114" fmla="*/ 13238 w 53753"/>
              <a:gd name="connsiteY114" fmla="*/ 1403 h 104476"/>
              <a:gd name="connsiteX115" fmla="*/ 12984 w 53753"/>
              <a:gd name="connsiteY115" fmla="*/ 1265 h 104476"/>
              <a:gd name="connsiteX116" fmla="*/ 12407 w 53753"/>
              <a:gd name="connsiteY116" fmla="*/ 1449 h 104476"/>
              <a:gd name="connsiteX117" fmla="*/ 13238 w 53753"/>
              <a:gd name="connsiteY117" fmla="*/ 1403 h 104476"/>
              <a:gd name="connsiteX118" fmla="*/ 14370 w 53753"/>
              <a:gd name="connsiteY118" fmla="*/ 1334 h 104476"/>
              <a:gd name="connsiteX119" fmla="*/ 13839 w 53753"/>
              <a:gd name="connsiteY119" fmla="*/ 1311 h 104476"/>
              <a:gd name="connsiteX120" fmla="*/ 14000 w 53753"/>
              <a:gd name="connsiteY120" fmla="*/ 1426 h 104476"/>
              <a:gd name="connsiteX121" fmla="*/ 14370 w 53753"/>
              <a:gd name="connsiteY121" fmla="*/ 1311 h 104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53753" h="104476">
                <a:moveTo>
                  <a:pt x="18826" y="104158"/>
                </a:moveTo>
                <a:cubicBezTo>
                  <a:pt x="17695" y="103834"/>
                  <a:pt x="15363" y="103765"/>
                  <a:pt x="15132" y="104065"/>
                </a:cubicBezTo>
                <a:cubicBezTo>
                  <a:pt x="14901" y="104366"/>
                  <a:pt x="13423" y="104343"/>
                  <a:pt x="13285" y="104065"/>
                </a:cubicBezTo>
                <a:cubicBezTo>
                  <a:pt x="13146" y="103742"/>
                  <a:pt x="9082" y="103534"/>
                  <a:pt x="8828" y="103834"/>
                </a:cubicBezTo>
                <a:cubicBezTo>
                  <a:pt x="8551" y="104181"/>
                  <a:pt x="7420" y="104112"/>
                  <a:pt x="7027" y="103765"/>
                </a:cubicBezTo>
                <a:cubicBezTo>
                  <a:pt x="6773" y="103511"/>
                  <a:pt x="6565" y="103511"/>
                  <a:pt x="6104" y="103696"/>
                </a:cubicBezTo>
                <a:cubicBezTo>
                  <a:pt x="5480" y="103950"/>
                  <a:pt x="2086" y="104112"/>
                  <a:pt x="909" y="103927"/>
                </a:cubicBezTo>
                <a:cubicBezTo>
                  <a:pt x="308" y="103834"/>
                  <a:pt x="193" y="103673"/>
                  <a:pt x="54" y="102818"/>
                </a:cubicBezTo>
                <a:cubicBezTo>
                  <a:pt x="-61" y="102195"/>
                  <a:pt x="8" y="101525"/>
                  <a:pt x="262" y="100994"/>
                </a:cubicBezTo>
                <a:cubicBezTo>
                  <a:pt x="909" y="99563"/>
                  <a:pt x="1070" y="98385"/>
                  <a:pt x="678" y="97831"/>
                </a:cubicBezTo>
                <a:cubicBezTo>
                  <a:pt x="400" y="97415"/>
                  <a:pt x="400" y="97207"/>
                  <a:pt x="770" y="96607"/>
                </a:cubicBezTo>
                <a:cubicBezTo>
                  <a:pt x="1370" y="95660"/>
                  <a:pt x="1694" y="93444"/>
                  <a:pt x="1278" y="93236"/>
                </a:cubicBezTo>
                <a:cubicBezTo>
                  <a:pt x="839" y="93028"/>
                  <a:pt x="909" y="92266"/>
                  <a:pt x="1393" y="91850"/>
                </a:cubicBezTo>
                <a:cubicBezTo>
                  <a:pt x="1948" y="91388"/>
                  <a:pt x="2294" y="88617"/>
                  <a:pt x="1832" y="88387"/>
                </a:cubicBezTo>
                <a:cubicBezTo>
                  <a:pt x="1416" y="88179"/>
                  <a:pt x="1439" y="87509"/>
                  <a:pt x="1901" y="86955"/>
                </a:cubicBezTo>
                <a:cubicBezTo>
                  <a:pt x="2409" y="86331"/>
                  <a:pt x="2756" y="83930"/>
                  <a:pt x="2363" y="83745"/>
                </a:cubicBezTo>
                <a:cubicBezTo>
                  <a:pt x="1924" y="83538"/>
                  <a:pt x="1994" y="82568"/>
                  <a:pt x="2478" y="82152"/>
                </a:cubicBezTo>
                <a:cubicBezTo>
                  <a:pt x="3010" y="81713"/>
                  <a:pt x="3217" y="79612"/>
                  <a:pt x="2802" y="78781"/>
                </a:cubicBezTo>
                <a:cubicBezTo>
                  <a:pt x="2548" y="78273"/>
                  <a:pt x="2571" y="78042"/>
                  <a:pt x="2963" y="77557"/>
                </a:cubicBezTo>
                <a:cubicBezTo>
                  <a:pt x="3448" y="76957"/>
                  <a:pt x="3748" y="74509"/>
                  <a:pt x="3379" y="74232"/>
                </a:cubicBezTo>
                <a:cubicBezTo>
                  <a:pt x="3033" y="73978"/>
                  <a:pt x="3171" y="73031"/>
                  <a:pt x="3610" y="72593"/>
                </a:cubicBezTo>
                <a:cubicBezTo>
                  <a:pt x="4095" y="72084"/>
                  <a:pt x="4141" y="69891"/>
                  <a:pt x="3679" y="69313"/>
                </a:cubicBezTo>
                <a:cubicBezTo>
                  <a:pt x="3402" y="68967"/>
                  <a:pt x="3425" y="68782"/>
                  <a:pt x="3841" y="68251"/>
                </a:cubicBezTo>
                <a:cubicBezTo>
                  <a:pt x="4487" y="67397"/>
                  <a:pt x="4765" y="65250"/>
                  <a:pt x="4280" y="64580"/>
                </a:cubicBezTo>
                <a:cubicBezTo>
                  <a:pt x="3979" y="64141"/>
                  <a:pt x="4026" y="63933"/>
                  <a:pt x="4534" y="63148"/>
                </a:cubicBezTo>
                <a:cubicBezTo>
                  <a:pt x="5134" y="62178"/>
                  <a:pt x="5342" y="60170"/>
                  <a:pt x="4834" y="59939"/>
                </a:cubicBezTo>
                <a:cubicBezTo>
                  <a:pt x="4395" y="59731"/>
                  <a:pt x="4510" y="58599"/>
                  <a:pt x="5018" y="58391"/>
                </a:cubicBezTo>
                <a:cubicBezTo>
                  <a:pt x="5411" y="58230"/>
                  <a:pt x="5457" y="57907"/>
                  <a:pt x="5319" y="56082"/>
                </a:cubicBezTo>
                <a:cubicBezTo>
                  <a:pt x="5203" y="54489"/>
                  <a:pt x="5249" y="53912"/>
                  <a:pt x="5526" y="53681"/>
                </a:cubicBezTo>
                <a:cubicBezTo>
                  <a:pt x="5942" y="53381"/>
                  <a:pt x="6081" y="51141"/>
                  <a:pt x="5757" y="49963"/>
                </a:cubicBezTo>
                <a:cubicBezTo>
                  <a:pt x="5619" y="49455"/>
                  <a:pt x="5688" y="49201"/>
                  <a:pt x="5942" y="49063"/>
                </a:cubicBezTo>
                <a:cubicBezTo>
                  <a:pt x="6450" y="48832"/>
                  <a:pt x="6658" y="46246"/>
                  <a:pt x="6219" y="45622"/>
                </a:cubicBezTo>
                <a:cubicBezTo>
                  <a:pt x="5942" y="45230"/>
                  <a:pt x="5965" y="44999"/>
                  <a:pt x="6427" y="44329"/>
                </a:cubicBezTo>
                <a:cubicBezTo>
                  <a:pt x="7004" y="43406"/>
                  <a:pt x="7258" y="41212"/>
                  <a:pt x="6773" y="40981"/>
                </a:cubicBezTo>
                <a:cubicBezTo>
                  <a:pt x="6358" y="40773"/>
                  <a:pt x="6427" y="40080"/>
                  <a:pt x="6935" y="39480"/>
                </a:cubicBezTo>
                <a:cubicBezTo>
                  <a:pt x="7489" y="38857"/>
                  <a:pt x="7812" y="36363"/>
                  <a:pt x="7351" y="36132"/>
                </a:cubicBezTo>
                <a:cubicBezTo>
                  <a:pt x="6981" y="35947"/>
                  <a:pt x="6935" y="34977"/>
                  <a:pt x="7304" y="34977"/>
                </a:cubicBezTo>
                <a:cubicBezTo>
                  <a:pt x="7951" y="34977"/>
                  <a:pt x="8459" y="31768"/>
                  <a:pt x="7882" y="31491"/>
                </a:cubicBezTo>
                <a:cubicBezTo>
                  <a:pt x="7466" y="31306"/>
                  <a:pt x="7535" y="30359"/>
                  <a:pt x="7974" y="30013"/>
                </a:cubicBezTo>
                <a:cubicBezTo>
                  <a:pt x="8459" y="29620"/>
                  <a:pt x="8851" y="26988"/>
                  <a:pt x="8436" y="26688"/>
                </a:cubicBezTo>
                <a:cubicBezTo>
                  <a:pt x="7997" y="26364"/>
                  <a:pt x="8066" y="25764"/>
                  <a:pt x="8597" y="25164"/>
                </a:cubicBezTo>
                <a:cubicBezTo>
                  <a:pt x="8967" y="24702"/>
                  <a:pt x="9013" y="24286"/>
                  <a:pt x="8874" y="22462"/>
                </a:cubicBezTo>
                <a:cubicBezTo>
                  <a:pt x="8782" y="21285"/>
                  <a:pt x="8805" y="19414"/>
                  <a:pt x="8967" y="18329"/>
                </a:cubicBezTo>
                <a:cubicBezTo>
                  <a:pt x="9105" y="17220"/>
                  <a:pt x="9290" y="15373"/>
                  <a:pt x="9382" y="14219"/>
                </a:cubicBezTo>
                <a:cubicBezTo>
                  <a:pt x="9475" y="13064"/>
                  <a:pt x="9683" y="10917"/>
                  <a:pt x="9821" y="9462"/>
                </a:cubicBezTo>
                <a:cubicBezTo>
                  <a:pt x="9960" y="8007"/>
                  <a:pt x="10144" y="6206"/>
                  <a:pt x="10214" y="5467"/>
                </a:cubicBezTo>
                <a:cubicBezTo>
                  <a:pt x="10583" y="1773"/>
                  <a:pt x="10698" y="1034"/>
                  <a:pt x="10929" y="941"/>
                </a:cubicBezTo>
                <a:cubicBezTo>
                  <a:pt x="11276" y="780"/>
                  <a:pt x="16309" y="780"/>
                  <a:pt x="19449" y="941"/>
                </a:cubicBezTo>
                <a:cubicBezTo>
                  <a:pt x="21689" y="1057"/>
                  <a:pt x="22197" y="1034"/>
                  <a:pt x="22751" y="757"/>
                </a:cubicBezTo>
                <a:cubicBezTo>
                  <a:pt x="23490" y="364"/>
                  <a:pt x="24529" y="318"/>
                  <a:pt x="24806" y="641"/>
                </a:cubicBezTo>
                <a:cubicBezTo>
                  <a:pt x="25037" y="964"/>
                  <a:pt x="28824" y="757"/>
                  <a:pt x="28986" y="433"/>
                </a:cubicBezTo>
                <a:cubicBezTo>
                  <a:pt x="29124" y="133"/>
                  <a:pt x="30279" y="133"/>
                  <a:pt x="31018" y="433"/>
                </a:cubicBezTo>
                <a:cubicBezTo>
                  <a:pt x="31872" y="803"/>
                  <a:pt x="34527" y="710"/>
                  <a:pt x="35520" y="272"/>
                </a:cubicBezTo>
                <a:cubicBezTo>
                  <a:pt x="36328" y="-52"/>
                  <a:pt x="36467" y="-52"/>
                  <a:pt x="37275" y="249"/>
                </a:cubicBezTo>
                <a:cubicBezTo>
                  <a:pt x="38221" y="618"/>
                  <a:pt x="41038" y="595"/>
                  <a:pt x="41500" y="202"/>
                </a:cubicBezTo>
                <a:cubicBezTo>
                  <a:pt x="41870" y="-52"/>
                  <a:pt x="43232" y="-52"/>
                  <a:pt x="43463" y="202"/>
                </a:cubicBezTo>
                <a:cubicBezTo>
                  <a:pt x="43694" y="480"/>
                  <a:pt x="47642" y="480"/>
                  <a:pt x="47850" y="202"/>
                </a:cubicBezTo>
                <a:cubicBezTo>
                  <a:pt x="48058" y="-52"/>
                  <a:pt x="49282" y="-75"/>
                  <a:pt x="49489" y="179"/>
                </a:cubicBezTo>
                <a:cubicBezTo>
                  <a:pt x="49582" y="272"/>
                  <a:pt x="50390" y="433"/>
                  <a:pt x="51290" y="526"/>
                </a:cubicBezTo>
                <a:cubicBezTo>
                  <a:pt x="52745" y="664"/>
                  <a:pt x="52999" y="757"/>
                  <a:pt x="53368" y="1265"/>
                </a:cubicBezTo>
                <a:cubicBezTo>
                  <a:pt x="53830" y="1957"/>
                  <a:pt x="53876" y="2558"/>
                  <a:pt x="53507" y="2858"/>
                </a:cubicBezTo>
                <a:cubicBezTo>
                  <a:pt x="53068" y="3181"/>
                  <a:pt x="52745" y="5536"/>
                  <a:pt x="53022" y="6206"/>
                </a:cubicBezTo>
                <a:cubicBezTo>
                  <a:pt x="53230" y="6622"/>
                  <a:pt x="53184" y="7037"/>
                  <a:pt x="52976" y="7522"/>
                </a:cubicBezTo>
                <a:cubicBezTo>
                  <a:pt x="52537" y="8446"/>
                  <a:pt x="52422" y="10270"/>
                  <a:pt x="52722" y="10986"/>
                </a:cubicBezTo>
                <a:cubicBezTo>
                  <a:pt x="52929" y="11402"/>
                  <a:pt x="52883" y="11748"/>
                  <a:pt x="52583" y="12256"/>
                </a:cubicBezTo>
                <a:cubicBezTo>
                  <a:pt x="52029" y="13179"/>
                  <a:pt x="51821" y="15027"/>
                  <a:pt x="52214" y="15812"/>
                </a:cubicBezTo>
                <a:cubicBezTo>
                  <a:pt x="52445" y="16297"/>
                  <a:pt x="52422" y="16574"/>
                  <a:pt x="52052" y="17151"/>
                </a:cubicBezTo>
                <a:cubicBezTo>
                  <a:pt x="51683" y="17728"/>
                  <a:pt x="51614" y="18306"/>
                  <a:pt x="51706" y="19737"/>
                </a:cubicBezTo>
                <a:cubicBezTo>
                  <a:pt x="51775" y="20800"/>
                  <a:pt x="51683" y="21746"/>
                  <a:pt x="51521" y="21977"/>
                </a:cubicBezTo>
                <a:cubicBezTo>
                  <a:pt x="51129" y="22531"/>
                  <a:pt x="50967" y="25025"/>
                  <a:pt x="51313" y="25187"/>
                </a:cubicBezTo>
                <a:cubicBezTo>
                  <a:pt x="51706" y="25371"/>
                  <a:pt x="51614" y="26087"/>
                  <a:pt x="51129" y="26665"/>
                </a:cubicBezTo>
                <a:cubicBezTo>
                  <a:pt x="50759" y="27080"/>
                  <a:pt x="50713" y="27542"/>
                  <a:pt x="50829" y="29089"/>
                </a:cubicBezTo>
                <a:cubicBezTo>
                  <a:pt x="50944" y="30498"/>
                  <a:pt x="50875" y="31121"/>
                  <a:pt x="50575" y="31560"/>
                </a:cubicBezTo>
                <a:cubicBezTo>
                  <a:pt x="50136" y="32230"/>
                  <a:pt x="50067" y="34192"/>
                  <a:pt x="50482" y="34770"/>
                </a:cubicBezTo>
                <a:cubicBezTo>
                  <a:pt x="50690" y="35070"/>
                  <a:pt x="50667" y="35370"/>
                  <a:pt x="50367" y="35878"/>
                </a:cubicBezTo>
                <a:cubicBezTo>
                  <a:pt x="49813" y="36825"/>
                  <a:pt x="49605" y="38718"/>
                  <a:pt x="49997" y="39526"/>
                </a:cubicBezTo>
                <a:cubicBezTo>
                  <a:pt x="50251" y="40057"/>
                  <a:pt x="50228" y="40334"/>
                  <a:pt x="49882" y="40912"/>
                </a:cubicBezTo>
                <a:cubicBezTo>
                  <a:pt x="49397" y="41674"/>
                  <a:pt x="49235" y="43267"/>
                  <a:pt x="49558" y="44491"/>
                </a:cubicBezTo>
                <a:cubicBezTo>
                  <a:pt x="49697" y="45022"/>
                  <a:pt x="49628" y="45391"/>
                  <a:pt x="49420" y="45599"/>
                </a:cubicBezTo>
                <a:cubicBezTo>
                  <a:pt x="48912" y="46061"/>
                  <a:pt x="48704" y="48578"/>
                  <a:pt x="49143" y="48970"/>
                </a:cubicBezTo>
                <a:cubicBezTo>
                  <a:pt x="49420" y="49248"/>
                  <a:pt x="49397" y="49502"/>
                  <a:pt x="49050" y="50402"/>
                </a:cubicBezTo>
                <a:cubicBezTo>
                  <a:pt x="48450" y="51880"/>
                  <a:pt x="48312" y="53035"/>
                  <a:pt x="48658" y="53796"/>
                </a:cubicBezTo>
                <a:cubicBezTo>
                  <a:pt x="48866" y="54258"/>
                  <a:pt x="48843" y="54651"/>
                  <a:pt x="48473" y="55413"/>
                </a:cubicBezTo>
                <a:cubicBezTo>
                  <a:pt x="48173" y="56036"/>
                  <a:pt x="48011" y="57006"/>
                  <a:pt x="48011" y="58068"/>
                </a:cubicBezTo>
                <a:cubicBezTo>
                  <a:pt x="48035" y="61647"/>
                  <a:pt x="47827" y="64395"/>
                  <a:pt x="47503" y="64996"/>
                </a:cubicBezTo>
                <a:cubicBezTo>
                  <a:pt x="47273" y="65434"/>
                  <a:pt x="47203" y="66196"/>
                  <a:pt x="47319" y="67420"/>
                </a:cubicBezTo>
                <a:cubicBezTo>
                  <a:pt x="47411" y="68598"/>
                  <a:pt x="47365" y="69313"/>
                  <a:pt x="47180" y="69475"/>
                </a:cubicBezTo>
                <a:cubicBezTo>
                  <a:pt x="46718" y="69822"/>
                  <a:pt x="46534" y="72408"/>
                  <a:pt x="46950" y="72777"/>
                </a:cubicBezTo>
                <a:cubicBezTo>
                  <a:pt x="47226" y="73054"/>
                  <a:pt x="47203" y="73262"/>
                  <a:pt x="46857" y="74001"/>
                </a:cubicBezTo>
                <a:cubicBezTo>
                  <a:pt x="46280" y="75156"/>
                  <a:pt x="46095" y="76795"/>
                  <a:pt x="46464" y="77603"/>
                </a:cubicBezTo>
                <a:cubicBezTo>
                  <a:pt x="46672" y="78088"/>
                  <a:pt x="46626" y="78458"/>
                  <a:pt x="46257" y="79266"/>
                </a:cubicBezTo>
                <a:cubicBezTo>
                  <a:pt x="45887" y="80074"/>
                  <a:pt x="45818" y="80628"/>
                  <a:pt x="45956" y="81736"/>
                </a:cubicBezTo>
                <a:cubicBezTo>
                  <a:pt x="46049" y="82568"/>
                  <a:pt x="46003" y="83422"/>
                  <a:pt x="45818" y="83745"/>
                </a:cubicBezTo>
                <a:cubicBezTo>
                  <a:pt x="45333" y="84738"/>
                  <a:pt x="45241" y="86331"/>
                  <a:pt x="45610" y="87117"/>
                </a:cubicBezTo>
                <a:cubicBezTo>
                  <a:pt x="45910" y="87740"/>
                  <a:pt x="45887" y="87948"/>
                  <a:pt x="45518" y="88433"/>
                </a:cubicBezTo>
                <a:cubicBezTo>
                  <a:pt x="45010" y="89079"/>
                  <a:pt x="44825" y="90742"/>
                  <a:pt x="45125" y="91781"/>
                </a:cubicBezTo>
                <a:cubicBezTo>
                  <a:pt x="45241" y="92174"/>
                  <a:pt x="45148" y="92936"/>
                  <a:pt x="44894" y="93721"/>
                </a:cubicBezTo>
                <a:cubicBezTo>
                  <a:pt x="44456" y="95037"/>
                  <a:pt x="44410" y="96422"/>
                  <a:pt x="44802" y="96630"/>
                </a:cubicBezTo>
                <a:cubicBezTo>
                  <a:pt x="45102" y="96769"/>
                  <a:pt x="45056" y="97692"/>
                  <a:pt x="44733" y="97785"/>
                </a:cubicBezTo>
                <a:cubicBezTo>
                  <a:pt x="44294" y="97900"/>
                  <a:pt x="44017" y="100278"/>
                  <a:pt x="44317" y="101410"/>
                </a:cubicBezTo>
                <a:cubicBezTo>
                  <a:pt x="44571" y="102426"/>
                  <a:pt x="44571" y="102449"/>
                  <a:pt x="43670" y="103026"/>
                </a:cubicBezTo>
                <a:cubicBezTo>
                  <a:pt x="43163" y="103349"/>
                  <a:pt x="42216" y="103719"/>
                  <a:pt x="41570" y="103834"/>
                </a:cubicBezTo>
                <a:cubicBezTo>
                  <a:pt x="40900" y="103973"/>
                  <a:pt x="40277" y="104181"/>
                  <a:pt x="40184" y="104296"/>
                </a:cubicBezTo>
                <a:cubicBezTo>
                  <a:pt x="40069" y="104435"/>
                  <a:pt x="39376" y="104481"/>
                  <a:pt x="38175" y="104366"/>
                </a:cubicBezTo>
                <a:cubicBezTo>
                  <a:pt x="35358" y="104135"/>
                  <a:pt x="35035" y="104135"/>
                  <a:pt x="34042" y="104343"/>
                </a:cubicBezTo>
                <a:cubicBezTo>
                  <a:pt x="33465" y="104458"/>
                  <a:pt x="32472" y="104458"/>
                  <a:pt x="31341" y="104296"/>
                </a:cubicBezTo>
                <a:cubicBezTo>
                  <a:pt x="29979" y="104112"/>
                  <a:pt x="29193" y="104112"/>
                  <a:pt x="28062" y="104319"/>
                </a:cubicBezTo>
                <a:cubicBezTo>
                  <a:pt x="26884" y="104527"/>
                  <a:pt x="26423" y="104527"/>
                  <a:pt x="26030" y="104319"/>
                </a:cubicBezTo>
                <a:cubicBezTo>
                  <a:pt x="25384" y="104019"/>
                  <a:pt x="21481" y="103996"/>
                  <a:pt x="21227" y="104296"/>
                </a:cubicBezTo>
                <a:cubicBezTo>
                  <a:pt x="20996" y="104573"/>
                  <a:pt x="20096" y="104527"/>
                  <a:pt x="18895" y="104181"/>
                </a:cubicBezTo>
                <a:close/>
                <a:moveTo>
                  <a:pt x="9683" y="18075"/>
                </a:moveTo>
                <a:cubicBezTo>
                  <a:pt x="9590" y="17913"/>
                  <a:pt x="9521" y="17959"/>
                  <a:pt x="9521" y="18190"/>
                </a:cubicBezTo>
                <a:cubicBezTo>
                  <a:pt x="9498" y="18421"/>
                  <a:pt x="9567" y="18537"/>
                  <a:pt x="9659" y="18467"/>
                </a:cubicBezTo>
                <a:cubicBezTo>
                  <a:pt x="9752" y="18398"/>
                  <a:pt x="9752" y="18213"/>
                  <a:pt x="9683" y="18075"/>
                </a:cubicBezTo>
                <a:close/>
                <a:moveTo>
                  <a:pt x="13238" y="1403"/>
                </a:moveTo>
                <a:cubicBezTo>
                  <a:pt x="13331" y="1334"/>
                  <a:pt x="13238" y="1265"/>
                  <a:pt x="12984" y="1265"/>
                </a:cubicBezTo>
                <a:cubicBezTo>
                  <a:pt x="12753" y="1265"/>
                  <a:pt x="12476" y="1357"/>
                  <a:pt x="12407" y="1449"/>
                </a:cubicBezTo>
                <a:cubicBezTo>
                  <a:pt x="12199" y="1657"/>
                  <a:pt x="12961" y="1634"/>
                  <a:pt x="13238" y="1403"/>
                </a:cubicBezTo>
                <a:close/>
                <a:moveTo>
                  <a:pt x="14370" y="1334"/>
                </a:moveTo>
                <a:cubicBezTo>
                  <a:pt x="14277" y="1265"/>
                  <a:pt x="14046" y="1265"/>
                  <a:pt x="13839" y="1311"/>
                </a:cubicBezTo>
                <a:cubicBezTo>
                  <a:pt x="13608" y="1380"/>
                  <a:pt x="13677" y="1426"/>
                  <a:pt x="14000" y="1426"/>
                </a:cubicBezTo>
                <a:cubicBezTo>
                  <a:pt x="14300" y="1449"/>
                  <a:pt x="14462" y="1380"/>
                  <a:pt x="14370" y="1311"/>
                </a:cubicBezTo>
                <a:close/>
              </a:path>
            </a:pathLst>
          </a:custGeom>
          <a:solidFill>
            <a:srgbClr val="B3B3B3"/>
          </a:solidFill>
          <a:ln w="241" cap="flat">
            <a:solidFill>
              <a:srgbClr val="B3B3B3"/>
            </a:solidFill>
            <a:custDash>
              <a:ds d="781" sp="2344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0" name="フリーフォーム: 図形 169">
            <a:extLst>
              <a:ext uri="{FF2B5EF4-FFF2-40B4-BE49-F238E27FC236}">
                <a16:creationId xmlns:a16="http://schemas.microsoft.com/office/drawing/2014/main" id="{0CF6F6EF-3763-E2FE-DA33-34A64AC7CD08}"/>
              </a:ext>
            </a:extLst>
          </p:cNvPr>
          <p:cNvSpPr/>
          <p:nvPr/>
        </p:nvSpPr>
        <p:spPr>
          <a:xfrm>
            <a:off x="6606727" y="2428090"/>
            <a:ext cx="53712" cy="104473"/>
          </a:xfrm>
          <a:custGeom>
            <a:avLst/>
            <a:gdLst>
              <a:gd name="connsiteX0" fmla="*/ 18466 w 53712"/>
              <a:gd name="connsiteY0" fmla="*/ 104197 h 104473"/>
              <a:gd name="connsiteX1" fmla="*/ 15396 w 53712"/>
              <a:gd name="connsiteY1" fmla="*/ 104151 h 104473"/>
              <a:gd name="connsiteX2" fmla="*/ 13225 w 53712"/>
              <a:gd name="connsiteY2" fmla="*/ 104128 h 104473"/>
              <a:gd name="connsiteX3" fmla="*/ 8838 w 53712"/>
              <a:gd name="connsiteY3" fmla="*/ 103920 h 104473"/>
              <a:gd name="connsiteX4" fmla="*/ 7337 w 53712"/>
              <a:gd name="connsiteY4" fmla="*/ 103943 h 104473"/>
              <a:gd name="connsiteX5" fmla="*/ 5374 w 53712"/>
              <a:gd name="connsiteY5" fmla="*/ 103897 h 104473"/>
              <a:gd name="connsiteX6" fmla="*/ 526 w 53712"/>
              <a:gd name="connsiteY6" fmla="*/ 103920 h 104473"/>
              <a:gd name="connsiteX7" fmla="*/ 295 w 53712"/>
              <a:gd name="connsiteY7" fmla="*/ 100803 h 104473"/>
              <a:gd name="connsiteX8" fmla="*/ 687 w 53712"/>
              <a:gd name="connsiteY8" fmla="*/ 97454 h 104473"/>
              <a:gd name="connsiteX9" fmla="*/ 1149 w 53712"/>
              <a:gd name="connsiteY9" fmla="*/ 95492 h 104473"/>
              <a:gd name="connsiteX10" fmla="*/ 1265 w 53712"/>
              <a:gd name="connsiteY10" fmla="*/ 93321 h 104473"/>
              <a:gd name="connsiteX11" fmla="*/ 1334 w 53712"/>
              <a:gd name="connsiteY11" fmla="*/ 91913 h 104473"/>
              <a:gd name="connsiteX12" fmla="*/ 1796 w 53712"/>
              <a:gd name="connsiteY12" fmla="*/ 88403 h 104473"/>
              <a:gd name="connsiteX13" fmla="*/ 1749 w 53712"/>
              <a:gd name="connsiteY13" fmla="*/ 87248 h 104473"/>
              <a:gd name="connsiteX14" fmla="*/ 2327 w 53712"/>
              <a:gd name="connsiteY14" fmla="*/ 83738 h 104473"/>
              <a:gd name="connsiteX15" fmla="*/ 2488 w 53712"/>
              <a:gd name="connsiteY15" fmla="*/ 82122 h 104473"/>
              <a:gd name="connsiteX16" fmla="*/ 2812 w 53712"/>
              <a:gd name="connsiteY16" fmla="*/ 79859 h 104473"/>
              <a:gd name="connsiteX17" fmla="*/ 3135 w 53712"/>
              <a:gd name="connsiteY17" fmla="*/ 77065 h 104473"/>
              <a:gd name="connsiteX18" fmla="*/ 3366 w 53712"/>
              <a:gd name="connsiteY18" fmla="*/ 74618 h 104473"/>
              <a:gd name="connsiteX19" fmla="*/ 3620 w 53712"/>
              <a:gd name="connsiteY19" fmla="*/ 72562 h 104473"/>
              <a:gd name="connsiteX20" fmla="*/ 3666 w 53712"/>
              <a:gd name="connsiteY20" fmla="*/ 69330 h 104473"/>
              <a:gd name="connsiteX21" fmla="*/ 3989 w 53712"/>
              <a:gd name="connsiteY21" fmla="*/ 67713 h 104473"/>
              <a:gd name="connsiteX22" fmla="*/ 4243 w 53712"/>
              <a:gd name="connsiteY22" fmla="*/ 64712 h 104473"/>
              <a:gd name="connsiteX23" fmla="*/ 4289 w 53712"/>
              <a:gd name="connsiteY23" fmla="*/ 63465 h 104473"/>
              <a:gd name="connsiteX24" fmla="*/ 4682 w 53712"/>
              <a:gd name="connsiteY24" fmla="*/ 59470 h 104473"/>
              <a:gd name="connsiteX25" fmla="*/ 4982 w 53712"/>
              <a:gd name="connsiteY25" fmla="*/ 58362 h 104473"/>
              <a:gd name="connsiteX26" fmla="*/ 5282 w 53712"/>
              <a:gd name="connsiteY26" fmla="*/ 56029 h 104473"/>
              <a:gd name="connsiteX27" fmla="*/ 5444 w 53712"/>
              <a:gd name="connsiteY27" fmla="*/ 53790 h 104473"/>
              <a:gd name="connsiteX28" fmla="*/ 5790 w 53712"/>
              <a:gd name="connsiteY28" fmla="*/ 51342 h 104473"/>
              <a:gd name="connsiteX29" fmla="*/ 5998 w 53712"/>
              <a:gd name="connsiteY29" fmla="*/ 48964 h 104473"/>
              <a:gd name="connsiteX30" fmla="*/ 6206 w 53712"/>
              <a:gd name="connsiteY30" fmla="*/ 45638 h 104473"/>
              <a:gd name="connsiteX31" fmla="*/ 6321 w 53712"/>
              <a:gd name="connsiteY31" fmla="*/ 44345 h 104473"/>
              <a:gd name="connsiteX32" fmla="*/ 6783 w 53712"/>
              <a:gd name="connsiteY32" fmla="*/ 41020 h 104473"/>
              <a:gd name="connsiteX33" fmla="*/ 6922 w 53712"/>
              <a:gd name="connsiteY33" fmla="*/ 39427 h 104473"/>
              <a:gd name="connsiteX34" fmla="*/ 7337 w 53712"/>
              <a:gd name="connsiteY34" fmla="*/ 36171 h 104473"/>
              <a:gd name="connsiteX35" fmla="*/ 7430 w 53712"/>
              <a:gd name="connsiteY35" fmla="*/ 34716 h 104473"/>
              <a:gd name="connsiteX36" fmla="*/ 7776 w 53712"/>
              <a:gd name="connsiteY36" fmla="*/ 31576 h 104473"/>
              <a:gd name="connsiteX37" fmla="*/ 7845 w 53712"/>
              <a:gd name="connsiteY37" fmla="*/ 30075 h 104473"/>
              <a:gd name="connsiteX38" fmla="*/ 8330 w 53712"/>
              <a:gd name="connsiteY38" fmla="*/ 26704 h 104473"/>
              <a:gd name="connsiteX39" fmla="*/ 8422 w 53712"/>
              <a:gd name="connsiteY39" fmla="*/ 25434 h 104473"/>
              <a:gd name="connsiteX40" fmla="*/ 8838 w 53712"/>
              <a:gd name="connsiteY40" fmla="*/ 21832 h 104473"/>
              <a:gd name="connsiteX41" fmla="*/ 9046 w 53712"/>
              <a:gd name="connsiteY41" fmla="*/ 16983 h 104473"/>
              <a:gd name="connsiteX42" fmla="*/ 9369 w 53712"/>
              <a:gd name="connsiteY42" fmla="*/ 13404 h 104473"/>
              <a:gd name="connsiteX43" fmla="*/ 10870 w 53712"/>
              <a:gd name="connsiteY43" fmla="*/ 1004 h 104473"/>
              <a:gd name="connsiteX44" fmla="*/ 18443 w 53712"/>
              <a:gd name="connsiteY44" fmla="*/ 888 h 104473"/>
              <a:gd name="connsiteX45" fmla="*/ 22576 w 53712"/>
              <a:gd name="connsiteY45" fmla="*/ 750 h 104473"/>
              <a:gd name="connsiteX46" fmla="*/ 24285 w 53712"/>
              <a:gd name="connsiteY46" fmla="*/ 565 h 104473"/>
              <a:gd name="connsiteX47" fmla="*/ 28787 w 53712"/>
              <a:gd name="connsiteY47" fmla="*/ 496 h 104473"/>
              <a:gd name="connsiteX48" fmla="*/ 31073 w 53712"/>
              <a:gd name="connsiteY48" fmla="*/ 449 h 104473"/>
              <a:gd name="connsiteX49" fmla="*/ 35391 w 53712"/>
              <a:gd name="connsiteY49" fmla="*/ 311 h 104473"/>
              <a:gd name="connsiteX50" fmla="*/ 37238 w 53712"/>
              <a:gd name="connsiteY50" fmla="*/ 219 h 104473"/>
              <a:gd name="connsiteX51" fmla="*/ 39894 w 53712"/>
              <a:gd name="connsiteY51" fmla="*/ 334 h 104473"/>
              <a:gd name="connsiteX52" fmla="*/ 45458 w 53712"/>
              <a:gd name="connsiteY52" fmla="*/ 334 h 104473"/>
              <a:gd name="connsiteX53" fmla="*/ 47652 w 53712"/>
              <a:gd name="connsiteY53" fmla="*/ 265 h 104473"/>
              <a:gd name="connsiteX54" fmla="*/ 49637 w 53712"/>
              <a:gd name="connsiteY54" fmla="*/ 172 h 104473"/>
              <a:gd name="connsiteX55" fmla="*/ 51646 w 53712"/>
              <a:gd name="connsiteY55" fmla="*/ 542 h 104473"/>
              <a:gd name="connsiteX56" fmla="*/ 53401 w 53712"/>
              <a:gd name="connsiteY56" fmla="*/ 1419 h 104473"/>
              <a:gd name="connsiteX57" fmla="*/ 53401 w 53712"/>
              <a:gd name="connsiteY57" fmla="*/ 3082 h 104473"/>
              <a:gd name="connsiteX58" fmla="*/ 53032 w 53712"/>
              <a:gd name="connsiteY58" fmla="*/ 5807 h 104473"/>
              <a:gd name="connsiteX59" fmla="*/ 52893 w 53712"/>
              <a:gd name="connsiteY59" fmla="*/ 7700 h 104473"/>
              <a:gd name="connsiteX60" fmla="*/ 52732 w 53712"/>
              <a:gd name="connsiteY60" fmla="*/ 9871 h 104473"/>
              <a:gd name="connsiteX61" fmla="*/ 52478 w 53712"/>
              <a:gd name="connsiteY61" fmla="*/ 12457 h 104473"/>
              <a:gd name="connsiteX62" fmla="*/ 52201 w 53712"/>
              <a:gd name="connsiteY62" fmla="*/ 14858 h 104473"/>
              <a:gd name="connsiteX63" fmla="*/ 51947 w 53712"/>
              <a:gd name="connsiteY63" fmla="*/ 17629 h 104473"/>
              <a:gd name="connsiteX64" fmla="*/ 51715 w 53712"/>
              <a:gd name="connsiteY64" fmla="*/ 20031 h 104473"/>
              <a:gd name="connsiteX65" fmla="*/ 51577 w 53712"/>
              <a:gd name="connsiteY65" fmla="*/ 21901 h 104473"/>
              <a:gd name="connsiteX66" fmla="*/ 51392 w 53712"/>
              <a:gd name="connsiteY66" fmla="*/ 25249 h 104473"/>
              <a:gd name="connsiteX67" fmla="*/ 51254 w 53712"/>
              <a:gd name="connsiteY67" fmla="*/ 26473 h 104473"/>
              <a:gd name="connsiteX68" fmla="*/ 50838 w 53712"/>
              <a:gd name="connsiteY68" fmla="*/ 29059 h 104473"/>
              <a:gd name="connsiteX69" fmla="*/ 50446 w 53712"/>
              <a:gd name="connsiteY69" fmla="*/ 32292 h 104473"/>
              <a:gd name="connsiteX70" fmla="*/ 50400 w 53712"/>
              <a:gd name="connsiteY70" fmla="*/ 34347 h 104473"/>
              <a:gd name="connsiteX71" fmla="*/ 50330 w 53712"/>
              <a:gd name="connsiteY71" fmla="*/ 36102 h 104473"/>
              <a:gd name="connsiteX72" fmla="*/ 50030 w 53712"/>
              <a:gd name="connsiteY72" fmla="*/ 39565 h 104473"/>
              <a:gd name="connsiteX73" fmla="*/ 49753 w 53712"/>
              <a:gd name="connsiteY73" fmla="*/ 41205 h 104473"/>
              <a:gd name="connsiteX74" fmla="*/ 49453 w 53712"/>
              <a:gd name="connsiteY74" fmla="*/ 43768 h 104473"/>
              <a:gd name="connsiteX75" fmla="*/ 49383 w 53712"/>
              <a:gd name="connsiteY75" fmla="*/ 45592 h 104473"/>
              <a:gd name="connsiteX76" fmla="*/ 49129 w 53712"/>
              <a:gd name="connsiteY76" fmla="*/ 48964 h 104473"/>
              <a:gd name="connsiteX77" fmla="*/ 48945 w 53712"/>
              <a:gd name="connsiteY77" fmla="*/ 50580 h 104473"/>
              <a:gd name="connsiteX78" fmla="*/ 48622 w 53712"/>
              <a:gd name="connsiteY78" fmla="*/ 53212 h 104473"/>
              <a:gd name="connsiteX79" fmla="*/ 48391 w 53712"/>
              <a:gd name="connsiteY79" fmla="*/ 55544 h 104473"/>
              <a:gd name="connsiteX80" fmla="*/ 48021 w 53712"/>
              <a:gd name="connsiteY80" fmla="*/ 58685 h 104473"/>
              <a:gd name="connsiteX81" fmla="*/ 47582 w 53712"/>
              <a:gd name="connsiteY81" fmla="*/ 64688 h 104473"/>
              <a:gd name="connsiteX82" fmla="*/ 47259 w 53712"/>
              <a:gd name="connsiteY82" fmla="*/ 67205 h 104473"/>
              <a:gd name="connsiteX83" fmla="*/ 46890 w 53712"/>
              <a:gd name="connsiteY83" fmla="*/ 70761 h 104473"/>
              <a:gd name="connsiteX84" fmla="*/ 46890 w 53712"/>
              <a:gd name="connsiteY84" fmla="*/ 72678 h 104473"/>
              <a:gd name="connsiteX85" fmla="*/ 46728 w 53712"/>
              <a:gd name="connsiteY85" fmla="*/ 74364 h 104473"/>
              <a:gd name="connsiteX86" fmla="*/ 46428 w 53712"/>
              <a:gd name="connsiteY86" fmla="*/ 77042 h 104473"/>
              <a:gd name="connsiteX87" fmla="*/ 46197 w 53712"/>
              <a:gd name="connsiteY87" fmla="*/ 79328 h 104473"/>
              <a:gd name="connsiteX88" fmla="*/ 45920 w 53712"/>
              <a:gd name="connsiteY88" fmla="*/ 81683 h 104473"/>
              <a:gd name="connsiteX89" fmla="*/ 45758 w 53712"/>
              <a:gd name="connsiteY89" fmla="*/ 83854 h 104473"/>
              <a:gd name="connsiteX90" fmla="*/ 45551 w 53712"/>
              <a:gd name="connsiteY90" fmla="*/ 87087 h 104473"/>
              <a:gd name="connsiteX91" fmla="*/ 45320 w 53712"/>
              <a:gd name="connsiteY91" fmla="*/ 88842 h 104473"/>
              <a:gd name="connsiteX92" fmla="*/ 45020 w 53712"/>
              <a:gd name="connsiteY92" fmla="*/ 91312 h 104473"/>
              <a:gd name="connsiteX93" fmla="*/ 44927 w 53712"/>
              <a:gd name="connsiteY93" fmla="*/ 93344 h 104473"/>
              <a:gd name="connsiteX94" fmla="*/ 44719 w 53712"/>
              <a:gd name="connsiteY94" fmla="*/ 96508 h 104473"/>
              <a:gd name="connsiteX95" fmla="*/ 44558 w 53712"/>
              <a:gd name="connsiteY95" fmla="*/ 98055 h 104473"/>
              <a:gd name="connsiteX96" fmla="*/ 44235 w 53712"/>
              <a:gd name="connsiteY96" fmla="*/ 100687 h 104473"/>
              <a:gd name="connsiteX97" fmla="*/ 44350 w 53712"/>
              <a:gd name="connsiteY97" fmla="*/ 102604 h 104473"/>
              <a:gd name="connsiteX98" fmla="*/ 43473 w 53712"/>
              <a:gd name="connsiteY98" fmla="*/ 103112 h 104473"/>
              <a:gd name="connsiteX99" fmla="*/ 41441 w 53712"/>
              <a:gd name="connsiteY99" fmla="*/ 103851 h 104473"/>
              <a:gd name="connsiteX100" fmla="*/ 40171 w 53712"/>
              <a:gd name="connsiteY100" fmla="*/ 104243 h 104473"/>
              <a:gd name="connsiteX101" fmla="*/ 35691 w 53712"/>
              <a:gd name="connsiteY101" fmla="*/ 104359 h 104473"/>
              <a:gd name="connsiteX102" fmla="*/ 29688 w 53712"/>
              <a:gd name="connsiteY102" fmla="*/ 104335 h 104473"/>
              <a:gd name="connsiteX103" fmla="*/ 23569 w 53712"/>
              <a:gd name="connsiteY103" fmla="*/ 104174 h 104473"/>
              <a:gd name="connsiteX104" fmla="*/ 21307 w 53712"/>
              <a:gd name="connsiteY104" fmla="*/ 104266 h 104473"/>
              <a:gd name="connsiteX105" fmla="*/ 18420 w 53712"/>
              <a:gd name="connsiteY105" fmla="*/ 104174 h 104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53712" h="104473">
                <a:moveTo>
                  <a:pt x="18466" y="104197"/>
                </a:moveTo>
                <a:cubicBezTo>
                  <a:pt x="17012" y="103897"/>
                  <a:pt x="15626" y="103874"/>
                  <a:pt x="15396" y="104151"/>
                </a:cubicBezTo>
                <a:cubicBezTo>
                  <a:pt x="15211" y="104382"/>
                  <a:pt x="13548" y="104359"/>
                  <a:pt x="13225" y="104128"/>
                </a:cubicBezTo>
                <a:cubicBezTo>
                  <a:pt x="12740" y="103781"/>
                  <a:pt x="9900" y="103643"/>
                  <a:pt x="8838" y="103920"/>
                </a:cubicBezTo>
                <a:cubicBezTo>
                  <a:pt x="8076" y="104128"/>
                  <a:pt x="7730" y="104151"/>
                  <a:pt x="7337" y="103943"/>
                </a:cubicBezTo>
                <a:cubicBezTo>
                  <a:pt x="6945" y="103758"/>
                  <a:pt x="6414" y="103735"/>
                  <a:pt x="5374" y="103897"/>
                </a:cubicBezTo>
                <a:cubicBezTo>
                  <a:pt x="3689" y="104151"/>
                  <a:pt x="1011" y="104174"/>
                  <a:pt x="526" y="103920"/>
                </a:cubicBezTo>
                <a:cubicBezTo>
                  <a:pt x="-52" y="103643"/>
                  <a:pt x="-190" y="101726"/>
                  <a:pt x="295" y="100803"/>
                </a:cubicBezTo>
                <a:cubicBezTo>
                  <a:pt x="710" y="100064"/>
                  <a:pt x="780" y="99463"/>
                  <a:pt x="687" y="97454"/>
                </a:cubicBezTo>
                <a:cubicBezTo>
                  <a:pt x="687" y="97108"/>
                  <a:pt x="872" y="96231"/>
                  <a:pt x="1149" y="95492"/>
                </a:cubicBezTo>
                <a:cubicBezTo>
                  <a:pt x="1565" y="94337"/>
                  <a:pt x="1588" y="94060"/>
                  <a:pt x="1265" y="93321"/>
                </a:cubicBezTo>
                <a:cubicBezTo>
                  <a:pt x="941" y="92605"/>
                  <a:pt x="964" y="92397"/>
                  <a:pt x="1334" y="91913"/>
                </a:cubicBezTo>
                <a:cubicBezTo>
                  <a:pt x="1980" y="91058"/>
                  <a:pt x="2211" y="89303"/>
                  <a:pt x="1796" y="88403"/>
                </a:cubicBezTo>
                <a:cubicBezTo>
                  <a:pt x="1518" y="87826"/>
                  <a:pt x="1495" y="87548"/>
                  <a:pt x="1749" y="87248"/>
                </a:cubicBezTo>
                <a:cubicBezTo>
                  <a:pt x="2304" y="86579"/>
                  <a:pt x="2742" y="83946"/>
                  <a:pt x="2327" y="83738"/>
                </a:cubicBezTo>
                <a:cubicBezTo>
                  <a:pt x="1957" y="83554"/>
                  <a:pt x="2050" y="82630"/>
                  <a:pt x="2488" y="82122"/>
                </a:cubicBezTo>
                <a:cubicBezTo>
                  <a:pt x="2788" y="81776"/>
                  <a:pt x="2881" y="81175"/>
                  <a:pt x="2812" y="79859"/>
                </a:cubicBezTo>
                <a:cubicBezTo>
                  <a:pt x="2742" y="78658"/>
                  <a:pt x="2858" y="77735"/>
                  <a:pt x="3135" y="77065"/>
                </a:cubicBezTo>
                <a:cubicBezTo>
                  <a:pt x="3435" y="76326"/>
                  <a:pt x="3504" y="75634"/>
                  <a:pt x="3366" y="74618"/>
                </a:cubicBezTo>
                <a:cubicBezTo>
                  <a:pt x="3227" y="73509"/>
                  <a:pt x="3296" y="73024"/>
                  <a:pt x="3620" y="72562"/>
                </a:cubicBezTo>
                <a:cubicBezTo>
                  <a:pt x="4058" y="71916"/>
                  <a:pt x="4105" y="69884"/>
                  <a:pt x="3666" y="69330"/>
                </a:cubicBezTo>
                <a:cubicBezTo>
                  <a:pt x="3504" y="69122"/>
                  <a:pt x="3597" y="68568"/>
                  <a:pt x="3989" y="67713"/>
                </a:cubicBezTo>
                <a:cubicBezTo>
                  <a:pt x="4636" y="66213"/>
                  <a:pt x="4682" y="65681"/>
                  <a:pt x="4243" y="64712"/>
                </a:cubicBezTo>
                <a:cubicBezTo>
                  <a:pt x="4012" y="64180"/>
                  <a:pt x="4012" y="63903"/>
                  <a:pt x="4289" y="63465"/>
                </a:cubicBezTo>
                <a:cubicBezTo>
                  <a:pt x="4959" y="62402"/>
                  <a:pt x="5121" y="60948"/>
                  <a:pt x="4682" y="59470"/>
                </a:cubicBezTo>
                <a:cubicBezTo>
                  <a:pt x="4543" y="58962"/>
                  <a:pt x="4613" y="58685"/>
                  <a:pt x="4982" y="58362"/>
                </a:cubicBezTo>
                <a:cubicBezTo>
                  <a:pt x="5398" y="58015"/>
                  <a:pt x="5444" y="57692"/>
                  <a:pt x="5282" y="56029"/>
                </a:cubicBezTo>
                <a:cubicBezTo>
                  <a:pt x="5144" y="54621"/>
                  <a:pt x="5190" y="54020"/>
                  <a:pt x="5444" y="53790"/>
                </a:cubicBezTo>
                <a:cubicBezTo>
                  <a:pt x="5675" y="53582"/>
                  <a:pt x="5790" y="52727"/>
                  <a:pt x="5790" y="51342"/>
                </a:cubicBezTo>
                <a:cubicBezTo>
                  <a:pt x="5790" y="50164"/>
                  <a:pt x="5883" y="49102"/>
                  <a:pt x="5998" y="48964"/>
                </a:cubicBezTo>
                <a:cubicBezTo>
                  <a:pt x="6437" y="48455"/>
                  <a:pt x="6575" y="46146"/>
                  <a:pt x="6206" y="45638"/>
                </a:cubicBezTo>
                <a:cubicBezTo>
                  <a:pt x="5906" y="45200"/>
                  <a:pt x="5929" y="45015"/>
                  <a:pt x="6321" y="44345"/>
                </a:cubicBezTo>
                <a:cubicBezTo>
                  <a:pt x="6922" y="43399"/>
                  <a:pt x="7222" y="41228"/>
                  <a:pt x="6783" y="41020"/>
                </a:cubicBezTo>
                <a:cubicBezTo>
                  <a:pt x="6344" y="40812"/>
                  <a:pt x="6391" y="40235"/>
                  <a:pt x="6922" y="39427"/>
                </a:cubicBezTo>
                <a:cubicBezTo>
                  <a:pt x="7476" y="38573"/>
                  <a:pt x="7753" y="36379"/>
                  <a:pt x="7337" y="36171"/>
                </a:cubicBezTo>
                <a:cubicBezTo>
                  <a:pt x="6898" y="35963"/>
                  <a:pt x="6945" y="35271"/>
                  <a:pt x="7430" y="34716"/>
                </a:cubicBezTo>
                <a:cubicBezTo>
                  <a:pt x="8007" y="34047"/>
                  <a:pt x="8145" y="32777"/>
                  <a:pt x="7776" y="31576"/>
                </a:cubicBezTo>
                <a:cubicBezTo>
                  <a:pt x="7522" y="30745"/>
                  <a:pt x="7545" y="30445"/>
                  <a:pt x="7845" y="30075"/>
                </a:cubicBezTo>
                <a:cubicBezTo>
                  <a:pt x="8422" y="29382"/>
                  <a:pt x="8676" y="27627"/>
                  <a:pt x="8330" y="26704"/>
                </a:cubicBezTo>
                <a:cubicBezTo>
                  <a:pt x="8076" y="26057"/>
                  <a:pt x="8099" y="25803"/>
                  <a:pt x="8422" y="25434"/>
                </a:cubicBezTo>
                <a:cubicBezTo>
                  <a:pt x="8699" y="25111"/>
                  <a:pt x="8815" y="24164"/>
                  <a:pt x="8838" y="21832"/>
                </a:cubicBezTo>
                <a:cubicBezTo>
                  <a:pt x="8861" y="20077"/>
                  <a:pt x="8954" y="17906"/>
                  <a:pt x="9046" y="16983"/>
                </a:cubicBezTo>
                <a:cubicBezTo>
                  <a:pt x="9138" y="16059"/>
                  <a:pt x="9300" y="14443"/>
                  <a:pt x="9369" y="13404"/>
                </a:cubicBezTo>
                <a:cubicBezTo>
                  <a:pt x="9831" y="7931"/>
                  <a:pt x="10662" y="1165"/>
                  <a:pt x="10870" y="1004"/>
                </a:cubicBezTo>
                <a:cubicBezTo>
                  <a:pt x="11124" y="796"/>
                  <a:pt x="18282" y="680"/>
                  <a:pt x="18443" y="888"/>
                </a:cubicBezTo>
                <a:cubicBezTo>
                  <a:pt x="18674" y="1165"/>
                  <a:pt x="21653" y="1073"/>
                  <a:pt x="22576" y="750"/>
                </a:cubicBezTo>
                <a:cubicBezTo>
                  <a:pt x="23223" y="496"/>
                  <a:pt x="23754" y="449"/>
                  <a:pt x="24285" y="565"/>
                </a:cubicBezTo>
                <a:cubicBezTo>
                  <a:pt x="25463" y="819"/>
                  <a:pt x="28418" y="773"/>
                  <a:pt x="28787" y="496"/>
                </a:cubicBezTo>
                <a:cubicBezTo>
                  <a:pt x="29180" y="172"/>
                  <a:pt x="30843" y="149"/>
                  <a:pt x="31073" y="449"/>
                </a:cubicBezTo>
                <a:cubicBezTo>
                  <a:pt x="31351" y="773"/>
                  <a:pt x="34444" y="680"/>
                  <a:pt x="35391" y="311"/>
                </a:cubicBezTo>
                <a:cubicBezTo>
                  <a:pt x="36107" y="11"/>
                  <a:pt x="36407" y="11"/>
                  <a:pt x="37238" y="219"/>
                </a:cubicBezTo>
                <a:cubicBezTo>
                  <a:pt x="37862" y="380"/>
                  <a:pt x="38878" y="426"/>
                  <a:pt x="39894" y="334"/>
                </a:cubicBezTo>
                <a:cubicBezTo>
                  <a:pt x="41856" y="172"/>
                  <a:pt x="42849" y="172"/>
                  <a:pt x="45458" y="334"/>
                </a:cubicBezTo>
                <a:cubicBezTo>
                  <a:pt x="46682" y="403"/>
                  <a:pt x="47559" y="380"/>
                  <a:pt x="47652" y="265"/>
                </a:cubicBezTo>
                <a:cubicBezTo>
                  <a:pt x="47906" y="-58"/>
                  <a:pt x="48829" y="-82"/>
                  <a:pt x="49637" y="172"/>
                </a:cubicBezTo>
                <a:cubicBezTo>
                  <a:pt x="50030" y="288"/>
                  <a:pt x="50931" y="449"/>
                  <a:pt x="51646" y="542"/>
                </a:cubicBezTo>
                <a:cubicBezTo>
                  <a:pt x="52778" y="680"/>
                  <a:pt x="53008" y="796"/>
                  <a:pt x="53401" y="1419"/>
                </a:cubicBezTo>
                <a:cubicBezTo>
                  <a:pt x="53817" y="2066"/>
                  <a:pt x="53817" y="2204"/>
                  <a:pt x="53401" y="3082"/>
                </a:cubicBezTo>
                <a:cubicBezTo>
                  <a:pt x="53055" y="3775"/>
                  <a:pt x="52962" y="4490"/>
                  <a:pt x="53032" y="5807"/>
                </a:cubicBezTo>
                <a:cubicBezTo>
                  <a:pt x="53101" y="6776"/>
                  <a:pt x="53032" y="7631"/>
                  <a:pt x="52893" y="7700"/>
                </a:cubicBezTo>
                <a:cubicBezTo>
                  <a:pt x="52755" y="7769"/>
                  <a:pt x="52685" y="8739"/>
                  <a:pt x="52732" y="9871"/>
                </a:cubicBezTo>
                <a:cubicBezTo>
                  <a:pt x="52778" y="11233"/>
                  <a:pt x="52685" y="12087"/>
                  <a:pt x="52478" y="12457"/>
                </a:cubicBezTo>
                <a:cubicBezTo>
                  <a:pt x="52224" y="12826"/>
                  <a:pt x="52154" y="13635"/>
                  <a:pt x="52201" y="14858"/>
                </a:cubicBezTo>
                <a:cubicBezTo>
                  <a:pt x="52270" y="15990"/>
                  <a:pt x="52154" y="17029"/>
                  <a:pt x="51947" y="17629"/>
                </a:cubicBezTo>
                <a:cubicBezTo>
                  <a:pt x="51715" y="18206"/>
                  <a:pt x="51623" y="19107"/>
                  <a:pt x="51715" y="20031"/>
                </a:cubicBezTo>
                <a:cubicBezTo>
                  <a:pt x="51785" y="20839"/>
                  <a:pt x="51715" y="21670"/>
                  <a:pt x="51577" y="21901"/>
                </a:cubicBezTo>
                <a:cubicBezTo>
                  <a:pt x="51208" y="22432"/>
                  <a:pt x="51092" y="24118"/>
                  <a:pt x="51392" y="25249"/>
                </a:cubicBezTo>
                <a:cubicBezTo>
                  <a:pt x="51554" y="25896"/>
                  <a:pt x="51508" y="26242"/>
                  <a:pt x="51254" y="26473"/>
                </a:cubicBezTo>
                <a:cubicBezTo>
                  <a:pt x="51000" y="26704"/>
                  <a:pt x="50861" y="27558"/>
                  <a:pt x="50838" y="29059"/>
                </a:cubicBezTo>
                <a:cubicBezTo>
                  <a:pt x="50815" y="30283"/>
                  <a:pt x="50630" y="31738"/>
                  <a:pt x="50446" y="32292"/>
                </a:cubicBezTo>
                <a:cubicBezTo>
                  <a:pt x="50169" y="33077"/>
                  <a:pt x="50146" y="33516"/>
                  <a:pt x="50400" y="34347"/>
                </a:cubicBezTo>
                <a:cubicBezTo>
                  <a:pt x="50654" y="35178"/>
                  <a:pt x="50630" y="35525"/>
                  <a:pt x="50330" y="36102"/>
                </a:cubicBezTo>
                <a:cubicBezTo>
                  <a:pt x="49869" y="36910"/>
                  <a:pt x="49730" y="38573"/>
                  <a:pt x="50030" y="39565"/>
                </a:cubicBezTo>
                <a:cubicBezTo>
                  <a:pt x="50169" y="40027"/>
                  <a:pt x="50076" y="40559"/>
                  <a:pt x="49753" y="41205"/>
                </a:cubicBezTo>
                <a:cubicBezTo>
                  <a:pt x="49383" y="41944"/>
                  <a:pt x="49314" y="42498"/>
                  <a:pt x="49453" y="43768"/>
                </a:cubicBezTo>
                <a:cubicBezTo>
                  <a:pt x="49545" y="44645"/>
                  <a:pt x="49522" y="45477"/>
                  <a:pt x="49383" y="45592"/>
                </a:cubicBezTo>
                <a:cubicBezTo>
                  <a:pt x="48991" y="45962"/>
                  <a:pt x="48783" y="48409"/>
                  <a:pt x="49129" y="48964"/>
                </a:cubicBezTo>
                <a:cubicBezTo>
                  <a:pt x="49361" y="49356"/>
                  <a:pt x="49314" y="49726"/>
                  <a:pt x="48945" y="50580"/>
                </a:cubicBezTo>
                <a:cubicBezTo>
                  <a:pt x="48576" y="51411"/>
                  <a:pt x="48506" y="52081"/>
                  <a:pt x="48622" y="53212"/>
                </a:cubicBezTo>
                <a:cubicBezTo>
                  <a:pt x="48714" y="54205"/>
                  <a:pt x="48622" y="55013"/>
                  <a:pt x="48391" y="55544"/>
                </a:cubicBezTo>
                <a:cubicBezTo>
                  <a:pt x="48183" y="56006"/>
                  <a:pt x="48021" y="57369"/>
                  <a:pt x="48021" y="58685"/>
                </a:cubicBezTo>
                <a:cubicBezTo>
                  <a:pt x="47975" y="62726"/>
                  <a:pt x="47860" y="64365"/>
                  <a:pt x="47582" y="64688"/>
                </a:cubicBezTo>
                <a:cubicBezTo>
                  <a:pt x="47421" y="64873"/>
                  <a:pt x="47283" y="66005"/>
                  <a:pt x="47259" y="67205"/>
                </a:cubicBezTo>
                <a:cubicBezTo>
                  <a:pt x="47236" y="68429"/>
                  <a:pt x="47075" y="70022"/>
                  <a:pt x="46890" y="70761"/>
                </a:cubicBezTo>
                <a:cubicBezTo>
                  <a:pt x="46636" y="71777"/>
                  <a:pt x="46636" y="72239"/>
                  <a:pt x="46890" y="72678"/>
                </a:cubicBezTo>
                <a:cubicBezTo>
                  <a:pt x="47144" y="73163"/>
                  <a:pt x="47121" y="73486"/>
                  <a:pt x="46728" y="74364"/>
                </a:cubicBezTo>
                <a:cubicBezTo>
                  <a:pt x="46359" y="75195"/>
                  <a:pt x="46289" y="75841"/>
                  <a:pt x="46428" y="77042"/>
                </a:cubicBezTo>
                <a:cubicBezTo>
                  <a:pt x="46543" y="78174"/>
                  <a:pt x="46497" y="78820"/>
                  <a:pt x="46197" y="79328"/>
                </a:cubicBezTo>
                <a:cubicBezTo>
                  <a:pt x="45920" y="79836"/>
                  <a:pt x="45851" y="80552"/>
                  <a:pt x="45920" y="81683"/>
                </a:cubicBezTo>
                <a:cubicBezTo>
                  <a:pt x="45989" y="82584"/>
                  <a:pt x="45920" y="83577"/>
                  <a:pt x="45758" y="83854"/>
                </a:cubicBezTo>
                <a:cubicBezTo>
                  <a:pt x="45366" y="84616"/>
                  <a:pt x="45250" y="86394"/>
                  <a:pt x="45551" y="87087"/>
                </a:cubicBezTo>
                <a:cubicBezTo>
                  <a:pt x="45736" y="87525"/>
                  <a:pt x="45689" y="87987"/>
                  <a:pt x="45320" y="88842"/>
                </a:cubicBezTo>
                <a:cubicBezTo>
                  <a:pt x="44973" y="89696"/>
                  <a:pt x="44904" y="90366"/>
                  <a:pt x="45020" y="91312"/>
                </a:cubicBezTo>
                <a:cubicBezTo>
                  <a:pt x="45112" y="92028"/>
                  <a:pt x="45066" y="92929"/>
                  <a:pt x="44927" y="93344"/>
                </a:cubicBezTo>
                <a:cubicBezTo>
                  <a:pt x="44489" y="94545"/>
                  <a:pt x="44419" y="95630"/>
                  <a:pt x="44719" y="96508"/>
                </a:cubicBezTo>
                <a:cubicBezTo>
                  <a:pt x="44927" y="97154"/>
                  <a:pt x="44904" y="97501"/>
                  <a:pt x="44558" y="98055"/>
                </a:cubicBezTo>
                <a:cubicBezTo>
                  <a:pt x="44211" y="98609"/>
                  <a:pt x="44142" y="99209"/>
                  <a:pt x="44235" y="100687"/>
                </a:cubicBezTo>
                <a:lnTo>
                  <a:pt x="44350" y="102604"/>
                </a:lnTo>
                <a:lnTo>
                  <a:pt x="43473" y="103112"/>
                </a:lnTo>
                <a:cubicBezTo>
                  <a:pt x="42988" y="103389"/>
                  <a:pt x="42087" y="103735"/>
                  <a:pt x="41441" y="103851"/>
                </a:cubicBezTo>
                <a:cubicBezTo>
                  <a:pt x="40794" y="103989"/>
                  <a:pt x="40240" y="104174"/>
                  <a:pt x="40171" y="104243"/>
                </a:cubicBezTo>
                <a:cubicBezTo>
                  <a:pt x="40102" y="104335"/>
                  <a:pt x="38070" y="104382"/>
                  <a:pt x="35691" y="104359"/>
                </a:cubicBezTo>
                <a:cubicBezTo>
                  <a:pt x="33290" y="104335"/>
                  <a:pt x="30589" y="104335"/>
                  <a:pt x="29688" y="104335"/>
                </a:cubicBezTo>
                <a:cubicBezTo>
                  <a:pt x="27264" y="104359"/>
                  <a:pt x="26086" y="104335"/>
                  <a:pt x="23569" y="104174"/>
                </a:cubicBezTo>
                <a:cubicBezTo>
                  <a:pt x="21999" y="104082"/>
                  <a:pt x="21307" y="104105"/>
                  <a:pt x="21307" y="104266"/>
                </a:cubicBezTo>
                <a:cubicBezTo>
                  <a:pt x="21307" y="104566"/>
                  <a:pt x="20129" y="104543"/>
                  <a:pt x="18420" y="104174"/>
                </a:cubicBezTo>
                <a:close/>
              </a:path>
            </a:pathLst>
          </a:custGeom>
          <a:solidFill>
            <a:srgbClr val="B3B3B3"/>
          </a:solidFill>
          <a:ln w="241" cap="flat">
            <a:solidFill>
              <a:srgbClr val="B3B3B3"/>
            </a:solidFill>
            <a:custDash>
              <a:ds d="781" sp="2344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1" name="フリーフォーム: 図形 170">
            <a:extLst>
              <a:ext uri="{FF2B5EF4-FFF2-40B4-BE49-F238E27FC236}">
                <a16:creationId xmlns:a16="http://schemas.microsoft.com/office/drawing/2014/main" id="{3CDA732D-4DE1-177F-E328-C0F0AACD475B}"/>
              </a:ext>
            </a:extLst>
          </p:cNvPr>
          <p:cNvSpPr/>
          <p:nvPr/>
        </p:nvSpPr>
        <p:spPr>
          <a:xfrm>
            <a:off x="6606720" y="2428113"/>
            <a:ext cx="53701" cy="104522"/>
          </a:xfrm>
          <a:custGeom>
            <a:avLst/>
            <a:gdLst>
              <a:gd name="connsiteX0" fmla="*/ 18266 w 53701"/>
              <a:gd name="connsiteY0" fmla="*/ 104198 h 104522"/>
              <a:gd name="connsiteX1" fmla="*/ 15425 w 53701"/>
              <a:gd name="connsiteY1" fmla="*/ 104152 h 104522"/>
              <a:gd name="connsiteX2" fmla="*/ 13186 w 53701"/>
              <a:gd name="connsiteY2" fmla="*/ 104105 h 104522"/>
              <a:gd name="connsiteX3" fmla="*/ 10715 w 53701"/>
              <a:gd name="connsiteY3" fmla="*/ 103874 h 104522"/>
              <a:gd name="connsiteX4" fmla="*/ 6651 w 53701"/>
              <a:gd name="connsiteY4" fmla="*/ 103898 h 104522"/>
              <a:gd name="connsiteX5" fmla="*/ 3857 w 53701"/>
              <a:gd name="connsiteY5" fmla="*/ 103990 h 104522"/>
              <a:gd name="connsiteX6" fmla="*/ 48 w 53701"/>
              <a:gd name="connsiteY6" fmla="*/ 102928 h 104522"/>
              <a:gd name="connsiteX7" fmla="*/ 348 w 53701"/>
              <a:gd name="connsiteY7" fmla="*/ 100619 h 104522"/>
              <a:gd name="connsiteX8" fmla="*/ 648 w 53701"/>
              <a:gd name="connsiteY8" fmla="*/ 98171 h 104522"/>
              <a:gd name="connsiteX9" fmla="*/ 763 w 53701"/>
              <a:gd name="connsiteY9" fmla="*/ 96532 h 104522"/>
              <a:gd name="connsiteX10" fmla="*/ 1202 w 53701"/>
              <a:gd name="connsiteY10" fmla="*/ 95031 h 104522"/>
              <a:gd name="connsiteX11" fmla="*/ 1364 w 53701"/>
              <a:gd name="connsiteY11" fmla="*/ 93968 h 104522"/>
              <a:gd name="connsiteX12" fmla="*/ 1179 w 53701"/>
              <a:gd name="connsiteY12" fmla="*/ 93183 h 104522"/>
              <a:gd name="connsiteX13" fmla="*/ 1410 w 53701"/>
              <a:gd name="connsiteY13" fmla="*/ 91590 h 104522"/>
              <a:gd name="connsiteX14" fmla="*/ 1779 w 53701"/>
              <a:gd name="connsiteY14" fmla="*/ 88427 h 104522"/>
              <a:gd name="connsiteX15" fmla="*/ 1987 w 53701"/>
              <a:gd name="connsiteY15" fmla="*/ 86764 h 104522"/>
              <a:gd name="connsiteX16" fmla="*/ 2287 w 53701"/>
              <a:gd name="connsiteY16" fmla="*/ 84132 h 104522"/>
              <a:gd name="connsiteX17" fmla="*/ 2449 w 53701"/>
              <a:gd name="connsiteY17" fmla="*/ 82215 h 104522"/>
              <a:gd name="connsiteX18" fmla="*/ 2818 w 53701"/>
              <a:gd name="connsiteY18" fmla="*/ 79768 h 104522"/>
              <a:gd name="connsiteX19" fmla="*/ 3165 w 53701"/>
              <a:gd name="connsiteY19" fmla="*/ 76743 h 104522"/>
              <a:gd name="connsiteX20" fmla="*/ 3465 w 53701"/>
              <a:gd name="connsiteY20" fmla="*/ 74318 h 104522"/>
              <a:gd name="connsiteX21" fmla="*/ 3765 w 53701"/>
              <a:gd name="connsiteY21" fmla="*/ 71686 h 104522"/>
              <a:gd name="connsiteX22" fmla="*/ 3788 w 53701"/>
              <a:gd name="connsiteY22" fmla="*/ 69723 h 104522"/>
              <a:gd name="connsiteX23" fmla="*/ 3927 w 53701"/>
              <a:gd name="connsiteY23" fmla="*/ 67899 h 104522"/>
              <a:gd name="connsiteX24" fmla="*/ 4273 w 53701"/>
              <a:gd name="connsiteY24" fmla="*/ 64158 h 104522"/>
              <a:gd name="connsiteX25" fmla="*/ 4642 w 53701"/>
              <a:gd name="connsiteY25" fmla="*/ 62380 h 104522"/>
              <a:gd name="connsiteX26" fmla="*/ 4781 w 53701"/>
              <a:gd name="connsiteY26" fmla="*/ 60071 h 104522"/>
              <a:gd name="connsiteX27" fmla="*/ 4989 w 53701"/>
              <a:gd name="connsiteY27" fmla="*/ 58316 h 104522"/>
              <a:gd name="connsiteX28" fmla="*/ 5266 w 53701"/>
              <a:gd name="connsiteY28" fmla="*/ 55938 h 104522"/>
              <a:gd name="connsiteX29" fmla="*/ 5427 w 53701"/>
              <a:gd name="connsiteY29" fmla="*/ 53698 h 104522"/>
              <a:gd name="connsiteX30" fmla="*/ 5820 w 53701"/>
              <a:gd name="connsiteY30" fmla="*/ 51089 h 104522"/>
              <a:gd name="connsiteX31" fmla="*/ 6143 w 53701"/>
              <a:gd name="connsiteY31" fmla="*/ 48364 h 104522"/>
              <a:gd name="connsiteX32" fmla="*/ 6120 w 53701"/>
              <a:gd name="connsiteY32" fmla="*/ 45662 h 104522"/>
              <a:gd name="connsiteX33" fmla="*/ 6374 w 53701"/>
              <a:gd name="connsiteY33" fmla="*/ 44231 h 104522"/>
              <a:gd name="connsiteX34" fmla="*/ 6697 w 53701"/>
              <a:gd name="connsiteY34" fmla="*/ 41668 h 104522"/>
              <a:gd name="connsiteX35" fmla="*/ 6813 w 53701"/>
              <a:gd name="connsiteY35" fmla="*/ 39543 h 104522"/>
              <a:gd name="connsiteX36" fmla="*/ 7344 w 53701"/>
              <a:gd name="connsiteY36" fmla="*/ 36149 h 104522"/>
              <a:gd name="connsiteX37" fmla="*/ 7436 w 53701"/>
              <a:gd name="connsiteY37" fmla="*/ 34648 h 104522"/>
              <a:gd name="connsiteX38" fmla="*/ 7737 w 53701"/>
              <a:gd name="connsiteY38" fmla="*/ 31531 h 104522"/>
              <a:gd name="connsiteX39" fmla="*/ 8014 w 53701"/>
              <a:gd name="connsiteY39" fmla="*/ 29706 h 104522"/>
              <a:gd name="connsiteX40" fmla="*/ 8337 w 53701"/>
              <a:gd name="connsiteY40" fmla="*/ 27259 h 104522"/>
              <a:gd name="connsiteX41" fmla="*/ 8475 w 53701"/>
              <a:gd name="connsiteY41" fmla="*/ 25227 h 104522"/>
              <a:gd name="connsiteX42" fmla="*/ 8845 w 53701"/>
              <a:gd name="connsiteY42" fmla="*/ 21094 h 104522"/>
              <a:gd name="connsiteX43" fmla="*/ 9099 w 53701"/>
              <a:gd name="connsiteY43" fmla="*/ 16014 h 104522"/>
              <a:gd name="connsiteX44" fmla="*/ 9376 w 53701"/>
              <a:gd name="connsiteY44" fmla="*/ 13173 h 104522"/>
              <a:gd name="connsiteX45" fmla="*/ 10923 w 53701"/>
              <a:gd name="connsiteY45" fmla="*/ 958 h 104522"/>
              <a:gd name="connsiteX46" fmla="*/ 19789 w 53701"/>
              <a:gd name="connsiteY46" fmla="*/ 935 h 104522"/>
              <a:gd name="connsiteX47" fmla="*/ 22214 w 53701"/>
              <a:gd name="connsiteY47" fmla="*/ 774 h 104522"/>
              <a:gd name="connsiteX48" fmla="*/ 26024 w 53701"/>
              <a:gd name="connsiteY48" fmla="*/ 612 h 104522"/>
              <a:gd name="connsiteX49" fmla="*/ 28771 w 53701"/>
              <a:gd name="connsiteY49" fmla="*/ 473 h 104522"/>
              <a:gd name="connsiteX50" fmla="*/ 32142 w 53701"/>
              <a:gd name="connsiteY50" fmla="*/ 589 h 104522"/>
              <a:gd name="connsiteX51" fmla="*/ 34982 w 53701"/>
              <a:gd name="connsiteY51" fmla="*/ 358 h 104522"/>
              <a:gd name="connsiteX52" fmla="*/ 37407 w 53701"/>
              <a:gd name="connsiteY52" fmla="*/ 219 h 104522"/>
              <a:gd name="connsiteX53" fmla="*/ 39785 w 53701"/>
              <a:gd name="connsiteY53" fmla="*/ 335 h 104522"/>
              <a:gd name="connsiteX54" fmla="*/ 45119 w 53701"/>
              <a:gd name="connsiteY54" fmla="*/ 312 h 104522"/>
              <a:gd name="connsiteX55" fmla="*/ 47843 w 53701"/>
              <a:gd name="connsiteY55" fmla="*/ 173 h 104522"/>
              <a:gd name="connsiteX56" fmla="*/ 49875 w 53701"/>
              <a:gd name="connsiteY56" fmla="*/ 173 h 104522"/>
              <a:gd name="connsiteX57" fmla="*/ 51907 w 53701"/>
              <a:gd name="connsiteY57" fmla="*/ 589 h 104522"/>
              <a:gd name="connsiteX58" fmla="*/ 53385 w 53701"/>
              <a:gd name="connsiteY58" fmla="*/ 1374 h 104522"/>
              <a:gd name="connsiteX59" fmla="*/ 53477 w 53701"/>
              <a:gd name="connsiteY59" fmla="*/ 3106 h 104522"/>
              <a:gd name="connsiteX60" fmla="*/ 53039 w 53701"/>
              <a:gd name="connsiteY60" fmla="*/ 6177 h 104522"/>
              <a:gd name="connsiteX61" fmla="*/ 52438 w 53701"/>
              <a:gd name="connsiteY61" fmla="*/ 12827 h 104522"/>
              <a:gd name="connsiteX62" fmla="*/ 52254 w 53701"/>
              <a:gd name="connsiteY62" fmla="*/ 15136 h 104522"/>
              <a:gd name="connsiteX63" fmla="*/ 52115 w 53701"/>
              <a:gd name="connsiteY63" fmla="*/ 17237 h 104522"/>
              <a:gd name="connsiteX64" fmla="*/ 51445 w 53701"/>
              <a:gd name="connsiteY64" fmla="*/ 24303 h 104522"/>
              <a:gd name="connsiteX65" fmla="*/ 51191 w 53701"/>
              <a:gd name="connsiteY65" fmla="*/ 26820 h 104522"/>
              <a:gd name="connsiteX66" fmla="*/ 50891 w 53701"/>
              <a:gd name="connsiteY66" fmla="*/ 29337 h 104522"/>
              <a:gd name="connsiteX67" fmla="*/ 50614 w 53701"/>
              <a:gd name="connsiteY67" fmla="*/ 31992 h 104522"/>
              <a:gd name="connsiteX68" fmla="*/ 50475 w 53701"/>
              <a:gd name="connsiteY68" fmla="*/ 33770 h 104522"/>
              <a:gd name="connsiteX69" fmla="*/ 50199 w 53701"/>
              <a:gd name="connsiteY69" fmla="*/ 36726 h 104522"/>
              <a:gd name="connsiteX70" fmla="*/ 50037 w 53701"/>
              <a:gd name="connsiteY70" fmla="*/ 39081 h 104522"/>
              <a:gd name="connsiteX71" fmla="*/ 49875 w 53701"/>
              <a:gd name="connsiteY71" fmla="*/ 41090 h 104522"/>
              <a:gd name="connsiteX72" fmla="*/ 49506 w 53701"/>
              <a:gd name="connsiteY72" fmla="*/ 43676 h 104522"/>
              <a:gd name="connsiteX73" fmla="*/ 49298 w 53701"/>
              <a:gd name="connsiteY73" fmla="*/ 46193 h 104522"/>
              <a:gd name="connsiteX74" fmla="*/ 49160 w 53701"/>
              <a:gd name="connsiteY74" fmla="*/ 48964 h 104522"/>
              <a:gd name="connsiteX75" fmla="*/ 49021 w 53701"/>
              <a:gd name="connsiteY75" fmla="*/ 50604 h 104522"/>
              <a:gd name="connsiteX76" fmla="*/ 48698 w 53701"/>
              <a:gd name="connsiteY76" fmla="*/ 53282 h 104522"/>
              <a:gd name="connsiteX77" fmla="*/ 48536 w 53701"/>
              <a:gd name="connsiteY77" fmla="*/ 55430 h 104522"/>
              <a:gd name="connsiteX78" fmla="*/ 47982 w 53701"/>
              <a:gd name="connsiteY78" fmla="*/ 62957 h 104522"/>
              <a:gd name="connsiteX79" fmla="*/ 47682 w 53701"/>
              <a:gd name="connsiteY79" fmla="*/ 64828 h 104522"/>
              <a:gd name="connsiteX80" fmla="*/ 47451 w 53701"/>
              <a:gd name="connsiteY80" fmla="*/ 67137 h 104522"/>
              <a:gd name="connsiteX81" fmla="*/ 47104 w 53701"/>
              <a:gd name="connsiteY81" fmla="*/ 70416 h 104522"/>
              <a:gd name="connsiteX82" fmla="*/ 46989 w 53701"/>
              <a:gd name="connsiteY82" fmla="*/ 72586 h 104522"/>
              <a:gd name="connsiteX83" fmla="*/ 46827 w 53701"/>
              <a:gd name="connsiteY83" fmla="*/ 74295 h 104522"/>
              <a:gd name="connsiteX84" fmla="*/ 46527 w 53701"/>
              <a:gd name="connsiteY84" fmla="*/ 76858 h 104522"/>
              <a:gd name="connsiteX85" fmla="*/ 46366 w 53701"/>
              <a:gd name="connsiteY85" fmla="*/ 79306 h 104522"/>
              <a:gd name="connsiteX86" fmla="*/ 45742 w 53701"/>
              <a:gd name="connsiteY86" fmla="*/ 86441 h 104522"/>
              <a:gd name="connsiteX87" fmla="*/ 45442 w 53701"/>
              <a:gd name="connsiteY87" fmla="*/ 88750 h 104522"/>
              <a:gd name="connsiteX88" fmla="*/ 44934 w 53701"/>
              <a:gd name="connsiteY88" fmla="*/ 95608 h 104522"/>
              <a:gd name="connsiteX89" fmla="*/ 44634 w 53701"/>
              <a:gd name="connsiteY89" fmla="*/ 98009 h 104522"/>
              <a:gd name="connsiteX90" fmla="*/ 44357 w 53701"/>
              <a:gd name="connsiteY90" fmla="*/ 100457 h 104522"/>
              <a:gd name="connsiteX91" fmla="*/ 42048 w 53701"/>
              <a:gd name="connsiteY91" fmla="*/ 103805 h 104522"/>
              <a:gd name="connsiteX92" fmla="*/ 40339 w 53701"/>
              <a:gd name="connsiteY92" fmla="*/ 104313 h 104522"/>
              <a:gd name="connsiteX93" fmla="*/ 23807 w 53701"/>
              <a:gd name="connsiteY93" fmla="*/ 104244 h 104522"/>
              <a:gd name="connsiteX94" fmla="*/ 21544 w 53701"/>
              <a:gd name="connsiteY94" fmla="*/ 104313 h 104522"/>
              <a:gd name="connsiteX95" fmla="*/ 18289 w 53701"/>
              <a:gd name="connsiteY95" fmla="*/ 104244 h 10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53701" h="104522">
                <a:moveTo>
                  <a:pt x="18266" y="104198"/>
                </a:moveTo>
                <a:cubicBezTo>
                  <a:pt x="17088" y="104013"/>
                  <a:pt x="16349" y="103990"/>
                  <a:pt x="15425" y="104152"/>
                </a:cubicBezTo>
                <a:cubicBezTo>
                  <a:pt x="14479" y="104313"/>
                  <a:pt x="13925" y="104313"/>
                  <a:pt x="13186" y="104105"/>
                </a:cubicBezTo>
                <a:cubicBezTo>
                  <a:pt x="12632" y="103944"/>
                  <a:pt x="11523" y="103851"/>
                  <a:pt x="10715" y="103874"/>
                </a:cubicBezTo>
                <a:cubicBezTo>
                  <a:pt x="8706" y="103944"/>
                  <a:pt x="7298" y="103944"/>
                  <a:pt x="6651" y="103898"/>
                </a:cubicBezTo>
                <a:cubicBezTo>
                  <a:pt x="6351" y="103874"/>
                  <a:pt x="5081" y="103921"/>
                  <a:pt x="3857" y="103990"/>
                </a:cubicBezTo>
                <a:cubicBezTo>
                  <a:pt x="671" y="104198"/>
                  <a:pt x="278" y="104082"/>
                  <a:pt x="48" y="102928"/>
                </a:cubicBezTo>
                <a:cubicBezTo>
                  <a:pt x="-68" y="102281"/>
                  <a:pt x="25" y="101542"/>
                  <a:pt x="348" y="100619"/>
                </a:cubicBezTo>
                <a:cubicBezTo>
                  <a:pt x="671" y="99695"/>
                  <a:pt x="763" y="98887"/>
                  <a:pt x="648" y="98171"/>
                </a:cubicBezTo>
                <a:cubicBezTo>
                  <a:pt x="556" y="97594"/>
                  <a:pt x="602" y="96855"/>
                  <a:pt x="763" y="96532"/>
                </a:cubicBezTo>
                <a:cubicBezTo>
                  <a:pt x="925" y="96231"/>
                  <a:pt x="1110" y="95539"/>
                  <a:pt x="1202" y="95031"/>
                </a:cubicBezTo>
                <a:cubicBezTo>
                  <a:pt x="1271" y="94500"/>
                  <a:pt x="1364" y="94038"/>
                  <a:pt x="1364" y="93968"/>
                </a:cubicBezTo>
                <a:cubicBezTo>
                  <a:pt x="1364" y="93922"/>
                  <a:pt x="1295" y="93553"/>
                  <a:pt x="1179" y="93183"/>
                </a:cubicBezTo>
                <a:cubicBezTo>
                  <a:pt x="1041" y="92721"/>
                  <a:pt x="1110" y="92214"/>
                  <a:pt x="1410" y="91590"/>
                </a:cubicBezTo>
                <a:cubicBezTo>
                  <a:pt x="1987" y="90412"/>
                  <a:pt x="2126" y="89189"/>
                  <a:pt x="1779" y="88427"/>
                </a:cubicBezTo>
                <a:cubicBezTo>
                  <a:pt x="1548" y="87942"/>
                  <a:pt x="1618" y="87572"/>
                  <a:pt x="1987" y="86764"/>
                </a:cubicBezTo>
                <a:cubicBezTo>
                  <a:pt x="2357" y="85933"/>
                  <a:pt x="2426" y="85379"/>
                  <a:pt x="2287" y="84132"/>
                </a:cubicBezTo>
                <a:cubicBezTo>
                  <a:pt x="2172" y="83000"/>
                  <a:pt x="2218" y="82446"/>
                  <a:pt x="2449" y="82215"/>
                </a:cubicBezTo>
                <a:cubicBezTo>
                  <a:pt x="2680" y="82007"/>
                  <a:pt x="2795" y="81153"/>
                  <a:pt x="2818" y="79768"/>
                </a:cubicBezTo>
                <a:cubicBezTo>
                  <a:pt x="2818" y="78590"/>
                  <a:pt x="2980" y="77251"/>
                  <a:pt x="3165" y="76743"/>
                </a:cubicBezTo>
                <a:cubicBezTo>
                  <a:pt x="3349" y="76258"/>
                  <a:pt x="3488" y="75173"/>
                  <a:pt x="3465" y="74318"/>
                </a:cubicBezTo>
                <a:cubicBezTo>
                  <a:pt x="3442" y="73487"/>
                  <a:pt x="3580" y="72286"/>
                  <a:pt x="3765" y="71686"/>
                </a:cubicBezTo>
                <a:cubicBezTo>
                  <a:pt x="4042" y="70808"/>
                  <a:pt x="4042" y="70393"/>
                  <a:pt x="3788" y="69723"/>
                </a:cubicBezTo>
                <a:cubicBezTo>
                  <a:pt x="3511" y="69030"/>
                  <a:pt x="3534" y="68730"/>
                  <a:pt x="3927" y="67899"/>
                </a:cubicBezTo>
                <a:cubicBezTo>
                  <a:pt x="4342" y="66998"/>
                  <a:pt x="4388" y="66444"/>
                  <a:pt x="4273" y="64158"/>
                </a:cubicBezTo>
                <a:cubicBezTo>
                  <a:pt x="4273" y="63812"/>
                  <a:pt x="4412" y="63004"/>
                  <a:pt x="4642" y="62380"/>
                </a:cubicBezTo>
                <a:cubicBezTo>
                  <a:pt x="4920" y="61526"/>
                  <a:pt x="4966" y="60925"/>
                  <a:pt x="4781" y="60071"/>
                </a:cubicBezTo>
                <a:cubicBezTo>
                  <a:pt x="4573" y="59124"/>
                  <a:pt x="4596" y="58824"/>
                  <a:pt x="4989" y="58316"/>
                </a:cubicBezTo>
                <a:cubicBezTo>
                  <a:pt x="5381" y="57808"/>
                  <a:pt x="5427" y="57392"/>
                  <a:pt x="5266" y="55938"/>
                </a:cubicBezTo>
                <a:cubicBezTo>
                  <a:pt x="5127" y="54691"/>
                  <a:pt x="5174" y="54044"/>
                  <a:pt x="5427" y="53698"/>
                </a:cubicBezTo>
                <a:cubicBezTo>
                  <a:pt x="5635" y="53398"/>
                  <a:pt x="5797" y="52312"/>
                  <a:pt x="5820" y="51089"/>
                </a:cubicBezTo>
                <a:cubicBezTo>
                  <a:pt x="5843" y="49934"/>
                  <a:pt x="5982" y="48710"/>
                  <a:pt x="6143" y="48364"/>
                </a:cubicBezTo>
                <a:cubicBezTo>
                  <a:pt x="6444" y="47625"/>
                  <a:pt x="6444" y="46517"/>
                  <a:pt x="6120" y="45662"/>
                </a:cubicBezTo>
                <a:cubicBezTo>
                  <a:pt x="5959" y="45247"/>
                  <a:pt x="6028" y="44831"/>
                  <a:pt x="6374" y="44231"/>
                </a:cubicBezTo>
                <a:cubicBezTo>
                  <a:pt x="6767" y="43584"/>
                  <a:pt x="6836" y="43076"/>
                  <a:pt x="6697" y="41668"/>
                </a:cubicBezTo>
                <a:cubicBezTo>
                  <a:pt x="6605" y="40698"/>
                  <a:pt x="6651" y="39774"/>
                  <a:pt x="6813" y="39543"/>
                </a:cubicBezTo>
                <a:cubicBezTo>
                  <a:pt x="7367" y="38781"/>
                  <a:pt x="7737" y="36333"/>
                  <a:pt x="7344" y="36149"/>
                </a:cubicBezTo>
                <a:cubicBezTo>
                  <a:pt x="6928" y="35964"/>
                  <a:pt x="6998" y="35156"/>
                  <a:pt x="7436" y="34648"/>
                </a:cubicBezTo>
                <a:cubicBezTo>
                  <a:pt x="7898" y="34140"/>
                  <a:pt x="8014" y="32916"/>
                  <a:pt x="7737" y="31531"/>
                </a:cubicBezTo>
                <a:cubicBezTo>
                  <a:pt x="7575" y="30769"/>
                  <a:pt x="7644" y="30330"/>
                  <a:pt x="8014" y="29706"/>
                </a:cubicBezTo>
                <a:cubicBezTo>
                  <a:pt x="8406" y="29037"/>
                  <a:pt x="8475" y="28552"/>
                  <a:pt x="8337" y="27259"/>
                </a:cubicBezTo>
                <a:cubicBezTo>
                  <a:pt x="8244" y="26266"/>
                  <a:pt x="8291" y="25458"/>
                  <a:pt x="8475" y="25227"/>
                </a:cubicBezTo>
                <a:cubicBezTo>
                  <a:pt x="8637" y="24996"/>
                  <a:pt x="8799" y="23149"/>
                  <a:pt x="8845" y="21094"/>
                </a:cubicBezTo>
                <a:cubicBezTo>
                  <a:pt x="8891" y="19062"/>
                  <a:pt x="9006" y="16775"/>
                  <a:pt x="9099" y="16014"/>
                </a:cubicBezTo>
                <a:cubicBezTo>
                  <a:pt x="9191" y="15275"/>
                  <a:pt x="9307" y="13982"/>
                  <a:pt x="9376" y="13173"/>
                </a:cubicBezTo>
                <a:cubicBezTo>
                  <a:pt x="10092" y="5807"/>
                  <a:pt x="10692" y="1143"/>
                  <a:pt x="10923" y="958"/>
                </a:cubicBezTo>
                <a:cubicBezTo>
                  <a:pt x="11223" y="727"/>
                  <a:pt x="17296" y="704"/>
                  <a:pt x="19789" y="935"/>
                </a:cubicBezTo>
                <a:cubicBezTo>
                  <a:pt x="20598" y="1004"/>
                  <a:pt x="21567" y="935"/>
                  <a:pt x="22214" y="774"/>
                </a:cubicBezTo>
                <a:cubicBezTo>
                  <a:pt x="22976" y="566"/>
                  <a:pt x="24107" y="520"/>
                  <a:pt x="26024" y="612"/>
                </a:cubicBezTo>
                <a:cubicBezTo>
                  <a:pt x="28102" y="704"/>
                  <a:pt x="28771" y="658"/>
                  <a:pt x="28771" y="473"/>
                </a:cubicBezTo>
                <a:cubicBezTo>
                  <a:pt x="28771" y="219"/>
                  <a:pt x="29533" y="242"/>
                  <a:pt x="32142" y="589"/>
                </a:cubicBezTo>
                <a:cubicBezTo>
                  <a:pt x="32835" y="681"/>
                  <a:pt x="33851" y="589"/>
                  <a:pt x="34982" y="358"/>
                </a:cubicBezTo>
                <a:cubicBezTo>
                  <a:pt x="36322" y="81"/>
                  <a:pt x="36922" y="35"/>
                  <a:pt x="37407" y="219"/>
                </a:cubicBezTo>
                <a:cubicBezTo>
                  <a:pt x="37753" y="335"/>
                  <a:pt x="38815" y="381"/>
                  <a:pt x="39785" y="335"/>
                </a:cubicBezTo>
                <a:cubicBezTo>
                  <a:pt x="42371" y="173"/>
                  <a:pt x="43295" y="173"/>
                  <a:pt x="45119" y="312"/>
                </a:cubicBezTo>
                <a:cubicBezTo>
                  <a:pt x="46227" y="404"/>
                  <a:pt x="47151" y="358"/>
                  <a:pt x="47843" y="173"/>
                </a:cubicBezTo>
                <a:cubicBezTo>
                  <a:pt x="48698" y="-58"/>
                  <a:pt x="49067" y="-58"/>
                  <a:pt x="49875" y="173"/>
                </a:cubicBezTo>
                <a:cubicBezTo>
                  <a:pt x="50429" y="335"/>
                  <a:pt x="51330" y="520"/>
                  <a:pt x="51907" y="589"/>
                </a:cubicBezTo>
                <a:cubicBezTo>
                  <a:pt x="52692" y="681"/>
                  <a:pt x="53039" y="866"/>
                  <a:pt x="53385" y="1374"/>
                </a:cubicBezTo>
                <a:cubicBezTo>
                  <a:pt x="53777" y="1974"/>
                  <a:pt x="53801" y="2182"/>
                  <a:pt x="53477" y="3106"/>
                </a:cubicBezTo>
                <a:cubicBezTo>
                  <a:pt x="53269" y="3706"/>
                  <a:pt x="53085" y="5068"/>
                  <a:pt x="53039" y="6177"/>
                </a:cubicBezTo>
                <a:cubicBezTo>
                  <a:pt x="52808" y="11118"/>
                  <a:pt x="52738" y="12019"/>
                  <a:pt x="52438" y="12827"/>
                </a:cubicBezTo>
                <a:cubicBezTo>
                  <a:pt x="52276" y="13289"/>
                  <a:pt x="52184" y="14328"/>
                  <a:pt x="52254" y="15136"/>
                </a:cubicBezTo>
                <a:cubicBezTo>
                  <a:pt x="52323" y="15944"/>
                  <a:pt x="52254" y="16891"/>
                  <a:pt x="52115" y="17237"/>
                </a:cubicBezTo>
                <a:cubicBezTo>
                  <a:pt x="51838" y="17884"/>
                  <a:pt x="51561" y="20840"/>
                  <a:pt x="51445" y="24303"/>
                </a:cubicBezTo>
                <a:cubicBezTo>
                  <a:pt x="51399" y="25388"/>
                  <a:pt x="51284" y="26520"/>
                  <a:pt x="51191" y="26820"/>
                </a:cubicBezTo>
                <a:cubicBezTo>
                  <a:pt x="51076" y="27120"/>
                  <a:pt x="50961" y="28252"/>
                  <a:pt x="50891" y="29337"/>
                </a:cubicBezTo>
                <a:cubicBezTo>
                  <a:pt x="50845" y="30445"/>
                  <a:pt x="50707" y="31623"/>
                  <a:pt x="50614" y="31992"/>
                </a:cubicBezTo>
                <a:cubicBezTo>
                  <a:pt x="50522" y="32339"/>
                  <a:pt x="50453" y="33147"/>
                  <a:pt x="50475" y="33770"/>
                </a:cubicBezTo>
                <a:cubicBezTo>
                  <a:pt x="50545" y="35664"/>
                  <a:pt x="50545" y="35733"/>
                  <a:pt x="50199" y="36726"/>
                </a:cubicBezTo>
                <a:cubicBezTo>
                  <a:pt x="50014" y="37280"/>
                  <a:pt x="49944" y="38250"/>
                  <a:pt x="50037" y="39081"/>
                </a:cubicBezTo>
                <a:cubicBezTo>
                  <a:pt x="50129" y="39959"/>
                  <a:pt x="50083" y="40698"/>
                  <a:pt x="49875" y="41090"/>
                </a:cubicBezTo>
                <a:cubicBezTo>
                  <a:pt x="49690" y="41413"/>
                  <a:pt x="49529" y="42568"/>
                  <a:pt x="49506" y="43676"/>
                </a:cubicBezTo>
                <a:cubicBezTo>
                  <a:pt x="49483" y="44785"/>
                  <a:pt x="49390" y="45916"/>
                  <a:pt x="49298" y="46193"/>
                </a:cubicBezTo>
                <a:cubicBezTo>
                  <a:pt x="48975" y="47255"/>
                  <a:pt x="48905" y="48410"/>
                  <a:pt x="49160" y="48964"/>
                </a:cubicBezTo>
                <a:cubicBezTo>
                  <a:pt x="49344" y="49357"/>
                  <a:pt x="49298" y="49842"/>
                  <a:pt x="49021" y="50604"/>
                </a:cubicBezTo>
                <a:cubicBezTo>
                  <a:pt x="48767" y="51273"/>
                  <a:pt x="48651" y="52243"/>
                  <a:pt x="48698" y="53282"/>
                </a:cubicBezTo>
                <a:cubicBezTo>
                  <a:pt x="48744" y="54160"/>
                  <a:pt x="48675" y="55153"/>
                  <a:pt x="48536" y="55430"/>
                </a:cubicBezTo>
                <a:cubicBezTo>
                  <a:pt x="48305" y="55915"/>
                  <a:pt x="48097" y="58893"/>
                  <a:pt x="47982" y="62957"/>
                </a:cubicBezTo>
                <a:cubicBezTo>
                  <a:pt x="47959" y="63766"/>
                  <a:pt x="47820" y="64597"/>
                  <a:pt x="47682" y="64828"/>
                </a:cubicBezTo>
                <a:cubicBezTo>
                  <a:pt x="47543" y="65059"/>
                  <a:pt x="47428" y="66098"/>
                  <a:pt x="47451" y="67137"/>
                </a:cubicBezTo>
                <a:cubicBezTo>
                  <a:pt x="47451" y="68199"/>
                  <a:pt x="47312" y="69677"/>
                  <a:pt x="47104" y="70416"/>
                </a:cubicBezTo>
                <a:cubicBezTo>
                  <a:pt x="46850" y="71316"/>
                  <a:pt x="46804" y="72032"/>
                  <a:pt x="46989" y="72586"/>
                </a:cubicBezTo>
                <a:cubicBezTo>
                  <a:pt x="47151" y="73163"/>
                  <a:pt x="47128" y="73648"/>
                  <a:pt x="46827" y="74295"/>
                </a:cubicBezTo>
                <a:cubicBezTo>
                  <a:pt x="46573" y="74849"/>
                  <a:pt x="46458" y="75773"/>
                  <a:pt x="46527" y="76858"/>
                </a:cubicBezTo>
                <a:cubicBezTo>
                  <a:pt x="46573" y="77782"/>
                  <a:pt x="46504" y="78890"/>
                  <a:pt x="46366" y="79306"/>
                </a:cubicBezTo>
                <a:cubicBezTo>
                  <a:pt x="46089" y="80137"/>
                  <a:pt x="45811" y="83324"/>
                  <a:pt x="45742" y="86441"/>
                </a:cubicBezTo>
                <a:cubicBezTo>
                  <a:pt x="45719" y="87549"/>
                  <a:pt x="45581" y="88588"/>
                  <a:pt x="45442" y="88750"/>
                </a:cubicBezTo>
                <a:cubicBezTo>
                  <a:pt x="45188" y="89050"/>
                  <a:pt x="45119" y="90089"/>
                  <a:pt x="44934" y="95608"/>
                </a:cubicBezTo>
                <a:cubicBezTo>
                  <a:pt x="44888" y="96762"/>
                  <a:pt x="44749" y="97848"/>
                  <a:pt x="44634" y="98009"/>
                </a:cubicBezTo>
                <a:cubicBezTo>
                  <a:pt x="44495" y="98171"/>
                  <a:pt x="44380" y="99256"/>
                  <a:pt x="44357" y="100457"/>
                </a:cubicBezTo>
                <a:cubicBezTo>
                  <a:pt x="44311" y="102951"/>
                  <a:pt x="44126" y="103251"/>
                  <a:pt x="42048" y="103805"/>
                </a:cubicBezTo>
                <a:cubicBezTo>
                  <a:pt x="41332" y="103990"/>
                  <a:pt x="40570" y="104244"/>
                  <a:pt x="40339" y="104313"/>
                </a:cubicBezTo>
                <a:cubicBezTo>
                  <a:pt x="39808" y="104521"/>
                  <a:pt x="26601" y="104452"/>
                  <a:pt x="23807" y="104244"/>
                </a:cubicBezTo>
                <a:cubicBezTo>
                  <a:pt x="22375" y="104128"/>
                  <a:pt x="21660" y="104152"/>
                  <a:pt x="21544" y="104313"/>
                </a:cubicBezTo>
                <a:cubicBezTo>
                  <a:pt x="21290" y="104613"/>
                  <a:pt x="20320" y="104590"/>
                  <a:pt x="18289" y="104244"/>
                </a:cubicBezTo>
                <a:close/>
              </a:path>
            </a:pathLst>
          </a:custGeom>
          <a:solidFill>
            <a:srgbClr val="B3B3B3"/>
          </a:solidFill>
          <a:ln w="241" cap="flat">
            <a:solidFill>
              <a:srgbClr val="B3B3B3"/>
            </a:solidFill>
            <a:custDash>
              <a:ds d="781" sp="2344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2" name="フリーフォーム: 図形 171">
            <a:extLst>
              <a:ext uri="{FF2B5EF4-FFF2-40B4-BE49-F238E27FC236}">
                <a16:creationId xmlns:a16="http://schemas.microsoft.com/office/drawing/2014/main" id="{08649D8F-5334-DC5A-FCEF-5E9B6707D434}"/>
              </a:ext>
            </a:extLst>
          </p:cNvPr>
          <p:cNvSpPr/>
          <p:nvPr/>
        </p:nvSpPr>
        <p:spPr>
          <a:xfrm>
            <a:off x="6606683" y="2495162"/>
            <a:ext cx="47579" cy="37471"/>
          </a:xfrm>
          <a:custGeom>
            <a:avLst/>
            <a:gdLst>
              <a:gd name="connsiteX0" fmla="*/ 19572 w 47579"/>
              <a:gd name="connsiteY0" fmla="*/ 37263 h 37471"/>
              <a:gd name="connsiteX1" fmla="*/ 6965 w 47579"/>
              <a:gd name="connsiteY1" fmla="*/ 37033 h 37471"/>
              <a:gd name="connsiteX2" fmla="*/ 870 w 47579"/>
              <a:gd name="connsiteY2" fmla="*/ 36940 h 37471"/>
              <a:gd name="connsiteX3" fmla="*/ 223 w 47579"/>
              <a:gd name="connsiteY3" fmla="*/ 34031 h 37471"/>
              <a:gd name="connsiteX4" fmla="*/ 639 w 47579"/>
              <a:gd name="connsiteY4" fmla="*/ 31260 h 37471"/>
              <a:gd name="connsiteX5" fmla="*/ 1054 w 47579"/>
              <a:gd name="connsiteY5" fmla="*/ 28281 h 37471"/>
              <a:gd name="connsiteX6" fmla="*/ 1216 w 47579"/>
              <a:gd name="connsiteY6" fmla="*/ 26364 h 37471"/>
              <a:gd name="connsiteX7" fmla="*/ 1493 w 47579"/>
              <a:gd name="connsiteY7" fmla="*/ 24263 h 37471"/>
              <a:gd name="connsiteX8" fmla="*/ 1770 w 47579"/>
              <a:gd name="connsiteY8" fmla="*/ 21746 h 37471"/>
              <a:gd name="connsiteX9" fmla="*/ 1908 w 47579"/>
              <a:gd name="connsiteY9" fmla="*/ 19830 h 37471"/>
              <a:gd name="connsiteX10" fmla="*/ 2347 w 47579"/>
              <a:gd name="connsiteY10" fmla="*/ 17221 h 37471"/>
              <a:gd name="connsiteX11" fmla="*/ 2717 w 47579"/>
              <a:gd name="connsiteY11" fmla="*/ 12810 h 37471"/>
              <a:gd name="connsiteX12" fmla="*/ 3363 w 47579"/>
              <a:gd name="connsiteY12" fmla="*/ 5260 h 37471"/>
              <a:gd name="connsiteX13" fmla="*/ 3917 w 47579"/>
              <a:gd name="connsiteY13" fmla="*/ 18 h 37471"/>
              <a:gd name="connsiteX14" fmla="*/ 4079 w 47579"/>
              <a:gd name="connsiteY14" fmla="*/ 341 h 37471"/>
              <a:gd name="connsiteX15" fmla="*/ 4079 w 47579"/>
              <a:gd name="connsiteY15" fmla="*/ 803 h 37471"/>
              <a:gd name="connsiteX16" fmla="*/ 25829 w 47579"/>
              <a:gd name="connsiteY16" fmla="*/ 803 h 37471"/>
              <a:gd name="connsiteX17" fmla="*/ 47580 w 47579"/>
              <a:gd name="connsiteY17" fmla="*/ 803 h 37471"/>
              <a:gd name="connsiteX18" fmla="*/ 47349 w 47579"/>
              <a:gd name="connsiteY18" fmla="*/ 2004 h 37471"/>
              <a:gd name="connsiteX19" fmla="*/ 47095 w 47579"/>
              <a:gd name="connsiteY19" fmla="*/ 4913 h 37471"/>
              <a:gd name="connsiteX20" fmla="*/ 46841 w 47579"/>
              <a:gd name="connsiteY20" fmla="*/ 7060 h 37471"/>
              <a:gd name="connsiteX21" fmla="*/ 46541 w 47579"/>
              <a:gd name="connsiteY21" fmla="*/ 9693 h 37471"/>
              <a:gd name="connsiteX22" fmla="*/ 46102 w 47579"/>
              <a:gd name="connsiteY22" fmla="*/ 14704 h 37471"/>
              <a:gd name="connsiteX23" fmla="*/ 45756 w 47579"/>
              <a:gd name="connsiteY23" fmla="*/ 19437 h 37471"/>
              <a:gd name="connsiteX24" fmla="*/ 45525 w 47579"/>
              <a:gd name="connsiteY24" fmla="*/ 21562 h 37471"/>
              <a:gd name="connsiteX25" fmla="*/ 44902 w 47579"/>
              <a:gd name="connsiteY25" fmla="*/ 28928 h 37471"/>
              <a:gd name="connsiteX26" fmla="*/ 44671 w 47579"/>
              <a:gd name="connsiteY26" fmla="*/ 30867 h 37471"/>
              <a:gd name="connsiteX27" fmla="*/ 44394 w 47579"/>
              <a:gd name="connsiteY27" fmla="*/ 33361 h 37471"/>
              <a:gd name="connsiteX28" fmla="*/ 41438 w 47579"/>
              <a:gd name="connsiteY28" fmla="*/ 36963 h 37471"/>
              <a:gd name="connsiteX29" fmla="*/ 39660 w 47579"/>
              <a:gd name="connsiteY29" fmla="*/ 37471 h 37471"/>
              <a:gd name="connsiteX30" fmla="*/ 29686 w 47579"/>
              <a:gd name="connsiteY30" fmla="*/ 37402 h 37471"/>
              <a:gd name="connsiteX31" fmla="*/ 19572 w 47579"/>
              <a:gd name="connsiteY31" fmla="*/ 37240 h 37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7579" h="37471">
                <a:moveTo>
                  <a:pt x="19572" y="37263"/>
                </a:moveTo>
                <a:cubicBezTo>
                  <a:pt x="19388" y="37125"/>
                  <a:pt x="12899" y="36986"/>
                  <a:pt x="6965" y="37033"/>
                </a:cubicBezTo>
                <a:cubicBezTo>
                  <a:pt x="3941" y="37056"/>
                  <a:pt x="1193" y="37010"/>
                  <a:pt x="870" y="36940"/>
                </a:cubicBezTo>
                <a:cubicBezTo>
                  <a:pt x="85" y="36779"/>
                  <a:pt x="-262" y="35255"/>
                  <a:pt x="223" y="34031"/>
                </a:cubicBezTo>
                <a:cubicBezTo>
                  <a:pt x="408" y="33546"/>
                  <a:pt x="592" y="32299"/>
                  <a:pt x="639" y="31260"/>
                </a:cubicBezTo>
                <a:cubicBezTo>
                  <a:pt x="685" y="30198"/>
                  <a:pt x="870" y="28858"/>
                  <a:pt x="1054" y="28281"/>
                </a:cubicBezTo>
                <a:cubicBezTo>
                  <a:pt x="1239" y="27704"/>
                  <a:pt x="1285" y="26849"/>
                  <a:pt x="1216" y="26364"/>
                </a:cubicBezTo>
                <a:cubicBezTo>
                  <a:pt x="1100" y="25787"/>
                  <a:pt x="1193" y="25048"/>
                  <a:pt x="1493" y="24263"/>
                </a:cubicBezTo>
                <a:cubicBezTo>
                  <a:pt x="1816" y="23409"/>
                  <a:pt x="1908" y="22693"/>
                  <a:pt x="1770" y="21746"/>
                </a:cubicBezTo>
                <a:cubicBezTo>
                  <a:pt x="1678" y="20938"/>
                  <a:pt x="1724" y="20199"/>
                  <a:pt x="1908" y="19830"/>
                </a:cubicBezTo>
                <a:cubicBezTo>
                  <a:pt x="2070" y="19507"/>
                  <a:pt x="2278" y="18329"/>
                  <a:pt x="2347" y="17221"/>
                </a:cubicBezTo>
                <a:cubicBezTo>
                  <a:pt x="2417" y="16135"/>
                  <a:pt x="2578" y="14149"/>
                  <a:pt x="2717" y="12810"/>
                </a:cubicBezTo>
                <a:cubicBezTo>
                  <a:pt x="2855" y="11471"/>
                  <a:pt x="3155" y="8076"/>
                  <a:pt x="3363" y="5260"/>
                </a:cubicBezTo>
                <a:cubicBezTo>
                  <a:pt x="3571" y="2442"/>
                  <a:pt x="3848" y="87"/>
                  <a:pt x="3917" y="18"/>
                </a:cubicBezTo>
                <a:cubicBezTo>
                  <a:pt x="4010" y="-51"/>
                  <a:pt x="4079" y="87"/>
                  <a:pt x="4079" y="341"/>
                </a:cubicBezTo>
                <a:lnTo>
                  <a:pt x="4079" y="803"/>
                </a:lnTo>
                <a:lnTo>
                  <a:pt x="25829" y="803"/>
                </a:lnTo>
                <a:lnTo>
                  <a:pt x="47580" y="803"/>
                </a:lnTo>
                <a:lnTo>
                  <a:pt x="47349" y="2004"/>
                </a:lnTo>
                <a:cubicBezTo>
                  <a:pt x="47234" y="2673"/>
                  <a:pt x="47095" y="3966"/>
                  <a:pt x="47095" y="4913"/>
                </a:cubicBezTo>
                <a:cubicBezTo>
                  <a:pt x="47072" y="5837"/>
                  <a:pt x="46980" y="6806"/>
                  <a:pt x="46841" y="7060"/>
                </a:cubicBezTo>
                <a:cubicBezTo>
                  <a:pt x="46726" y="7338"/>
                  <a:pt x="46587" y="8515"/>
                  <a:pt x="46541" y="9693"/>
                </a:cubicBezTo>
                <a:cubicBezTo>
                  <a:pt x="46472" y="10894"/>
                  <a:pt x="46287" y="13133"/>
                  <a:pt x="46102" y="14704"/>
                </a:cubicBezTo>
                <a:cubicBezTo>
                  <a:pt x="45918" y="16274"/>
                  <a:pt x="45779" y="18398"/>
                  <a:pt x="45756" y="19437"/>
                </a:cubicBezTo>
                <a:cubicBezTo>
                  <a:pt x="45733" y="20476"/>
                  <a:pt x="45640" y="21446"/>
                  <a:pt x="45525" y="21562"/>
                </a:cubicBezTo>
                <a:cubicBezTo>
                  <a:pt x="45317" y="21816"/>
                  <a:pt x="44925" y="26295"/>
                  <a:pt x="44902" y="28928"/>
                </a:cubicBezTo>
                <a:cubicBezTo>
                  <a:pt x="44902" y="29851"/>
                  <a:pt x="44786" y="30729"/>
                  <a:pt x="44671" y="30867"/>
                </a:cubicBezTo>
                <a:cubicBezTo>
                  <a:pt x="44555" y="31006"/>
                  <a:pt x="44417" y="32137"/>
                  <a:pt x="44394" y="33361"/>
                </a:cubicBezTo>
                <a:cubicBezTo>
                  <a:pt x="44347" y="35993"/>
                  <a:pt x="44209" y="36155"/>
                  <a:pt x="41438" y="36963"/>
                </a:cubicBezTo>
                <a:lnTo>
                  <a:pt x="39660" y="37471"/>
                </a:lnTo>
                <a:lnTo>
                  <a:pt x="29686" y="37402"/>
                </a:lnTo>
                <a:cubicBezTo>
                  <a:pt x="24190" y="37379"/>
                  <a:pt x="19642" y="37286"/>
                  <a:pt x="19572" y="37240"/>
                </a:cubicBezTo>
                <a:close/>
              </a:path>
            </a:pathLst>
          </a:custGeom>
          <a:solidFill>
            <a:srgbClr val="B3B3B3"/>
          </a:solidFill>
          <a:ln w="241" cap="flat">
            <a:solidFill>
              <a:srgbClr val="B3B3B3"/>
            </a:solidFill>
            <a:custDash>
              <a:ds d="781" sp="2344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3" name="フリーフォーム: 図形 172">
            <a:extLst>
              <a:ext uri="{FF2B5EF4-FFF2-40B4-BE49-F238E27FC236}">
                <a16:creationId xmlns:a16="http://schemas.microsoft.com/office/drawing/2014/main" id="{E0C7B269-F452-3B10-589D-0287B71D3CF1}"/>
              </a:ext>
            </a:extLst>
          </p:cNvPr>
          <p:cNvSpPr/>
          <p:nvPr/>
        </p:nvSpPr>
        <p:spPr>
          <a:xfrm>
            <a:off x="6606660" y="2428147"/>
            <a:ext cx="53756" cy="104572"/>
          </a:xfrm>
          <a:custGeom>
            <a:avLst/>
            <a:gdLst>
              <a:gd name="connsiteX0" fmla="*/ 32849 w 53756"/>
              <a:gd name="connsiteY0" fmla="*/ 104533 h 104572"/>
              <a:gd name="connsiteX1" fmla="*/ 9875 w 53756"/>
              <a:gd name="connsiteY1" fmla="*/ 104140 h 104572"/>
              <a:gd name="connsiteX2" fmla="*/ 85 w 53756"/>
              <a:gd name="connsiteY2" fmla="*/ 102270 h 104572"/>
              <a:gd name="connsiteX3" fmla="*/ 500 w 53756"/>
              <a:gd name="connsiteY3" fmla="*/ 98575 h 104572"/>
              <a:gd name="connsiteX4" fmla="*/ 1054 w 53756"/>
              <a:gd name="connsiteY4" fmla="*/ 95227 h 104572"/>
              <a:gd name="connsiteX5" fmla="*/ 1193 w 53756"/>
              <a:gd name="connsiteY5" fmla="*/ 93403 h 104572"/>
              <a:gd name="connsiteX6" fmla="*/ 1516 w 53756"/>
              <a:gd name="connsiteY6" fmla="*/ 91209 h 104572"/>
              <a:gd name="connsiteX7" fmla="*/ 1793 w 53756"/>
              <a:gd name="connsiteY7" fmla="*/ 88831 h 104572"/>
              <a:gd name="connsiteX8" fmla="*/ 1909 w 53756"/>
              <a:gd name="connsiteY8" fmla="*/ 86776 h 104572"/>
              <a:gd name="connsiteX9" fmla="*/ 2209 w 53756"/>
              <a:gd name="connsiteY9" fmla="*/ 84259 h 104572"/>
              <a:gd name="connsiteX10" fmla="*/ 2440 w 53756"/>
              <a:gd name="connsiteY10" fmla="*/ 81719 h 104572"/>
              <a:gd name="connsiteX11" fmla="*/ 2855 w 53756"/>
              <a:gd name="connsiteY11" fmla="*/ 78348 h 104572"/>
              <a:gd name="connsiteX12" fmla="*/ 3132 w 53756"/>
              <a:gd name="connsiteY12" fmla="*/ 75092 h 104572"/>
              <a:gd name="connsiteX13" fmla="*/ 3386 w 53756"/>
              <a:gd name="connsiteY13" fmla="*/ 72044 h 104572"/>
              <a:gd name="connsiteX14" fmla="*/ 4171 w 53756"/>
              <a:gd name="connsiteY14" fmla="*/ 67195 h 104572"/>
              <a:gd name="connsiteX15" fmla="*/ 4333 w 53756"/>
              <a:gd name="connsiteY15" fmla="*/ 65463 h 104572"/>
              <a:gd name="connsiteX16" fmla="*/ 4587 w 53756"/>
              <a:gd name="connsiteY16" fmla="*/ 62784 h 104572"/>
              <a:gd name="connsiteX17" fmla="*/ 4818 w 53756"/>
              <a:gd name="connsiteY17" fmla="*/ 60337 h 104572"/>
              <a:gd name="connsiteX18" fmla="*/ 5049 w 53756"/>
              <a:gd name="connsiteY18" fmla="*/ 58097 h 104572"/>
              <a:gd name="connsiteX19" fmla="*/ 5303 w 53756"/>
              <a:gd name="connsiteY19" fmla="*/ 55949 h 104572"/>
              <a:gd name="connsiteX20" fmla="*/ 5464 w 53756"/>
              <a:gd name="connsiteY20" fmla="*/ 53640 h 104572"/>
              <a:gd name="connsiteX21" fmla="*/ 6134 w 53756"/>
              <a:gd name="connsiteY21" fmla="*/ 46644 h 104572"/>
              <a:gd name="connsiteX22" fmla="*/ 6573 w 53756"/>
              <a:gd name="connsiteY22" fmla="*/ 43711 h 104572"/>
              <a:gd name="connsiteX23" fmla="*/ 6781 w 53756"/>
              <a:gd name="connsiteY23" fmla="*/ 41471 h 104572"/>
              <a:gd name="connsiteX24" fmla="*/ 6988 w 53756"/>
              <a:gd name="connsiteY24" fmla="*/ 39208 h 104572"/>
              <a:gd name="connsiteX25" fmla="*/ 7312 w 53756"/>
              <a:gd name="connsiteY25" fmla="*/ 36091 h 104572"/>
              <a:gd name="connsiteX26" fmla="*/ 7566 w 53756"/>
              <a:gd name="connsiteY26" fmla="*/ 34429 h 104572"/>
              <a:gd name="connsiteX27" fmla="*/ 7889 w 53756"/>
              <a:gd name="connsiteY27" fmla="*/ 32166 h 104572"/>
              <a:gd name="connsiteX28" fmla="*/ 8120 w 53756"/>
              <a:gd name="connsiteY28" fmla="*/ 29510 h 104572"/>
              <a:gd name="connsiteX29" fmla="*/ 8512 w 53756"/>
              <a:gd name="connsiteY29" fmla="*/ 26970 h 104572"/>
              <a:gd name="connsiteX30" fmla="*/ 9182 w 53756"/>
              <a:gd name="connsiteY30" fmla="*/ 15656 h 104572"/>
              <a:gd name="connsiteX31" fmla="*/ 9898 w 53756"/>
              <a:gd name="connsiteY31" fmla="*/ 8821 h 104572"/>
              <a:gd name="connsiteX32" fmla="*/ 11514 w 53756"/>
              <a:gd name="connsiteY32" fmla="*/ 785 h 104572"/>
              <a:gd name="connsiteX33" fmla="*/ 25737 w 53756"/>
              <a:gd name="connsiteY33" fmla="*/ 647 h 104572"/>
              <a:gd name="connsiteX34" fmla="*/ 28693 w 53756"/>
              <a:gd name="connsiteY34" fmla="*/ 439 h 104572"/>
              <a:gd name="connsiteX35" fmla="*/ 31810 w 53756"/>
              <a:gd name="connsiteY35" fmla="*/ 439 h 104572"/>
              <a:gd name="connsiteX36" fmla="*/ 34719 w 53756"/>
              <a:gd name="connsiteY36" fmla="*/ 323 h 104572"/>
              <a:gd name="connsiteX37" fmla="*/ 37605 w 53756"/>
              <a:gd name="connsiteY37" fmla="*/ 139 h 104572"/>
              <a:gd name="connsiteX38" fmla="*/ 39152 w 53756"/>
              <a:gd name="connsiteY38" fmla="*/ 231 h 104572"/>
              <a:gd name="connsiteX39" fmla="*/ 44094 w 53756"/>
              <a:gd name="connsiteY39" fmla="*/ 92 h 104572"/>
              <a:gd name="connsiteX40" fmla="*/ 49035 w 53756"/>
              <a:gd name="connsiteY40" fmla="*/ 0 h 104572"/>
              <a:gd name="connsiteX41" fmla="*/ 51090 w 53756"/>
              <a:gd name="connsiteY41" fmla="*/ 300 h 104572"/>
              <a:gd name="connsiteX42" fmla="*/ 53722 w 53756"/>
              <a:gd name="connsiteY42" fmla="*/ 2309 h 104572"/>
              <a:gd name="connsiteX43" fmla="*/ 52914 w 53756"/>
              <a:gd name="connsiteY43" fmla="*/ 10437 h 104572"/>
              <a:gd name="connsiteX44" fmla="*/ 52660 w 53756"/>
              <a:gd name="connsiteY44" fmla="*/ 12631 h 104572"/>
              <a:gd name="connsiteX45" fmla="*/ 52360 w 53756"/>
              <a:gd name="connsiteY45" fmla="*/ 15171 h 104572"/>
              <a:gd name="connsiteX46" fmla="*/ 51944 w 53756"/>
              <a:gd name="connsiteY46" fmla="*/ 20020 h 104572"/>
              <a:gd name="connsiteX47" fmla="*/ 51505 w 53756"/>
              <a:gd name="connsiteY47" fmla="*/ 24753 h 104572"/>
              <a:gd name="connsiteX48" fmla="*/ 51090 w 53756"/>
              <a:gd name="connsiteY48" fmla="*/ 29187 h 104572"/>
              <a:gd name="connsiteX49" fmla="*/ 50697 w 53756"/>
              <a:gd name="connsiteY49" fmla="*/ 33805 h 104572"/>
              <a:gd name="connsiteX50" fmla="*/ 50328 w 53756"/>
              <a:gd name="connsiteY50" fmla="*/ 36622 h 104572"/>
              <a:gd name="connsiteX51" fmla="*/ 50143 w 53756"/>
              <a:gd name="connsiteY51" fmla="*/ 38954 h 104572"/>
              <a:gd name="connsiteX52" fmla="*/ 49982 w 53756"/>
              <a:gd name="connsiteY52" fmla="*/ 40963 h 104572"/>
              <a:gd name="connsiteX53" fmla="*/ 49335 w 53756"/>
              <a:gd name="connsiteY53" fmla="*/ 48145 h 104572"/>
              <a:gd name="connsiteX54" fmla="*/ 49058 w 53756"/>
              <a:gd name="connsiteY54" fmla="*/ 50615 h 104572"/>
              <a:gd name="connsiteX55" fmla="*/ 48758 w 53756"/>
              <a:gd name="connsiteY55" fmla="*/ 53132 h 104572"/>
              <a:gd name="connsiteX56" fmla="*/ 48504 w 53756"/>
              <a:gd name="connsiteY56" fmla="*/ 56573 h 104572"/>
              <a:gd name="connsiteX57" fmla="*/ 48042 w 53756"/>
              <a:gd name="connsiteY57" fmla="*/ 61399 h 104572"/>
              <a:gd name="connsiteX58" fmla="*/ 47488 w 53756"/>
              <a:gd name="connsiteY58" fmla="*/ 67633 h 104572"/>
              <a:gd name="connsiteX59" fmla="*/ 47142 w 53756"/>
              <a:gd name="connsiteY59" fmla="*/ 72159 h 104572"/>
              <a:gd name="connsiteX60" fmla="*/ 46887 w 53756"/>
              <a:gd name="connsiteY60" fmla="*/ 74584 h 104572"/>
              <a:gd name="connsiteX61" fmla="*/ 46587 w 53756"/>
              <a:gd name="connsiteY61" fmla="*/ 77101 h 104572"/>
              <a:gd name="connsiteX62" fmla="*/ 46172 w 53756"/>
              <a:gd name="connsiteY62" fmla="*/ 82065 h 104572"/>
              <a:gd name="connsiteX63" fmla="*/ 45756 w 53756"/>
              <a:gd name="connsiteY63" fmla="*/ 86799 h 104572"/>
              <a:gd name="connsiteX64" fmla="*/ 45340 w 53756"/>
              <a:gd name="connsiteY64" fmla="*/ 91532 h 104572"/>
              <a:gd name="connsiteX65" fmla="*/ 44602 w 53756"/>
              <a:gd name="connsiteY65" fmla="*/ 100307 h 104572"/>
              <a:gd name="connsiteX66" fmla="*/ 41415 w 53756"/>
              <a:gd name="connsiteY66" fmla="*/ 104048 h 104572"/>
              <a:gd name="connsiteX67" fmla="*/ 36289 w 53756"/>
              <a:gd name="connsiteY67" fmla="*/ 104556 h 104572"/>
              <a:gd name="connsiteX68" fmla="*/ 32849 w 53756"/>
              <a:gd name="connsiteY68" fmla="*/ 104556 h 104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3756" h="104572">
                <a:moveTo>
                  <a:pt x="32849" y="104533"/>
                </a:moveTo>
                <a:cubicBezTo>
                  <a:pt x="32779" y="104486"/>
                  <a:pt x="24029" y="104325"/>
                  <a:pt x="9875" y="104140"/>
                </a:cubicBezTo>
                <a:cubicBezTo>
                  <a:pt x="-631" y="104002"/>
                  <a:pt x="-146" y="104094"/>
                  <a:pt x="85" y="102270"/>
                </a:cubicBezTo>
                <a:cubicBezTo>
                  <a:pt x="154" y="101692"/>
                  <a:pt x="338" y="100030"/>
                  <a:pt x="500" y="98575"/>
                </a:cubicBezTo>
                <a:cubicBezTo>
                  <a:pt x="662" y="97120"/>
                  <a:pt x="916" y="95619"/>
                  <a:pt x="1054" y="95227"/>
                </a:cubicBezTo>
                <a:cubicBezTo>
                  <a:pt x="1216" y="94834"/>
                  <a:pt x="1262" y="94026"/>
                  <a:pt x="1193" y="93403"/>
                </a:cubicBezTo>
                <a:cubicBezTo>
                  <a:pt x="1101" y="92664"/>
                  <a:pt x="1216" y="91925"/>
                  <a:pt x="1516" y="91209"/>
                </a:cubicBezTo>
                <a:cubicBezTo>
                  <a:pt x="1862" y="90424"/>
                  <a:pt x="1932" y="89777"/>
                  <a:pt x="1793" y="88831"/>
                </a:cubicBezTo>
                <a:cubicBezTo>
                  <a:pt x="1701" y="88092"/>
                  <a:pt x="1747" y="87191"/>
                  <a:pt x="1909" y="86776"/>
                </a:cubicBezTo>
                <a:cubicBezTo>
                  <a:pt x="2070" y="86383"/>
                  <a:pt x="2209" y="85229"/>
                  <a:pt x="2209" y="84259"/>
                </a:cubicBezTo>
                <a:cubicBezTo>
                  <a:pt x="2209" y="83266"/>
                  <a:pt x="2301" y="82134"/>
                  <a:pt x="2440" y="81719"/>
                </a:cubicBezTo>
                <a:cubicBezTo>
                  <a:pt x="2578" y="81326"/>
                  <a:pt x="2763" y="79802"/>
                  <a:pt x="2855" y="78348"/>
                </a:cubicBezTo>
                <a:cubicBezTo>
                  <a:pt x="2948" y="76916"/>
                  <a:pt x="3086" y="75438"/>
                  <a:pt x="3132" y="75092"/>
                </a:cubicBezTo>
                <a:cubicBezTo>
                  <a:pt x="3178" y="74745"/>
                  <a:pt x="3294" y="73360"/>
                  <a:pt x="3386" y="72044"/>
                </a:cubicBezTo>
                <a:cubicBezTo>
                  <a:pt x="3663" y="68418"/>
                  <a:pt x="3848" y="67195"/>
                  <a:pt x="4171" y="67195"/>
                </a:cubicBezTo>
                <a:cubicBezTo>
                  <a:pt x="4356" y="67195"/>
                  <a:pt x="4402" y="66571"/>
                  <a:pt x="4333" y="65463"/>
                </a:cubicBezTo>
                <a:cubicBezTo>
                  <a:pt x="4241" y="64308"/>
                  <a:pt x="4333" y="63431"/>
                  <a:pt x="4587" y="62784"/>
                </a:cubicBezTo>
                <a:cubicBezTo>
                  <a:pt x="4864" y="62115"/>
                  <a:pt x="4933" y="61353"/>
                  <a:pt x="4818" y="60337"/>
                </a:cubicBezTo>
                <a:cubicBezTo>
                  <a:pt x="4702" y="59251"/>
                  <a:pt x="4772" y="58628"/>
                  <a:pt x="5049" y="58097"/>
                </a:cubicBezTo>
                <a:cubicBezTo>
                  <a:pt x="5326" y="57589"/>
                  <a:pt x="5418" y="56942"/>
                  <a:pt x="5303" y="55949"/>
                </a:cubicBezTo>
                <a:cubicBezTo>
                  <a:pt x="5211" y="55164"/>
                  <a:pt x="5303" y="54125"/>
                  <a:pt x="5464" y="53640"/>
                </a:cubicBezTo>
                <a:cubicBezTo>
                  <a:pt x="5788" y="52740"/>
                  <a:pt x="6019" y="50361"/>
                  <a:pt x="6134" y="46644"/>
                </a:cubicBezTo>
                <a:cubicBezTo>
                  <a:pt x="6180" y="45489"/>
                  <a:pt x="6365" y="44173"/>
                  <a:pt x="6573" y="43711"/>
                </a:cubicBezTo>
                <a:cubicBezTo>
                  <a:pt x="6827" y="43157"/>
                  <a:pt x="6896" y="42441"/>
                  <a:pt x="6781" y="41471"/>
                </a:cubicBezTo>
                <a:cubicBezTo>
                  <a:pt x="6665" y="40502"/>
                  <a:pt x="6734" y="39809"/>
                  <a:pt x="6988" y="39208"/>
                </a:cubicBezTo>
                <a:cubicBezTo>
                  <a:pt x="7496" y="38123"/>
                  <a:pt x="7566" y="37407"/>
                  <a:pt x="7312" y="36091"/>
                </a:cubicBezTo>
                <a:cubicBezTo>
                  <a:pt x="7150" y="35214"/>
                  <a:pt x="7196" y="34890"/>
                  <a:pt x="7566" y="34429"/>
                </a:cubicBezTo>
                <a:cubicBezTo>
                  <a:pt x="7958" y="33967"/>
                  <a:pt x="8027" y="33597"/>
                  <a:pt x="7889" y="32166"/>
                </a:cubicBezTo>
                <a:cubicBezTo>
                  <a:pt x="7773" y="30872"/>
                  <a:pt x="7820" y="30180"/>
                  <a:pt x="8120" y="29510"/>
                </a:cubicBezTo>
                <a:cubicBezTo>
                  <a:pt x="8374" y="28979"/>
                  <a:pt x="8535" y="27917"/>
                  <a:pt x="8512" y="26970"/>
                </a:cubicBezTo>
                <a:cubicBezTo>
                  <a:pt x="8489" y="25238"/>
                  <a:pt x="8905" y="18011"/>
                  <a:pt x="9182" y="15656"/>
                </a:cubicBezTo>
                <a:cubicBezTo>
                  <a:pt x="9274" y="14848"/>
                  <a:pt x="9597" y="11776"/>
                  <a:pt x="9898" y="8821"/>
                </a:cubicBezTo>
                <a:cubicBezTo>
                  <a:pt x="10775" y="369"/>
                  <a:pt x="10683" y="831"/>
                  <a:pt x="11514" y="785"/>
                </a:cubicBezTo>
                <a:cubicBezTo>
                  <a:pt x="12530" y="716"/>
                  <a:pt x="22412" y="623"/>
                  <a:pt x="25737" y="647"/>
                </a:cubicBezTo>
                <a:cubicBezTo>
                  <a:pt x="27446" y="647"/>
                  <a:pt x="28577" y="577"/>
                  <a:pt x="28693" y="439"/>
                </a:cubicBezTo>
                <a:cubicBezTo>
                  <a:pt x="28947" y="139"/>
                  <a:pt x="30101" y="139"/>
                  <a:pt x="31810" y="439"/>
                </a:cubicBezTo>
                <a:cubicBezTo>
                  <a:pt x="32895" y="623"/>
                  <a:pt x="33426" y="623"/>
                  <a:pt x="34719" y="323"/>
                </a:cubicBezTo>
                <a:cubicBezTo>
                  <a:pt x="35851" y="69"/>
                  <a:pt x="36682" y="23"/>
                  <a:pt x="37605" y="139"/>
                </a:cubicBezTo>
                <a:cubicBezTo>
                  <a:pt x="38298" y="231"/>
                  <a:pt x="39014" y="277"/>
                  <a:pt x="39152" y="231"/>
                </a:cubicBezTo>
                <a:cubicBezTo>
                  <a:pt x="39314" y="208"/>
                  <a:pt x="41530" y="139"/>
                  <a:pt x="44094" y="92"/>
                </a:cubicBezTo>
                <a:cubicBezTo>
                  <a:pt x="46656" y="69"/>
                  <a:pt x="48896" y="23"/>
                  <a:pt x="49035" y="0"/>
                </a:cubicBezTo>
                <a:cubicBezTo>
                  <a:pt x="49196" y="0"/>
                  <a:pt x="50120" y="116"/>
                  <a:pt x="51090" y="300"/>
                </a:cubicBezTo>
                <a:cubicBezTo>
                  <a:pt x="53237" y="670"/>
                  <a:pt x="53930" y="1201"/>
                  <a:pt x="53722" y="2309"/>
                </a:cubicBezTo>
                <a:cubicBezTo>
                  <a:pt x="53514" y="3348"/>
                  <a:pt x="52983" y="8659"/>
                  <a:pt x="52914" y="10437"/>
                </a:cubicBezTo>
                <a:cubicBezTo>
                  <a:pt x="52868" y="11245"/>
                  <a:pt x="52752" y="12238"/>
                  <a:pt x="52660" y="12631"/>
                </a:cubicBezTo>
                <a:cubicBezTo>
                  <a:pt x="52544" y="13046"/>
                  <a:pt x="52406" y="14178"/>
                  <a:pt x="52360" y="15171"/>
                </a:cubicBezTo>
                <a:cubicBezTo>
                  <a:pt x="52314" y="16164"/>
                  <a:pt x="52129" y="18334"/>
                  <a:pt x="51944" y="20020"/>
                </a:cubicBezTo>
                <a:cubicBezTo>
                  <a:pt x="51759" y="21682"/>
                  <a:pt x="51575" y="23830"/>
                  <a:pt x="51505" y="24753"/>
                </a:cubicBezTo>
                <a:cubicBezTo>
                  <a:pt x="51436" y="25677"/>
                  <a:pt x="51251" y="27663"/>
                  <a:pt x="51090" y="29187"/>
                </a:cubicBezTo>
                <a:cubicBezTo>
                  <a:pt x="50928" y="30688"/>
                  <a:pt x="50743" y="32766"/>
                  <a:pt x="50697" y="33805"/>
                </a:cubicBezTo>
                <a:cubicBezTo>
                  <a:pt x="50651" y="34844"/>
                  <a:pt x="50489" y="36114"/>
                  <a:pt x="50328" y="36622"/>
                </a:cubicBezTo>
                <a:cubicBezTo>
                  <a:pt x="50166" y="37130"/>
                  <a:pt x="50097" y="38169"/>
                  <a:pt x="50143" y="38954"/>
                </a:cubicBezTo>
                <a:cubicBezTo>
                  <a:pt x="50212" y="39716"/>
                  <a:pt x="50143" y="40617"/>
                  <a:pt x="49982" y="40963"/>
                </a:cubicBezTo>
                <a:cubicBezTo>
                  <a:pt x="49704" y="41633"/>
                  <a:pt x="49427" y="44796"/>
                  <a:pt x="49335" y="48145"/>
                </a:cubicBezTo>
                <a:cubicBezTo>
                  <a:pt x="49312" y="49184"/>
                  <a:pt x="49173" y="50292"/>
                  <a:pt x="49058" y="50615"/>
                </a:cubicBezTo>
                <a:cubicBezTo>
                  <a:pt x="48942" y="50939"/>
                  <a:pt x="48804" y="52070"/>
                  <a:pt x="48758" y="53132"/>
                </a:cubicBezTo>
                <a:cubicBezTo>
                  <a:pt x="48711" y="54217"/>
                  <a:pt x="48596" y="55765"/>
                  <a:pt x="48504" y="56573"/>
                </a:cubicBezTo>
                <a:cubicBezTo>
                  <a:pt x="48411" y="57381"/>
                  <a:pt x="48181" y="59552"/>
                  <a:pt x="48042" y="61399"/>
                </a:cubicBezTo>
                <a:cubicBezTo>
                  <a:pt x="47903" y="63269"/>
                  <a:pt x="47649" y="66063"/>
                  <a:pt x="47488" y="67633"/>
                </a:cubicBezTo>
                <a:cubicBezTo>
                  <a:pt x="47326" y="69180"/>
                  <a:pt x="47164" y="71235"/>
                  <a:pt x="47142" y="72159"/>
                </a:cubicBezTo>
                <a:cubicBezTo>
                  <a:pt x="47095" y="73083"/>
                  <a:pt x="47003" y="74168"/>
                  <a:pt x="46887" y="74584"/>
                </a:cubicBezTo>
                <a:cubicBezTo>
                  <a:pt x="46795" y="74976"/>
                  <a:pt x="46633" y="76131"/>
                  <a:pt x="46587" y="77101"/>
                </a:cubicBezTo>
                <a:cubicBezTo>
                  <a:pt x="46518" y="78094"/>
                  <a:pt x="46333" y="80310"/>
                  <a:pt x="46172" y="82065"/>
                </a:cubicBezTo>
                <a:cubicBezTo>
                  <a:pt x="46010" y="83797"/>
                  <a:pt x="45825" y="85921"/>
                  <a:pt x="45756" y="86799"/>
                </a:cubicBezTo>
                <a:cubicBezTo>
                  <a:pt x="45687" y="87676"/>
                  <a:pt x="45502" y="89801"/>
                  <a:pt x="45340" y="91532"/>
                </a:cubicBezTo>
                <a:cubicBezTo>
                  <a:pt x="44902" y="96081"/>
                  <a:pt x="44763" y="97767"/>
                  <a:pt x="44602" y="100307"/>
                </a:cubicBezTo>
                <a:cubicBezTo>
                  <a:pt x="44440" y="102985"/>
                  <a:pt x="44186" y="103286"/>
                  <a:pt x="41415" y="104048"/>
                </a:cubicBezTo>
                <a:cubicBezTo>
                  <a:pt x="39984" y="104417"/>
                  <a:pt x="38968" y="104533"/>
                  <a:pt x="36289" y="104556"/>
                </a:cubicBezTo>
                <a:cubicBezTo>
                  <a:pt x="34419" y="104579"/>
                  <a:pt x="32895" y="104579"/>
                  <a:pt x="32849" y="104556"/>
                </a:cubicBezTo>
                <a:close/>
              </a:path>
            </a:pathLst>
          </a:custGeom>
          <a:solidFill>
            <a:srgbClr val="B3B3B3"/>
          </a:solidFill>
          <a:ln w="241" cap="flat">
            <a:solidFill>
              <a:srgbClr val="B3B3B3"/>
            </a:solidFill>
            <a:custDash>
              <a:ds d="781" sp="2344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4" name="フリーフォーム: 図形 173">
            <a:extLst>
              <a:ext uri="{FF2B5EF4-FFF2-40B4-BE49-F238E27FC236}">
                <a16:creationId xmlns:a16="http://schemas.microsoft.com/office/drawing/2014/main" id="{F25ED186-EED4-ABF8-9EDD-6C199D6580F3}"/>
              </a:ext>
            </a:extLst>
          </p:cNvPr>
          <p:cNvSpPr/>
          <p:nvPr/>
        </p:nvSpPr>
        <p:spPr>
          <a:xfrm>
            <a:off x="6659735" y="2429948"/>
            <a:ext cx="2428" cy="13742"/>
          </a:xfrm>
          <a:custGeom>
            <a:avLst/>
            <a:gdLst>
              <a:gd name="connsiteX0" fmla="*/ 0 w 2428"/>
              <a:gd name="connsiteY0" fmla="*/ 0 h 13742"/>
              <a:gd name="connsiteX1" fmla="*/ 2428 w 2428"/>
              <a:gd name="connsiteY1" fmla="*/ 0 h 13742"/>
              <a:gd name="connsiteX2" fmla="*/ 2428 w 2428"/>
              <a:gd name="connsiteY2" fmla="*/ 13743 h 13742"/>
              <a:gd name="connsiteX3" fmla="*/ 0 w 2428"/>
              <a:gd name="connsiteY3" fmla="*/ 13743 h 13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28" h="13742">
                <a:moveTo>
                  <a:pt x="0" y="0"/>
                </a:moveTo>
                <a:lnTo>
                  <a:pt x="2428" y="0"/>
                </a:lnTo>
                <a:lnTo>
                  <a:pt x="2428" y="13743"/>
                </a:lnTo>
                <a:lnTo>
                  <a:pt x="0" y="13743"/>
                </a:lnTo>
                <a:close/>
              </a:path>
            </a:pathLst>
          </a:custGeom>
          <a:solidFill>
            <a:srgbClr val="B3B3B3"/>
          </a:solidFill>
          <a:ln w="1924" cap="flat">
            <a:solidFill>
              <a:srgbClr val="B3B3B3"/>
            </a:solidFill>
            <a:custDash>
              <a:ds d="6252" sp="18755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5" name="フリーフォーム: 図形 174">
            <a:extLst>
              <a:ext uri="{FF2B5EF4-FFF2-40B4-BE49-F238E27FC236}">
                <a16:creationId xmlns:a16="http://schemas.microsoft.com/office/drawing/2014/main" id="{04E4DA71-CF79-7480-26F8-64E5D8669A45}"/>
              </a:ext>
            </a:extLst>
          </p:cNvPr>
          <p:cNvSpPr/>
          <p:nvPr/>
        </p:nvSpPr>
        <p:spPr>
          <a:xfrm>
            <a:off x="6652785" y="2439185"/>
            <a:ext cx="15385" cy="37922"/>
          </a:xfrm>
          <a:custGeom>
            <a:avLst/>
            <a:gdLst>
              <a:gd name="connsiteX0" fmla="*/ 0 w 15385"/>
              <a:gd name="connsiteY0" fmla="*/ 0 h 37922"/>
              <a:gd name="connsiteX1" fmla="*/ 15385 w 15385"/>
              <a:gd name="connsiteY1" fmla="*/ 0 h 37922"/>
              <a:gd name="connsiteX2" fmla="*/ 15385 w 15385"/>
              <a:gd name="connsiteY2" fmla="*/ 37922 h 37922"/>
              <a:gd name="connsiteX3" fmla="*/ 0 w 15385"/>
              <a:gd name="connsiteY3" fmla="*/ 37922 h 37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5" h="37922">
                <a:moveTo>
                  <a:pt x="0" y="0"/>
                </a:moveTo>
                <a:lnTo>
                  <a:pt x="15385" y="0"/>
                </a:lnTo>
                <a:lnTo>
                  <a:pt x="15385" y="37922"/>
                </a:lnTo>
                <a:lnTo>
                  <a:pt x="0" y="37922"/>
                </a:lnTo>
                <a:close/>
              </a:path>
            </a:pathLst>
          </a:custGeom>
          <a:solidFill>
            <a:srgbClr val="B3B3B3"/>
          </a:solidFill>
          <a:ln w="1924" cap="flat">
            <a:solidFill>
              <a:srgbClr val="B3B3B3"/>
            </a:solidFill>
            <a:custDash>
              <a:ds d="6252" sp="18755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6" name="フリーフォーム: 図形 175">
            <a:extLst>
              <a:ext uri="{FF2B5EF4-FFF2-40B4-BE49-F238E27FC236}">
                <a16:creationId xmlns:a16="http://schemas.microsoft.com/office/drawing/2014/main" id="{9440DBEB-6D24-41AA-4764-0338F541ED2C}"/>
              </a:ext>
            </a:extLst>
          </p:cNvPr>
          <p:cNvSpPr/>
          <p:nvPr/>
        </p:nvSpPr>
        <p:spPr>
          <a:xfrm>
            <a:off x="6646482" y="2474167"/>
            <a:ext cx="18132" cy="25281"/>
          </a:xfrm>
          <a:custGeom>
            <a:avLst/>
            <a:gdLst>
              <a:gd name="connsiteX0" fmla="*/ 0 w 18132"/>
              <a:gd name="connsiteY0" fmla="*/ 0 h 25281"/>
              <a:gd name="connsiteX1" fmla="*/ 18133 w 18132"/>
              <a:gd name="connsiteY1" fmla="*/ 0 h 25281"/>
              <a:gd name="connsiteX2" fmla="*/ 18133 w 18132"/>
              <a:gd name="connsiteY2" fmla="*/ 25281 h 25281"/>
              <a:gd name="connsiteX3" fmla="*/ 0 w 18132"/>
              <a:gd name="connsiteY3" fmla="*/ 25281 h 2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32" h="25281">
                <a:moveTo>
                  <a:pt x="0" y="0"/>
                </a:moveTo>
                <a:lnTo>
                  <a:pt x="18133" y="0"/>
                </a:lnTo>
                <a:lnTo>
                  <a:pt x="18133" y="25281"/>
                </a:lnTo>
                <a:lnTo>
                  <a:pt x="0" y="25281"/>
                </a:lnTo>
                <a:close/>
              </a:path>
            </a:pathLst>
          </a:custGeom>
          <a:solidFill>
            <a:srgbClr val="B3B3B3"/>
          </a:solidFill>
          <a:ln w="1924" cap="flat">
            <a:solidFill>
              <a:srgbClr val="B3B3B3"/>
            </a:solidFill>
            <a:custDash>
              <a:ds d="6252" sp="18755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7" name="フリーフォーム: 図形 176">
            <a:extLst>
              <a:ext uri="{FF2B5EF4-FFF2-40B4-BE49-F238E27FC236}">
                <a16:creationId xmlns:a16="http://schemas.microsoft.com/office/drawing/2014/main" id="{3831F347-962D-22FB-79C0-ECAEAD5A241B}"/>
              </a:ext>
            </a:extLst>
          </p:cNvPr>
          <p:cNvSpPr/>
          <p:nvPr/>
        </p:nvSpPr>
        <p:spPr>
          <a:xfrm>
            <a:off x="6641795" y="2493748"/>
            <a:ext cx="23902" cy="25070"/>
          </a:xfrm>
          <a:custGeom>
            <a:avLst/>
            <a:gdLst>
              <a:gd name="connsiteX0" fmla="*/ 0 w 23902"/>
              <a:gd name="connsiteY0" fmla="*/ 0 h 25070"/>
              <a:gd name="connsiteX1" fmla="*/ 23902 w 23902"/>
              <a:gd name="connsiteY1" fmla="*/ 0 h 25070"/>
              <a:gd name="connsiteX2" fmla="*/ 23902 w 23902"/>
              <a:gd name="connsiteY2" fmla="*/ 25071 h 25070"/>
              <a:gd name="connsiteX3" fmla="*/ 0 w 23902"/>
              <a:gd name="connsiteY3" fmla="*/ 25071 h 2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902" h="25070">
                <a:moveTo>
                  <a:pt x="0" y="0"/>
                </a:moveTo>
                <a:lnTo>
                  <a:pt x="23902" y="0"/>
                </a:lnTo>
                <a:lnTo>
                  <a:pt x="23902" y="25071"/>
                </a:lnTo>
                <a:lnTo>
                  <a:pt x="0" y="25071"/>
                </a:lnTo>
                <a:close/>
              </a:path>
            </a:pathLst>
          </a:custGeom>
          <a:solidFill>
            <a:srgbClr val="B3B3B3"/>
          </a:solidFill>
          <a:ln w="1924" cap="flat">
            <a:solidFill>
              <a:srgbClr val="B3B3B3"/>
            </a:solidFill>
            <a:custDash>
              <a:ds d="6252" sp="18755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8" name="フリーフォーム: 図形 177">
            <a:extLst>
              <a:ext uri="{FF2B5EF4-FFF2-40B4-BE49-F238E27FC236}">
                <a16:creationId xmlns:a16="http://schemas.microsoft.com/office/drawing/2014/main" id="{AE9FAC65-5A89-487A-5546-DFA16B677432}"/>
              </a:ext>
            </a:extLst>
          </p:cNvPr>
          <p:cNvSpPr/>
          <p:nvPr/>
        </p:nvSpPr>
        <p:spPr>
          <a:xfrm>
            <a:off x="6641795" y="2518825"/>
            <a:ext cx="11344" cy="6741"/>
          </a:xfrm>
          <a:custGeom>
            <a:avLst/>
            <a:gdLst>
              <a:gd name="connsiteX0" fmla="*/ 0 w 11344"/>
              <a:gd name="connsiteY0" fmla="*/ 0 h 6741"/>
              <a:gd name="connsiteX1" fmla="*/ 11345 w 11344"/>
              <a:gd name="connsiteY1" fmla="*/ 0 h 6741"/>
              <a:gd name="connsiteX2" fmla="*/ 11345 w 11344"/>
              <a:gd name="connsiteY2" fmla="*/ 6742 h 6741"/>
              <a:gd name="connsiteX3" fmla="*/ 0 w 11344"/>
              <a:gd name="connsiteY3" fmla="*/ 6742 h 6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344" h="6741">
                <a:moveTo>
                  <a:pt x="0" y="0"/>
                </a:moveTo>
                <a:lnTo>
                  <a:pt x="11345" y="0"/>
                </a:lnTo>
                <a:lnTo>
                  <a:pt x="11345" y="6742"/>
                </a:lnTo>
                <a:lnTo>
                  <a:pt x="0" y="6742"/>
                </a:lnTo>
                <a:close/>
              </a:path>
            </a:pathLst>
          </a:custGeom>
          <a:solidFill>
            <a:srgbClr val="B3B3B3"/>
          </a:solidFill>
          <a:ln w="1924" cap="flat">
            <a:solidFill>
              <a:srgbClr val="B3B3B3"/>
            </a:solidFill>
            <a:custDash>
              <a:ds d="6252" sp="18755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9" name="フリーフォーム: 図形 178">
            <a:extLst>
              <a:ext uri="{FF2B5EF4-FFF2-40B4-BE49-F238E27FC236}">
                <a16:creationId xmlns:a16="http://schemas.microsoft.com/office/drawing/2014/main" id="{63E8DD1A-7D72-1A44-E9C9-3D39F8C529EA}"/>
              </a:ext>
            </a:extLst>
          </p:cNvPr>
          <p:cNvSpPr/>
          <p:nvPr/>
        </p:nvSpPr>
        <p:spPr>
          <a:xfrm>
            <a:off x="6641795" y="2518825"/>
            <a:ext cx="11184" cy="11010"/>
          </a:xfrm>
          <a:custGeom>
            <a:avLst/>
            <a:gdLst>
              <a:gd name="connsiteX0" fmla="*/ 0 w 11184"/>
              <a:gd name="connsiteY0" fmla="*/ 0 h 11010"/>
              <a:gd name="connsiteX1" fmla="*/ 11185 w 11184"/>
              <a:gd name="connsiteY1" fmla="*/ 0 h 11010"/>
              <a:gd name="connsiteX2" fmla="*/ 11185 w 11184"/>
              <a:gd name="connsiteY2" fmla="*/ 11010 h 11010"/>
              <a:gd name="connsiteX3" fmla="*/ 0 w 11184"/>
              <a:gd name="connsiteY3" fmla="*/ 11010 h 11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84" h="11010">
                <a:moveTo>
                  <a:pt x="0" y="0"/>
                </a:moveTo>
                <a:lnTo>
                  <a:pt x="11185" y="0"/>
                </a:lnTo>
                <a:lnTo>
                  <a:pt x="11185" y="11010"/>
                </a:lnTo>
                <a:lnTo>
                  <a:pt x="0" y="11010"/>
                </a:lnTo>
                <a:close/>
              </a:path>
            </a:pathLst>
          </a:custGeom>
          <a:solidFill>
            <a:srgbClr val="B3B3B3"/>
          </a:solidFill>
          <a:ln w="1924" cap="flat">
            <a:solidFill>
              <a:srgbClr val="B3B3B3"/>
            </a:solidFill>
            <a:custDash>
              <a:ds d="6252" sp="18755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0" name="フリーフォーム: 図形 179">
            <a:extLst>
              <a:ext uri="{FF2B5EF4-FFF2-40B4-BE49-F238E27FC236}">
                <a16:creationId xmlns:a16="http://schemas.microsoft.com/office/drawing/2014/main" id="{B0FABC4D-A718-934A-C923-C3909D22D635}"/>
              </a:ext>
            </a:extLst>
          </p:cNvPr>
          <p:cNvSpPr/>
          <p:nvPr/>
        </p:nvSpPr>
        <p:spPr>
          <a:xfrm>
            <a:off x="6650315" y="2529816"/>
            <a:ext cx="2506" cy="2212"/>
          </a:xfrm>
          <a:custGeom>
            <a:avLst/>
            <a:gdLst>
              <a:gd name="connsiteX0" fmla="*/ 0 w 2506"/>
              <a:gd name="connsiteY0" fmla="*/ 0 h 2212"/>
              <a:gd name="connsiteX1" fmla="*/ 2507 w 2506"/>
              <a:gd name="connsiteY1" fmla="*/ 0 h 2212"/>
              <a:gd name="connsiteX2" fmla="*/ 2507 w 2506"/>
              <a:gd name="connsiteY2" fmla="*/ 2212 h 2212"/>
              <a:gd name="connsiteX3" fmla="*/ 0 w 2506"/>
              <a:gd name="connsiteY3" fmla="*/ 2212 h 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6" h="2212">
                <a:moveTo>
                  <a:pt x="0" y="0"/>
                </a:moveTo>
                <a:lnTo>
                  <a:pt x="2507" y="0"/>
                </a:lnTo>
                <a:lnTo>
                  <a:pt x="2507" y="2212"/>
                </a:lnTo>
                <a:lnTo>
                  <a:pt x="0" y="2212"/>
                </a:lnTo>
                <a:close/>
              </a:path>
            </a:pathLst>
          </a:custGeom>
          <a:solidFill>
            <a:srgbClr val="B3B3B3"/>
          </a:solidFill>
          <a:ln w="1924" cap="flat">
            <a:solidFill>
              <a:srgbClr val="B3B3B3"/>
            </a:solidFill>
            <a:custDash>
              <a:ds d="6252" sp="18755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1" name="フリーフォーム: 図形 180">
            <a:extLst>
              <a:ext uri="{FF2B5EF4-FFF2-40B4-BE49-F238E27FC236}">
                <a16:creationId xmlns:a16="http://schemas.microsoft.com/office/drawing/2014/main" id="{6FEA1444-28B3-3A49-D37D-24E1E7249A57}"/>
              </a:ext>
            </a:extLst>
          </p:cNvPr>
          <p:cNvSpPr/>
          <p:nvPr/>
        </p:nvSpPr>
        <p:spPr>
          <a:xfrm>
            <a:off x="6650315" y="2531248"/>
            <a:ext cx="1648" cy="763"/>
          </a:xfrm>
          <a:custGeom>
            <a:avLst/>
            <a:gdLst>
              <a:gd name="connsiteX0" fmla="*/ 0 w 1648"/>
              <a:gd name="connsiteY0" fmla="*/ 0 h 763"/>
              <a:gd name="connsiteX1" fmla="*/ 1649 w 1648"/>
              <a:gd name="connsiteY1" fmla="*/ 0 h 763"/>
              <a:gd name="connsiteX2" fmla="*/ 1649 w 1648"/>
              <a:gd name="connsiteY2" fmla="*/ 764 h 763"/>
              <a:gd name="connsiteX3" fmla="*/ 0 w 1648"/>
              <a:gd name="connsiteY3" fmla="*/ 764 h 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8" h="763">
                <a:moveTo>
                  <a:pt x="0" y="0"/>
                </a:moveTo>
                <a:lnTo>
                  <a:pt x="1649" y="0"/>
                </a:lnTo>
                <a:lnTo>
                  <a:pt x="1649" y="764"/>
                </a:lnTo>
                <a:lnTo>
                  <a:pt x="0" y="764"/>
                </a:lnTo>
                <a:close/>
              </a:path>
            </a:pathLst>
          </a:custGeom>
          <a:solidFill>
            <a:srgbClr val="B3B3B3"/>
          </a:solidFill>
          <a:ln w="1924" cap="flat">
            <a:solidFill>
              <a:srgbClr val="B3B3B3"/>
            </a:solidFill>
            <a:custDash>
              <a:ds d="6252" sp="18755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2" name="フリーフォーム: 図形 181">
            <a:extLst>
              <a:ext uri="{FF2B5EF4-FFF2-40B4-BE49-F238E27FC236}">
                <a16:creationId xmlns:a16="http://schemas.microsoft.com/office/drawing/2014/main" id="{959C3562-1E99-5365-D29F-D7FC92D8D8C8}"/>
              </a:ext>
            </a:extLst>
          </p:cNvPr>
          <p:cNvSpPr/>
          <p:nvPr/>
        </p:nvSpPr>
        <p:spPr>
          <a:xfrm>
            <a:off x="6652116" y="2518410"/>
            <a:ext cx="2232" cy="6320"/>
          </a:xfrm>
          <a:custGeom>
            <a:avLst/>
            <a:gdLst>
              <a:gd name="connsiteX0" fmla="*/ 0 w 2232"/>
              <a:gd name="connsiteY0" fmla="*/ 0 h 6320"/>
              <a:gd name="connsiteX1" fmla="*/ 2232 w 2232"/>
              <a:gd name="connsiteY1" fmla="*/ 0 h 6320"/>
              <a:gd name="connsiteX2" fmla="*/ 2232 w 2232"/>
              <a:gd name="connsiteY2" fmla="*/ 6320 h 6320"/>
              <a:gd name="connsiteX3" fmla="*/ 0 w 2232"/>
              <a:gd name="connsiteY3" fmla="*/ 6320 h 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32" h="6320">
                <a:moveTo>
                  <a:pt x="0" y="0"/>
                </a:moveTo>
                <a:lnTo>
                  <a:pt x="2232" y="0"/>
                </a:lnTo>
                <a:lnTo>
                  <a:pt x="2232" y="6320"/>
                </a:lnTo>
                <a:lnTo>
                  <a:pt x="0" y="6320"/>
                </a:lnTo>
                <a:close/>
              </a:path>
            </a:pathLst>
          </a:custGeom>
          <a:solidFill>
            <a:srgbClr val="B3B3B3"/>
          </a:solidFill>
          <a:ln w="1924" cap="flat">
            <a:solidFill>
              <a:srgbClr val="B3B3B3"/>
            </a:solidFill>
            <a:custDash>
              <a:ds d="6252" sp="18755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3" name="フリーフォーム: 図形 182">
            <a:extLst>
              <a:ext uri="{FF2B5EF4-FFF2-40B4-BE49-F238E27FC236}">
                <a16:creationId xmlns:a16="http://schemas.microsoft.com/office/drawing/2014/main" id="{E4E3822C-A3DF-DDBF-7867-6EF5550FCCBB}"/>
              </a:ext>
            </a:extLst>
          </p:cNvPr>
          <p:cNvSpPr/>
          <p:nvPr/>
        </p:nvSpPr>
        <p:spPr>
          <a:xfrm>
            <a:off x="6656780" y="2432119"/>
            <a:ext cx="6456" cy="9164"/>
          </a:xfrm>
          <a:custGeom>
            <a:avLst/>
            <a:gdLst>
              <a:gd name="connsiteX0" fmla="*/ 0 w 6456"/>
              <a:gd name="connsiteY0" fmla="*/ 0 h 9164"/>
              <a:gd name="connsiteX1" fmla="*/ 6456 w 6456"/>
              <a:gd name="connsiteY1" fmla="*/ 0 h 9164"/>
              <a:gd name="connsiteX2" fmla="*/ 6456 w 6456"/>
              <a:gd name="connsiteY2" fmla="*/ 9165 h 9164"/>
              <a:gd name="connsiteX3" fmla="*/ 0 w 6456"/>
              <a:gd name="connsiteY3" fmla="*/ 9165 h 9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6" h="9164">
                <a:moveTo>
                  <a:pt x="0" y="0"/>
                </a:moveTo>
                <a:lnTo>
                  <a:pt x="6456" y="0"/>
                </a:lnTo>
                <a:lnTo>
                  <a:pt x="6456" y="9165"/>
                </a:lnTo>
                <a:lnTo>
                  <a:pt x="0" y="9165"/>
                </a:lnTo>
                <a:close/>
              </a:path>
            </a:pathLst>
          </a:custGeom>
          <a:solidFill>
            <a:srgbClr val="B3B3B3"/>
          </a:solidFill>
          <a:ln w="1924" cap="flat">
            <a:solidFill>
              <a:srgbClr val="B3B3B3"/>
            </a:solidFill>
            <a:custDash>
              <a:ds d="6252" sp="18755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4" name="フリーフォーム: 図形 183">
            <a:extLst>
              <a:ext uri="{FF2B5EF4-FFF2-40B4-BE49-F238E27FC236}">
                <a16:creationId xmlns:a16="http://schemas.microsoft.com/office/drawing/2014/main" id="{75F343FA-A3D6-7336-2505-47F602535E33}"/>
              </a:ext>
            </a:extLst>
          </p:cNvPr>
          <p:cNvSpPr/>
          <p:nvPr/>
        </p:nvSpPr>
        <p:spPr>
          <a:xfrm>
            <a:off x="6384542" y="2476245"/>
            <a:ext cx="237903" cy="194679"/>
          </a:xfrm>
          <a:custGeom>
            <a:avLst/>
            <a:gdLst>
              <a:gd name="connsiteX0" fmla="*/ 237904 w 237903"/>
              <a:gd name="connsiteY0" fmla="*/ 0 h 194679"/>
              <a:gd name="connsiteX1" fmla="*/ 29473 w 237903"/>
              <a:gd name="connsiteY1" fmla="*/ 101900 h 194679"/>
              <a:gd name="connsiteX2" fmla="*/ 6129 w 237903"/>
              <a:gd name="connsiteY2" fmla="*/ 177084 h 194679"/>
              <a:gd name="connsiteX3" fmla="*/ 28134 w 237903"/>
              <a:gd name="connsiteY3" fmla="*/ 194679 h 194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7903" h="194679">
                <a:moveTo>
                  <a:pt x="237904" y="0"/>
                </a:moveTo>
                <a:cubicBezTo>
                  <a:pt x="152980" y="35075"/>
                  <a:pt x="68056" y="70127"/>
                  <a:pt x="29473" y="101900"/>
                </a:cubicBezTo>
                <a:cubicBezTo>
                  <a:pt x="-9110" y="133673"/>
                  <a:pt x="-1352" y="162168"/>
                  <a:pt x="6129" y="177084"/>
                </a:cubicBezTo>
                <a:cubicBezTo>
                  <a:pt x="13633" y="192001"/>
                  <a:pt x="20883" y="193340"/>
                  <a:pt x="28134" y="194679"/>
                </a:cubicBezTo>
              </a:path>
            </a:pathLst>
          </a:custGeom>
          <a:noFill/>
          <a:ln w="4225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5" name="フリーフォーム: 図形 184">
            <a:extLst>
              <a:ext uri="{FF2B5EF4-FFF2-40B4-BE49-F238E27FC236}">
                <a16:creationId xmlns:a16="http://schemas.microsoft.com/office/drawing/2014/main" id="{8231EFFC-B848-0A63-6650-7FBA7268D7E8}"/>
              </a:ext>
            </a:extLst>
          </p:cNvPr>
          <p:cNvSpPr/>
          <p:nvPr/>
        </p:nvSpPr>
        <p:spPr>
          <a:xfrm>
            <a:off x="6658485" y="2471281"/>
            <a:ext cx="17462" cy="14085"/>
          </a:xfrm>
          <a:custGeom>
            <a:avLst/>
            <a:gdLst>
              <a:gd name="connsiteX0" fmla="*/ 17463 w 17462"/>
              <a:gd name="connsiteY0" fmla="*/ 7043 h 14085"/>
              <a:gd name="connsiteX1" fmla="*/ 8731 w 17462"/>
              <a:gd name="connsiteY1" fmla="*/ 14085 h 14085"/>
              <a:gd name="connsiteX2" fmla="*/ 0 w 17462"/>
              <a:gd name="connsiteY2" fmla="*/ 7043 h 14085"/>
              <a:gd name="connsiteX3" fmla="*/ 8731 w 17462"/>
              <a:gd name="connsiteY3" fmla="*/ 0 h 14085"/>
              <a:gd name="connsiteX4" fmla="*/ 17463 w 17462"/>
              <a:gd name="connsiteY4" fmla="*/ 7043 h 14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462" h="14085">
                <a:moveTo>
                  <a:pt x="17463" y="7043"/>
                </a:moveTo>
                <a:cubicBezTo>
                  <a:pt x="17463" y="10932"/>
                  <a:pt x="13554" y="14085"/>
                  <a:pt x="8731" y="14085"/>
                </a:cubicBezTo>
                <a:cubicBezTo>
                  <a:pt x="3909" y="14085"/>
                  <a:pt x="0" y="10932"/>
                  <a:pt x="0" y="7043"/>
                </a:cubicBezTo>
                <a:cubicBezTo>
                  <a:pt x="0" y="3153"/>
                  <a:pt x="3909" y="0"/>
                  <a:pt x="8731" y="0"/>
                </a:cubicBezTo>
                <a:cubicBezTo>
                  <a:pt x="13554" y="0"/>
                  <a:pt x="17463" y="3153"/>
                  <a:pt x="17463" y="7043"/>
                </a:cubicBezTo>
                <a:close/>
              </a:path>
            </a:pathLst>
          </a:custGeom>
          <a:solidFill>
            <a:srgbClr val="FF0000"/>
          </a:solidFill>
          <a:ln w="1311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6" name="フリーフォーム: 図形 185">
            <a:extLst>
              <a:ext uri="{FF2B5EF4-FFF2-40B4-BE49-F238E27FC236}">
                <a16:creationId xmlns:a16="http://schemas.microsoft.com/office/drawing/2014/main" id="{E6991102-5ACF-CF02-C992-824B1512C8C3}"/>
              </a:ext>
            </a:extLst>
          </p:cNvPr>
          <p:cNvSpPr/>
          <p:nvPr/>
        </p:nvSpPr>
        <p:spPr>
          <a:xfrm>
            <a:off x="6619442" y="2469625"/>
            <a:ext cx="15934" cy="12640"/>
          </a:xfrm>
          <a:custGeom>
            <a:avLst/>
            <a:gdLst>
              <a:gd name="connsiteX0" fmla="*/ 15935 w 15934"/>
              <a:gd name="connsiteY0" fmla="*/ 6320 h 12640"/>
              <a:gd name="connsiteX1" fmla="*/ 7967 w 15934"/>
              <a:gd name="connsiteY1" fmla="*/ 12641 h 12640"/>
              <a:gd name="connsiteX2" fmla="*/ 0 w 15934"/>
              <a:gd name="connsiteY2" fmla="*/ 6320 h 12640"/>
              <a:gd name="connsiteX3" fmla="*/ 7967 w 15934"/>
              <a:gd name="connsiteY3" fmla="*/ 0 h 12640"/>
              <a:gd name="connsiteX4" fmla="*/ 15935 w 15934"/>
              <a:gd name="connsiteY4" fmla="*/ 6320 h 12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34" h="12640">
                <a:moveTo>
                  <a:pt x="15935" y="6320"/>
                </a:moveTo>
                <a:cubicBezTo>
                  <a:pt x="15935" y="9811"/>
                  <a:pt x="12368" y="12641"/>
                  <a:pt x="7967" y="12641"/>
                </a:cubicBezTo>
                <a:cubicBezTo>
                  <a:pt x="3567" y="12641"/>
                  <a:pt x="0" y="9811"/>
                  <a:pt x="0" y="6320"/>
                </a:cubicBezTo>
                <a:cubicBezTo>
                  <a:pt x="0" y="2830"/>
                  <a:pt x="3567" y="0"/>
                  <a:pt x="7967" y="0"/>
                </a:cubicBezTo>
                <a:cubicBezTo>
                  <a:pt x="12368" y="0"/>
                  <a:pt x="15935" y="2830"/>
                  <a:pt x="15935" y="6320"/>
                </a:cubicBezTo>
                <a:close/>
              </a:path>
            </a:pathLst>
          </a:custGeom>
          <a:solidFill>
            <a:srgbClr val="000000"/>
          </a:solidFill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7" name="フリーフォーム: 図形 186">
            <a:extLst>
              <a:ext uri="{FF2B5EF4-FFF2-40B4-BE49-F238E27FC236}">
                <a16:creationId xmlns:a16="http://schemas.microsoft.com/office/drawing/2014/main" id="{4491FC87-21AF-2CF0-771C-703F4078494A}"/>
              </a:ext>
            </a:extLst>
          </p:cNvPr>
          <p:cNvSpPr/>
          <p:nvPr/>
        </p:nvSpPr>
        <p:spPr>
          <a:xfrm>
            <a:off x="7038245" y="2532517"/>
            <a:ext cx="221984" cy="36645"/>
          </a:xfrm>
          <a:custGeom>
            <a:avLst/>
            <a:gdLst>
              <a:gd name="connsiteX0" fmla="*/ 0 w 221984"/>
              <a:gd name="connsiteY0" fmla="*/ 832 h 36645"/>
              <a:gd name="connsiteX1" fmla="*/ 65944 w 221984"/>
              <a:gd name="connsiteY1" fmla="*/ 1271 h 36645"/>
              <a:gd name="connsiteX2" fmla="*/ 221985 w 221984"/>
              <a:gd name="connsiteY2" fmla="*/ 36646 h 3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1984" h="36645">
                <a:moveTo>
                  <a:pt x="0" y="832"/>
                </a:moveTo>
                <a:cubicBezTo>
                  <a:pt x="21958" y="-415"/>
                  <a:pt x="44009" y="-253"/>
                  <a:pt x="65944" y="1271"/>
                </a:cubicBezTo>
                <a:cubicBezTo>
                  <a:pt x="119374" y="4988"/>
                  <a:pt x="172203" y="16973"/>
                  <a:pt x="221985" y="36646"/>
                </a:cubicBezTo>
              </a:path>
            </a:pathLst>
          </a:custGeom>
          <a:noFill/>
          <a:ln w="1924" cap="flat">
            <a:solidFill>
              <a:srgbClr val="000000"/>
            </a:solidFill>
            <a:prstDash val="sysDot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8" name="フリーフォーム: 図形 187">
            <a:extLst>
              <a:ext uri="{FF2B5EF4-FFF2-40B4-BE49-F238E27FC236}">
                <a16:creationId xmlns:a16="http://schemas.microsoft.com/office/drawing/2014/main" id="{D543DC07-D92C-E084-E0EA-DB0A1B7F9B56}"/>
              </a:ext>
            </a:extLst>
          </p:cNvPr>
          <p:cNvSpPr/>
          <p:nvPr/>
        </p:nvSpPr>
        <p:spPr>
          <a:xfrm>
            <a:off x="7238272" y="2515246"/>
            <a:ext cx="21958" cy="53940"/>
          </a:xfrm>
          <a:custGeom>
            <a:avLst/>
            <a:gdLst>
              <a:gd name="connsiteX0" fmla="*/ 21958 w 21958"/>
              <a:gd name="connsiteY0" fmla="*/ 53940 h 53940"/>
              <a:gd name="connsiteX1" fmla="*/ 0 w 21958"/>
              <a:gd name="connsiteY1" fmla="*/ 0 h 53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958" h="53940">
                <a:moveTo>
                  <a:pt x="21958" y="53940"/>
                </a:moveTo>
                <a:cubicBezTo>
                  <a:pt x="14639" y="35953"/>
                  <a:pt x="7319" y="17965"/>
                  <a:pt x="0" y="0"/>
                </a:cubicBezTo>
              </a:path>
            </a:pathLst>
          </a:custGeom>
          <a:noFill/>
          <a:ln w="1927" cap="flat">
            <a:solidFill>
              <a:srgbClr val="000000"/>
            </a:solidFill>
            <a:prstDash val="sysDot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9" name="フリーフォーム: 図形 188">
            <a:extLst>
              <a:ext uri="{FF2B5EF4-FFF2-40B4-BE49-F238E27FC236}">
                <a16:creationId xmlns:a16="http://schemas.microsoft.com/office/drawing/2014/main" id="{37914A91-4D4D-BA98-99AF-643A15BF9130}"/>
              </a:ext>
            </a:extLst>
          </p:cNvPr>
          <p:cNvSpPr/>
          <p:nvPr/>
        </p:nvSpPr>
        <p:spPr>
          <a:xfrm>
            <a:off x="7180570" y="2515338"/>
            <a:ext cx="70885" cy="44149"/>
          </a:xfrm>
          <a:custGeom>
            <a:avLst/>
            <a:gdLst>
              <a:gd name="connsiteX0" fmla="*/ 0 w 70885"/>
              <a:gd name="connsiteY0" fmla="*/ 6650 h 44149"/>
              <a:gd name="connsiteX1" fmla="*/ 3833 w 70885"/>
              <a:gd name="connsiteY1" fmla="*/ 25608 h 44149"/>
              <a:gd name="connsiteX2" fmla="*/ 70886 w 70885"/>
              <a:gd name="connsiteY2" fmla="*/ 44150 h 44149"/>
              <a:gd name="connsiteX3" fmla="*/ 53707 w 70885"/>
              <a:gd name="connsiteY3" fmla="*/ 0 h 44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85" h="44149">
                <a:moveTo>
                  <a:pt x="0" y="6650"/>
                </a:moveTo>
                <a:lnTo>
                  <a:pt x="3833" y="25608"/>
                </a:lnTo>
                <a:lnTo>
                  <a:pt x="70886" y="44150"/>
                </a:lnTo>
                <a:lnTo>
                  <a:pt x="53707" y="0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0" name="フリーフォーム: 図形 189">
            <a:extLst>
              <a:ext uri="{FF2B5EF4-FFF2-40B4-BE49-F238E27FC236}">
                <a16:creationId xmlns:a16="http://schemas.microsoft.com/office/drawing/2014/main" id="{2153E446-AECC-9579-3860-30545598AE22}"/>
              </a:ext>
            </a:extLst>
          </p:cNvPr>
          <p:cNvSpPr/>
          <p:nvPr/>
        </p:nvSpPr>
        <p:spPr>
          <a:xfrm>
            <a:off x="7179462" y="2517463"/>
            <a:ext cx="1108" cy="4525"/>
          </a:xfrm>
          <a:custGeom>
            <a:avLst/>
            <a:gdLst>
              <a:gd name="connsiteX0" fmla="*/ 1108 w 1108"/>
              <a:gd name="connsiteY0" fmla="*/ 4526 h 4525"/>
              <a:gd name="connsiteX1" fmla="*/ 0 w 1108"/>
              <a:gd name="connsiteY1" fmla="*/ 0 h 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08" h="4525">
                <a:moveTo>
                  <a:pt x="1108" y="4526"/>
                </a:moveTo>
                <a:lnTo>
                  <a:pt x="0" y="0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1" name="フリーフォーム: 図形 190">
            <a:extLst>
              <a:ext uri="{FF2B5EF4-FFF2-40B4-BE49-F238E27FC236}">
                <a16:creationId xmlns:a16="http://schemas.microsoft.com/office/drawing/2014/main" id="{9FAF5D87-B7F4-3938-793A-3A10E6A26EBC}"/>
              </a:ext>
            </a:extLst>
          </p:cNvPr>
          <p:cNvSpPr/>
          <p:nvPr/>
        </p:nvSpPr>
        <p:spPr>
          <a:xfrm>
            <a:off x="7180845" y="2515777"/>
            <a:ext cx="68786" cy="42233"/>
          </a:xfrm>
          <a:custGeom>
            <a:avLst/>
            <a:gdLst>
              <a:gd name="connsiteX0" fmla="*/ 36669 w 68786"/>
              <a:gd name="connsiteY0" fmla="*/ 33390 h 42233"/>
              <a:gd name="connsiteX1" fmla="*/ 4597 w 68786"/>
              <a:gd name="connsiteY1" fmla="*/ 24500 h 42233"/>
              <a:gd name="connsiteX2" fmla="*/ 2727 w 68786"/>
              <a:gd name="connsiteY2" fmla="*/ 15240 h 42233"/>
              <a:gd name="connsiteX3" fmla="*/ 395 w 68786"/>
              <a:gd name="connsiteY3" fmla="*/ 4133 h 42233"/>
              <a:gd name="connsiteX4" fmla="*/ 2 w 68786"/>
              <a:gd name="connsiteY4" fmla="*/ 2217 h 42233"/>
              <a:gd name="connsiteX5" fmla="*/ 51839 w 68786"/>
              <a:gd name="connsiteY5" fmla="*/ 23 h 42233"/>
              <a:gd name="connsiteX6" fmla="*/ 52370 w 68786"/>
              <a:gd name="connsiteY6" fmla="*/ 0 h 42233"/>
              <a:gd name="connsiteX7" fmla="*/ 60590 w 68786"/>
              <a:gd name="connsiteY7" fmla="*/ 21105 h 42233"/>
              <a:gd name="connsiteX8" fmla="*/ 68786 w 68786"/>
              <a:gd name="connsiteY8" fmla="*/ 42233 h 42233"/>
              <a:gd name="connsiteX9" fmla="*/ 36669 w 68786"/>
              <a:gd name="connsiteY9" fmla="*/ 33390 h 42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786" h="42233">
                <a:moveTo>
                  <a:pt x="36669" y="33390"/>
                </a:moveTo>
                <a:lnTo>
                  <a:pt x="4597" y="24500"/>
                </a:lnTo>
                <a:lnTo>
                  <a:pt x="2727" y="15240"/>
                </a:lnTo>
                <a:cubicBezTo>
                  <a:pt x="1688" y="10160"/>
                  <a:pt x="648" y="5149"/>
                  <a:pt x="395" y="4133"/>
                </a:cubicBezTo>
                <a:cubicBezTo>
                  <a:pt x="164" y="3094"/>
                  <a:pt x="-21" y="2240"/>
                  <a:pt x="2" y="2217"/>
                </a:cubicBezTo>
                <a:cubicBezTo>
                  <a:pt x="48" y="2194"/>
                  <a:pt x="34706" y="716"/>
                  <a:pt x="51839" y="23"/>
                </a:cubicBezTo>
                <a:lnTo>
                  <a:pt x="52370" y="0"/>
                </a:lnTo>
                <a:lnTo>
                  <a:pt x="60590" y="21105"/>
                </a:lnTo>
                <a:cubicBezTo>
                  <a:pt x="65115" y="32720"/>
                  <a:pt x="68810" y="42233"/>
                  <a:pt x="68786" y="42233"/>
                </a:cubicBezTo>
                <a:cubicBezTo>
                  <a:pt x="68763" y="42256"/>
                  <a:pt x="54309" y="38262"/>
                  <a:pt x="36669" y="33390"/>
                </a:cubicBezTo>
                <a:close/>
              </a:path>
            </a:pathLst>
          </a:custGeom>
          <a:solidFill>
            <a:srgbClr val="FFEEAA"/>
          </a:solidFill>
          <a:ln w="120" cap="flat">
            <a:solidFill>
              <a:srgbClr val="000000"/>
            </a:solidFill>
            <a:prstDash val="sysDot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2" name="フリーフォーム: 図形 191">
            <a:extLst>
              <a:ext uri="{FF2B5EF4-FFF2-40B4-BE49-F238E27FC236}">
                <a16:creationId xmlns:a16="http://schemas.microsoft.com/office/drawing/2014/main" id="{7691E27A-61FB-D3BE-5D39-ED82873F2C21}"/>
              </a:ext>
            </a:extLst>
          </p:cNvPr>
          <p:cNvSpPr/>
          <p:nvPr/>
        </p:nvSpPr>
        <p:spPr>
          <a:xfrm>
            <a:off x="6413091" y="2663397"/>
            <a:ext cx="50743" cy="17119"/>
          </a:xfrm>
          <a:custGeom>
            <a:avLst/>
            <a:gdLst>
              <a:gd name="connsiteX0" fmla="*/ 0 w 50743"/>
              <a:gd name="connsiteY0" fmla="*/ 0 h 17119"/>
              <a:gd name="connsiteX1" fmla="*/ 50744 w 50743"/>
              <a:gd name="connsiteY1" fmla="*/ 0 h 17119"/>
              <a:gd name="connsiteX2" fmla="*/ 50744 w 50743"/>
              <a:gd name="connsiteY2" fmla="*/ 17120 h 17119"/>
              <a:gd name="connsiteX3" fmla="*/ 0 w 50743"/>
              <a:gd name="connsiteY3" fmla="*/ 17120 h 17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43" h="17119">
                <a:moveTo>
                  <a:pt x="0" y="0"/>
                </a:moveTo>
                <a:lnTo>
                  <a:pt x="50744" y="0"/>
                </a:lnTo>
                <a:lnTo>
                  <a:pt x="50744" y="17120"/>
                </a:lnTo>
                <a:lnTo>
                  <a:pt x="0" y="17120"/>
                </a:lnTo>
                <a:close/>
              </a:path>
            </a:pathLst>
          </a:custGeom>
          <a:noFill/>
          <a:ln w="1896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3" name="フリーフォーム: 図形 192">
            <a:extLst>
              <a:ext uri="{FF2B5EF4-FFF2-40B4-BE49-F238E27FC236}">
                <a16:creationId xmlns:a16="http://schemas.microsoft.com/office/drawing/2014/main" id="{0C2ECBEF-AB18-11E3-9CD7-ADBF1D2BE76F}"/>
              </a:ext>
            </a:extLst>
          </p:cNvPr>
          <p:cNvSpPr/>
          <p:nvPr/>
        </p:nvSpPr>
        <p:spPr>
          <a:xfrm>
            <a:off x="6778948" y="2325416"/>
            <a:ext cx="22997" cy="522755"/>
          </a:xfrm>
          <a:custGeom>
            <a:avLst/>
            <a:gdLst>
              <a:gd name="connsiteX0" fmla="*/ 0 w 22997"/>
              <a:gd name="connsiteY0" fmla="*/ 522755 h 522755"/>
              <a:gd name="connsiteX1" fmla="*/ 22997 w 22997"/>
              <a:gd name="connsiteY1" fmla="*/ 0 h 522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997" h="522755">
                <a:moveTo>
                  <a:pt x="0" y="522755"/>
                </a:moveTo>
                <a:lnTo>
                  <a:pt x="22997" y="0"/>
                </a:lnTo>
              </a:path>
            </a:pathLst>
          </a:custGeom>
          <a:noFill/>
          <a:ln w="194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4" name="フリーフォーム: 図形 193">
            <a:extLst>
              <a:ext uri="{FF2B5EF4-FFF2-40B4-BE49-F238E27FC236}">
                <a16:creationId xmlns:a16="http://schemas.microsoft.com/office/drawing/2014/main" id="{EA0DF23D-6EB0-DFAF-6C1E-E84B092AFA34}"/>
              </a:ext>
            </a:extLst>
          </p:cNvPr>
          <p:cNvSpPr/>
          <p:nvPr/>
        </p:nvSpPr>
        <p:spPr>
          <a:xfrm>
            <a:off x="6757797" y="2531179"/>
            <a:ext cx="280447" cy="2170"/>
          </a:xfrm>
          <a:custGeom>
            <a:avLst/>
            <a:gdLst>
              <a:gd name="connsiteX0" fmla="*/ 280448 w 280447"/>
              <a:gd name="connsiteY0" fmla="*/ 2171 h 2170"/>
              <a:gd name="connsiteX1" fmla="*/ 0 w 280447"/>
              <a:gd name="connsiteY1" fmla="*/ 0 h 2170"/>
              <a:gd name="connsiteX2" fmla="*/ 0 w 280447"/>
              <a:gd name="connsiteY2" fmla="*/ 0 h 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0447" h="2170">
                <a:moveTo>
                  <a:pt x="280448" y="2171"/>
                </a:move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1924" cap="flat">
            <a:solidFill>
              <a:srgbClr val="000000"/>
            </a:solidFill>
            <a:custDash>
              <a:ds d="6252" sp="18755"/>
            </a:custDash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5" name="フリーフォーム: 図形 194">
            <a:extLst>
              <a:ext uri="{FF2B5EF4-FFF2-40B4-BE49-F238E27FC236}">
                <a16:creationId xmlns:a16="http://schemas.microsoft.com/office/drawing/2014/main" id="{1D66BB9D-509B-6A2A-D81E-4BA4EEAD4EF5}"/>
              </a:ext>
            </a:extLst>
          </p:cNvPr>
          <p:cNvSpPr/>
          <p:nvPr/>
        </p:nvSpPr>
        <p:spPr>
          <a:xfrm>
            <a:off x="7319247" y="2481095"/>
            <a:ext cx="31796" cy="93425"/>
          </a:xfrm>
          <a:custGeom>
            <a:avLst/>
            <a:gdLst>
              <a:gd name="connsiteX0" fmla="*/ 0 w 31796"/>
              <a:gd name="connsiteY0" fmla="*/ 0 h 93425"/>
              <a:gd name="connsiteX1" fmla="*/ 21843 w 31796"/>
              <a:gd name="connsiteY1" fmla="*/ 17134 h 93425"/>
              <a:gd name="connsiteX2" fmla="*/ 31610 w 31796"/>
              <a:gd name="connsiteY2" fmla="*/ 43134 h 93425"/>
              <a:gd name="connsiteX3" fmla="*/ 25307 w 31796"/>
              <a:gd name="connsiteY3" fmla="*/ 72552 h 93425"/>
              <a:gd name="connsiteX4" fmla="*/ 3648 w 31796"/>
              <a:gd name="connsiteY4" fmla="*/ 93426 h 93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796" h="93425">
                <a:moveTo>
                  <a:pt x="0" y="0"/>
                </a:moveTo>
                <a:cubicBezTo>
                  <a:pt x="8659" y="3579"/>
                  <a:pt x="16302" y="9583"/>
                  <a:pt x="21843" y="17134"/>
                </a:cubicBezTo>
                <a:cubicBezTo>
                  <a:pt x="27385" y="24707"/>
                  <a:pt x="30802" y="33782"/>
                  <a:pt x="31610" y="43134"/>
                </a:cubicBezTo>
                <a:cubicBezTo>
                  <a:pt x="32487" y="53271"/>
                  <a:pt x="30247" y="63662"/>
                  <a:pt x="25307" y="72552"/>
                </a:cubicBezTo>
                <a:cubicBezTo>
                  <a:pt x="20365" y="81442"/>
                  <a:pt x="12723" y="88808"/>
                  <a:pt x="3648" y="93426"/>
                </a:cubicBezTo>
              </a:path>
            </a:pathLst>
          </a:custGeom>
          <a:noFill/>
          <a:ln w="7273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6" name="フリーフォーム: 図形 195">
            <a:extLst>
              <a:ext uri="{FF2B5EF4-FFF2-40B4-BE49-F238E27FC236}">
                <a16:creationId xmlns:a16="http://schemas.microsoft.com/office/drawing/2014/main" id="{C1F2899F-39E1-A2C6-5D14-06A068F31AA7}"/>
              </a:ext>
            </a:extLst>
          </p:cNvPr>
          <p:cNvSpPr/>
          <p:nvPr/>
        </p:nvSpPr>
        <p:spPr>
          <a:xfrm>
            <a:off x="7311250" y="2469214"/>
            <a:ext cx="25171" cy="19786"/>
          </a:xfrm>
          <a:custGeom>
            <a:avLst/>
            <a:gdLst>
              <a:gd name="connsiteX0" fmla="*/ 6406 w 25171"/>
              <a:gd name="connsiteY0" fmla="*/ 19786 h 19786"/>
              <a:gd name="connsiteX1" fmla="*/ 3405 w 25171"/>
              <a:gd name="connsiteY1" fmla="*/ 3831 h 19786"/>
              <a:gd name="connsiteX2" fmla="*/ 22927 w 25171"/>
              <a:gd name="connsiteY2" fmla="*/ 9814 h 19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171" h="19786">
                <a:moveTo>
                  <a:pt x="6406" y="19786"/>
                </a:moveTo>
                <a:lnTo>
                  <a:pt x="3405" y="3831"/>
                </a:lnTo>
                <a:lnTo>
                  <a:pt x="22927" y="9814"/>
                </a:lnTo>
                <a:close/>
              </a:path>
            </a:pathLst>
          </a:custGeom>
          <a:solidFill>
            <a:srgbClr val="FF0000"/>
          </a:solidFill>
          <a:ln w="7337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7" name="フリーフォーム: 図形 196">
            <a:extLst>
              <a:ext uri="{FF2B5EF4-FFF2-40B4-BE49-F238E27FC236}">
                <a16:creationId xmlns:a16="http://schemas.microsoft.com/office/drawing/2014/main" id="{749D404C-FF99-C053-0983-DB794242C24E}"/>
              </a:ext>
            </a:extLst>
          </p:cNvPr>
          <p:cNvSpPr/>
          <p:nvPr/>
        </p:nvSpPr>
        <p:spPr>
          <a:xfrm>
            <a:off x="7307381" y="2564880"/>
            <a:ext cx="28173" cy="21393"/>
          </a:xfrm>
          <a:custGeom>
            <a:avLst/>
            <a:gdLst>
              <a:gd name="connsiteX0" fmla="*/ 28174 w 28173"/>
              <a:gd name="connsiteY0" fmla="*/ 12604 h 21393"/>
              <a:gd name="connsiteX1" fmla="*/ 8938 w 28173"/>
              <a:gd name="connsiteY1" fmla="*/ 19107 h 21393"/>
              <a:gd name="connsiteX2" fmla="*/ 11210 w 28173"/>
              <a:gd name="connsiteY2" fmla="*/ 3080 h 2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73" h="21393">
                <a:moveTo>
                  <a:pt x="28174" y="12604"/>
                </a:moveTo>
                <a:lnTo>
                  <a:pt x="8938" y="19107"/>
                </a:lnTo>
                <a:lnTo>
                  <a:pt x="11210" y="3080"/>
                </a:lnTo>
                <a:close/>
              </a:path>
            </a:pathLst>
          </a:custGeom>
          <a:solidFill>
            <a:srgbClr val="FF0000"/>
          </a:solidFill>
          <a:ln w="7337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8" name="フリーフォーム: 図形 197">
            <a:extLst>
              <a:ext uri="{FF2B5EF4-FFF2-40B4-BE49-F238E27FC236}">
                <a16:creationId xmlns:a16="http://schemas.microsoft.com/office/drawing/2014/main" id="{FE4AA062-565B-BC48-7B27-6B54C609D00E}"/>
              </a:ext>
            </a:extLst>
          </p:cNvPr>
          <p:cNvSpPr/>
          <p:nvPr/>
        </p:nvSpPr>
        <p:spPr>
          <a:xfrm>
            <a:off x="6962419" y="2417918"/>
            <a:ext cx="12099" cy="105340"/>
          </a:xfrm>
          <a:custGeom>
            <a:avLst/>
            <a:gdLst>
              <a:gd name="connsiteX0" fmla="*/ 0 w 12099"/>
              <a:gd name="connsiteY0" fmla="*/ 0 h 105340"/>
              <a:gd name="connsiteX1" fmla="*/ 12099 w 12099"/>
              <a:gd name="connsiteY1" fmla="*/ 105341 h 105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099" h="105340">
                <a:moveTo>
                  <a:pt x="0" y="0"/>
                </a:moveTo>
                <a:lnTo>
                  <a:pt x="12099" y="105341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99" name="フリーフォーム: 図形 198">
            <a:extLst>
              <a:ext uri="{FF2B5EF4-FFF2-40B4-BE49-F238E27FC236}">
                <a16:creationId xmlns:a16="http://schemas.microsoft.com/office/drawing/2014/main" id="{321AC4AF-769F-46F7-E518-B7E637670F89}"/>
              </a:ext>
            </a:extLst>
          </p:cNvPr>
          <p:cNvSpPr/>
          <p:nvPr/>
        </p:nvSpPr>
        <p:spPr>
          <a:xfrm>
            <a:off x="6651977" y="2427270"/>
            <a:ext cx="7758" cy="106379"/>
          </a:xfrm>
          <a:custGeom>
            <a:avLst/>
            <a:gdLst>
              <a:gd name="connsiteX0" fmla="*/ 7758 w 7758"/>
              <a:gd name="connsiteY0" fmla="*/ 0 h 106379"/>
              <a:gd name="connsiteX1" fmla="*/ 0 w 7758"/>
              <a:gd name="connsiteY1" fmla="*/ 106380 h 106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758" h="106379">
                <a:moveTo>
                  <a:pt x="7758" y="0"/>
                </a:moveTo>
                <a:lnTo>
                  <a:pt x="0" y="106380"/>
                </a:lnTo>
              </a:path>
            </a:pathLst>
          </a:custGeom>
          <a:solidFill>
            <a:srgbClr val="808080"/>
          </a:solidFill>
          <a:ln w="1971" cap="flat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0" name="フリーフォーム: 図形 199">
            <a:extLst>
              <a:ext uri="{FF2B5EF4-FFF2-40B4-BE49-F238E27FC236}">
                <a16:creationId xmlns:a16="http://schemas.microsoft.com/office/drawing/2014/main" id="{EB34F72A-759B-CE06-E2E1-545F20BAEBD6}"/>
              </a:ext>
            </a:extLst>
          </p:cNvPr>
          <p:cNvSpPr/>
          <p:nvPr/>
        </p:nvSpPr>
        <p:spPr>
          <a:xfrm>
            <a:off x="6653368" y="2429095"/>
            <a:ext cx="68957" cy="102522"/>
          </a:xfrm>
          <a:custGeom>
            <a:avLst/>
            <a:gdLst>
              <a:gd name="connsiteX0" fmla="*/ 110 w 68957"/>
              <a:gd name="connsiteY0" fmla="*/ 100652 h 102522"/>
              <a:gd name="connsiteX1" fmla="*/ 1657 w 68957"/>
              <a:gd name="connsiteY1" fmla="*/ 79432 h 102522"/>
              <a:gd name="connsiteX2" fmla="*/ 3227 w 68957"/>
              <a:gd name="connsiteY2" fmla="*/ 58581 h 102522"/>
              <a:gd name="connsiteX3" fmla="*/ 5143 w 68957"/>
              <a:gd name="connsiteY3" fmla="*/ 55971 h 102522"/>
              <a:gd name="connsiteX4" fmla="*/ 6852 w 68957"/>
              <a:gd name="connsiteY4" fmla="*/ 54840 h 102522"/>
              <a:gd name="connsiteX5" fmla="*/ 8814 w 68957"/>
              <a:gd name="connsiteY5" fmla="*/ 55787 h 102522"/>
              <a:gd name="connsiteX6" fmla="*/ 20105 w 68957"/>
              <a:gd name="connsiteY6" fmla="*/ 54955 h 102522"/>
              <a:gd name="connsiteX7" fmla="*/ 23361 w 68957"/>
              <a:gd name="connsiteY7" fmla="*/ 49044 h 102522"/>
              <a:gd name="connsiteX8" fmla="*/ 13894 w 68957"/>
              <a:gd name="connsiteY8" fmla="*/ 41609 h 102522"/>
              <a:gd name="connsiteX9" fmla="*/ 4959 w 68957"/>
              <a:gd name="connsiteY9" fmla="*/ 46389 h 102522"/>
              <a:gd name="connsiteX10" fmla="*/ 4220 w 68957"/>
              <a:gd name="connsiteY10" fmla="*/ 47843 h 102522"/>
              <a:gd name="connsiteX11" fmla="*/ 4197 w 68957"/>
              <a:gd name="connsiteY11" fmla="*/ 46319 h 102522"/>
              <a:gd name="connsiteX12" fmla="*/ 5744 w 68957"/>
              <a:gd name="connsiteY12" fmla="*/ 23667 h 102522"/>
              <a:gd name="connsiteX13" fmla="*/ 7291 w 68957"/>
              <a:gd name="connsiteY13" fmla="*/ 1292 h 102522"/>
              <a:gd name="connsiteX14" fmla="*/ 8630 w 68957"/>
              <a:gd name="connsiteY14" fmla="*/ 784 h 102522"/>
              <a:gd name="connsiteX15" fmla="*/ 9346 w 68957"/>
              <a:gd name="connsiteY15" fmla="*/ 1431 h 102522"/>
              <a:gd name="connsiteX16" fmla="*/ 14079 w 68957"/>
              <a:gd name="connsiteY16" fmla="*/ 2839 h 102522"/>
              <a:gd name="connsiteX17" fmla="*/ 15880 w 68957"/>
              <a:gd name="connsiteY17" fmla="*/ 3601 h 102522"/>
              <a:gd name="connsiteX18" fmla="*/ 16896 w 68957"/>
              <a:gd name="connsiteY18" fmla="*/ 3994 h 102522"/>
              <a:gd name="connsiteX19" fmla="*/ 19736 w 68957"/>
              <a:gd name="connsiteY19" fmla="*/ 5518 h 102522"/>
              <a:gd name="connsiteX20" fmla="*/ 20798 w 68957"/>
              <a:gd name="connsiteY20" fmla="*/ 6141 h 102522"/>
              <a:gd name="connsiteX21" fmla="*/ 23130 w 68957"/>
              <a:gd name="connsiteY21" fmla="*/ 7365 h 102522"/>
              <a:gd name="connsiteX22" fmla="*/ 24400 w 68957"/>
              <a:gd name="connsiteY22" fmla="*/ 8035 h 102522"/>
              <a:gd name="connsiteX23" fmla="*/ 26870 w 68957"/>
              <a:gd name="connsiteY23" fmla="*/ 9374 h 102522"/>
              <a:gd name="connsiteX24" fmla="*/ 28533 w 68957"/>
              <a:gd name="connsiteY24" fmla="*/ 10390 h 102522"/>
              <a:gd name="connsiteX25" fmla="*/ 30334 w 68957"/>
              <a:gd name="connsiteY25" fmla="*/ 11360 h 102522"/>
              <a:gd name="connsiteX26" fmla="*/ 31558 w 68957"/>
              <a:gd name="connsiteY26" fmla="*/ 12122 h 102522"/>
              <a:gd name="connsiteX27" fmla="*/ 33243 w 68957"/>
              <a:gd name="connsiteY27" fmla="*/ 13230 h 102522"/>
              <a:gd name="connsiteX28" fmla="*/ 35575 w 68957"/>
              <a:gd name="connsiteY28" fmla="*/ 14546 h 102522"/>
              <a:gd name="connsiteX29" fmla="*/ 37376 w 68957"/>
              <a:gd name="connsiteY29" fmla="*/ 15516 h 102522"/>
              <a:gd name="connsiteX30" fmla="*/ 38554 w 68957"/>
              <a:gd name="connsiteY30" fmla="*/ 16301 h 102522"/>
              <a:gd name="connsiteX31" fmla="*/ 40540 w 68957"/>
              <a:gd name="connsiteY31" fmla="*/ 17479 h 102522"/>
              <a:gd name="connsiteX32" fmla="*/ 41879 w 68957"/>
              <a:gd name="connsiteY32" fmla="*/ 18241 h 102522"/>
              <a:gd name="connsiteX33" fmla="*/ 43911 w 68957"/>
              <a:gd name="connsiteY33" fmla="*/ 19696 h 102522"/>
              <a:gd name="connsiteX34" fmla="*/ 45758 w 68957"/>
              <a:gd name="connsiteY34" fmla="*/ 20896 h 102522"/>
              <a:gd name="connsiteX35" fmla="*/ 47813 w 68957"/>
              <a:gd name="connsiteY35" fmla="*/ 22074 h 102522"/>
              <a:gd name="connsiteX36" fmla="*/ 48667 w 68957"/>
              <a:gd name="connsiteY36" fmla="*/ 22720 h 102522"/>
              <a:gd name="connsiteX37" fmla="*/ 50353 w 68957"/>
              <a:gd name="connsiteY37" fmla="*/ 23875 h 102522"/>
              <a:gd name="connsiteX38" fmla="*/ 51646 w 68957"/>
              <a:gd name="connsiteY38" fmla="*/ 24660 h 102522"/>
              <a:gd name="connsiteX39" fmla="*/ 54024 w 68957"/>
              <a:gd name="connsiteY39" fmla="*/ 26438 h 102522"/>
              <a:gd name="connsiteX40" fmla="*/ 55086 w 68957"/>
              <a:gd name="connsiteY40" fmla="*/ 27246 h 102522"/>
              <a:gd name="connsiteX41" fmla="*/ 57303 w 68957"/>
              <a:gd name="connsiteY41" fmla="*/ 28932 h 102522"/>
              <a:gd name="connsiteX42" fmla="*/ 58203 w 68957"/>
              <a:gd name="connsiteY42" fmla="*/ 29832 h 102522"/>
              <a:gd name="connsiteX43" fmla="*/ 59797 w 68957"/>
              <a:gd name="connsiteY43" fmla="*/ 31333 h 102522"/>
              <a:gd name="connsiteX44" fmla="*/ 60905 w 68957"/>
              <a:gd name="connsiteY44" fmla="*/ 32396 h 102522"/>
              <a:gd name="connsiteX45" fmla="*/ 62152 w 68957"/>
              <a:gd name="connsiteY45" fmla="*/ 33804 h 102522"/>
              <a:gd name="connsiteX46" fmla="*/ 63468 w 68957"/>
              <a:gd name="connsiteY46" fmla="*/ 34959 h 102522"/>
              <a:gd name="connsiteX47" fmla="*/ 63560 w 68957"/>
              <a:gd name="connsiteY47" fmla="*/ 35467 h 102522"/>
              <a:gd name="connsiteX48" fmla="*/ 64507 w 68957"/>
              <a:gd name="connsiteY48" fmla="*/ 36575 h 102522"/>
              <a:gd name="connsiteX49" fmla="*/ 65938 w 68957"/>
              <a:gd name="connsiteY49" fmla="*/ 38699 h 102522"/>
              <a:gd name="connsiteX50" fmla="*/ 66977 w 68957"/>
              <a:gd name="connsiteY50" fmla="*/ 40293 h 102522"/>
              <a:gd name="connsiteX51" fmla="*/ 67509 w 68957"/>
              <a:gd name="connsiteY51" fmla="*/ 41563 h 102522"/>
              <a:gd name="connsiteX52" fmla="*/ 68040 w 68957"/>
              <a:gd name="connsiteY52" fmla="*/ 43087 h 102522"/>
              <a:gd name="connsiteX53" fmla="*/ 68386 w 68957"/>
              <a:gd name="connsiteY53" fmla="*/ 44634 h 102522"/>
              <a:gd name="connsiteX54" fmla="*/ 68663 w 68957"/>
              <a:gd name="connsiteY54" fmla="*/ 46504 h 102522"/>
              <a:gd name="connsiteX55" fmla="*/ 68663 w 68957"/>
              <a:gd name="connsiteY55" fmla="*/ 47843 h 102522"/>
              <a:gd name="connsiteX56" fmla="*/ 68363 w 68957"/>
              <a:gd name="connsiteY56" fmla="*/ 49414 h 102522"/>
              <a:gd name="connsiteX57" fmla="*/ 67809 w 68957"/>
              <a:gd name="connsiteY57" fmla="*/ 51792 h 102522"/>
              <a:gd name="connsiteX58" fmla="*/ 67324 w 68957"/>
              <a:gd name="connsiteY58" fmla="*/ 53362 h 102522"/>
              <a:gd name="connsiteX59" fmla="*/ 66770 w 68957"/>
              <a:gd name="connsiteY59" fmla="*/ 54424 h 102522"/>
              <a:gd name="connsiteX60" fmla="*/ 65730 w 68957"/>
              <a:gd name="connsiteY60" fmla="*/ 56133 h 102522"/>
              <a:gd name="connsiteX61" fmla="*/ 64530 w 68957"/>
              <a:gd name="connsiteY61" fmla="*/ 57934 h 102522"/>
              <a:gd name="connsiteX62" fmla="*/ 63630 w 68957"/>
              <a:gd name="connsiteY62" fmla="*/ 59227 h 102522"/>
              <a:gd name="connsiteX63" fmla="*/ 62267 w 68957"/>
              <a:gd name="connsiteY63" fmla="*/ 60844 h 102522"/>
              <a:gd name="connsiteX64" fmla="*/ 60905 w 68957"/>
              <a:gd name="connsiteY64" fmla="*/ 62414 h 102522"/>
              <a:gd name="connsiteX65" fmla="*/ 60027 w 68957"/>
              <a:gd name="connsiteY65" fmla="*/ 63268 h 102522"/>
              <a:gd name="connsiteX66" fmla="*/ 58573 w 68957"/>
              <a:gd name="connsiteY66" fmla="*/ 64561 h 102522"/>
              <a:gd name="connsiteX67" fmla="*/ 56726 w 68957"/>
              <a:gd name="connsiteY67" fmla="*/ 66270 h 102522"/>
              <a:gd name="connsiteX68" fmla="*/ 55456 w 68957"/>
              <a:gd name="connsiteY68" fmla="*/ 67678 h 102522"/>
              <a:gd name="connsiteX69" fmla="*/ 54971 w 68957"/>
              <a:gd name="connsiteY69" fmla="*/ 68256 h 102522"/>
              <a:gd name="connsiteX70" fmla="*/ 51553 w 68957"/>
              <a:gd name="connsiteY70" fmla="*/ 70565 h 102522"/>
              <a:gd name="connsiteX71" fmla="*/ 47582 w 68957"/>
              <a:gd name="connsiteY71" fmla="*/ 73405 h 102522"/>
              <a:gd name="connsiteX72" fmla="*/ 46127 w 68957"/>
              <a:gd name="connsiteY72" fmla="*/ 74675 h 102522"/>
              <a:gd name="connsiteX73" fmla="*/ 45204 w 68957"/>
              <a:gd name="connsiteY73" fmla="*/ 75414 h 102522"/>
              <a:gd name="connsiteX74" fmla="*/ 43311 w 68957"/>
              <a:gd name="connsiteY74" fmla="*/ 76592 h 102522"/>
              <a:gd name="connsiteX75" fmla="*/ 41556 w 68957"/>
              <a:gd name="connsiteY75" fmla="*/ 77792 h 102522"/>
              <a:gd name="connsiteX76" fmla="*/ 40032 w 68957"/>
              <a:gd name="connsiteY76" fmla="*/ 78762 h 102522"/>
              <a:gd name="connsiteX77" fmla="*/ 37815 w 68957"/>
              <a:gd name="connsiteY77" fmla="*/ 80171 h 102522"/>
              <a:gd name="connsiteX78" fmla="*/ 36314 w 68957"/>
              <a:gd name="connsiteY78" fmla="*/ 81256 h 102522"/>
              <a:gd name="connsiteX79" fmla="*/ 35021 w 68957"/>
              <a:gd name="connsiteY79" fmla="*/ 82087 h 102522"/>
              <a:gd name="connsiteX80" fmla="*/ 33082 w 68957"/>
              <a:gd name="connsiteY80" fmla="*/ 83311 h 102522"/>
              <a:gd name="connsiteX81" fmla="*/ 31719 w 68957"/>
              <a:gd name="connsiteY81" fmla="*/ 84189 h 102522"/>
              <a:gd name="connsiteX82" fmla="*/ 29918 w 68957"/>
              <a:gd name="connsiteY82" fmla="*/ 85181 h 102522"/>
              <a:gd name="connsiteX83" fmla="*/ 27563 w 68957"/>
              <a:gd name="connsiteY83" fmla="*/ 86567 h 102522"/>
              <a:gd name="connsiteX84" fmla="*/ 26063 w 68957"/>
              <a:gd name="connsiteY84" fmla="*/ 87491 h 102522"/>
              <a:gd name="connsiteX85" fmla="*/ 24931 w 68957"/>
              <a:gd name="connsiteY85" fmla="*/ 88206 h 102522"/>
              <a:gd name="connsiteX86" fmla="*/ 23038 w 68957"/>
              <a:gd name="connsiteY86" fmla="*/ 89269 h 102522"/>
              <a:gd name="connsiteX87" fmla="*/ 21352 w 68957"/>
              <a:gd name="connsiteY87" fmla="*/ 90308 h 102522"/>
              <a:gd name="connsiteX88" fmla="*/ 19574 w 68957"/>
              <a:gd name="connsiteY88" fmla="*/ 91324 h 102522"/>
              <a:gd name="connsiteX89" fmla="*/ 17358 w 68957"/>
              <a:gd name="connsiteY89" fmla="*/ 92547 h 102522"/>
              <a:gd name="connsiteX90" fmla="*/ 15718 w 68957"/>
              <a:gd name="connsiteY90" fmla="*/ 93563 h 102522"/>
              <a:gd name="connsiteX91" fmla="*/ 13964 w 68957"/>
              <a:gd name="connsiteY91" fmla="*/ 94602 h 102522"/>
              <a:gd name="connsiteX92" fmla="*/ 12439 w 68957"/>
              <a:gd name="connsiteY92" fmla="*/ 95480 h 102522"/>
              <a:gd name="connsiteX93" fmla="*/ 10315 w 68957"/>
              <a:gd name="connsiteY93" fmla="*/ 96681 h 102522"/>
              <a:gd name="connsiteX94" fmla="*/ 8260 w 68957"/>
              <a:gd name="connsiteY94" fmla="*/ 97928 h 102522"/>
              <a:gd name="connsiteX95" fmla="*/ 7037 w 68957"/>
              <a:gd name="connsiteY95" fmla="*/ 98643 h 102522"/>
              <a:gd name="connsiteX96" fmla="*/ 5282 w 68957"/>
              <a:gd name="connsiteY96" fmla="*/ 99544 h 102522"/>
              <a:gd name="connsiteX97" fmla="*/ 3573 w 68957"/>
              <a:gd name="connsiteY97" fmla="*/ 100444 h 102522"/>
              <a:gd name="connsiteX98" fmla="*/ 1680 w 68957"/>
              <a:gd name="connsiteY98" fmla="*/ 101484 h 102522"/>
              <a:gd name="connsiteX99" fmla="*/ 87 w 68957"/>
              <a:gd name="connsiteY99" fmla="*/ 102523 h 102522"/>
              <a:gd name="connsiteX100" fmla="*/ 87 w 68957"/>
              <a:gd name="connsiteY100" fmla="*/ 100652 h 102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68957" h="102522">
                <a:moveTo>
                  <a:pt x="110" y="100652"/>
                </a:moveTo>
                <a:cubicBezTo>
                  <a:pt x="225" y="99636"/>
                  <a:pt x="918" y="90077"/>
                  <a:pt x="1657" y="79432"/>
                </a:cubicBezTo>
                <a:cubicBezTo>
                  <a:pt x="2419" y="68787"/>
                  <a:pt x="3111" y="59389"/>
                  <a:pt x="3227" y="58581"/>
                </a:cubicBezTo>
                <a:cubicBezTo>
                  <a:pt x="3412" y="57288"/>
                  <a:pt x="3666" y="56941"/>
                  <a:pt x="5143" y="55971"/>
                </a:cubicBezTo>
                <a:lnTo>
                  <a:pt x="6852" y="54840"/>
                </a:lnTo>
                <a:lnTo>
                  <a:pt x="8814" y="55787"/>
                </a:lnTo>
                <a:cubicBezTo>
                  <a:pt x="12532" y="57565"/>
                  <a:pt x="16757" y="57241"/>
                  <a:pt x="20105" y="54955"/>
                </a:cubicBezTo>
                <a:cubicBezTo>
                  <a:pt x="22437" y="53339"/>
                  <a:pt x="23430" y="51538"/>
                  <a:pt x="23361" y="49044"/>
                </a:cubicBezTo>
                <a:cubicBezTo>
                  <a:pt x="23245" y="44726"/>
                  <a:pt x="19274" y="41609"/>
                  <a:pt x="13894" y="41609"/>
                </a:cubicBezTo>
                <a:cubicBezTo>
                  <a:pt x="9807" y="41609"/>
                  <a:pt x="6482" y="43387"/>
                  <a:pt x="4959" y="46389"/>
                </a:cubicBezTo>
                <a:lnTo>
                  <a:pt x="4220" y="47843"/>
                </a:lnTo>
                <a:lnTo>
                  <a:pt x="4197" y="46319"/>
                </a:lnTo>
                <a:cubicBezTo>
                  <a:pt x="4197" y="45465"/>
                  <a:pt x="4889" y="35282"/>
                  <a:pt x="5744" y="23667"/>
                </a:cubicBezTo>
                <a:cubicBezTo>
                  <a:pt x="6598" y="12076"/>
                  <a:pt x="7291" y="2008"/>
                  <a:pt x="7291" y="1292"/>
                </a:cubicBezTo>
                <a:cubicBezTo>
                  <a:pt x="7291" y="-139"/>
                  <a:pt x="8214" y="-486"/>
                  <a:pt x="8630" y="784"/>
                </a:cubicBezTo>
                <a:cubicBezTo>
                  <a:pt x="8768" y="1223"/>
                  <a:pt x="9092" y="1500"/>
                  <a:pt x="9346" y="1431"/>
                </a:cubicBezTo>
                <a:cubicBezTo>
                  <a:pt x="10200" y="1223"/>
                  <a:pt x="12971" y="2054"/>
                  <a:pt x="14079" y="2839"/>
                </a:cubicBezTo>
                <a:cubicBezTo>
                  <a:pt x="14679" y="3255"/>
                  <a:pt x="15487" y="3601"/>
                  <a:pt x="15880" y="3601"/>
                </a:cubicBezTo>
                <a:cubicBezTo>
                  <a:pt x="16272" y="3601"/>
                  <a:pt x="16711" y="3786"/>
                  <a:pt x="16896" y="3994"/>
                </a:cubicBezTo>
                <a:cubicBezTo>
                  <a:pt x="17288" y="4479"/>
                  <a:pt x="19736" y="5795"/>
                  <a:pt x="19736" y="5518"/>
                </a:cubicBezTo>
                <a:cubicBezTo>
                  <a:pt x="19736" y="5402"/>
                  <a:pt x="20198" y="5679"/>
                  <a:pt x="20798" y="6141"/>
                </a:cubicBezTo>
                <a:cubicBezTo>
                  <a:pt x="21375" y="6603"/>
                  <a:pt x="22437" y="7157"/>
                  <a:pt x="23130" y="7365"/>
                </a:cubicBezTo>
                <a:cubicBezTo>
                  <a:pt x="23823" y="7596"/>
                  <a:pt x="24400" y="7896"/>
                  <a:pt x="24400" y="8035"/>
                </a:cubicBezTo>
                <a:cubicBezTo>
                  <a:pt x="24400" y="8335"/>
                  <a:pt x="26178" y="9305"/>
                  <a:pt x="26870" y="9374"/>
                </a:cubicBezTo>
                <a:cubicBezTo>
                  <a:pt x="27102" y="9397"/>
                  <a:pt x="27863" y="9859"/>
                  <a:pt x="28533" y="10390"/>
                </a:cubicBezTo>
                <a:cubicBezTo>
                  <a:pt x="29226" y="10921"/>
                  <a:pt x="30034" y="11360"/>
                  <a:pt x="30334" y="11360"/>
                </a:cubicBezTo>
                <a:cubicBezTo>
                  <a:pt x="30657" y="11360"/>
                  <a:pt x="31189" y="11683"/>
                  <a:pt x="31558" y="12122"/>
                </a:cubicBezTo>
                <a:cubicBezTo>
                  <a:pt x="31904" y="12537"/>
                  <a:pt x="32666" y="13022"/>
                  <a:pt x="33243" y="13230"/>
                </a:cubicBezTo>
                <a:cubicBezTo>
                  <a:pt x="33821" y="13438"/>
                  <a:pt x="34883" y="14015"/>
                  <a:pt x="35575" y="14546"/>
                </a:cubicBezTo>
                <a:cubicBezTo>
                  <a:pt x="36268" y="15100"/>
                  <a:pt x="37076" y="15516"/>
                  <a:pt x="37376" y="15516"/>
                </a:cubicBezTo>
                <a:cubicBezTo>
                  <a:pt x="37654" y="15516"/>
                  <a:pt x="38208" y="15863"/>
                  <a:pt x="38554" y="16301"/>
                </a:cubicBezTo>
                <a:cubicBezTo>
                  <a:pt x="38923" y="16717"/>
                  <a:pt x="39824" y="17248"/>
                  <a:pt x="40540" y="17479"/>
                </a:cubicBezTo>
                <a:cubicBezTo>
                  <a:pt x="41279" y="17733"/>
                  <a:pt x="41879" y="18056"/>
                  <a:pt x="41879" y="18241"/>
                </a:cubicBezTo>
                <a:cubicBezTo>
                  <a:pt x="41879" y="18564"/>
                  <a:pt x="43426" y="19673"/>
                  <a:pt x="43911" y="19696"/>
                </a:cubicBezTo>
                <a:cubicBezTo>
                  <a:pt x="44073" y="19696"/>
                  <a:pt x="44904" y="20227"/>
                  <a:pt x="45758" y="20896"/>
                </a:cubicBezTo>
                <a:cubicBezTo>
                  <a:pt x="46612" y="21543"/>
                  <a:pt x="47536" y="22074"/>
                  <a:pt x="47813" y="22074"/>
                </a:cubicBezTo>
                <a:cubicBezTo>
                  <a:pt x="48067" y="22074"/>
                  <a:pt x="48460" y="22374"/>
                  <a:pt x="48667" y="22720"/>
                </a:cubicBezTo>
                <a:cubicBezTo>
                  <a:pt x="48875" y="23067"/>
                  <a:pt x="49637" y="23598"/>
                  <a:pt x="50353" y="23875"/>
                </a:cubicBezTo>
                <a:cubicBezTo>
                  <a:pt x="51046" y="24175"/>
                  <a:pt x="51623" y="24522"/>
                  <a:pt x="51646" y="24660"/>
                </a:cubicBezTo>
                <a:cubicBezTo>
                  <a:pt x="51646" y="25076"/>
                  <a:pt x="52870" y="25976"/>
                  <a:pt x="54024" y="26438"/>
                </a:cubicBezTo>
                <a:cubicBezTo>
                  <a:pt x="54601" y="26669"/>
                  <a:pt x="55086" y="27038"/>
                  <a:pt x="55086" y="27246"/>
                </a:cubicBezTo>
                <a:cubicBezTo>
                  <a:pt x="55086" y="27708"/>
                  <a:pt x="56703" y="28932"/>
                  <a:pt x="57303" y="28932"/>
                </a:cubicBezTo>
                <a:cubicBezTo>
                  <a:pt x="57534" y="28932"/>
                  <a:pt x="57926" y="29348"/>
                  <a:pt x="58203" y="29832"/>
                </a:cubicBezTo>
                <a:cubicBezTo>
                  <a:pt x="58458" y="30317"/>
                  <a:pt x="59173" y="31010"/>
                  <a:pt x="59797" y="31333"/>
                </a:cubicBezTo>
                <a:cubicBezTo>
                  <a:pt x="60420" y="31680"/>
                  <a:pt x="60905" y="32142"/>
                  <a:pt x="60905" y="32396"/>
                </a:cubicBezTo>
                <a:cubicBezTo>
                  <a:pt x="60905" y="32650"/>
                  <a:pt x="61482" y="33273"/>
                  <a:pt x="62152" y="33804"/>
                </a:cubicBezTo>
                <a:cubicBezTo>
                  <a:pt x="62844" y="34312"/>
                  <a:pt x="63445" y="34843"/>
                  <a:pt x="63468" y="34959"/>
                </a:cubicBezTo>
                <a:cubicBezTo>
                  <a:pt x="63514" y="35074"/>
                  <a:pt x="63537" y="35305"/>
                  <a:pt x="63560" y="35467"/>
                </a:cubicBezTo>
                <a:cubicBezTo>
                  <a:pt x="63583" y="35628"/>
                  <a:pt x="64022" y="36113"/>
                  <a:pt x="64507" y="36575"/>
                </a:cubicBezTo>
                <a:cubicBezTo>
                  <a:pt x="64992" y="37037"/>
                  <a:pt x="65638" y="37984"/>
                  <a:pt x="65938" y="38699"/>
                </a:cubicBezTo>
                <a:cubicBezTo>
                  <a:pt x="66216" y="39392"/>
                  <a:pt x="66700" y="40108"/>
                  <a:pt x="66977" y="40293"/>
                </a:cubicBezTo>
                <a:cubicBezTo>
                  <a:pt x="67278" y="40477"/>
                  <a:pt x="67509" y="41055"/>
                  <a:pt x="67509" y="41563"/>
                </a:cubicBezTo>
                <a:cubicBezTo>
                  <a:pt x="67509" y="42094"/>
                  <a:pt x="67739" y="42787"/>
                  <a:pt x="68040" y="43087"/>
                </a:cubicBezTo>
                <a:cubicBezTo>
                  <a:pt x="68386" y="43433"/>
                  <a:pt x="68501" y="44033"/>
                  <a:pt x="68386" y="44634"/>
                </a:cubicBezTo>
                <a:cubicBezTo>
                  <a:pt x="68270" y="45165"/>
                  <a:pt x="68409" y="46019"/>
                  <a:pt x="68663" y="46504"/>
                </a:cubicBezTo>
                <a:cubicBezTo>
                  <a:pt x="69056" y="47220"/>
                  <a:pt x="69056" y="47497"/>
                  <a:pt x="68663" y="47843"/>
                </a:cubicBezTo>
                <a:cubicBezTo>
                  <a:pt x="68386" y="48097"/>
                  <a:pt x="68270" y="48767"/>
                  <a:pt x="68363" y="49414"/>
                </a:cubicBezTo>
                <a:cubicBezTo>
                  <a:pt x="68478" y="50106"/>
                  <a:pt x="68270" y="51007"/>
                  <a:pt x="67809" y="51792"/>
                </a:cubicBezTo>
                <a:cubicBezTo>
                  <a:pt x="67393" y="52508"/>
                  <a:pt x="67185" y="53200"/>
                  <a:pt x="67324" y="53362"/>
                </a:cubicBezTo>
                <a:cubicBezTo>
                  <a:pt x="67462" y="53524"/>
                  <a:pt x="67208" y="54009"/>
                  <a:pt x="66770" y="54424"/>
                </a:cubicBezTo>
                <a:cubicBezTo>
                  <a:pt x="66354" y="54840"/>
                  <a:pt x="65869" y="55602"/>
                  <a:pt x="65730" y="56133"/>
                </a:cubicBezTo>
                <a:cubicBezTo>
                  <a:pt x="65592" y="56664"/>
                  <a:pt x="65038" y="57472"/>
                  <a:pt x="64530" y="57934"/>
                </a:cubicBezTo>
                <a:cubicBezTo>
                  <a:pt x="64045" y="58396"/>
                  <a:pt x="63630" y="58973"/>
                  <a:pt x="63630" y="59227"/>
                </a:cubicBezTo>
                <a:cubicBezTo>
                  <a:pt x="63630" y="59481"/>
                  <a:pt x="63006" y="60220"/>
                  <a:pt x="62267" y="60844"/>
                </a:cubicBezTo>
                <a:cubicBezTo>
                  <a:pt x="61505" y="61490"/>
                  <a:pt x="60905" y="62183"/>
                  <a:pt x="60905" y="62414"/>
                </a:cubicBezTo>
                <a:cubicBezTo>
                  <a:pt x="60905" y="62645"/>
                  <a:pt x="60512" y="63014"/>
                  <a:pt x="60027" y="63268"/>
                </a:cubicBezTo>
                <a:cubicBezTo>
                  <a:pt x="59543" y="63499"/>
                  <a:pt x="58896" y="64099"/>
                  <a:pt x="58573" y="64561"/>
                </a:cubicBezTo>
                <a:cubicBezTo>
                  <a:pt x="58250" y="65046"/>
                  <a:pt x="57441" y="65808"/>
                  <a:pt x="56726" y="66270"/>
                </a:cubicBezTo>
                <a:cubicBezTo>
                  <a:pt x="56033" y="66732"/>
                  <a:pt x="55456" y="67378"/>
                  <a:pt x="55456" y="67678"/>
                </a:cubicBezTo>
                <a:cubicBezTo>
                  <a:pt x="55456" y="68002"/>
                  <a:pt x="55225" y="68256"/>
                  <a:pt x="54971" y="68256"/>
                </a:cubicBezTo>
                <a:cubicBezTo>
                  <a:pt x="54694" y="68256"/>
                  <a:pt x="53170" y="69295"/>
                  <a:pt x="51553" y="70565"/>
                </a:cubicBezTo>
                <a:cubicBezTo>
                  <a:pt x="49960" y="71835"/>
                  <a:pt x="48160" y="73128"/>
                  <a:pt x="47582" y="73405"/>
                </a:cubicBezTo>
                <a:cubicBezTo>
                  <a:pt x="46982" y="73705"/>
                  <a:pt x="46335" y="74283"/>
                  <a:pt x="46127" y="74675"/>
                </a:cubicBezTo>
                <a:cubicBezTo>
                  <a:pt x="45920" y="75091"/>
                  <a:pt x="45504" y="75414"/>
                  <a:pt x="45204" y="75414"/>
                </a:cubicBezTo>
                <a:cubicBezTo>
                  <a:pt x="44904" y="75414"/>
                  <a:pt x="44049" y="75945"/>
                  <a:pt x="43311" y="76592"/>
                </a:cubicBezTo>
                <a:cubicBezTo>
                  <a:pt x="42572" y="77261"/>
                  <a:pt x="41787" y="77792"/>
                  <a:pt x="41556" y="77792"/>
                </a:cubicBezTo>
                <a:cubicBezTo>
                  <a:pt x="41325" y="77792"/>
                  <a:pt x="40655" y="78231"/>
                  <a:pt x="40032" y="78762"/>
                </a:cubicBezTo>
                <a:cubicBezTo>
                  <a:pt x="39431" y="79293"/>
                  <a:pt x="38439" y="79940"/>
                  <a:pt x="37815" y="80171"/>
                </a:cubicBezTo>
                <a:cubicBezTo>
                  <a:pt x="37215" y="80425"/>
                  <a:pt x="36522" y="80910"/>
                  <a:pt x="36314" y="81256"/>
                </a:cubicBezTo>
                <a:cubicBezTo>
                  <a:pt x="36107" y="81625"/>
                  <a:pt x="35529" y="81995"/>
                  <a:pt x="35021" y="82087"/>
                </a:cubicBezTo>
                <a:cubicBezTo>
                  <a:pt x="34536" y="82180"/>
                  <a:pt x="33659" y="82734"/>
                  <a:pt x="33082" y="83311"/>
                </a:cubicBezTo>
                <a:cubicBezTo>
                  <a:pt x="32528" y="83865"/>
                  <a:pt x="31904" y="84258"/>
                  <a:pt x="31719" y="84189"/>
                </a:cubicBezTo>
                <a:cubicBezTo>
                  <a:pt x="31535" y="84096"/>
                  <a:pt x="30727" y="84535"/>
                  <a:pt x="29918" y="85181"/>
                </a:cubicBezTo>
                <a:cubicBezTo>
                  <a:pt x="29110" y="85828"/>
                  <a:pt x="28048" y="86428"/>
                  <a:pt x="27563" y="86567"/>
                </a:cubicBezTo>
                <a:cubicBezTo>
                  <a:pt x="27078" y="86682"/>
                  <a:pt x="26409" y="87098"/>
                  <a:pt x="26063" y="87491"/>
                </a:cubicBezTo>
                <a:cubicBezTo>
                  <a:pt x="25739" y="87883"/>
                  <a:pt x="25208" y="88206"/>
                  <a:pt x="24931" y="88206"/>
                </a:cubicBezTo>
                <a:cubicBezTo>
                  <a:pt x="24631" y="88206"/>
                  <a:pt x="23800" y="88691"/>
                  <a:pt x="23038" y="89269"/>
                </a:cubicBezTo>
                <a:cubicBezTo>
                  <a:pt x="22299" y="89823"/>
                  <a:pt x="21537" y="90308"/>
                  <a:pt x="21352" y="90308"/>
                </a:cubicBezTo>
                <a:cubicBezTo>
                  <a:pt x="21167" y="90308"/>
                  <a:pt x="20359" y="90769"/>
                  <a:pt x="19574" y="91324"/>
                </a:cubicBezTo>
                <a:cubicBezTo>
                  <a:pt x="18766" y="91901"/>
                  <a:pt x="17773" y="92455"/>
                  <a:pt x="17358" y="92547"/>
                </a:cubicBezTo>
                <a:cubicBezTo>
                  <a:pt x="16965" y="92640"/>
                  <a:pt x="16226" y="93102"/>
                  <a:pt x="15718" y="93563"/>
                </a:cubicBezTo>
                <a:cubicBezTo>
                  <a:pt x="15210" y="94025"/>
                  <a:pt x="14425" y="94487"/>
                  <a:pt x="13964" y="94602"/>
                </a:cubicBezTo>
                <a:cubicBezTo>
                  <a:pt x="13502" y="94718"/>
                  <a:pt x="12809" y="95111"/>
                  <a:pt x="12439" y="95480"/>
                </a:cubicBezTo>
                <a:cubicBezTo>
                  <a:pt x="12047" y="95872"/>
                  <a:pt x="11100" y="96404"/>
                  <a:pt x="10315" y="96681"/>
                </a:cubicBezTo>
                <a:cubicBezTo>
                  <a:pt x="9530" y="96981"/>
                  <a:pt x="8607" y="97535"/>
                  <a:pt x="8260" y="97928"/>
                </a:cubicBezTo>
                <a:cubicBezTo>
                  <a:pt x="7914" y="98320"/>
                  <a:pt x="7383" y="98643"/>
                  <a:pt x="7037" y="98643"/>
                </a:cubicBezTo>
                <a:cubicBezTo>
                  <a:pt x="6713" y="98643"/>
                  <a:pt x="5928" y="99059"/>
                  <a:pt x="5282" y="99544"/>
                </a:cubicBezTo>
                <a:cubicBezTo>
                  <a:pt x="4635" y="100029"/>
                  <a:pt x="3873" y="100444"/>
                  <a:pt x="3573" y="100444"/>
                </a:cubicBezTo>
                <a:cubicBezTo>
                  <a:pt x="3273" y="100444"/>
                  <a:pt x="2419" y="100906"/>
                  <a:pt x="1680" y="101484"/>
                </a:cubicBezTo>
                <a:cubicBezTo>
                  <a:pt x="918" y="102038"/>
                  <a:pt x="202" y="102523"/>
                  <a:pt x="87" y="102523"/>
                </a:cubicBezTo>
                <a:cubicBezTo>
                  <a:pt x="-29" y="102523"/>
                  <a:pt x="-29" y="101691"/>
                  <a:pt x="87" y="100652"/>
                </a:cubicBezTo>
                <a:close/>
              </a:path>
            </a:pathLst>
          </a:custGeom>
          <a:solidFill>
            <a:srgbClr val="808080"/>
          </a:solidFill>
          <a:ln w="87" cap="flat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1" name="フリーフォーム: 図形 200">
            <a:extLst>
              <a:ext uri="{FF2B5EF4-FFF2-40B4-BE49-F238E27FC236}">
                <a16:creationId xmlns:a16="http://schemas.microsoft.com/office/drawing/2014/main" id="{A79C38AD-EDC8-B8C9-2527-F14FB2096DFA}"/>
              </a:ext>
            </a:extLst>
          </p:cNvPr>
          <p:cNvSpPr/>
          <p:nvPr/>
        </p:nvSpPr>
        <p:spPr>
          <a:xfrm>
            <a:off x="6656757" y="2465967"/>
            <a:ext cx="2262" cy="17829"/>
          </a:xfrm>
          <a:custGeom>
            <a:avLst/>
            <a:gdLst>
              <a:gd name="connsiteX0" fmla="*/ 23 w 2262"/>
              <a:gd name="connsiteY0" fmla="*/ 17644 h 17829"/>
              <a:gd name="connsiteX1" fmla="*/ 300 w 2262"/>
              <a:gd name="connsiteY1" fmla="*/ 13534 h 17829"/>
              <a:gd name="connsiteX2" fmla="*/ 947 w 2262"/>
              <a:gd name="connsiteY2" fmla="*/ 4737 h 17829"/>
              <a:gd name="connsiteX3" fmla="*/ 1316 w 2262"/>
              <a:gd name="connsiteY3" fmla="*/ 3 h 17829"/>
              <a:gd name="connsiteX4" fmla="*/ 1201 w 2262"/>
              <a:gd name="connsiteY4" fmla="*/ 1943 h 17829"/>
              <a:gd name="connsiteX5" fmla="*/ 739 w 2262"/>
              <a:gd name="connsiteY5" fmla="*/ 10232 h 17829"/>
              <a:gd name="connsiteX6" fmla="*/ 808 w 2262"/>
              <a:gd name="connsiteY6" fmla="*/ 10971 h 17829"/>
              <a:gd name="connsiteX7" fmla="*/ 1108 w 2262"/>
              <a:gd name="connsiteY7" fmla="*/ 10509 h 17829"/>
              <a:gd name="connsiteX8" fmla="*/ 1362 w 2262"/>
              <a:gd name="connsiteY8" fmla="*/ 10071 h 17829"/>
              <a:gd name="connsiteX9" fmla="*/ 1247 w 2262"/>
              <a:gd name="connsiteY9" fmla="*/ 10486 h 17829"/>
              <a:gd name="connsiteX10" fmla="*/ 970 w 2262"/>
              <a:gd name="connsiteY10" fmla="*/ 12334 h 17829"/>
              <a:gd name="connsiteX11" fmla="*/ 2055 w 2262"/>
              <a:gd name="connsiteY11" fmla="*/ 15936 h 17829"/>
              <a:gd name="connsiteX12" fmla="*/ 2263 w 2262"/>
              <a:gd name="connsiteY12" fmla="*/ 16259 h 17829"/>
              <a:gd name="connsiteX13" fmla="*/ 1247 w 2262"/>
              <a:gd name="connsiteY13" fmla="*/ 16975 h 17829"/>
              <a:gd name="connsiteX14" fmla="*/ 116 w 2262"/>
              <a:gd name="connsiteY14" fmla="*/ 17760 h 17829"/>
              <a:gd name="connsiteX15" fmla="*/ 0 w 2262"/>
              <a:gd name="connsiteY15" fmla="*/ 17829 h 1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62" h="17829">
                <a:moveTo>
                  <a:pt x="23" y="17644"/>
                </a:moveTo>
                <a:cubicBezTo>
                  <a:pt x="23" y="17552"/>
                  <a:pt x="162" y="15705"/>
                  <a:pt x="300" y="13534"/>
                </a:cubicBezTo>
                <a:cubicBezTo>
                  <a:pt x="462" y="11387"/>
                  <a:pt x="762" y="7438"/>
                  <a:pt x="947" y="4737"/>
                </a:cubicBezTo>
                <a:cubicBezTo>
                  <a:pt x="1132" y="2035"/>
                  <a:pt x="1316" y="-89"/>
                  <a:pt x="1316" y="3"/>
                </a:cubicBezTo>
                <a:cubicBezTo>
                  <a:pt x="1316" y="95"/>
                  <a:pt x="1270" y="973"/>
                  <a:pt x="1201" y="1943"/>
                </a:cubicBezTo>
                <a:cubicBezTo>
                  <a:pt x="831" y="7184"/>
                  <a:pt x="716" y="9262"/>
                  <a:pt x="739" y="10232"/>
                </a:cubicBezTo>
                <a:cubicBezTo>
                  <a:pt x="762" y="10809"/>
                  <a:pt x="762" y="10971"/>
                  <a:pt x="808" y="10971"/>
                </a:cubicBezTo>
                <a:cubicBezTo>
                  <a:pt x="854" y="10971"/>
                  <a:pt x="970" y="10786"/>
                  <a:pt x="1108" y="10509"/>
                </a:cubicBezTo>
                <a:cubicBezTo>
                  <a:pt x="1247" y="10255"/>
                  <a:pt x="1362" y="10071"/>
                  <a:pt x="1362" y="10071"/>
                </a:cubicBezTo>
                <a:cubicBezTo>
                  <a:pt x="1362" y="10094"/>
                  <a:pt x="1316" y="10278"/>
                  <a:pt x="1247" y="10486"/>
                </a:cubicBezTo>
                <a:cubicBezTo>
                  <a:pt x="1039" y="11110"/>
                  <a:pt x="970" y="11641"/>
                  <a:pt x="970" y="12334"/>
                </a:cubicBezTo>
                <a:cubicBezTo>
                  <a:pt x="970" y="13673"/>
                  <a:pt x="1293" y="14781"/>
                  <a:pt x="2055" y="15936"/>
                </a:cubicBezTo>
                <a:lnTo>
                  <a:pt x="2263" y="16259"/>
                </a:lnTo>
                <a:lnTo>
                  <a:pt x="1247" y="16975"/>
                </a:lnTo>
                <a:cubicBezTo>
                  <a:pt x="670" y="17367"/>
                  <a:pt x="162" y="17714"/>
                  <a:pt x="116" y="17760"/>
                </a:cubicBezTo>
                <a:lnTo>
                  <a:pt x="0" y="17829"/>
                </a:lnTo>
                <a:close/>
              </a:path>
            </a:pathLst>
          </a:custGeom>
          <a:solidFill>
            <a:srgbClr val="808080"/>
          </a:solidFill>
          <a:ln w="11" cap="flat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2" name="フリーフォーム: 図形 201">
            <a:extLst>
              <a:ext uri="{FF2B5EF4-FFF2-40B4-BE49-F238E27FC236}">
                <a16:creationId xmlns:a16="http://schemas.microsoft.com/office/drawing/2014/main" id="{D527DF2D-BE96-E373-F3EC-B82D71E6F1CF}"/>
              </a:ext>
            </a:extLst>
          </p:cNvPr>
          <p:cNvSpPr/>
          <p:nvPr/>
        </p:nvSpPr>
        <p:spPr>
          <a:xfrm>
            <a:off x="6464812" y="2476984"/>
            <a:ext cx="203512" cy="195510"/>
          </a:xfrm>
          <a:custGeom>
            <a:avLst/>
            <a:gdLst>
              <a:gd name="connsiteX0" fmla="*/ 203513 w 203512"/>
              <a:gd name="connsiteY0" fmla="*/ 0 h 195510"/>
              <a:gd name="connsiteX1" fmla="*/ 55323 w 203512"/>
              <a:gd name="connsiteY1" fmla="*/ 116401 h 195510"/>
              <a:gd name="connsiteX2" fmla="*/ 17664 w 203512"/>
              <a:gd name="connsiteY2" fmla="*/ 183711 h 195510"/>
              <a:gd name="connsiteX3" fmla="*/ 0 w 203512"/>
              <a:gd name="connsiteY3" fmla="*/ 195511 h 195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512" h="195510">
                <a:moveTo>
                  <a:pt x="203513" y="0"/>
                </a:moveTo>
                <a:cubicBezTo>
                  <a:pt x="144749" y="41933"/>
                  <a:pt x="85963" y="83866"/>
                  <a:pt x="55323" y="116401"/>
                </a:cubicBezTo>
                <a:cubicBezTo>
                  <a:pt x="24683" y="148936"/>
                  <a:pt x="22189" y="172096"/>
                  <a:pt x="17664" y="183711"/>
                </a:cubicBezTo>
                <a:cubicBezTo>
                  <a:pt x="13115" y="195326"/>
                  <a:pt x="6558" y="195418"/>
                  <a:pt x="0" y="195511"/>
                </a:cubicBezTo>
              </a:path>
            </a:pathLst>
          </a:custGeom>
          <a:noFill/>
          <a:ln w="4225" cap="flat">
            <a:solidFill>
              <a:srgbClr val="FF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3" name="フリーフォーム: 図形 202">
            <a:extLst>
              <a:ext uri="{FF2B5EF4-FFF2-40B4-BE49-F238E27FC236}">
                <a16:creationId xmlns:a16="http://schemas.microsoft.com/office/drawing/2014/main" id="{778C946E-5802-C481-ED90-EF4E31B7DC65}"/>
              </a:ext>
            </a:extLst>
          </p:cNvPr>
          <p:cNvSpPr/>
          <p:nvPr/>
        </p:nvSpPr>
        <p:spPr>
          <a:xfrm>
            <a:off x="6634821" y="2426877"/>
            <a:ext cx="25052" cy="106079"/>
          </a:xfrm>
          <a:custGeom>
            <a:avLst/>
            <a:gdLst>
              <a:gd name="connsiteX0" fmla="*/ 25053 w 25052"/>
              <a:gd name="connsiteY0" fmla="*/ 0 h 106079"/>
              <a:gd name="connsiteX1" fmla="*/ 9513 w 25052"/>
              <a:gd name="connsiteY1" fmla="*/ 600 h 106079"/>
              <a:gd name="connsiteX2" fmla="*/ 0 w 25052"/>
              <a:gd name="connsiteY2" fmla="*/ 106080 h 106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052" h="106079">
                <a:moveTo>
                  <a:pt x="25053" y="0"/>
                </a:moveTo>
                <a:lnTo>
                  <a:pt x="9513" y="600"/>
                </a:lnTo>
                <a:lnTo>
                  <a:pt x="0" y="106080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4" name="フリーフォーム: 図形 203">
            <a:extLst>
              <a:ext uri="{FF2B5EF4-FFF2-40B4-BE49-F238E27FC236}">
                <a16:creationId xmlns:a16="http://schemas.microsoft.com/office/drawing/2014/main" id="{8F0B1FA6-12A0-E005-BBCC-179E289259AB}"/>
              </a:ext>
            </a:extLst>
          </p:cNvPr>
          <p:cNvSpPr/>
          <p:nvPr/>
        </p:nvSpPr>
        <p:spPr>
          <a:xfrm>
            <a:off x="6639370" y="2428064"/>
            <a:ext cx="19141" cy="67716"/>
          </a:xfrm>
          <a:custGeom>
            <a:avLst/>
            <a:gdLst>
              <a:gd name="connsiteX0" fmla="*/ 69 w 19141"/>
              <a:gd name="connsiteY0" fmla="*/ 66862 h 67716"/>
              <a:gd name="connsiteX1" fmla="*/ 3094 w 19141"/>
              <a:gd name="connsiteY1" fmla="*/ 33265 h 67716"/>
              <a:gd name="connsiteX2" fmla="*/ 6257 w 19141"/>
              <a:gd name="connsiteY2" fmla="*/ 383 h 67716"/>
              <a:gd name="connsiteX3" fmla="*/ 10737 w 19141"/>
              <a:gd name="connsiteY3" fmla="*/ 176 h 67716"/>
              <a:gd name="connsiteX4" fmla="*/ 15539 w 19141"/>
              <a:gd name="connsiteY4" fmla="*/ 14 h 67716"/>
              <a:gd name="connsiteX5" fmla="*/ 17594 w 19141"/>
              <a:gd name="connsiteY5" fmla="*/ 199 h 67716"/>
              <a:gd name="connsiteX6" fmla="*/ 19141 w 19141"/>
              <a:gd name="connsiteY6" fmla="*/ 476 h 67716"/>
              <a:gd name="connsiteX7" fmla="*/ 19049 w 19141"/>
              <a:gd name="connsiteY7" fmla="*/ 1238 h 67716"/>
              <a:gd name="connsiteX8" fmla="*/ 17017 w 19141"/>
              <a:gd name="connsiteY8" fmla="*/ 29086 h 67716"/>
              <a:gd name="connsiteX9" fmla="*/ 14962 w 19141"/>
              <a:gd name="connsiteY9" fmla="*/ 56818 h 67716"/>
              <a:gd name="connsiteX10" fmla="*/ 8058 w 19141"/>
              <a:gd name="connsiteY10" fmla="*/ 62152 h 67716"/>
              <a:gd name="connsiteX11" fmla="*/ 623 w 19141"/>
              <a:gd name="connsiteY11" fmla="*/ 67301 h 67716"/>
              <a:gd name="connsiteX12" fmla="*/ 0 w 19141"/>
              <a:gd name="connsiteY12" fmla="*/ 67717 h 67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41" h="67716">
                <a:moveTo>
                  <a:pt x="69" y="66862"/>
                </a:moveTo>
                <a:cubicBezTo>
                  <a:pt x="115" y="66400"/>
                  <a:pt x="1478" y="51276"/>
                  <a:pt x="3094" y="33265"/>
                </a:cubicBezTo>
                <a:cubicBezTo>
                  <a:pt x="4802" y="14377"/>
                  <a:pt x="6142" y="476"/>
                  <a:pt x="6257" y="383"/>
                </a:cubicBezTo>
                <a:cubicBezTo>
                  <a:pt x="6373" y="291"/>
                  <a:pt x="8197" y="199"/>
                  <a:pt x="10737" y="176"/>
                </a:cubicBezTo>
                <a:cubicBezTo>
                  <a:pt x="13092" y="153"/>
                  <a:pt x="15262" y="60"/>
                  <a:pt x="15539" y="14"/>
                </a:cubicBezTo>
                <a:cubicBezTo>
                  <a:pt x="15839" y="-32"/>
                  <a:pt x="16717" y="37"/>
                  <a:pt x="17594" y="199"/>
                </a:cubicBezTo>
                <a:lnTo>
                  <a:pt x="19141" y="476"/>
                </a:lnTo>
                <a:lnTo>
                  <a:pt x="19049" y="1238"/>
                </a:lnTo>
                <a:cubicBezTo>
                  <a:pt x="19003" y="1630"/>
                  <a:pt x="18079" y="14169"/>
                  <a:pt x="17017" y="29086"/>
                </a:cubicBezTo>
                <a:cubicBezTo>
                  <a:pt x="15932" y="44002"/>
                  <a:pt x="15008" y="56471"/>
                  <a:pt x="14962" y="56818"/>
                </a:cubicBezTo>
                <a:cubicBezTo>
                  <a:pt x="14870" y="57441"/>
                  <a:pt x="14639" y="57603"/>
                  <a:pt x="8058" y="62152"/>
                </a:cubicBezTo>
                <a:cubicBezTo>
                  <a:pt x="4318" y="64738"/>
                  <a:pt x="970" y="67070"/>
                  <a:pt x="623" y="67301"/>
                </a:cubicBezTo>
                <a:lnTo>
                  <a:pt x="0" y="67717"/>
                </a:lnTo>
                <a:close/>
              </a:path>
            </a:pathLst>
          </a:custGeom>
          <a:solidFill>
            <a:srgbClr val="FFFFFF"/>
          </a:solidFill>
          <a:ln w="44" cap="flat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5" name="フリーフォーム: 図形 204">
            <a:extLst>
              <a:ext uri="{FF2B5EF4-FFF2-40B4-BE49-F238E27FC236}">
                <a16:creationId xmlns:a16="http://schemas.microsoft.com/office/drawing/2014/main" id="{661E8AB8-DE9B-397B-362B-5357A491E226}"/>
              </a:ext>
            </a:extLst>
          </p:cNvPr>
          <p:cNvSpPr/>
          <p:nvPr/>
        </p:nvSpPr>
        <p:spPr>
          <a:xfrm>
            <a:off x="6635999" y="2488400"/>
            <a:ext cx="18011" cy="44278"/>
          </a:xfrm>
          <a:custGeom>
            <a:avLst/>
            <a:gdLst>
              <a:gd name="connsiteX0" fmla="*/ 1108 w 18011"/>
              <a:gd name="connsiteY0" fmla="*/ 44211 h 44278"/>
              <a:gd name="connsiteX1" fmla="*/ 0 w 18011"/>
              <a:gd name="connsiteY1" fmla="*/ 44165 h 44278"/>
              <a:gd name="connsiteX2" fmla="*/ 93 w 18011"/>
              <a:gd name="connsiteY2" fmla="*/ 43472 h 44278"/>
              <a:gd name="connsiteX3" fmla="*/ 1639 w 18011"/>
              <a:gd name="connsiteY3" fmla="*/ 26454 h 44278"/>
              <a:gd name="connsiteX4" fmla="*/ 3233 w 18011"/>
              <a:gd name="connsiteY4" fmla="*/ 9967 h 44278"/>
              <a:gd name="connsiteX5" fmla="*/ 10668 w 18011"/>
              <a:gd name="connsiteY5" fmla="*/ 4771 h 44278"/>
              <a:gd name="connsiteX6" fmla="*/ 18010 w 18011"/>
              <a:gd name="connsiteY6" fmla="*/ 38 h 44278"/>
              <a:gd name="connsiteX7" fmla="*/ 14847 w 18011"/>
              <a:gd name="connsiteY7" fmla="*/ 43541 h 44278"/>
              <a:gd name="connsiteX8" fmla="*/ 14362 w 18011"/>
              <a:gd name="connsiteY8" fmla="*/ 43356 h 44278"/>
              <a:gd name="connsiteX9" fmla="*/ 14362 w 18011"/>
              <a:gd name="connsiteY9" fmla="*/ 42987 h 44278"/>
              <a:gd name="connsiteX10" fmla="*/ 13415 w 18011"/>
              <a:gd name="connsiteY10" fmla="*/ 43356 h 44278"/>
              <a:gd name="connsiteX11" fmla="*/ 12238 w 18011"/>
              <a:gd name="connsiteY11" fmla="*/ 43726 h 44278"/>
              <a:gd name="connsiteX12" fmla="*/ 10922 w 18011"/>
              <a:gd name="connsiteY12" fmla="*/ 44141 h 44278"/>
              <a:gd name="connsiteX13" fmla="*/ 1108 w 18011"/>
              <a:gd name="connsiteY13" fmla="*/ 44188 h 44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8011" h="44278">
                <a:moveTo>
                  <a:pt x="1108" y="44211"/>
                </a:moveTo>
                <a:lnTo>
                  <a:pt x="0" y="44165"/>
                </a:lnTo>
                <a:lnTo>
                  <a:pt x="93" y="43472"/>
                </a:lnTo>
                <a:cubicBezTo>
                  <a:pt x="139" y="43079"/>
                  <a:pt x="854" y="35436"/>
                  <a:pt x="1639" y="26454"/>
                </a:cubicBezTo>
                <a:cubicBezTo>
                  <a:pt x="2448" y="17495"/>
                  <a:pt x="3163" y="10059"/>
                  <a:pt x="3233" y="9967"/>
                </a:cubicBezTo>
                <a:cubicBezTo>
                  <a:pt x="3302" y="9874"/>
                  <a:pt x="6673" y="7542"/>
                  <a:pt x="10668" y="4771"/>
                </a:cubicBezTo>
                <a:cubicBezTo>
                  <a:pt x="16463" y="753"/>
                  <a:pt x="17964" y="-216"/>
                  <a:pt x="18010" y="38"/>
                </a:cubicBezTo>
                <a:cubicBezTo>
                  <a:pt x="18079" y="407"/>
                  <a:pt x="14962" y="43287"/>
                  <a:pt x="14847" y="43541"/>
                </a:cubicBezTo>
                <a:cubicBezTo>
                  <a:pt x="14685" y="43864"/>
                  <a:pt x="14362" y="43749"/>
                  <a:pt x="14362" y="43356"/>
                </a:cubicBezTo>
                <a:lnTo>
                  <a:pt x="14362" y="42987"/>
                </a:lnTo>
                <a:lnTo>
                  <a:pt x="13415" y="43356"/>
                </a:lnTo>
                <a:cubicBezTo>
                  <a:pt x="12884" y="43564"/>
                  <a:pt x="12353" y="43726"/>
                  <a:pt x="12238" y="43726"/>
                </a:cubicBezTo>
                <a:cubicBezTo>
                  <a:pt x="12030" y="43726"/>
                  <a:pt x="11799" y="43795"/>
                  <a:pt x="10922" y="44141"/>
                </a:cubicBezTo>
                <a:cubicBezTo>
                  <a:pt x="10529" y="44303"/>
                  <a:pt x="4364" y="44326"/>
                  <a:pt x="1108" y="44188"/>
                </a:cubicBezTo>
                <a:close/>
              </a:path>
            </a:pathLst>
          </a:custGeom>
          <a:solidFill>
            <a:srgbClr val="FFFFFF"/>
          </a:solidFill>
          <a:ln w="44" cap="flat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6" name="フリーフォーム: 図形 205">
            <a:extLst>
              <a:ext uri="{FF2B5EF4-FFF2-40B4-BE49-F238E27FC236}">
                <a16:creationId xmlns:a16="http://schemas.microsoft.com/office/drawing/2014/main" id="{6E0C71D4-0818-CB35-4099-07D4FA4A617A}"/>
              </a:ext>
            </a:extLst>
          </p:cNvPr>
          <p:cNvSpPr/>
          <p:nvPr/>
        </p:nvSpPr>
        <p:spPr>
          <a:xfrm>
            <a:off x="6572294" y="2363123"/>
            <a:ext cx="110992" cy="96081"/>
          </a:xfrm>
          <a:custGeom>
            <a:avLst/>
            <a:gdLst>
              <a:gd name="connsiteX0" fmla="*/ 0 w 110992"/>
              <a:gd name="connsiteY0" fmla="*/ 0 h 96081"/>
              <a:gd name="connsiteX1" fmla="*/ 110992 w 110992"/>
              <a:gd name="connsiteY1" fmla="*/ 96081 h 96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0992" h="96081">
                <a:moveTo>
                  <a:pt x="0" y="0"/>
                </a:moveTo>
                <a:cubicBezTo>
                  <a:pt x="110992" y="96081"/>
                  <a:pt x="110992" y="96081"/>
                  <a:pt x="110992" y="96081"/>
                </a:cubicBez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7" name="フリーフォーム: 図形 206">
            <a:extLst>
              <a:ext uri="{FF2B5EF4-FFF2-40B4-BE49-F238E27FC236}">
                <a16:creationId xmlns:a16="http://schemas.microsoft.com/office/drawing/2014/main" id="{A7D6E363-8349-FCDA-05EB-1F7B5EA4B0E0}"/>
              </a:ext>
            </a:extLst>
          </p:cNvPr>
          <p:cNvSpPr/>
          <p:nvPr/>
        </p:nvSpPr>
        <p:spPr>
          <a:xfrm>
            <a:off x="6545256" y="2447751"/>
            <a:ext cx="101017" cy="15193"/>
          </a:xfrm>
          <a:custGeom>
            <a:avLst/>
            <a:gdLst>
              <a:gd name="connsiteX0" fmla="*/ 0 w 101017"/>
              <a:gd name="connsiteY0" fmla="*/ 0 h 15193"/>
              <a:gd name="connsiteX1" fmla="*/ 101018 w 101017"/>
              <a:gd name="connsiteY1" fmla="*/ 15194 h 15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017" h="15193">
                <a:moveTo>
                  <a:pt x="0" y="0"/>
                </a:moveTo>
                <a:lnTo>
                  <a:pt x="101018" y="15194"/>
                </a:lnTo>
              </a:path>
            </a:pathLst>
          </a:custGeom>
          <a:noFill/>
          <a:ln w="1924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8" name="フリーフォーム: 図形 207">
            <a:extLst>
              <a:ext uri="{FF2B5EF4-FFF2-40B4-BE49-F238E27FC236}">
                <a16:creationId xmlns:a16="http://schemas.microsoft.com/office/drawing/2014/main" id="{42AC9680-A222-6D7A-D5D4-50191DFB5DE6}"/>
              </a:ext>
            </a:extLst>
          </p:cNvPr>
          <p:cNvSpPr/>
          <p:nvPr/>
        </p:nvSpPr>
        <p:spPr>
          <a:xfrm>
            <a:off x="6758790" y="2418953"/>
            <a:ext cx="213597" cy="110424"/>
          </a:xfrm>
          <a:custGeom>
            <a:avLst/>
            <a:gdLst>
              <a:gd name="connsiteX0" fmla="*/ 854 w 213597"/>
              <a:gd name="connsiteY0" fmla="*/ 80106 h 110424"/>
              <a:gd name="connsiteX1" fmla="*/ 5449 w 213597"/>
              <a:gd name="connsiteY1" fmla="*/ 5869 h 110424"/>
              <a:gd name="connsiteX2" fmla="*/ 104273 w 213597"/>
              <a:gd name="connsiteY2" fmla="*/ 2567 h 110424"/>
              <a:gd name="connsiteX3" fmla="*/ 201758 w 213597"/>
              <a:gd name="connsiteY3" fmla="*/ 96 h 110424"/>
              <a:gd name="connsiteX4" fmla="*/ 213580 w 213597"/>
              <a:gd name="connsiteY4" fmla="*/ 103012 h 110424"/>
              <a:gd name="connsiteX5" fmla="*/ 117481 w 213597"/>
              <a:gd name="connsiteY5" fmla="*/ 106314 h 110424"/>
              <a:gd name="connsiteX6" fmla="*/ 10875 w 213597"/>
              <a:gd name="connsiteY6" fmla="*/ 109870 h 110424"/>
              <a:gd name="connsiteX7" fmla="*/ 0 w 213597"/>
              <a:gd name="connsiteY7" fmla="*/ 110424 h 11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3597" h="110424">
                <a:moveTo>
                  <a:pt x="854" y="80106"/>
                </a:moveTo>
                <a:cubicBezTo>
                  <a:pt x="2655" y="16490"/>
                  <a:pt x="3302" y="5892"/>
                  <a:pt x="5449" y="5869"/>
                </a:cubicBezTo>
                <a:cubicBezTo>
                  <a:pt x="6511" y="5869"/>
                  <a:pt x="50982" y="4368"/>
                  <a:pt x="104273" y="2567"/>
                </a:cubicBezTo>
                <a:cubicBezTo>
                  <a:pt x="157564" y="766"/>
                  <a:pt x="201435" y="-343"/>
                  <a:pt x="201758" y="96"/>
                </a:cubicBezTo>
                <a:cubicBezTo>
                  <a:pt x="202474" y="1112"/>
                  <a:pt x="214111" y="102550"/>
                  <a:pt x="213580" y="103012"/>
                </a:cubicBezTo>
                <a:cubicBezTo>
                  <a:pt x="213372" y="103197"/>
                  <a:pt x="170125" y="104675"/>
                  <a:pt x="117481" y="106314"/>
                </a:cubicBezTo>
                <a:cubicBezTo>
                  <a:pt x="64836" y="107977"/>
                  <a:pt x="16855" y="109570"/>
                  <a:pt x="10875" y="109870"/>
                </a:cubicBezTo>
                <a:lnTo>
                  <a:pt x="0" y="110424"/>
                </a:lnTo>
                <a:close/>
              </a:path>
            </a:pathLst>
          </a:custGeom>
          <a:solidFill>
            <a:srgbClr val="808080"/>
          </a:solidFill>
          <a:ln w="680" cap="flat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9" name="フリーフォーム: 図形 208">
            <a:extLst>
              <a:ext uri="{FF2B5EF4-FFF2-40B4-BE49-F238E27FC236}">
                <a16:creationId xmlns:a16="http://schemas.microsoft.com/office/drawing/2014/main" id="{68E910E4-C520-DDC0-8AC6-D3E57EF701D6}"/>
              </a:ext>
            </a:extLst>
          </p:cNvPr>
          <p:cNvSpPr/>
          <p:nvPr/>
        </p:nvSpPr>
        <p:spPr>
          <a:xfrm>
            <a:off x="6963942" y="2411221"/>
            <a:ext cx="210613" cy="111054"/>
          </a:xfrm>
          <a:custGeom>
            <a:avLst/>
            <a:gdLst>
              <a:gd name="connsiteX0" fmla="*/ 12007 w 210613"/>
              <a:gd name="connsiteY0" fmla="*/ 111021 h 111054"/>
              <a:gd name="connsiteX1" fmla="*/ 1 w 210613"/>
              <a:gd name="connsiteY1" fmla="*/ 6881 h 111054"/>
              <a:gd name="connsiteX2" fmla="*/ 122515 w 210613"/>
              <a:gd name="connsiteY2" fmla="*/ 2794 h 111054"/>
              <a:gd name="connsiteX3" fmla="*/ 195432 w 210613"/>
              <a:gd name="connsiteY3" fmla="*/ 370 h 111054"/>
              <a:gd name="connsiteX4" fmla="*/ 202775 w 210613"/>
              <a:gd name="connsiteY4" fmla="*/ 0 h 111054"/>
              <a:gd name="connsiteX5" fmla="*/ 197256 w 210613"/>
              <a:gd name="connsiteY5" fmla="*/ 7135 h 111054"/>
              <a:gd name="connsiteX6" fmla="*/ 191738 w 210613"/>
              <a:gd name="connsiteY6" fmla="*/ 14247 h 111054"/>
              <a:gd name="connsiteX7" fmla="*/ 201412 w 210613"/>
              <a:gd name="connsiteY7" fmla="*/ 58397 h 111054"/>
              <a:gd name="connsiteX8" fmla="*/ 210602 w 210613"/>
              <a:gd name="connsiteY8" fmla="*/ 102939 h 111054"/>
              <a:gd name="connsiteX9" fmla="*/ 63036 w 210613"/>
              <a:gd name="connsiteY9" fmla="*/ 109312 h 111054"/>
              <a:gd name="connsiteX10" fmla="*/ 19373 w 210613"/>
              <a:gd name="connsiteY10" fmla="*/ 110860 h 111054"/>
              <a:gd name="connsiteX11" fmla="*/ 12007 w 210613"/>
              <a:gd name="connsiteY11" fmla="*/ 110998 h 111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0613" h="111054">
                <a:moveTo>
                  <a:pt x="12007" y="111021"/>
                </a:moveTo>
                <a:cubicBezTo>
                  <a:pt x="11846" y="110490"/>
                  <a:pt x="-92" y="6973"/>
                  <a:pt x="1" y="6881"/>
                </a:cubicBezTo>
                <a:cubicBezTo>
                  <a:pt x="162" y="6719"/>
                  <a:pt x="51652" y="4988"/>
                  <a:pt x="122515" y="2794"/>
                </a:cubicBezTo>
                <a:cubicBezTo>
                  <a:pt x="158581" y="1663"/>
                  <a:pt x="191415" y="577"/>
                  <a:pt x="195432" y="370"/>
                </a:cubicBezTo>
                <a:lnTo>
                  <a:pt x="202775" y="0"/>
                </a:lnTo>
                <a:lnTo>
                  <a:pt x="197256" y="7135"/>
                </a:lnTo>
                <a:lnTo>
                  <a:pt x="191738" y="14247"/>
                </a:lnTo>
                <a:lnTo>
                  <a:pt x="201412" y="58397"/>
                </a:lnTo>
                <a:cubicBezTo>
                  <a:pt x="206723" y="82689"/>
                  <a:pt x="210856" y="102732"/>
                  <a:pt x="210602" y="102939"/>
                </a:cubicBezTo>
                <a:cubicBezTo>
                  <a:pt x="210025" y="103447"/>
                  <a:pt x="112425" y="107673"/>
                  <a:pt x="63036" y="109312"/>
                </a:cubicBezTo>
                <a:cubicBezTo>
                  <a:pt x="43040" y="109982"/>
                  <a:pt x="23390" y="110675"/>
                  <a:pt x="19373" y="110860"/>
                </a:cubicBezTo>
                <a:cubicBezTo>
                  <a:pt x="15355" y="111044"/>
                  <a:pt x="12030" y="111114"/>
                  <a:pt x="12007" y="110998"/>
                </a:cubicBezTo>
                <a:close/>
              </a:path>
            </a:pathLst>
          </a:custGeom>
          <a:solidFill>
            <a:srgbClr val="B3B3B3"/>
          </a:solidFill>
          <a:ln w="481" cap="flat">
            <a:solidFill>
              <a:srgbClr val="B3B3B3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0" name="フリーフォーム: 図形 209">
            <a:extLst>
              <a:ext uri="{FF2B5EF4-FFF2-40B4-BE49-F238E27FC236}">
                <a16:creationId xmlns:a16="http://schemas.microsoft.com/office/drawing/2014/main" id="{982812A6-0D7A-1ED6-4D7B-F06CA161863E}"/>
              </a:ext>
            </a:extLst>
          </p:cNvPr>
          <p:cNvSpPr/>
          <p:nvPr/>
        </p:nvSpPr>
        <p:spPr>
          <a:xfrm>
            <a:off x="7141872" y="2491316"/>
            <a:ext cx="100255" cy="24900"/>
          </a:xfrm>
          <a:custGeom>
            <a:avLst/>
            <a:gdLst>
              <a:gd name="connsiteX0" fmla="*/ 0 w 100255"/>
              <a:gd name="connsiteY0" fmla="*/ 24877 h 24900"/>
              <a:gd name="connsiteX1" fmla="*/ 46 w 100255"/>
              <a:gd name="connsiteY1" fmla="*/ 24831 h 24900"/>
              <a:gd name="connsiteX2" fmla="*/ 19672 w 100255"/>
              <a:gd name="connsiteY2" fmla="*/ 23907 h 24900"/>
              <a:gd name="connsiteX3" fmla="*/ 32649 w 100255"/>
              <a:gd name="connsiteY3" fmla="*/ 23099 h 24900"/>
              <a:gd name="connsiteX4" fmla="*/ 32926 w 100255"/>
              <a:gd name="connsiteY4" fmla="*/ 22383 h 24900"/>
              <a:gd name="connsiteX5" fmla="*/ 30917 w 100255"/>
              <a:gd name="connsiteY5" fmla="*/ 11946 h 24900"/>
              <a:gd name="connsiteX6" fmla="*/ 28446 w 100255"/>
              <a:gd name="connsiteY6" fmla="*/ 101 h 24900"/>
              <a:gd name="connsiteX7" fmla="*/ 28539 w 100255"/>
              <a:gd name="connsiteY7" fmla="*/ 8 h 24900"/>
              <a:gd name="connsiteX8" fmla="*/ 31148 w 100255"/>
              <a:gd name="connsiteY8" fmla="*/ 11369 h 24900"/>
              <a:gd name="connsiteX9" fmla="*/ 33665 w 100255"/>
              <a:gd name="connsiteY9" fmla="*/ 22730 h 24900"/>
              <a:gd name="connsiteX10" fmla="*/ 34219 w 100255"/>
              <a:gd name="connsiteY10" fmla="*/ 22176 h 24900"/>
              <a:gd name="connsiteX11" fmla="*/ 34773 w 100255"/>
              <a:gd name="connsiteY11" fmla="*/ 21622 h 24900"/>
              <a:gd name="connsiteX12" fmla="*/ 35327 w 100255"/>
              <a:gd name="connsiteY12" fmla="*/ 21598 h 24900"/>
              <a:gd name="connsiteX13" fmla="*/ 55646 w 100255"/>
              <a:gd name="connsiteY13" fmla="*/ 20882 h 24900"/>
              <a:gd name="connsiteX14" fmla="*/ 87718 w 100255"/>
              <a:gd name="connsiteY14" fmla="*/ 19728 h 24900"/>
              <a:gd name="connsiteX15" fmla="*/ 100140 w 100255"/>
              <a:gd name="connsiteY15" fmla="*/ 19289 h 24900"/>
              <a:gd name="connsiteX16" fmla="*/ 100256 w 100255"/>
              <a:gd name="connsiteY16" fmla="*/ 19982 h 24900"/>
              <a:gd name="connsiteX17" fmla="*/ 100232 w 100255"/>
              <a:gd name="connsiteY17" fmla="*/ 20652 h 24900"/>
              <a:gd name="connsiteX18" fmla="*/ 99655 w 100255"/>
              <a:gd name="connsiteY18" fmla="*/ 20675 h 24900"/>
              <a:gd name="connsiteX19" fmla="*/ 88457 w 100255"/>
              <a:gd name="connsiteY19" fmla="*/ 21160 h 24900"/>
              <a:gd name="connsiteX20" fmla="*/ 76496 w 100255"/>
              <a:gd name="connsiteY20" fmla="*/ 21668 h 24900"/>
              <a:gd name="connsiteX21" fmla="*/ 69616 w 100255"/>
              <a:gd name="connsiteY21" fmla="*/ 21945 h 24900"/>
              <a:gd name="connsiteX22" fmla="*/ 60426 w 100255"/>
              <a:gd name="connsiteY22" fmla="*/ 22337 h 24900"/>
              <a:gd name="connsiteX23" fmla="*/ 28654 w 100255"/>
              <a:gd name="connsiteY23" fmla="*/ 23700 h 24900"/>
              <a:gd name="connsiteX24" fmla="*/ 300 w 100255"/>
              <a:gd name="connsiteY24" fmla="*/ 24900 h 24900"/>
              <a:gd name="connsiteX25" fmla="*/ 23 w 100255"/>
              <a:gd name="connsiteY25" fmla="*/ 24877 h 2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00255" h="24900">
                <a:moveTo>
                  <a:pt x="0" y="24877"/>
                </a:moveTo>
                <a:cubicBezTo>
                  <a:pt x="0" y="24854"/>
                  <a:pt x="23" y="24831"/>
                  <a:pt x="46" y="24831"/>
                </a:cubicBezTo>
                <a:cubicBezTo>
                  <a:pt x="300" y="24831"/>
                  <a:pt x="15078" y="24138"/>
                  <a:pt x="19672" y="23907"/>
                </a:cubicBezTo>
                <a:cubicBezTo>
                  <a:pt x="28192" y="23469"/>
                  <a:pt x="32071" y="23238"/>
                  <a:pt x="32649" y="23099"/>
                </a:cubicBezTo>
                <a:cubicBezTo>
                  <a:pt x="32926" y="23030"/>
                  <a:pt x="32995" y="22892"/>
                  <a:pt x="32926" y="22383"/>
                </a:cubicBezTo>
                <a:cubicBezTo>
                  <a:pt x="32764" y="21137"/>
                  <a:pt x="31956" y="17026"/>
                  <a:pt x="30917" y="11946"/>
                </a:cubicBezTo>
                <a:cubicBezTo>
                  <a:pt x="30247" y="8690"/>
                  <a:pt x="28539" y="447"/>
                  <a:pt x="28446" y="101"/>
                </a:cubicBezTo>
                <a:cubicBezTo>
                  <a:pt x="28423" y="8"/>
                  <a:pt x="28446" y="-15"/>
                  <a:pt x="28539" y="8"/>
                </a:cubicBezTo>
                <a:cubicBezTo>
                  <a:pt x="28654" y="31"/>
                  <a:pt x="28747" y="447"/>
                  <a:pt x="31148" y="11369"/>
                </a:cubicBezTo>
                <a:cubicBezTo>
                  <a:pt x="32510" y="17604"/>
                  <a:pt x="33642" y="22707"/>
                  <a:pt x="33665" y="22730"/>
                </a:cubicBezTo>
                <a:cubicBezTo>
                  <a:pt x="33665" y="22730"/>
                  <a:pt x="33942" y="22499"/>
                  <a:pt x="34219" y="22176"/>
                </a:cubicBezTo>
                <a:lnTo>
                  <a:pt x="34773" y="21622"/>
                </a:lnTo>
                <a:lnTo>
                  <a:pt x="35327" y="21598"/>
                </a:lnTo>
                <a:cubicBezTo>
                  <a:pt x="35627" y="21575"/>
                  <a:pt x="44771" y="21252"/>
                  <a:pt x="55646" y="20882"/>
                </a:cubicBezTo>
                <a:cubicBezTo>
                  <a:pt x="66521" y="20490"/>
                  <a:pt x="80953" y="19982"/>
                  <a:pt x="87718" y="19728"/>
                </a:cubicBezTo>
                <a:cubicBezTo>
                  <a:pt x="94483" y="19497"/>
                  <a:pt x="100071" y="19289"/>
                  <a:pt x="100140" y="19289"/>
                </a:cubicBezTo>
                <a:cubicBezTo>
                  <a:pt x="100256" y="19289"/>
                  <a:pt x="100256" y="19312"/>
                  <a:pt x="100256" y="19982"/>
                </a:cubicBezTo>
                <a:lnTo>
                  <a:pt x="100232" y="20652"/>
                </a:lnTo>
                <a:lnTo>
                  <a:pt x="99655" y="20675"/>
                </a:lnTo>
                <a:cubicBezTo>
                  <a:pt x="99332" y="20698"/>
                  <a:pt x="94298" y="20906"/>
                  <a:pt x="88457" y="21160"/>
                </a:cubicBezTo>
                <a:cubicBezTo>
                  <a:pt x="82638" y="21391"/>
                  <a:pt x="77258" y="21622"/>
                  <a:pt x="76496" y="21668"/>
                </a:cubicBezTo>
                <a:cubicBezTo>
                  <a:pt x="75757" y="21691"/>
                  <a:pt x="72663" y="21829"/>
                  <a:pt x="69616" y="21945"/>
                </a:cubicBezTo>
                <a:cubicBezTo>
                  <a:pt x="66568" y="22083"/>
                  <a:pt x="62435" y="22268"/>
                  <a:pt x="60426" y="22337"/>
                </a:cubicBezTo>
                <a:cubicBezTo>
                  <a:pt x="58417" y="22430"/>
                  <a:pt x="44124" y="23030"/>
                  <a:pt x="28654" y="23700"/>
                </a:cubicBezTo>
                <a:cubicBezTo>
                  <a:pt x="13207" y="24346"/>
                  <a:pt x="439" y="24877"/>
                  <a:pt x="300" y="24900"/>
                </a:cubicBezTo>
                <a:cubicBezTo>
                  <a:pt x="138" y="24900"/>
                  <a:pt x="23" y="24900"/>
                  <a:pt x="23" y="24877"/>
                </a:cubicBezTo>
                <a:close/>
              </a:path>
            </a:pathLst>
          </a:custGeom>
          <a:solidFill>
            <a:srgbClr val="B3B3B3"/>
          </a:solidFill>
          <a:ln w="30" cap="flat">
            <a:solidFill>
              <a:srgbClr val="B3B3B3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1" name="フリーフォーム: 図形 210">
            <a:extLst>
              <a:ext uri="{FF2B5EF4-FFF2-40B4-BE49-F238E27FC236}">
                <a16:creationId xmlns:a16="http://schemas.microsoft.com/office/drawing/2014/main" id="{6EBE8101-07CB-0CCA-BD0F-070BD74CD038}"/>
              </a:ext>
            </a:extLst>
          </p:cNvPr>
          <p:cNvSpPr/>
          <p:nvPr/>
        </p:nvSpPr>
        <p:spPr>
          <a:xfrm>
            <a:off x="7242134" y="2510326"/>
            <a:ext cx="9160" cy="1663"/>
          </a:xfrm>
          <a:custGeom>
            <a:avLst/>
            <a:gdLst>
              <a:gd name="connsiteX0" fmla="*/ 17 w 9160"/>
              <a:gd name="connsiteY0" fmla="*/ 994 h 1663"/>
              <a:gd name="connsiteX1" fmla="*/ 17 w 9160"/>
              <a:gd name="connsiteY1" fmla="*/ 301 h 1663"/>
              <a:gd name="connsiteX2" fmla="*/ 8422 w 9160"/>
              <a:gd name="connsiteY2" fmla="*/ 1 h 1663"/>
              <a:gd name="connsiteX3" fmla="*/ 8653 w 9160"/>
              <a:gd name="connsiteY3" fmla="*/ 25 h 1663"/>
              <a:gd name="connsiteX4" fmla="*/ 8907 w 9160"/>
              <a:gd name="connsiteY4" fmla="*/ 648 h 1663"/>
              <a:gd name="connsiteX5" fmla="*/ 9161 w 9160"/>
              <a:gd name="connsiteY5" fmla="*/ 1271 h 1663"/>
              <a:gd name="connsiteX6" fmla="*/ 9022 w 9160"/>
              <a:gd name="connsiteY6" fmla="*/ 1271 h 1663"/>
              <a:gd name="connsiteX7" fmla="*/ 317 w 9160"/>
              <a:gd name="connsiteY7" fmla="*/ 1641 h 1663"/>
              <a:gd name="connsiteX8" fmla="*/ 40 w 9160"/>
              <a:gd name="connsiteY8" fmla="*/ 1664 h 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60" h="1663">
                <a:moveTo>
                  <a:pt x="17" y="994"/>
                </a:moveTo>
                <a:cubicBezTo>
                  <a:pt x="-6" y="625"/>
                  <a:pt x="-6" y="301"/>
                  <a:pt x="17" y="301"/>
                </a:cubicBezTo>
                <a:cubicBezTo>
                  <a:pt x="40" y="278"/>
                  <a:pt x="8168" y="-22"/>
                  <a:pt x="8422" y="1"/>
                </a:cubicBezTo>
                <a:lnTo>
                  <a:pt x="8653" y="25"/>
                </a:lnTo>
                <a:lnTo>
                  <a:pt x="8907" y="648"/>
                </a:lnTo>
                <a:lnTo>
                  <a:pt x="9161" y="1271"/>
                </a:lnTo>
                <a:lnTo>
                  <a:pt x="9022" y="1271"/>
                </a:lnTo>
                <a:cubicBezTo>
                  <a:pt x="8837" y="1271"/>
                  <a:pt x="664" y="1618"/>
                  <a:pt x="317" y="1641"/>
                </a:cubicBezTo>
                <a:lnTo>
                  <a:pt x="40" y="1664"/>
                </a:lnTo>
                <a:close/>
              </a:path>
            </a:pathLst>
          </a:custGeom>
          <a:solidFill>
            <a:srgbClr val="B3B3B3"/>
          </a:solidFill>
          <a:ln w="30" cap="flat">
            <a:solidFill>
              <a:srgbClr val="B3B3B3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2" name="フリーフォーム: 図形 211">
            <a:extLst>
              <a:ext uri="{FF2B5EF4-FFF2-40B4-BE49-F238E27FC236}">
                <a16:creationId xmlns:a16="http://schemas.microsoft.com/office/drawing/2014/main" id="{14248D1B-9116-F49D-DB63-DED55EF9ADBC}"/>
              </a:ext>
            </a:extLst>
          </p:cNvPr>
          <p:cNvSpPr/>
          <p:nvPr/>
        </p:nvSpPr>
        <p:spPr>
          <a:xfrm>
            <a:off x="6763501" y="2260080"/>
            <a:ext cx="21450" cy="532834"/>
          </a:xfrm>
          <a:custGeom>
            <a:avLst/>
            <a:gdLst>
              <a:gd name="connsiteX0" fmla="*/ 0 w 21450"/>
              <a:gd name="connsiteY0" fmla="*/ 532834 h 532834"/>
              <a:gd name="connsiteX1" fmla="*/ 21450 w 21450"/>
              <a:gd name="connsiteY1" fmla="*/ 0 h 532834"/>
              <a:gd name="connsiteX2" fmla="*/ 21450 w 21450"/>
              <a:gd name="connsiteY2" fmla="*/ 0 h 532834"/>
              <a:gd name="connsiteX3" fmla="*/ 21450 w 21450"/>
              <a:gd name="connsiteY3" fmla="*/ 0 h 532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450" h="532834">
                <a:moveTo>
                  <a:pt x="0" y="532834"/>
                </a:moveTo>
                <a:lnTo>
                  <a:pt x="21450" y="0"/>
                </a:lnTo>
                <a:lnTo>
                  <a:pt x="21450" y="0"/>
                </a:lnTo>
                <a:lnTo>
                  <a:pt x="21450" y="0"/>
                </a:lnTo>
              </a:path>
            </a:pathLst>
          </a:custGeom>
          <a:noFill/>
          <a:ln w="194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3" name="フリーフォーム: 図形 212">
            <a:extLst>
              <a:ext uri="{FF2B5EF4-FFF2-40B4-BE49-F238E27FC236}">
                <a16:creationId xmlns:a16="http://schemas.microsoft.com/office/drawing/2014/main" id="{54A7BBBD-34DB-7208-9EE3-3205CBB8C465}"/>
              </a:ext>
            </a:extLst>
          </p:cNvPr>
          <p:cNvSpPr/>
          <p:nvPr/>
        </p:nvSpPr>
        <p:spPr>
          <a:xfrm>
            <a:off x="6766941" y="2182455"/>
            <a:ext cx="35004" cy="142960"/>
          </a:xfrm>
          <a:custGeom>
            <a:avLst/>
            <a:gdLst>
              <a:gd name="connsiteX0" fmla="*/ 0 w 35004"/>
              <a:gd name="connsiteY0" fmla="*/ 0 h 142960"/>
              <a:gd name="connsiteX1" fmla="*/ 35004 w 35004"/>
              <a:gd name="connsiteY1" fmla="*/ 142960 h 14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5004" h="142960">
                <a:moveTo>
                  <a:pt x="0" y="0"/>
                </a:moveTo>
                <a:lnTo>
                  <a:pt x="35004" y="142960"/>
                </a:lnTo>
              </a:path>
            </a:pathLst>
          </a:custGeom>
          <a:noFill/>
          <a:ln w="1948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4" name="フリーフォーム: 図形 213">
            <a:extLst>
              <a:ext uri="{FF2B5EF4-FFF2-40B4-BE49-F238E27FC236}">
                <a16:creationId xmlns:a16="http://schemas.microsoft.com/office/drawing/2014/main" id="{CA59ACDC-6E87-E802-3394-B5A1DFF5B931}"/>
              </a:ext>
            </a:extLst>
          </p:cNvPr>
          <p:cNvSpPr/>
          <p:nvPr/>
        </p:nvSpPr>
        <p:spPr>
          <a:xfrm>
            <a:off x="6761653" y="2257766"/>
            <a:ext cx="21599" cy="164677"/>
          </a:xfrm>
          <a:custGeom>
            <a:avLst/>
            <a:gdLst>
              <a:gd name="connsiteX0" fmla="*/ 462 w 21599"/>
              <a:gd name="connsiteY0" fmla="*/ 151239 h 164677"/>
              <a:gd name="connsiteX1" fmla="*/ 2794 w 21599"/>
              <a:gd name="connsiteY1" fmla="*/ 69197 h 164677"/>
              <a:gd name="connsiteX2" fmla="*/ 4872 w 21599"/>
              <a:gd name="connsiteY2" fmla="*/ 425 h 164677"/>
              <a:gd name="connsiteX3" fmla="*/ 13184 w 21599"/>
              <a:gd name="connsiteY3" fmla="*/ 56 h 164677"/>
              <a:gd name="connsiteX4" fmla="*/ 21589 w 21599"/>
              <a:gd name="connsiteY4" fmla="*/ 958 h 164677"/>
              <a:gd name="connsiteX5" fmla="*/ 15263 w 21599"/>
              <a:gd name="connsiteY5" fmla="*/ 163662 h 164677"/>
              <a:gd name="connsiteX6" fmla="*/ 7551 w 21599"/>
              <a:gd name="connsiteY6" fmla="*/ 164262 h 164677"/>
              <a:gd name="connsiteX7" fmla="*/ 0 w 21599"/>
              <a:gd name="connsiteY7" fmla="*/ 164678 h 164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599" h="164677">
                <a:moveTo>
                  <a:pt x="462" y="151239"/>
                </a:moveTo>
                <a:cubicBezTo>
                  <a:pt x="716" y="143850"/>
                  <a:pt x="1778" y="106927"/>
                  <a:pt x="2794" y="69197"/>
                </a:cubicBezTo>
                <a:cubicBezTo>
                  <a:pt x="3833" y="31468"/>
                  <a:pt x="4757" y="520"/>
                  <a:pt x="4872" y="425"/>
                </a:cubicBezTo>
                <a:cubicBezTo>
                  <a:pt x="4987" y="330"/>
                  <a:pt x="8728" y="164"/>
                  <a:pt x="13184" y="56"/>
                </a:cubicBezTo>
                <a:cubicBezTo>
                  <a:pt x="19857" y="-106"/>
                  <a:pt x="21335" y="53"/>
                  <a:pt x="21589" y="958"/>
                </a:cubicBezTo>
                <a:cubicBezTo>
                  <a:pt x="21889" y="2025"/>
                  <a:pt x="15609" y="163315"/>
                  <a:pt x="15263" y="163662"/>
                </a:cubicBezTo>
                <a:cubicBezTo>
                  <a:pt x="15170" y="163754"/>
                  <a:pt x="11707" y="164031"/>
                  <a:pt x="7551" y="164262"/>
                </a:cubicBezTo>
                <a:lnTo>
                  <a:pt x="0" y="164678"/>
                </a:lnTo>
                <a:close/>
              </a:path>
            </a:pathLst>
          </a:custGeom>
          <a:solidFill>
            <a:srgbClr val="FFEEAA"/>
          </a:solidFill>
          <a:ln w="487" cap="flat">
            <a:solidFill>
              <a:srgbClr val="FFEEAA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5" name="フリーフォーム: 図形 214">
            <a:extLst>
              <a:ext uri="{FF2B5EF4-FFF2-40B4-BE49-F238E27FC236}">
                <a16:creationId xmlns:a16="http://schemas.microsoft.com/office/drawing/2014/main" id="{24BB8861-F229-7B12-B4D9-3B2D9CE05FDC}"/>
              </a:ext>
            </a:extLst>
          </p:cNvPr>
          <p:cNvSpPr/>
          <p:nvPr/>
        </p:nvSpPr>
        <p:spPr>
          <a:xfrm>
            <a:off x="6761284" y="2200171"/>
            <a:ext cx="21721" cy="222273"/>
          </a:xfrm>
          <a:custGeom>
            <a:avLst/>
            <a:gdLst>
              <a:gd name="connsiteX0" fmla="*/ 669 w 21721"/>
              <a:gd name="connsiteY0" fmla="*/ 205555 h 222273"/>
              <a:gd name="connsiteX1" fmla="*/ 5149 w 21721"/>
              <a:gd name="connsiteY1" fmla="*/ 48934 h 222273"/>
              <a:gd name="connsiteX2" fmla="*/ 8012 w 21721"/>
              <a:gd name="connsiteY2" fmla="*/ 0 h 222273"/>
              <a:gd name="connsiteX3" fmla="*/ 20850 w 21721"/>
              <a:gd name="connsiteY3" fmla="*/ 56785 h 222273"/>
              <a:gd name="connsiteX4" fmla="*/ 20942 w 21721"/>
              <a:gd name="connsiteY4" fmla="*/ 57951 h 222273"/>
              <a:gd name="connsiteX5" fmla="*/ 21681 w 21721"/>
              <a:gd name="connsiteY5" fmla="*/ 70266 h 222273"/>
              <a:gd name="connsiteX6" fmla="*/ 15539 w 21721"/>
              <a:gd name="connsiteY6" fmla="*/ 221350 h 222273"/>
              <a:gd name="connsiteX7" fmla="*/ 7643 w 21721"/>
              <a:gd name="connsiteY7" fmla="*/ 221950 h 222273"/>
              <a:gd name="connsiteX8" fmla="*/ 0 w 21721"/>
              <a:gd name="connsiteY8" fmla="*/ 222273 h 222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21" h="222273">
                <a:moveTo>
                  <a:pt x="669" y="205555"/>
                </a:moveTo>
                <a:cubicBezTo>
                  <a:pt x="1339" y="188999"/>
                  <a:pt x="2840" y="136005"/>
                  <a:pt x="5149" y="48934"/>
                </a:cubicBezTo>
                <a:cubicBezTo>
                  <a:pt x="6257" y="6533"/>
                  <a:pt x="6650" y="-9"/>
                  <a:pt x="8012" y="0"/>
                </a:cubicBezTo>
                <a:cubicBezTo>
                  <a:pt x="9120" y="9"/>
                  <a:pt x="21751" y="55852"/>
                  <a:pt x="20850" y="56785"/>
                </a:cubicBezTo>
                <a:cubicBezTo>
                  <a:pt x="20273" y="57388"/>
                  <a:pt x="20296" y="57757"/>
                  <a:pt x="20942" y="57951"/>
                </a:cubicBezTo>
                <a:cubicBezTo>
                  <a:pt x="21612" y="58148"/>
                  <a:pt x="21820" y="61881"/>
                  <a:pt x="21681" y="70266"/>
                </a:cubicBezTo>
                <a:cubicBezTo>
                  <a:pt x="21312" y="91405"/>
                  <a:pt x="16047" y="220888"/>
                  <a:pt x="15539" y="221350"/>
                </a:cubicBezTo>
                <a:cubicBezTo>
                  <a:pt x="15378" y="221488"/>
                  <a:pt x="11822" y="221765"/>
                  <a:pt x="7643" y="221950"/>
                </a:cubicBezTo>
                <a:lnTo>
                  <a:pt x="0" y="222273"/>
                </a:lnTo>
                <a:close/>
              </a:path>
            </a:pathLst>
          </a:custGeom>
          <a:solidFill>
            <a:srgbClr val="FFEEAA"/>
          </a:solidFill>
          <a:ln w="487" cap="flat">
            <a:solidFill>
              <a:srgbClr val="FFEEAA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6" name="フリーフォーム: 図形 215">
            <a:extLst>
              <a:ext uri="{FF2B5EF4-FFF2-40B4-BE49-F238E27FC236}">
                <a16:creationId xmlns:a16="http://schemas.microsoft.com/office/drawing/2014/main" id="{BCE96068-D319-BF47-654B-FED07FBEB033}"/>
              </a:ext>
            </a:extLst>
          </p:cNvPr>
          <p:cNvSpPr/>
          <p:nvPr/>
        </p:nvSpPr>
        <p:spPr>
          <a:xfrm>
            <a:off x="6758560" y="2424350"/>
            <a:ext cx="18249" cy="105512"/>
          </a:xfrm>
          <a:custGeom>
            <a:avLst/>
            <a:gdLst>
              <a:gd name="connsiteX0" fmla="*/ 877 w 18249"/>
              <a:gd name="connsiteY0" fmla="*/ 75979 h 105512"/>
              <a:gd name="connsiteX1" fmla="*/ 5241 w 18249"/>
              <a:gd name="connsiteY1" fmla="*/ 634 h 105512"/>
              <a:gd name="connsiteX2" fmla="*/ 18241 w 18249"/>
              <a:gd name="connsiteY2" fmla="*/ 333 h 105512"/>
              <a:gd name="connsiteX3" fmla="*/ 14015 w 18249"/>
              <a:gd name="connsiteY3" fmla="*/ 104474 h 105512"/>
              <a:gd name="connsiteX4" fmla="*/ 6904 w 18249"/>
              <a:gd name="connsiteY4" fmla="*/ 105097 h 105512"/>
              <a:gd name="connsiteX5" fmla="*/ 0 w 18249"/>
              <a:gd name="connsiteY5" fmla="*/ 105513 h 105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249" h="105512">
                <a:moveTo>
                  <a:pt x="877" y="75979"/>
                </a:moveTo>
                <a:cubicBezTo>
                  <a:pt x="2794" y="11579"/>
                  <a:pt x="3325" y="2273"/>
                  <a:pt x="5241" y="634"/>
                </a:cubicBezTo>
                <a:cubicBezTo>
                  <a:pt x="5957" y="10"/>
                  <a:pt x="17802" y="-267"/>
                  <a:pt x="18241" y="333"/>
                </a:cubicBezTo>
                <a:cubicBezTo>
                  <a:pt x="18472" y="657"/>
                  <a:pt x="14269" y="104243"/>
                  <a:pt x="14015" y="104474"/>
                </a:cubicBezTo>
                <a:cubicBezTo>
                  <a:pt x="13900" y="104589"/>
                  <a:pt x="10690" y="104866"/>
                  <a:pt x="6904" y="105097"/>
                </a:cubicBezTo>
                <a:lnTo>
                  <a:pt x="0" y="105513"/>
                </a:lnTo>
                <a:close/>
              </a:path>
            </a:pathLst>
          </a:custGeom>
          <a:solidFill>
            <a:srgbClr val="FFEEAA"/>
          </a:solidFill>
          <a:ln w="487" cap="flat">
            <a:solidFill>
              <a:srgbClr val="FFEEAA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7" name="フリーフォーム: 図形 216">
            <a:extLst>
              <a:ext uri="{FF2B5EF4-FFF2-40B4-BE49-F238E27FC236}">
                <a16:creationId xmlns:a16="http://schemas.microsoft.com/office/drawing/2014/main" id="{BCBB2B20-8472-E286-C729-2B11B162380C}"/>
              </a:ext>
            </a:extLst>
          </p:cNvPr>
          <p:cNvSpPr/>
          <p:nvPr/>
        </p:nvSpPr>
        <p:spPr>
          <a:xfrm>
            <a:off x="6752764" y="2531177"/>
            <a:ext cx="19504" cy="248625"/>
          </a:xfrm>
          <a:custGeom>
            <a:avLst/>
            <a:gdLst>
              <a:gd name="connsiteX0" fmla="*/ 4503 w 19504"/>
              <a:gd name="connsiteY0" fmla="*/ 230195 h 248625"/>
              <a:gd name="connsiteX1" fmla="*/ 0 w 19504"/>
              <a:gd name="connsiteY1" fmla="*/ 211399 h 248625"/>
              <a:gd name="connsiteX2" fmla="*/ 2863 w 19504"/>
              <a:gd name="connsiteY2" fmla="*/ 112408 h 248625"/>
              <a:gd name="connsiteX3" fmla="*/ 5842 w 19504"/>
              <a:gd name="connsiteY3" fmla="*/ 6929 h 248625"/>
              <a:gd name="connsiteX4" fmla="*/ 5957 w 19504"/>
              <a:gd name="connsiteY4" fmla="*/ 441 h 248625"/>
              <a:gd name="connsiteX5" fmla="*/ 10136 w 19504"/>
              <a:gd name="connsiteY5" fmla="*/ 902 h 248625"/>
              <a:gd name="connsiteX6" fmla="*/ 14316 w 19504"/>
              <a:gd name="connsiteY6" fmla="*/ 671 h 248625"/>
              <a:gd name="connsiteX7" fmla="*/ 19488 w 19504"/>
              <a:gd name="connsiteY7" fmla="*/ 925 h 248625"/>
              <a:gd name="connsiteX8" fmla="*/ 9444 w 19504"/>
              <a:gd name="connsiteY8" fmla="*/ 248622 h 248625"/>
              <a:gd name="connsiteX9" fmla="*/ 4503 w 19504"/>
              <a:gd name="connsiteY9" fmla="*/ 230195 h 24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504" h="248625">
                <a:moveTo>
                  <a:pt x="4503" y="230195"/>
                </a:moveTo>
                <a:lnTo>
                  <a:pt x="0" y="211399"/>
                </a:lnTo>
                <a:lnTo>
                  <a:pt x="2863" y="112408"/>
                </a:lnTo>
                <a:cubicBezTo>
                  <a:pt x="4433" y="57960"/>
                  <a:pt x="5772" y="10508"/>
                  <a:pt x="5842" y="6929"/>
                </a:cubicBezTo>
                <a:lnTo>
                  <a:pt x="5957" y="441"/>
                </a:lnTo>
                <a:lnTo>
                  <a:pt x="10136" y="902"/>
                </a:lnTo>
                <a:cubicBezTo>
                  <a:pt x="12561" y="1179"/>
                  <a:pt x="14316" y="1064"/>
                  <a:pt x="14316" y="671"/>
                </a:cubicBezTo>
                <a:cubicBezTo>
                  <a:pt x="14316" y="-368"/>
                  <a:pt x="19095" y="-137"/>
                  <a:pt x="19488" y="925"/>
                </a:cubicBezTo>
                <a:cubicBezTo>
                  <a:pt x="19973" y="2195"/>
                  <a:pt x="9998" y="248160"/>
                  <a:pt x="9444" y="248622"/>
                </a:cubicBezTo>
                <a:cubicBezTo>
                  <a:pt x="9213" y="248829"/>
                  <a:pt x="6973" y="240540"/>
                  <a:pt x="4503" y="230195"/>
                </a:cubicBezTo>
                <a:close/>
              </a:path>
            </a:pathLst>
          </a:custGeom>
          <a:solidFill>
            <a:srgbClr val="FFEEAA"/>
          </a:solidFill>
          <a:ln w="487" cap="flat">
            <a:solidFill>
              <a:srgbClr val="FFEEAA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8" name="フリーフォーム: 図形 217">
            <a:extLst>
              <a:ext uri="{FF2B5EF4-FFF2-40B4-BE49-F238E27FC236}">
                <a16:creationId xmlns:a16="http://schemas.microsoft.com/office/drawing/2014/main" id="{16AE72BF-BAAA-2B43-2B00-05BF81B8FF07}"/>
              </a:ext>
            </a:extLst>
          </p:cNvPr>
          <p:cNvSpPr/>
          <p:nvPr/>
        </p:nvSpPr>
        <p:spPr>
          <a:xfrm>
            <a:off x="6764932" y="2530561"/>
            <a:ext cx="26286" cy="306087"/>
          </a:xfrm>
          <a:custGeom>
            <a:avLst/>
            <a:gdLst>
              <a:gd name="connsiteX0" fmla="*/ 12399 w 26286"/>
              <a:gd name="connsiteY0" fmla="*/ 306087 h 306087"/>
              <a:gd name="connsiteX1" fmla="*/ 5957 w 26286"/>
              <a:gd name="connsiteY1" fmla="*/ 283689 h 306087"/>
              <a:gd name="connsiteX2" fmla="*/ 0 w 26286"/>
              <a:gd name="connsiteY2" fmla="*/ 262376 h 306087"/>
              <a:gd name="connsiteX3" fmla="*/ 5195 w 26286"/>
              <a:gd name="connsiteY3" fmla="*/ 134245 h 306087"/>
              <a:gd name="connsiteX4" fmla="*/ 10437 w 26286"/>
              <a:gd name="connsiteY4" fmla="*/ 3389 h 306087"/>
              <a:gd name="connsiteX5" fmla="*/ 13023 w 26286"/>
              <a:gd name="connsiteY5" fmla="*/ 664 h 306087"/>
              <a:gd name="connsiteX6" fmla="*/ 15517 w 26286"/>
              <a:gd name="connsiteY6" fmla="*/ 1403 h 306087"/>
              <a:gd name="connsiteX7" fmla="*/ 19165 w 26286"/>
              <a:gd name="connsiteY7" fmla="*/ 1080 h 306087"/>
              <a:gd name="connsiteX8" fmla="*/ 23875 w 26286"/>
              <a:gd name="connsiteY8" fmla="*/ 1103 h 306087"/>
              <a:gd name="connsiteX9" fmla="*/ 25122 w 26286"/>
              <a:gd name="connsiteY9" fmla="*/ 2211 h 306087"/>
              <a:gd name="connsiteX10" fmla="*/ 26276 w 26286"/>
              <a:gd name="connsiteY10" fmla="*/ 6783 h 306087"/>
              <a:gd name="connsiteX11" fmla="*/ 12399 w 26286"/>
              <a:gd name="connsiteY11" fmla="*/ 306064 h 3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286" h="306087">
                <a:moveTo>
                  <a:pt x="12399" y="306087"/>
                </a:moveTo>
                <a:cubicBezTo>
                  <a:pt x="12122" y="305464"/>
                  <a:pt x="9236" y="295396"/>
                  <a:pt x="5957" y="283689"/>
                </a:cubicBezTo>
                <a:lnTo>
                  <a:pt x="0" y="262376"/>
                </a:lnTo>
                <a:lnTo>
                  <a:pt x="5195" y="134245"/>
                </a:lnTo>
                <a:cubicBezTo>
                  <a:pt x="8035" y="63771"/>
                  <a:pt x="10414" y="4890"/>
                  <a:pt x="10437" y="3389"/>
                </a:cubicBezTo>
                <a:cubicBezTo>
                  <a:pt x="10506" y="826"/>
                  <a:pt x="10691" y="641"/>
                  <a:pt x="13023" y="664"/>
                </a:cubicBezTo>
                <a:cubicBezTo>
                  <a:pt x="14385" y="664"/>
                  <a:pt x="15517" y="1010"/>
                  <a:pt x="15517" y="1403"/>
                </a:cubicBezTo>
                <a:cubicBezTo>
                  <a:pt x="15493" y="2581"/>
                  <a:pt x="18610" y="2280"/>
                  <a:pt x="19165" y="1080"/>
                </a:cubicBezTo>
                <a:cubicBezTo>
                  <a:pt x="19811" y="-375"/>
                  <a:pt x="23875" y="-352"/>
                  <a:pt x="23875" y="1103"/>
                </a:cubicBezTo>
                <a:cubicBezTo>
                  <a:pt x="23875" y="1703"/>
                  <a:pt x="24429" y="2188"/>
                  <a:pt x="25122" y="2211"/>
                </a:cubicBezTo>
                <a:cubicBezTo>
                  <a:pt x="26092" y="2211"/>
                  <a:pt x="26346" y="3181"/>
                  <a:pt x="26276" y="6783"/>
                </a:cubicBezTo>
                <a:cubicBezTo>
                  <a:pt x="25907" y="24055"/>
                  <a:pt x="12815" y="306942"/>
                  <a:pt x="12399" y="306064"/>
                </a:cubicBezTo>
                <a:close/>
              </a:path>
            </a:pathLst>
          </a:custGeom>
          <a:solidFill>
            <a:srgbClr val="FFEEAA"/>
          </a:solidFill>
          <a:ln w="487" cap="flat">
            <a:solidFill>
              <a:srgbClr val="FFEEAA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9" name="フリーフォーム: 図形 218">
            <a:extLst>
              <a:ext uri="{FF2B5EF4-FFF2-40B4-BE49-F238E27FC236}">
                <a16:creationId xmlns:a16="http://schemas.microsoft.com/office/drawing/2014/main" id="{55098643-B6F6-6000-78C8-AFC10BA38D09}"/>
              </a:ext>
            </a:extLst>
          </p:cNvPr>
          <p:cNvSpPr/>
          <p:nvPr/>
        </p:nvSpPr>
        <p:spPr>
          <a:xfrm>
            <a:off x="6779571" y="2268799"/>
            <a:ext cx="21057" cy="153067"/>
          </a:xfrm>
          <a:custGeom>
            <a:avLst/>
            <a:gdLst>
              <a:gd name="connsiteX0" fmla="*/ 624 w 21057"/>
              <a:gd name="connsiteY0" fmla="*/ 142538 h 153067"/>
              <a:gd name="connsiteX1" fmla="*/ 3533 w 21057"/>
              <a:gd name="connsiteY1" fmla="*/ 71025 h 153067"/>
              <a:gd name="connsiteX2" fmla="*/ 6465 w 21057"/>
              <a:gd name="connsiteY2" fmla="*/ 5018 h 153067"/>
              <a:gd name="connsiteX3" fmla="*/ 7112 w 21057"/>
              <a:gd name="connsiteY3" fmla="*/ 0 h 153067"/>
              <a:gd name="connsiteX4" fmla="*/ 14085 w 21057"/>
              <a:gd name="connsiteY4" fmla="*/ 28817 h 153067"/>
              <a:gd name="connsiteX5" fmla="*/ 21058 w 21057"/>
              <a:gd name="connsiteY5" fmla="*/ 57633 h 153067"/>
              <a:gd name="connsiteX6" fmla="*/ 18910 w 21057"/>
              <a:gd name="connsiteY6" fmla="*/ 104761 h 153067"/>
              <a:gd name="connsiteX7" fmla="*/ 16625 w 21057"/>
              <a:gd name="connsiteY7" fmla="*/ 152028 h 153067"/>
              <a:gd name="connsiteX8" fmla="*/ 8220 w 21057"/>
              <a:gd name="connsiteY8" fmla="*/ 152629 h 153067"/>
              <a:gd name="connsiteX9" fmla="*/ 0 w 21057"/>
              <a:gd name="connsiteY9" fmla="*/ 153067 h 153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057" h="153067">
                <a:moveTo>
                  <a:pt x="624" y="142538"/>
                </a:moveTo>
                <a:cubicBezTo>
                  <a:pt x="970" y="136765"/>
                  <a:pt x="2286" y="104576"/>
                  <a:pt x="3533" y="71025"/>
                </a:cubicBezTo>
                <a:cubicBezTo>
                  <a:pt x="4780" y="37481"/>
                  <a:pt x="6096" y="7777"/>
                  <a:pt x="6465" y="5018"/>
                </a:cubicBezTo>
                <a:lnTo>
                  <a:pt x="7112" y="0"/>
                </a:lnTo>
                <a:lnTo>
                  <a:pt x="14085" y="28817"/>
                </a:lnTo>
                <a:lnTo>
                  <a:pt x="21058" y="57633"/>
                </a:lnTo>
                <a:lnTo>
                  <a:pt x="18910" y="104761"/>
                </a:lnTo>
                <a:cubicBezTo>
                  <a:pt x="17733" y="130669"/>
                  <a:pt x="16694" y="151936"/>
                  <a:pt x="16625" y="152028"/>
                </a:cubicBezTo>
                <a:cubicBezTo>
                  <a:pt x="16532" y="152121"/>
                  <a:pt x="12746" y="152375"/>
                  <a:pt x="8220" y="152629"/>
                </a:cubicBezTo>
                <a:lnTo>
                  <a:pt x="0" y="153067"/>
                </a:lnTo>
                <a:close/>
              </a:path>
            </a:pathLst>
          </a:custGeom>
          <a:solidFill>
            <a:srgbClr val="FFEEAA"/>
          </a:solidFill>
          <a:ln w="487" cap="flat">
            <a:solidFill>
              <a:srgbClr val="FFEEAA"/>
            </a:solidFill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grpSp>
        <p:nvGrpSpPr>
          <p:cNvPr id="313" name="グループ化 312">
            <a:extLst>
              <a:ext uri="{FF2B5EF4-FFF2-40B4-BE49-F238E27FC236}">
                <a16:creationId xmlns:a16="http://schemas.microsoft.com/office/drawing/2014/main" id="{146FA940-E8F2-D85E-57B1-AF97D421F5BA}"/>
              </a:ext>
            </a:extLst>
          </p:cNvPr>
          <p:cNvGrpSpPr/>
          <p:nvPr/>
        </p:nvGrpSpPr>
        <p:grpSpPr>
          <a:xfrm>
            <a:off x="4876945" y="3577834"/>
            <a:ext cx="2718979" cy="1508780"/>
            <a:chOff x="4876945" y="3577834"/>
            <a:chExt cx="2718979" cy="1508780"/>
          </a:xfrm>
        </p:grpSpPr>
        <p:sp>
          <p:nvSpPr>
            <p:cNvPr id="220" name="フリーフォーム: 図形 219">
              <a:extLst>
                <a:ext uri="{FF2B5EF4-FFF2-40B4-BE49-F238E27FC236}">
                  <a16:creationId xmlns:a16="http://schemas.microsoft.com/office/drawing/2014/main" id="{4C29D63C-156D-D76E-4618-F37CB4F4D4D9}"/>
                </a:ext>
              </a:extLst>
            </p:cNvPr>
            <p:cNvSpPr/>
            <p:nvPr/>
          </p:nvSpPr>
          <p:spPr>
            <a:xfrm>
              <a:off x="5315590" y="4392894"/>
              <a:ext cx="1336311" cy="256866"/>
            </a:xfrm>
            <a:custGeom>
              <a:avLst/>
              <a:gdLst>
                <a:gd name="connsiteX0" fmla="*/ 0 w 711519"/>
                <a:gd name="connsiteY0" fmla="*/ 0 h 109938"/>
                <a:gd name="connsiteX1" fmla="*/ 711519 w 711519"/>
                <a:gd name="connsiteY1" fmla="*/ 0 h 109938"/>
                <a:gd name="connsiteX2" fmla="*/ 711519 w 711519"/>
                <a:gd name="connsiteY2" fmla="*/ 109939 h 109938"/>
                <a:gd name="connsiteX3" fmla="*/ 0 w 711519"/>
                <a:gd name="connsiteY3" fmla="*/ 109939 h 109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519" h="109938">
                  <a:moveTo>
                    <a:pt x="0" y="0"/>
                  </a:moveTo>
                  <a:lnTo>
                    <a:pt x="711519" y="0"/>
                  </a:lnTo>
                  <a:lnTo>
                    <a:pt x="711519" y="109939"/>
                  </a:lnTo>
                  <a:lnTo>
                    <a:pt x="0" y="109939"/>
                  </a:lnTo>
                  <a:close/>
                </a:path>
              </a:pathLst>
            </a:custGeom>
            <a:solidFill>
              <a:srgbClr val="B3B3B3"/>
            </a:solidFill>
            <a:ln w="2382" cap="flat">
              <a:solidFill>
                <a:srgbClr val="80808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1" name="フリーフォーム: 図形 220">
              <a:extLst>
                <a:ext uri="{FF2B5EF4-FFF2-40B4-BE49-F238E27FC236}">
                  <a16:creationId xmlns:a16="http://schemas.microsoft.com/office/drawing/2014/main" id="{6918314D-44BB-5E17-E80D-E92636071FCE}"/>
                </a:ext>
              </a:extLst>
            </p:cNvPr>
            <p:cNvSpPr/>
            <p:nvPr/>
          </p:nvSpPr>
          <p:spPr>
            <a:xfrm>
              <a:off x="5452421" y="4654112"/>
              <a:ext cx="1033259" cy="78046"/>
            </a:xfrm>
            <a:custGeom>
              <a:avLst/>
              <a:gdLst>
                <a:gd name="connsiteX0" fmla="*/ 0 w 550159"/>
                <a:gd name="connsiteY0" fmla="*/ 0 h 23632"/>
                <a:gd name="connsiteX1" fmla="*/ 550159 w 550159"/>
                <a:gd name="connsiteY1" fmla="*/ 0 h 23632"/>
                <a:gd name="connsiteX2" fmla="*/ 550159 w 550159"/>
                <a:gd name="connsiteY2" fmla="*/ 23633 h 23632"/>
                <a:gd name="connsiteX3" fmla="*/ 0 w 550159"/>
                <a:gd name="connsiteY3" fmla="*/ 23633 h 2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159" h="23632">
                  <a:moveTo>
                    <a:pt x="0" y="0"/>
                  </a:moveTo>
                  <a:lnTo>
                    <a:pt x="550159" y="0"/>
                  </a:lnTo>
                  <a:lnTo>
                    <a:pt x="550159" y="23633"/>
                  </a:lnTo>
                  <a:lnTo>
                    <a:pt x="0" y="23633"/>
                  </a:lnTo>
                  <a:close/>
                </a:path>
              </a:pathLst>
            </a:custGeom>
            <a:solidFill>
              <a:srgbClr val="FFFFFF"/>
            </a:solidFill>
            <a:ln w="6303" cap="flat">
              <a:solidFill>
                <a:srgbClr val="99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2" name="フリーフォーム: 図形 221">
              <a:extLst>
                <a:ext uri="{FF2B5EF4-FFF2-40B4-BE49-F238E27FC236}">
                  <a16:creationId xmlns:a16="http://schemas.microsoft.com/office/drawing/2014/main" id="{4D47335B-7682-DC18-66D0-655A058E6934}"/>
                </a:ext>
              </a:extLst>
            </p:cNvPr>
            <p:cNvSpPr/>
            <p:nvPr/>
          </p:nvSpPr>
          <p:spPr>
            <a:xfrm>
              <a:off x="5454134" y="4313382"/>
              <a:ext cx="1033259" cy="78046"/>
            </a:xfrm>
            <a:custGeom>
              <a:avLst/>
              <a:gdLst>
                <a:gd name="connsiteX0" fmla="*/ 0 w 550159"/>
                <a:gd name="connsiteY0" fmla="*/ 0 h 23632"/>
                <a:gd name="connsiteX1" fmla="*/ 550159 w 550159"/>
                <a:gd name="connsiteY1" fmla="*/ 0 h 23632"/>
                <a:gd name="connsiteX2" fmla="*/ 550159 w 550159"/>
                <a:gd name="connsiteY2" fmla="*/ 23633 h 23632"/>
                <a:gd name="connsiteX3" fmla="*/ 0 w 550159"/>
                <a:gd name="connsiteY3" fmla="*/ 23633 h 2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0159" h="23632">
                  <a:moveTo>
                    <a:pt x="0" y="0"/>
                  </a:moveTo>
                  <a:lnTo>
                    <a:pt x="550159" y="0"/>
                  </a:lnTo>
                  <a:lnTo>
                    <a:pt x="550159" y="23633"/>
                  </a:lnTo>
                  <a:lnTo>
                    <a:pt x="0" y="23633"/>
                  </a:lnTo>
                  <a:close/>
                </a:path>
              </a:pathLst>
            </a:custGeom>
            <a:solidFill>
              <a:srgbClr val="FFFFFF"/>
            </a:solidFill>
            <a:ln w="6303" cap="flat">
              <a:solidFill>
                <a:srgbClr val="999999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3" name="フリーフォーム: 図形 222">
              <a:extLst>
                <a:ext uri="{FF2B5EF4-FFF2-40B4-BE49-F238E27FC236}">
                  <a16:creationId xmlns:a16="http://schemas.microsoft.com/office/drawing/2014/main" id="{325B9281-9CE6-8B8E-0719-567F381D7E0E}"/>
                </a:ext>
              </a:extLst>
            </p:cNvPr>
            <p:cNvSpPr/>
            <p:nvPr/>
          </p:nvSpPr>
          <p:spPr>
            <a:xfrm>
              <a:off x="5060857" y="4740590"/>
              <a:ext cx="1764743" cy="249825"/>
            </a:xfrm>
            <a:custGeom>
              <a:avLst/>
              <a:gdLst>
                <a:gd name="connsiteX0" fmla="*/ 0 w 1002944"/>
                <a:gd name="connsiteY0" fmla="*/ 0 h 133535"/>
                <a:gd name="connsiteX1" fmla="*/ 1002944 w 1002944"/>
                <a:gd name="connsiteY1" fmla="*/ 0 h 133535"/>
                <a:gd name="connsiteX2" fmla="*/ 1002944 w 1002944"/>
                <a:gd name="connsiteY2" fmla="*/ 133535 h 133535"/>
                <a:gd name="connsiteX3" fmla="*/ 0 w 1002944"/>
                <a:gd name="connsiteY3" fmla="*/ 133535 h 13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2944" h="133535">
                  <a:moveTo>
                    <a:pt x="0" y="0"/>
                  </a:moveTo>
                  <a:lnTo>
                    <a:pt x="1002944" y="0"/>
                  </a:lnTo>
                  <a:lnTo>
                    <a:pt x="1002944" y="133535"/>
                  </a:lnTo>
                  <a:lnTo>
                    <a:pt x="0" y="133535"/>
                  </a:lnTo>
                  <a:close/>
                </a:path>
              </a:pathLst>
            </a:custGeom>
            <a:solidFill>
              <a:srgbClr val="000000"/>
            </a:solidFill>
            <a:ln w="1248" cap="flat">
              <a:solidFill>
                <a:srgbClr val="80808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4" name="フリーフォーム: 図形 223">
              <a:extLst>
                <a:ext uri="{FF2B5EF4-FFF2-40B4-BE49-F238E27FC236}">
                  <a16:creationId xmlns:a16="http://schemas.microsoft.com/office/drawing/2014/main" id="{407462BD-8AF7-B1E5-E188-50A83277FD04}"/>
                </a:ext>
              </a:extLst>
            </p:cNvPr>
            <p:cNvSpPr/>
            <p:nvPr/>
          </p:nvSpPr>
          <p:spPr>
            <a:xfrm>
              <a:off x="4942249" y="3768015"/>
              <a:ext cx="2350329" cy="76257"/>
            </a:xfrm>
            <a:custGeom>
              <a:avLst/>
              <a:gdLst>
                <a:gd name="connsiteX0" fmla="*/ 0 w 1251433"/>
                <a:gd name="connsiteY0" fmla="*/ 0 h 23090"/>
                <a:gd name="connsiteX1" fmla="*/ 1251434 w 1251433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1433" h="23090">
                  <a:moveTo>
                    <a:pt x="0" y="0"/>
                  </a:moveTo>
                  <a:lnTo>
                    <a:pt x="1251434" y="0"/>
                  </a:lnTo>
                </a:path>
              </a:pathLst>
            </a:custGeom>
            <a:solidFill>
              <a:srgbClr val="D3BC5F"/>
            </a:solidFill>
            <a:ln w="8623" cap="flat">
              <a:solidFill>
                <a:srgbClr val="504416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5" name="フリーフォーム: 図形 224">
              <a:extLst>
                <a:ext uri="{FF2B5EF4-FFF2-40B4-BE49-F238E27FC236}">
                  <a16:creationId xmlns:a16="http://schemas.microsoft.com/office/drawing/2014/main" id="{CCAA9D84-699D-D0ED-5B5D-0C26875A73F9}"/>
                </a:ext>
              </a:extLst>
            </p:cNvPr>
            <p:cNvSpPr/>
            <p:nvPr/>
          </p:nvSpPr>
          <p:spPr>
            <a:xfrm>
              <a:off x="5079503" y="4169983"/>
              <a:ext cx="325875" cy="532902"/>
            </a:xfrm>
            <a:custGeom>
              <a:avLst/>
              <a:gdLst>
                <a:gd name="connsiteX0" fmla="*/ 167598 w 167597"/>
                <a:gd name="connsiteY0" fmla="*/ 82497 h 219957"/>
                <a:gd name="connsiteX1" fmla="*/ 30142 w 167597"/>
                <a:gd name="connsiteY1" fmla="*/ 36685 h 219957"/>
                <a:gd name="connsiteX2" fmla="*/ 2652 w 167597"/>
                <a:gd name="connsiteY2" fmla="*/ 219958 h 219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7597" h="219957">
                  <a:moveTo>
                    <a:pt x="167598" y="82497"/>
                  </a:moveTo>
                  <a:cubicBezTo>
                    <a:pt x="167598" y="82497"/>
                    <a:pt x="72907" y="-67178"/>
                    <a:pt x="30142" y="36685"/>
                  </a:cubicBezTo>
                  <a:cubicBezTo>
                    <a:pt x="-12622" y="140548"/>
                    <a:pt x="2652" y="219958"/>
                    <a:pt x="2652" y="219958"/>
                  </a:cubicBezTo>
                </a:path>
              </a:pathLst>
            </a:custGeom>
            <a:noFill/>
            <a:ln w="610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6" name="フリーフォーム: 図形 225">
              <a:extLst>
                <a:ext uri="{FF2B5EF4-FFF2-40B4-BE49-F238E27FC236}">
                  <a16:creationId xmlns:a16="http://schemas.microsoft.com/office/drawing/2014/main" id="{A06F493A-D0DB-80B7-1400-89F61ABA93CC}"/>
                </a:ext>
              </a:extLst>
            </p:cNvPr>
            <p:cNvSpPr/>
            <p:nvPr/>
          </p:nvSpPr>
          <p:spPr>
            <a:xfrm>
              <a:off x="5382455" y="4339717"/>
              <a:ext cx="43363" cy="76257"/>
            </a:xfrm>
            <a:custGeom>
              <a:avLst/>
              <a:gdLst>
                <a:gd name="connsiteX0" fmla="*/ 23090 w 23089"/>
                <a:gd name="connsiteY0" fmla="*/ 11546 h 23090"/>
                <a:gd name="connsiteX1" fmla="*/ 11545 w 23089"/>
                <a:gd name="connsiteY1" fmla="*/ 23091 h 23090"/>
                <a:gd name="connsiteX2" fmla="*/ 0 w 23089"/>
                <a:gd name="connsiteY2" fmla="*/ 11546 h 23090"/>
                <a:gd name="connsiteX3" fmla="*/ 11545 w 23089"/>
                <a:gd name="connsiteY3" fmla="*/ 0 h 23090"/>
                <a:gd name="connsiteX4" fmla="*/ 23090 w 23089"/>
                <a:gd name="connsiteY4" fmla="*/ 11546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89" h="23090">
                  <a:moveTo>
                    <a:pt x="23090" y="11546"/>
                  </a:moveTo>
                  <a:cubicBezTo>
                    <a:pt x="23090" y="17922"/>
                    <a:pt x="17921" y="23091"/>
                    <a:pt x="11545" y="23091"/>
                  </a:cubicBezTo>
                  <a:cubicBezTo>
                    <a:pt x="5169" y="23091"/>
                    <a:pt x="0" y="17922"/>
                    <a:pt x="0" y="11546"/>
                  </a:cubicBezTo>
                  <a:cubicBezTo>
                    <a:pt x="0" y="5169"/>
                    <a:pt x="5169" y="0"/>
                    <a:pt x="11545" y="0"/>
                  </a:cubicBezTo>
                  <a:cubicBezTo>
                    <a:pt x="17921" y="0"/>
                    <a:pt x="23090" y="5169"/>
                    <a:pt x="23090" y="11546"/>
                  </a:cubicBezTo>
                  <a:close/>
                </a:path>
              </a:pathLst>
            </a:custGeom>
            <a:solidFill>
              <a:srgbClr val="000000"/>
            </a:solidFill>
            <a:ln w="15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7" name="フリーフォーム: 図形 226">
              <a:extLst>
                <a:ext uri="{FF2B5EF4-FFF2-40B4-BE49-F238E27FC236}">
                  <a16:creationId xmlns:a16="http://schemas.microsoft.com/office/drawing/2014/main" id="{22E1F049-3467-90B5-8D7E-C96EE9434255}"/>
                </a:ext>
              </a:extLst>
            </p:cNvPr>
            <p:cNvSpPr/>
            <p:nvPr/>
          </p:nvSpPr>
          <p:spPr>
            <a:xfrm>
              <a:off x="5500463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8" name="フリーフォーム: 図形 227">
              <a:extLst>
                <a:ext uri="{FF2B5EF4-FFF2-40B4-BE49-F238E27FC236}">
                  <a16:creationId xmlns:a16="http://schemas.microsoft.com/office/drawing/2014/main" id="{BFE50802-C7F0-E5F9-73CD-9990DDCEB764}"/>
                </a:ext>
              </a:extLst>
            </p:cNvPr>
            <p:cNvSpPr/>
            <p:nvPr/>
          </p:nvSpPr>
          <p:spPr>
            <a:xfrm>
              <a:off x="5594047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2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2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29" name="フリーフォーム: 図形 228">
              <a:extLst>
                <a:ext uri="{FF2B5EF4-FFF2-40B4-BE49-F238E27FC236}">
                  <a16:creationId xmlns:a16="http://schemas.microsoft.com/office/drawing/2014/main" id="{E6D48A87-36EB-38EE-A7C1-A2BC235B2A43}"/>
                </a:ext>
              </a:extLst>
            </p:cNvPr>
            <p:cNvSpPr/>
            <p:nvPr/>
          </p:nvSpPr>
          <p:spPr>
            <a:xfrm>
              <a:off x="5078777" y="4693004"/>
              <a:ext cx="43363" cy="76257"/>
            </a:xfrm>
            <a:custGeom>
              <a:avLst/>
              <a:gdLst>
                <a:gd name="connsiteX0" fmla="*/ 23090 w 23089"/>
                <a:gd name="connsiteY0" fmla="*/ 11546 h 23090"/>
                <a:gd name="connsiteX1" fmla="*/ 11545 w 23089"/>
                <a:gd name="connsiteY1" fmla="*/ 23091 h 23090"/>
                <a:gd name="connsiteX2" fmla="*/ 0 w 23089"/>
                <a:gd name="connsiteY2" fmla="*/ 11546 h 23090"/>
                <a:gd name="connsiteX3" fmla="*/ 11545 w 23089"/>
                <a:gd name="connsiteY3" fmla="*/ 0 h 23090"/>
                <a:gd name="connsiteX4" fmla="*/ 23090 w 23089"/>
                <a:gd name="connsiteY4" fmla="*/ 11546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89" h="23090">
                  <a:moveTo>
                    <a:pt x="23090" y="11546"/>
                  </a:moveTo>
                  <a:cubicBezTo>
                    <a:pt x="23090" y="17922"/>
                    <a:pt x="17921" y="23091"/>
                    <a:pt x="11545" y="23091"/>
                  </a:cubicBezTo>
                  <a:cubicBezTo>
                    <a:pt x="5169" y="23091"/>
                    <a:pt x="0" y="17922"/>
                    <a:pt x="0" y="11546"/>
                  </a:cubicBezTo>
                  <a:cubicBezTo>
                    <a:pt x="0" y="5169"/>
                    <a:pt x="5169" y="0"/>
                    <a:pt x="11545" y="0"/>
                  </a:cubicBezTo>
                  <a:cubicBezTo>
                    <a:pt x="17921" y="0"/>
                    <a:pt x="23090" y="5169"/>
                    <a:pt x="23090" y="11546"/>
                  </a:cubicBezTo>
                  <a:close/>
                </a:path>
              </a:pathLst>
            </a:custGeom>
            <a:solidFill>
              <a:srgbClr val="000000"/>
            </a:solidFill>
            <a:ln w="15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0" name="フリーフォーム: 図形 229">
              <a:extLst>
                <a:ext uri="{FF2B5EF4-FFF2-40B4-BE49-F238E27FC236}">
                  <a16:creationId xmlns:a16="http://schemas.microsoft.com/office/drawing/2014/main" id="{6A12D05B-98C7-676E-7AF0-5CC86BA7C74D}"/>
                </a:ext>
              </a:extLst>
            </p:cNvPr>
            <p:cNvSpPr/>
            <p:nvPr/>
          </p:nvSpPr>
          <p:spPr>
            <a:xfrm>
              <a:off x="6825600" y="4865462"/>
              <a:ext cx="352947" cy="76257"/>
            </a:xfrm>
            <a:custGeom>
              <a:avLst/>
              <a:gdLst>
                <a:gd name="connsiteX0" fmla="*/ 0 w 187927"/>
                <a:gd name="connsiteY0" fmla="*/ 0 h 23090"/>
                <a:gd name="connsiteX1" fmla="*/ 187927 w 187927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7927" h="23090">
                  <a:moveTo>
                    <a:pt x="0" y="0"/>
                  </a:moveTo>
                  <a:lnTo>
                    <a:pt x="187927" y="0"/>
                  </a:lnTo>
                </a:path>
              </a:pathLst>
            </a:custGeom>
            <a:noFill/>
            <a:ln w="610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1" name="フリーフォーム: 図形 230">
              <a:extLst>
                <a:ext uri="{FF2B5EF4-FFF2-40B4-BE49-F238E27FC236}">
                  <a16:creationId xmlns:a16="http://schemas.microsoft.com/office/drawing/2014/main" id="{BA75EF49-7ABE-9FB3-AD71-4BB9B5D7D193}"/>
                </a:ext>
              </a:extLst>
            </p:cNvPr>
            <p:cNvSpPr/>
            <p:nvPr/>
          </p:nvSpPr>
          <p:spPr>
            <a:xfrm>
              <a:off x="4941918" y="4888341"/>
              <a:ext cx="202826" cy="76257"/>
            </a:xfrm>
            <a:custGeom>
              <a:avLst/>
              <a:gdLst>
                <a:gd name="connsiteX0" fmla="*/ 0 w 107995"/>
                <a:gd name="connsiteY0" fmla="*/ 0 h 23090"/>
                <a:gd name="connsiteX1" fmla="*/ 107995 w 107995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7995" h="23090">
                  <a:moveTo>
                    <a:pt x="0" y="0"/>
                  </a:moveTo>
                  <a:lnTo>
                    <a:pt x="107995" y="0"/>
                  </a:lnTo>
                </a:path>
              </a:pathLst>
            </a:custGeom>
            <a:noFill/>
            <a:ln w="611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2" name="フリーフォーム: 図形 231">
              <a:extLst>
                <a:ext uri="{FF2B5EF4-FFF2-40B4-BE49-F238E27FC236}">
                  <a16:creationId xmlns:a16="http://schemas.microsoft.com/office/drawing/2014/main" id="{D386F6BE-CC2B-3C5B-2B9F-A36D36C1BECF}"/>
                </a:ext>
              </a:extLst>
            </p:cNvPr>
            <p:cNvSpPr/>
            <p:nvPr/>
          </p:nvSpPr>
          <p:spPr>
            <a:xfrm>
              <a:off x="4876945" y="4170929"/>
              <a:ext cx="127787" cy="76257"/>
            </a:xfrm>
            <a:custGeom>
              <a:avLst/>
              <a:gdLst>
                <a:gd name="connsiteX0" fmla="*/ 0 w 68040"/>
                <a:gd name="connsiteY0" fmla="*/ 0 h 23090"/>
                <a:gd name="connsiteX1" fmla="*/ 68041 w 68040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8040" h="23090">
                  <a:moveTo>
                    <a:pt x="0" y="0"/>
                  </a:moveTo>
                  <a:lnTo>
                    <a:pt x="68041" y="0"/>
                  </a:lnTo>
                </a:path>
              </a:pathLst>
            </a:custGeom>
            <a:noFill/>
            <a:ln w="5979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3" name="フリーフォーム: 図形 232">
              <a:extLst>
                <a:ext uri="{FF2B5EF4-FFF2-40B4-BE49-F238E27FC236}">
                  <a16:creationId xmlns:a16="http://schemas.microsoft.com/office/drawing/2014/main" id="{08EA3E1E-B503-481B-1654-09204049A6DB}"/>
                </a:ext>
              </a:extLst>
            </p:cNvPr>
            <p:cNvSpPr/>
            <p:nvPr/>
          </p:nvSpPr>
          <p:spPr>
            <a:xfrm>
              <a:off x="4914331" y="4267091"/>
              <a:ext cx="53208" cy="76257"/>
            </a:xfrm>
            <a:custGeom>
              <a:avLst/>
              <a:gdLst>
                <a:gd name="connsiteX0" fmla="*/ 0 w 28331"/>
                <a:gd name="connsiteY0" fmla="*/ 0 h 23090"/>
                <a:gd name="connsiteX1" fmla="*/ 28331 w 28331"/>
                <a:gd name="connsiteY1" fmla="*/ 0 h 23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8331" h="23090">
                  <a:moveTo>
                    <a:pt x="0" y="0"/>
                  </a:moveTo>
                  <a:lnTo>
                    <a:pt x="28331" y="0"/>
                  </a:lnTo>
                </a:path>
              </a:pathLst>
            </a:custGeom>
            <a:noFill/>
            <a:ln w="611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5" name="フリーフォーム: 図形 234">
              <a:extLst>
                <a:ext uri="{FF2B5EF4-FFF2-40B4-BE49-F238E27FC236}">
                  <a16:creationId xmlns:a16="http://schemas.microsoft.com/office/drawing/2014/main" id="{19577C52-A52C-0A12-563D-731A6EE5A2D5}"/>
                </a:ext>
              </a:extLst>
            </p:cNvPr>
            <p:cNvSpPr/>
            <p:nvPr/>
          </p:nvSpPr>
          <p:spPr>
            <a:xfrm>
              <a:off x="4941187" y="4272201"/>
              <a:ext cx="53208" cy="621367"/>
            </a:xfrm>
            <a:custGeom>
              <a:avLst/>
              <a:gdLst>
                <a:gd name="connsiteX0" fmla="*/ 0 w 23089"/>
                <a:gd name="connsiteY0" fmla="*/ 0 h 213683"/>
                <a:gd name="connsiteX1" fmla="*/ 0 w 23089"/>
                <a:gd name="connsiteY1" fmla="*/ 213683 h 213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213683">
                  <a:moveTo>
                    <a:pt x="0" y="0"/>
                  </a:moveTo>
                  <a:lnTo>
                    <a:pt x="0" y="213683"/>
                  </a:lnTo>
                </a:path>
              </a:pathLst>
            </a:custGeom>
            <a:noFill/>
            <a:ln w="6424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6" name="フリーフォーム: 図形 235">
              <a:extLst>
                <a:ext uri="{FF2B5EF4-FFF2-40B4-BE49-F238E27FC236}">
                  <a16:creationId xmlns:a16="http://schemas.microsoft.com/office/drawing/2014/main" id="{C83D2867-60E6-64F7-2167-04C86A6E7558}"/>
                </a:ext>
              </a:extLst>
            </p:cNvPr>
            <p:cNvSpPr/>
            <p:nvPr/>
          </p:nvSpPr>
          <p:spPr>
            <a:xfrm>
              <a:off x="4938831" y="3768015"/>
              <a:ext cx="45719" cy="402302"/>
            </a:xfrm>
            <a:custGeom>
              <a:avLst/>
              <a:gdLst>
                <a:gd name="connsiteX0" fmla="*/ 0 w 23089"/>
                <a:gd name="connsiteY0" fmla="*/ 0 h 161359"/>
                <a:gd name="connsiteX1" fmla="*/ 0 w 23089"/>
                <a:gd name="connsiteY1" fmla="*/ 161359 h 16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161359">
                  <a:moveTo>
                    <a:pt x="0" y="0"/>
                  </a:moveTo>
                  <a:lnTo>
                    <a:pt x="0" y="161359"/>
                  </a:lnTo>
                </a:path>
              </a:pathLst>
            </a:custGeom>
            <a:noFill/>
            <a:ln w="611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7" name="フリーフォーム: 図形 236">
              <a:extLst>
                <a:ext uri="{FF2B5EF4-FFF2-40B4-BE49-F238E27FC236}">
                  <a16:creationId xmlns:a16="http://schemas.microsoft.com/office/drawing/2014/main" id="{684B9149-DD9E-E48B-49C3-624DD31A1646}"/>
                </a:ext>
              </a:extLst>
            </p:cNvPr>
            <p:cNvSpPr/>
            <p:nvPr/>
          </p:nvSpPr>
          <p:spPr>
            <a:xfrm>
              <a:off x="7178547" y="4644308"/>
              <a:ext cx="43363" cy="442306"/>
            </a:xfrm>
            <a:custGeom>
              <a:avLst/>
              <a:gdLst>
                <a:gd name="connsiteX0" fmla="*/ 0 w 23089"/>
                <a:gd name="connsiteY0" fmla="*/ 0 h 133927"/>
                <a:gd name="connsiteX1" fmla="*/ 0 w 23089"/>
                <a:gd name="connsiteY1" fmla="*/ 133927 h 133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133927">
                  <a:moveTo>
                    <a:pt x="0" y="0"/>
                  </a:moveTo>
                  <a:lnTo>
                    <a:pt x="0" y="133927"/>
                  </a:lnTo>
                </a:path>
              </a:pathLst>
            </a:custGeom>
            <a:noFill/>
            <a:ln w="610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8" name="フリーフォーム: 図形 237">
              <a:extLst>
                <a:ext uri="{FF2B5EF4-FFF2-40B4-BE49-F238E27FC236}">
                  <a16:creationId xmlns:a16="http://schemas.microsoft.com/office/drawing/2014/main" id="{F936502F-75EC-80A5-CCF8-9552B16A0DC8}"/>
                </a:ext>
              </a:extLst>
            </p:cNvPr>
            <p:cNvSpPr/>
            <p:nvPr/>
          </p:nvSpPr>
          <p:spPr>
            <a:xfrm>
              <a:off x="7222649" y="4704933"/>
              <a:ext cx="43363" cy="325477"/>
            </a:xfrm>
            <a:custGeom>
              <a:avLst/>
              <a:gdLst>
                <a:gd name="connsiteX0" fmla="*/ 0 w 23089"/>
                <a:gd name="connsiteY0" fmla="*/ 0 h 98552"/>
                <a:gd name="connsiteX1" fmla="*/ 0 w 23089"/>
                <a:gd name="connsiteY1" fmla="*/ 98552 h 98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98552">
                  <a:moveTo>
                    <a:pt x="0" y="0"/>
                  </a:moveTo>
                  <a:lnTo>
                    <a:pt x="0" y="98552"/>
                  </a:lnTo>
                </a:path>
              </a:pathLst>
            </a:custGeom>
            <a:noFill/>
            <a:ln w="610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39" name="フリーフォーム: 図形 238">
              <a:extLst>
                <a:ext uri="{FF2B5EF4-FFF2-40B4-BE49-F238E27FC236}">
                  <a16:creationId xmlns:a16="http://schemas.microsoft.com/office/drawing/2014/main" id="{3F485198-E259-74A6-21B0-A6652365D838}"/>
                </a:ext>
              </a:extLst>
            </p:cNvPr>
            <p:cNvSpPr/>
            <p:nvPr/>
          </p:nvSpPr>
          <p:spPr>
            <a:xfrm>
              <a:off x="7266752" y="4770899"/>
              <a:ext cx="43363" cy="197967"/>
            </a:xfrm>
            <a:custGeom>
              <a:avLst/>
              <a:gdLst>
                <a:gd name="connsiteX0" fmla="*/ 0 w 23089"/>
                <a:gd name="connsiteY0" fmla="*/ 0 h 59943"/>
                <a:gd name="connsiteX1" fmla="*/ 0 w 23089"/>
                <a:gd name="connsiteY1" fmla="*/ 59944 h 59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89" h="59943">
                  <a:moveTo>
                    <a:pt x="0" y="0"/>
                  </a:moveTo>
                  <a:lnTo>
                    <a:pt x="0" y="59944"/>
                  </a:lnTo>
                </a:path>
              </a:pathLst>
            </a:custGeom>
            <a:noFill/>
            <a:ln w="6108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1" name="フリーフォーム: 図形 240">
              <a:extLst>
                <a:ext uri="{FF2B5EF4-FFF2-40B4-BE49-F238E27FC236}">
                  <a16:creationId xmlns:a16="http://schemas.microsoft.com/office/drawing/2014/main" id="{8B491AE4-6856-1974-6FDB-9A7726EEE681}"/>
                </a:ext>
              </a:extLst>
            </p:cNvPr>
            <p:cNvSpPr/>
            <p:nvPr/>
          </p:nvSpPr>
          <p:spPr>
            <a:xfrm>
              <a:off x="5627714" y="3817539"/>
              <a:ext cx="45719" cy="392253"/>
            </a:xfrm>
            <a:custGeom>
              <a:avLst/>
              <a:gdLst>
                <a:gd name="connsiteX0" fmla="*/ 16200 w 16199"/>
                <a:gd name="connsiteY0" fmla="*/ 0 h 99891"/>
                <a:gd name="connsiteX1" fmla="*/ 0 w 16199"/>
                <a:gd name="connsiteY1" fmla="*/ 30780 h 99891"/>
                <a:gd name="connsiteX2" fmla="*/ 15659 w 16199"/>
                <a:gd name="connsiteY2" fmla="*/ 64262 h 99891"/>
                <a:gd name="connsiteX3" fmla="*/ 4860 w 16199"/>
                <a:gd name="connsiteY3" fmla="*/ 99891 h 9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9" h="99891">
                  <a:moveTo>
                    <a:pt x="16200" y="0"/>
                  </a:moveTo>
                  <a:lnTo>
                    <a:pt x="0" y="30780"/>
                  </a:lnTo>
                  <a:lnTo>
                    <a:pt x="15659" y="64262"/>
                  </a:lnTo>
                  <a:lnTo>
                    <a:pt x="4860" y="99891"/>
                  </a:lnTo>
                </a:path>
              </a:pathLst>
            </a:custGeom>
            <a:noFill/>
            <a:ln w="610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2" name="フリーフォーム: 図形 241">
              <a:extLst>
                <a:ext uri="{FF2B5EF4-FFF2-40B4-BE49-F238E27FC236}">
                  <a16:creationId xmlns:a16="http://schemas.microsoft.com/office/drawing/2014/main" id="{BE08DE33-5CA6-9C05-D70E-EFC28EC4A94D}"/>
                </a:ext>
              </a:extLst>
            </p:cNvPr>
            <p:cNvSpPr/>
            <p:nvPr/>
          </p:nvSpPr>
          <p:spPr>
            <a:xfrm>
              <a:off x="5720678" y="3817539"/>
              <a:ext cx="45719" cy="392253"/>
            </a:xfrm>
            <a:custGeom>
              <a:avLst/>
              <a:gdLst>
                <a:gd name="connsiteX0" fmla="*/ 16197 w 16197"/>
                <a:gd name="connsiteY0" fmla="*/ 0 h 99891"/>
                <a:gd name="connsiteX1" fmla="*/ 0 w 16197"/>
                <a:gd name="connsiteY1" fmla="*/ 30780 h 99891"/>
                <a:gd name="connsiteX2" fmla="*/ 15657 w 16197"/>
                <a:gd name="connsiteY2" fmla="*/ 64262 h 99891"/>
                <a:gd name="connsiteX3" fmla="*/ 4858 w 16197"/>
                <a:gd name="connsiteY3" fmla="*/ 99891 h 9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7" h="99891">
                  <a:moveTo>
                    <a:pt x="16197" y="0"/>
                  </a:moveTo>
                  <a:lnTo>
                    <a:pt x="0" y="30780"/>
                  </a:lnTo>
                  <a:lnTo>
                    <a:pt x="15657" y="64262"/>
                  </a:lnTo>
                  <a:lnTo>
                    <a:pt x="4858" y="99891"/>
                  </a:lnTo>
                </a:path>
              </a:pathLst>
            </a:custGeom>
            <a:noFill/>
            <a:ln w="610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3" name="フリーフォーム: 図形 242">
              <a:extLst>
                <a:ext uri="{FF2B5EF4-FFF2-40B4-BE49-F238E27FC236}">
                  <a16:creationId xmlns:a16="http://schemas.microsoft.com/office/drawing/2014/main" id="{24F9BCDF-908A-4731-8742-AEC9F6E3009D}"/>
                </a:ext>
              </a:extLst>
            </p:cNvPr>
            <p:cNvSpPr/>
            <p:nvPr/>
          </p:nvSpPr>
          <p:spPr>
            <a:xfrm>
              <a:off x="5813640" y="3817539"/>
              <a:ext cx="45719" cy="392253"/>
            </a:xfrm>
            <a:custGeom>
              <a:avLst/>
              <a:gdLst>
                <a:gd name="connsiteX0" fmla="*/ 16200 w 16199"/>
                <a:gd name="connsiteY0" fmla="*/ 0 h 99891"/>
                <a:gd name="connsiteX1" fmla="*/ 0 w 16199"/>
                <a:gd name="connsiteY1" fmla="*/ 30780 h 99891"/>
                <a:gd name="connsiteX2" fmla="*/ 15659 w 16199"/>
                <a:gd name="connsiteY2" fmla="*/ 64262 h 99891"/>
                <a:gd name="connsiteX3" fmla="*/ 4860 w 16199"/>
                <a:gd name="connsiteY3" fmla="*/ 99891 h 9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9" h="99891">
                  <a:moveTo>
                    <a:pt x="16200" y="0"/>
                  </a:moveTo>
                  <a:lnTo>
                    <a:pt x="0" y="30780"/>
                  </a:lnTo>
                  <a:lnTo>
                    <a:pt x="15659" y="64262"/>
                  </a:lnTo>
                  <a:lnTo>
                    <a:pt x="4860" y="99891"/>
                  </a:lnTo>
                </a:path>
              </a:pathLst>
            </a:custGeom>
            <a:noFill/>
            <a:ln w="610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4" name="フリーフォーム: 図形 243">
              <a:extLst>
                <a:ext uri="{FF2B5EF4-FFF2-40B4-BE49-F238E27FC236}">
                  <a16:creationId xmlns:a16="http://schemas.microsoft.com/office/drawing/2014/main" id="{6F64D189-90D4-6832-BBCD-53B3AAA4FEB1}"/>
                </a:ext>
              </a:extLst>
            </p:cNvPr>
            <p:cNvSpPr/>
            <p:nvPr/>
          </p:nvSpPr>
          <p:spPr>
            <a:xfrm>
              <a:off x="5906601" y="3817539"/>
              <a:ext cx="45719" cy="392253"/>
            </a:xfrm>
            <a:custGeom>
              <a:avLst/>
              <a:gdLst>
                <a:gd name="connsiteX0" fmla="*/ 16200 w 16199"/>
                <a:gd name="connsiteY0" fmla="*/ 0 h 99891"/>
                <a:gd name="connsiteX1" fmla="*/ 0 w 16199"/>
                <a:gd name="connsiteY1" fmla="*/ 30780 h 99891"/>
                <a:gd name="connsiteX2" fmla="*/ 15659 w 16199"/>
                <a:gd name="connsiteY2" fmla="*/ 64262 h 99891"/>
                <a:gd name="connsiteX3" fmla="*/ 4860 w 16199"/>
                <a:gd name="connsiteY3" fmla="*/ 99891 h 9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9" h="99891">
                  <a:moveTo>
                    <a:pt x="16200" y="0"/>
                  </a:moveTo>
                  <a:lnTo>
                    <a:pt x="0" y="30780"/>
                  </a:lnTo>
                  <a:lnTo>
                    <a:pt x="15659" y="64262"/>
                  </a:lnTo>
                  <a:lnTo>
                    <a:pt x="4860" y="99891"/>
                  </a:lnTo>
                </a:path>
              </a:pathLst>
            </a:custGeom>
            <a:noFill/>
            <a:ln w="610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5" name="フリーフォーム: 図形 244">
              <a:extLst>
                <a:ext uri="{FF2B5EF4-FFF2-40B4-BE49-F238E27FC236}">
                  <a16:creationId xmlns:a16="http://schemas.microsoft.com/office/drawing/2014/main" id="{B9E5FE50-F469-A695-9DA9-5BC2149BD3FD}"/>
                </a:ext>
              </a:extLst>
            </p:cNvPr>
            <p:cNvSpPr/>
            <p:nvPr/>
          </p:nvSpPr>
          <p:spPr>
            <a:xfrm>
              <a:off x="5999565" y="3817539"/>
              <a:ext cx="45719" cy="392253"/>
            </a:xfrm>
            <a:custGeom>
              <a:avLst/>
              <a:gdLst>
                <a:gd name="connsiteX0" fmla="*/ 16200 w 16199"/>
                <a:gd name="connsiteY0" fmla="*/ 0 h 99891"/>
                <a:gd name="connsiteX1" fmla="*/ 0 w 16199"/>
                <a:gd name="connsiteY1" fmla="*/ 30780 h 99891"/>
                <a:gd name="connsiteX2" fmla="*/ 15659 w 16199"/>
                <a:gd name="connsiteY2" fmla="*/ 64262 h 99891"/>
                <a:gd name="connsiteX3" fmla="*/ 4860 w 16199"/>
                <a:gd name="connsiteY3" fmla="*/ 99891 h 9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9" h="99891">
                  <a:moveTo>
                    <a:pt x="16200" y="0"/>
                  </a:moveTo>
                  <a:lnTo>
                    <a:pt x="0" y="30780"/>
                  </a:lnTo>
                  <a:lnTo>
                    <a:pt x="15659" y="64262"/>
                  </a:lnTo>
                  <a:lnTo>
                    <a:pt x="4860" y="99891"/>
                  </a:lnTo>
                </a:path>
              </a:pathLst>
            </a:custGeom>
            <a:noFill/>
            <a:ln w="610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6" name="フリーフォーム: 図形 245">
              <a:extLst>
                <a:ext uri="{FF2B5EF4-FFF2-40B4-BE49-F238E27FC236}">
                  <a16:creationId xmlns:a16="http://schemas.microsoft.com/office/drawing/2014/main" id="{57A88AEC-7548-C94E-F969-7614035F16E2}"/>
                </a:ext>
              </a:extLst>
            </p:cNvPr>
            <p:cNvSpPr/>
            <p:nvPr/>
          </p:nvSpPr>
          <p:spPr>
            <a:xfrm>
              <a:off x="6092531" y="3817539"/>
              <a:ext cx="45719" cy="392253"/>
            </a:xfrm>
            <a:custGeom>
              <a:avLst/>
              <a:gdLst>
                <a:gd name="connsiteX0" fmla="*/ 16197 w 16197"/>
                <a:gd name="connsiteY0" fmla="*/ 0 h 99891"/>
                <a:gd name="connsiteX1" fmla="*/ 0 w 16197"/>
                <a:gd name="connsiteY1" fmla="*/ 30780 h 99891"/>
                <a:gd name="connsiteX2" fmla="*/ 15657 w 16197"/>
                <a:gd name="connsiteY2" fmla="*/ 64262 h 99891"/>
                <a:gd name="connsiteX3" fmla="*/ 4858 w 16197"/>
                <a:gd name="connsiteY3" fmla="*/ 99891 h 9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7" h="99891">
                  <a:moveTo>
                    <a:pt x="16197" y="0"/>
                  </a:moveTo>
                  <a:lnTo>
                    <a:pt x="0" y="30780"/>
                  </a:lnTo>
                  <a:lnTo>
                    <a:pt x="15657" y="64262"/>
                  </a:lnTo>
                  <a:lnTo>
                    <a:pt x="4858" y="99891"/>
                  </a:lnTo>
                </a:path>
              </a:pathLst>
            </a:custGeom>
            <a:noFill/>
            <a:ln w="610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7" name="フリーフォーム: 図形 246">
              <a:extLst>
                <a:ext uri="{FF2B5EF4-FFF2-40B4-BE49-F238E27FC236}">
                  <a16:creationId xmlns:a16="http://schemas.microsoft.com/office/drawing/2014/main" id="{3AE2C757-7769-5149-69C3-F06D7CB3D99A}"/>
                </a:ext>
              </a:extLst>
            </p:cNvPr>
            <p:cNvSpPr/>
            <p:nvPr/>
          </p:nvSpPr>
          <p:spPr>
            <a:xfrm>
              <a:off x="6185492" y="3817539"/>
              <a:ext cx="45719" cy="392253"/>
            </a:xfrm>
            <a:custGeom>
              <a:avLst/>
              <a:gdLst>
                <a:gd name="connsiteX0" fmla="*/ 16200 w 16199"/>
                <a:gd name="connsiteY0" fmla="*/ 0 h 99891"/>
                <a:gd name="connsiteX1" fmla="*/ 0 w 16199"/>
                <a:gd name="connsiteY1" fmla="*/ 30780 h 99891"/>
                <a:gd name="connsiteX2" fmla="*/ 15659 w 16199"/>
                <a:gd name="connsiteY2" fmla="*/ 64262 h 99891"/>
                <a:gd name="connsiteX3" fmla="*/ 4858 w 16199"/>
                <a:gd name="connsiteY3" fmla="*/ 99891 h 9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9" h="99891">
                  <a:moveTo>
                    <a:pt x="16200" y="0"/>
                  </a:moveTo>
                  <a:lnTo>
                    <a:pt x="0" y="30780"/>
                  </a:lnTo>
                  <a:lnTo>
                    <a:pt x="15659" y="64262"/>
                  </a:lnTo>
                  <a:lnTo>
                    <a:pt x="4858" y="99891"/>
                  </a:lnTo>
                </a:path>
              </a:pathLst>
            </a:custGeom>
            <a:noFill/>
            <a:ln w="610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8" name="フリーフォーム: 図形 247">
              <a:extLst>
                <a:ext uri="{FF2B5EF4-FFF2-40B4-BE49-F238E27FC236}">
                  <a16:creationId xmlns:a16="http://schemas.microsoft.com/office/drawing/2014/main" id="{92E9AD8C-7DB3-7653-6CAA-8361FF55D813}"/>
                </a:ext>
              </a:extLst>
            </p:cNvPr>
            <p:cNvSpPr/>
            <p:nvPr/>
          </p:nvSpPr>
          <p:spPr>
            <a:xfrm>
              <a:off x="6278454" y="3817539"/>
              <a:ext cx="45719" cy="392253"/>
            </a:xfrm>
            <a:custGeom>
              <a:avLst/>
              <a:gdLst>
                <a:gd name="connsiteX0" fmla="*/ 16200 w 16199"/>
                <a:gd name="connsiteY0" fmla="*/ 0 h 99891"/>
                <a:gd name="connsiteX1" fmla="*/ 0 w 16199"/>
                <a:gd name="connsiteY1" fmla="*/ 30780 h 99891"/>
                <a:gd name="connsiteX2" fmla="*/ 15659 w 16199"/>
                <a:gd name="connsiteY2" fmla="*/ 64262 h 99891"/>
                <a:gd name="connsiteX3" fmla="*/ 4860 w 16199"/>
                <a:gd name="connsiteY3" fmla="*/ 99891 h 9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9" h="99891">
                  <a:moveTo>
                    <a:pt x="16200" y="0"/>
                  </a:moveTo>
                  <a:lnTo>
                    <a:pt x="0" y="30780"/>
                  </a:lnTo>
                  <a:lnTo>
                    <a:pt x="15659" y="64262"/>
                  </a:lnTo>
                  <a:lnTo>
                    <a:pt x="4860" y="99891"/>
                  </a:lnTo>
                </a:path>
              </a:pathLst>
            </a:custGeom>
            <a:noFill/>
            <a:ln w="610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49" name="フリーフォーム: 図形 248">
              <a:extLst>
                <a:ext uri="{FF2B5EF4-FFF2-40B4-BE49-F238E27FC236}">
                  <a16:creationId xmlns:a16="http://schemas.microsoft.com/office/drawing/2014/main" id="{515B013B-BE49-E76E-BEAC-48079ECECA1F}"/>
                </a:ext>
              </a:extLst>
            </p:cNvPr>
            <p:cNvSpPr/>
            <p:nvPr/>
          </p:nvSpPr>
          <p:spPr>
            <a:xfrm>
              <a:off x="6371402" y="3817539"/>
              <a:ext cx="45719" cy="392253"/>
            </a:xfrm>
            <a:custGeom>
              <a:avLst/>
              <a:gdLst>
                <a:gd name="connsiteX0" fmla="*/ 16209 w 16209"/>
                <a:gd name="connsiteY0" fmla="*/ 0 h 99891"/>
                <a:gd name="connsiteX1" fmla="*/ 0 w 16209"/>
                <a:gd name="connsiteY1" fmla="*/ 30780 h 99891"/>
                <a:gd name="connsiteX2" fmla="*/ 15678 w 16209"/>
                <a:gd name="connsiteY2" fmla="*/ 64262 h 99891"/>
                <a:gd name="connsiteX3" fmla="*/ 4872 w 16209"/>
                <a:gd name="connsiteY3" fmla="*/ 99891 h 9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09" h="99891">
                  <a:moveTo>
                    <a:pt x="16209" y="0"/>
                  </a:moveTo>
                  <a:lnTo>
                    <a:pt x="0" y="30780"/>
                  </a:lnTo>
                  <a:lnTo>
                    <a:pt x="15678" y="64262"/>
                  </a:lnTo>
                  <a:lnTo>
                    <a:pt x="4872" y="99891"/>
                  </a:lnTo>
                </a:path>
              </a:pathLst>
            </a:custGeom>
            <a:noFill/>
            <a:ln w="610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0" name="フリーフォーム: 図形 249">
              <a:extLst>
                <a:ext uri="{FF2B5EF4-FFF2-40B4-BE49-F238E27FC236}">
                  <a16:creationId xmlns:a16="http://schemas.microsoft.com/office/drawing/2014/main" id="{A7D57A8E-1659-6EC6-D043-7D3841DF3035}"/>
                </a:ext>
              </a:extLst>
            </p:cNvPr>
            <p:cNvSpPr/>
            <p:nvPr/>
          </p:nvSpPr>
          <p:spPr>
            <a:xfrm>
              <a:off x="5534751" y="3817539"/>
              <a:ext cx="45719" cy="392253"/>
            </a:xfrm>
            <a:custGeom>
              <a:avLst/>
              <a:gdLst>
                <a:gd name="connsiteX0" fmla="*/ 16200 w 16199"/>
                <a:gd name="connsiteY0" fmla="*/ 0 h 99891"/>
                <a:gd name="connsiteX1" fmla="*/ 0 w 16199"/>
                <a:gd name="connsiteY1" fmla="*/ 30780 h 99891"/>
                <a:gd name="connsiteX2" fmla="*/ 15659 w 16199"/>
                <a:gd name="connsiteY2" fmla="*/ 64262 h 99891"/>
                <a:gd name="connsiteX3" fmla="*/ 4860 w 16199"/>
                <a:gd name="connsiteY3" fmla="*/ 99891 h 998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9" h="99891">
                  <a:moveTo>
                    <a:pt x="16200" y="0"/>
                  </a:moveTo>
                  <a:lnTo>
                    <a:pt x="0" y="30780"/>
                  </a:lnTo>
                  <a:lnTo>
                    <a:pt x="15659" y="64262"/>
                  </a:lnTo>
                  <a:lnTo>
                    <a:pt x="4860" y="99891"/>
                  </a:lnTo>
                </a:path>
              </a:pathLst>
            </a:custGeom>
            <a:noFill/>
            <a:ln w="6108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1" name="フリーフォーム: 図形 250">
              <a:extLst>
                <a:ext uri="{FF2B5EF4-FFF2-40B4-BE49-F238E27FC236}">
                  <a16:creationId xmlns:a16="http://schemas.microsoft.com/office/drawing/2014/main" id="{C3B14400-27EB-5E79-001F-3251E1C2B848}"/>
                </a:ext>
              </a:extLst>
            </p:cNvPr>
            <p:cNvSpPr/>
            <p:nvPr/>
          </p:nvSpPr>
          <p:spPr>
            <a:xfrm>
              <a:off x="5687632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2" name="フリーフォーム: 図形 251">
              <a:extLst>
                <a:ext uri="{FF2B5EF4-FFF2-40B4-BE49-F238E27FC236}">
                  <a16:creationId xmlns:a16="http://schemas.microsoft.com/office/drawing/2014/main" id="{5BAB1818-B576-737C-8DFF-8C366DC19F4D}"/>
                </a:ext>
              </a:extLst>
            </p:cNvPr>
            <p:cNvSpPr/>
            <p:nvPr/>
          </p:nvSpPr>
          <p:spPr>
            <a:xfrm>
              <a:off x="5781213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2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2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3" name="フリーフォーム: 図形 252">
              <a:extLst>
                <a:ext uri="{FF2B5EF4-FFF2-40B4-BE49-F238E27FC236}">
                  <a16:creationId xmlns:a16="http://schemas.microsoft.com/office/drawing/2014/main" id="{2F0D43EF-0AFF-BF2B-1C3C-83144BCAF93A}"/>
                </a:ext>
              </a:extLst>
            </p:cNvPr>
            <p:cNvSpPr/>
            <p:nvPr/>
          </p:nvSpPr>
          <p:spPr>
            <a:xfrm>
              <a:off x="5874795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4" name="フリーフォーム: 図形 253">
              <a:extLst>
                <a:ext uri="{FF2B5EF4-FFF2-40B4-BE49-F238E27FC236}">
                  <a16:creationId xmlns:a16="http://schemas.microsoft.com/office/drawing/2014/main" id="{74D0ABAE-5CE7-0038-3F43-9A7BF9E14CB5}"/>
                </a:ext>
              </a:extLst>
            </p:cNvPr>
            <p:cNvSpPr/>
            <p:nvPr/>
          </p:nvSpPr>
          <p:spPr>
            <a:xfrm>
              <a:off x="5968381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5" name="フリーフォーム: 図形 254">
              <a:extLst>
                <a:ext uri="{FF2B5EF4-FFF2-40B4-BE49-F238E27FC236}">
                  <a16:creationId xmlns:a16="http://schemas.microsoft.com/office/drawing/2014/main" id="{28862587-3BF1-D3EE-9EEE-CA1ADDD10A28}"/>
                </a:ext>
              </a:extLst>
            </p:cNvPr>
            <p:cNvSpPr/>
            <p:nvPr/>
          </p:nvSpPr>
          <p:spPr>
            <a:xfrm>
              <a:off x="6061963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2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2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6" name="フリーフォーム: 図形 255">
              <a:extLst>
                <a:ext uri="{FF2B5EF4-FFF2-40B4-BE49-F238E27FC236}">
                  <a16:creationId xmlns:a16="http://schemas.microsoft.com/office/drawing/2014/main" id="{166BDBC0-EF79-BFA9-00BE-429482C4EE80}"/>
                </a:ext>
              </a:extLst>
            </p:cNvPr>
            <p:cNvSpPr/>
            <p:nvPr/>
          </p:nvSpPr>
          <p:spPr>
            <a:xfrm>
              <a:off x="6155548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7" name="フリーフォーム: 図形 256">
              <a:extLst>
                <a:ext uri="{FF2B5EF4-FFF2-40B4-BE49-F238E27FC236}">
                  <a16:creationId xmlns:a16="http://schemas.microsoft.com/office/drawing/2014/main" id="{B05594FB-1976-E316-C8C0-B0808FD35039}"/>
                </a:ext>
              </a:extLst>
            </p:cNvPr>
            <p:cNvSpPr/>
            <p:nvPr/>
          </p:nvSpPr>
          <p:spPr>
            <a:xfrm>
              <a:off x="6249131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2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2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8" name="フリーフォーム: 図形 257">
              <a:extLst>
                <a:ext uri="{FF2B5EF4-FFF2-40B4-BE49-F238E27FC236}">
                  <a16:creationId xmlns:a16="http://schemas.microsoft.com/office/drawing/2014/main" id="{E574BD9A-C6B3-D4D0-20C3-125227FA5B8D}"/>
                </a:ext>
              </a:extLst>
            </p:cNvPr>
            <p:cNvSpPr/>
            <p:nvPr/>
          </p:nvSpPr>
          <p:spPr>
            <a:xfrm>
              <a:off x="6342730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59" name="フリーフォーム: 図形 258">
              <a:extLst>
                <a:ext uri="{FF2B5EF4-FFF2-40B4-BE49-F238E27FC236}">
                  <a16:creationId xmlns:a16="http://schemas.microsoft.com/office/drawing/2014/main" id="{9EFB8034-AB2E-2902-1B8B-869F3EDDBFFB}"/>
                </a:ext>
              </a:extLst>
            </p:cNvPr>
            <p:cNvSpPr/>
            <p:nvPr/>
          </p:nvSpPr>
          <p:spPr>
            <a:xfrm>
              <a:off x="5547255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0" name="フリーフォーム: 図形 259">
              <a:extLst>
                <a:ext uri="{FF2B5EF4-FFF2-40B4-BE49-F238E27FC236}">
                  <a16:creationId xmlns:a16="http://schemas.microsoft.com/office/drawing/2014/main" id="{EF43D456-F5D1-8DB7-183B-2115A8A99749}"/>
                </a:ext>
              </a:extLst>
            </p:cNvPr>
            <p:cNvSpPr/>
            <p:nvPr/>
          </p:nvSpPr>
          <p:spPr>
            <a:xfrm>
              <a:off x="5640840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1" name="フリーフォーム: 図形 260">
              <a:extLst>
                <a:ext uri="{FF2B5EF4-FFF2-40B4-BE49-F238E27FC236}">
                  <a16:creationId xmlns:a16="http://schemas.microsoft.com/office/drawing/2014/main" id="{12F9E312-0BB5-B109-560A-1052C9639186}"/>
                </a:ext>
              </a:extLst>
            </p:cNvPr>
            <p:cNvSpPr/>
            <p:nvPr/>
          </p:nvSpPr>
          <p:spPr>
            <a:xfrm>
              <a:off x="5734421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2" name="フリーフォーム: 図形 261">
              <a:extLst>
                <a:ext uri="{FF2B5EF4-FFF2-40B4-BE49-F238E27FC236}">
                  <a16:creationId xmlns:a16="http://schemas.microsoft.com/office/drawing/2014/main" id="{C51D175A-321D-28D4-6707-33B3F5D619B1}"/>
                </a:ext>
              </a:extLst>
            </p:cNvPr>
            <p:cNvSpPr/>
            <p:nvPr/>
          </p:nvSpPr>
          <p:spPr>
            <a:xfrm>
              <a:off x="5828004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3" name="フリーフォーム: 図形 262">
              <a:extLst>
                <a:ext uri="{FF2B5EF4-FFF2-40B4-BE49-F238E27FC236}">
                  <a16:creationId xmlns:a16="http://schemas.microsoft.com/office/drawing/2014/main" id="{4760D813-1CCD-7341-7267-E1098451B140}"/>
                </a:ext>
              </a:extLst>
            </p:cNvPr>
            <p:cNvSpPr/>
            <p:nvPr/>
          </p:nvSpPr>
          <p:spPr>
            <a:xfrm>
              <a:off x="5921590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2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2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4" name="フリーフォーム: 図形 263">
              <a:extLst>
                <a:ext uri="{FF2B5EF4-FFF2-40B4-BE49-F238E27FC236}">
                  <a16:creationId xmlns:a16="http://schemas.microsoft.com/office/drawing/2014/main" id="{53AEAD3B-33D8-8160-E7AF-FC8E12C24023}"/>
                </a:ext>
              </a:extLst>
            </p:cNvPr>
            <p:cNvSpPr/>
            <p:nvPr/>
          </p:nvSpPr>
          <p:spPr>
            <a:xfrm>
              <a:off x="6015173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5" name="フリーフォーム: 図形 264">
              <a:extLst>
                <a:ext uri="{FF2B5EF4-FFF2-40B4-BE49-F238E27FC236}">
                  <a16:creationId xmlns:a16="http://schemas.microsoft.com/office/drawing/2014/main" id="{05BBED29-2CFE-4C1B-4DB7-420F8D4E7471}"/>
                </a:ext>
              </a:extLst>
            </p:cNvPr>
            <p:cNvSpPr/>
            <p:nvPr/>
          </p:nvSpPr>
          <p:spPr>
            <a:xfrm>
              <a:off x="6108754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6" name="フリーフォーム: 図形 265">
              <a:extLst>
                <a:ext uri="{FF2B5EF4-FFF2-40B4-BE49-F238E27FC236}">
                  <a16:creationId xmlns:a16="http://schemas.microsoft.com/office/drawing/2014/main" id="{2C18906B-F5F2-A4B6-C3E7-6BCA3E6101EF}"/>
                </a:ext>
              </a:extLst>
            </p:cNvPr>
            <p:cNvSpPr/>
            <p:nvPr/>
          </p:nvSpPr>
          <p:spPr>
            <a:xfrm>
              <a:off x="6202339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7" name="フリーフォーム: 図形 266">
              <a:extLst>
                <a:ext uri="{FF2B5EF4-FFF2-40B4-BE49-F238E27FC236}">
                  <a16:creationId xmlns:a16="http://schemas.microsoft.com/office/drawing/2014/main" id="{CAC3FB12-30CF-4B1E-75B3-A272EA8EF5E7}"/>
                </a:ext>
              </a:extLst>
            </p:cNvPr>
            <p:cNvSpPr/>
            <p:nvPr/>
          </p:nvSpPr>
          <p:spPr>
            <a:xfrm>
              <a:off x="6295939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2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2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68" name="フリーフォーム: 図形 267">
              <a:extLst>
                <a:ext uri="{FF2B5EF4-FFF2-40B4-BE49-F238E27FC236}">
                  <a16:creationId xmlns:a16="http://schemas.microsoft.com/office/drawing/2014/main" id="{AF4B6E2F-6811-AD91-6046-51B5EC3AEF0F}"/>
                </a:ext>
              </a:extLst>
            </p:cNvPr>
            <p:cNvSpPr/>
            <p:nvPr/>
          </p:nvSpPr>
          <p:spPr>
            <a:xfrm>
              <a:off x="6389522" y="4262046"/>
              <a:ext cx="45719" cy="45719"/>
            </a:xfrm>
            <a:custGeom>
              <a:avLst/>
              <a:gdLst>
                <a:gd name="connsiteX0" fmla="*/ 13854 w 13853"/>
                <a:gd name="connsiteY0" fmla="*/ 6927 h 13854"/>
                <a:gd name="connsiteX1" fmla="*/ 6927 w 13853"/>
                <a:gd name="connsiteY1" fmla="*/ 13855 h 13854"/>
                <a:gd name="connsiteX2" fmla="*/ 0 w 13853"/>
                <a:gd name="connsiteY2" fmla="*/ 6927 h 13854"/>
                <a:gd name="connsiteX3" fmla="*/ 6927 w 13853"/>
                <a:gd name="connsiteY3" fmla="*/ 0 h 13854"/>
                <a:gd name="connsiteX4" fmla="*/ 13854 w 13853"/>
                <a:gd name="connsiteY4" fmla="*/ 6927 h 1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853" h="13854">
                  <a:moveTo>
                    <a:pt x="13854" y="6927"/>
                  </a:moveTo>
                  <a:cubicBezTo>
                    <a:pt x="13854" y="10753"/>
                    <a:pt x="10753" y="13855"/>
                    <a:pt x="6927" y="13855"/>
                  </a:cubicBezTo>
                  <a:cubicBezTo>
                    <a:pt x="3101" y="13855"/>
                    <a:pt x="0" y="10753"/>
                    <a:pt x="0" y="6927"/>
                  </a:cubicBezTo>
                  <a:cubicBezTo>
                    <a:pt x="0" y="3101"/>
                    <a:pt x="3101" y="0"/>
                    <a:pt x="6927" y="0"/>
                  </a:cubicBezTo>
                  <a:cubicBezTo>
                    <a:pt x="10753" y="0"/>
                    <a:pt x="13854" y="3101"/>
                    <a:pt x="13854" y="6927"/>
                  </a:cubicBezTo>
                  <a:close/>
                </a:path>
              </a:pathLst>
            </a:custGeom>
            <a:solidFill>
              <a:srgbClr val="FFCC00"/>
            </a:solidFill>
            <a:ln w="1501" cap="flat">
              <a:solidFill>
                <a:srgbClr val="FFCC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  <p:sp>
          <p:nvSpPr>
            <p:cNvPr id="270" name="テキスト ボックス 269">
              <a:extLst>
                <a:ext uri="{FF2B5EF4-FFF2-40B4-BE49-F238E27FC236}">
                  <a16:creationId xmlns:a16="http://schemas.microsoft.com/office/drawing/2014/main" id="{5E3E5789-E86E-2471-60BB-D7F6F393B503}"/>
                </a:ext>
              </a:extLst>
            </p:cNvPr>
            <p:cNvSpPr txBox="1"/>
            <p:nvPr/>
          </p:nvSpPr>
          <p:spPr>
            <a:xfrm>
              <a:off x="6645190" y="4422937"/>
              <a:ext cx="49244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800" spc="0" baseline="0" dirty="0">
                  <a:ln/>
                  <a:solidFill>
                    <a:srgbClr val="000000"/>
                  </a:solidFill>
                  <a:ea typeface="ＭＳ 明朝"/>
                  <a:sym typeface="ＭＳ 明朝"/>
                  <a:rtl val="0"/>
                </a:rPr>
                <a:t>圧電膜</a:t>
              </a:r>
            </a:p>
          </p:txBody>
        </p:sp>
        <p:cxnSp>
          <p:nvCxnSpPr>
            <p:cNvPr id="280" name="直線コネクタ 279">
              <a:extLst>
                <a:ext uri="{FF2B5EF4-FFF2-40B4-BE49-F238E27FC236}">
                  <a16:creationId xmlns:a16="http://schemas.microsoft.com/office/drawing/2014/main" id="{E140714F-CAA2-AEA6-D997-32D475E99B9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369052" y="4578146"/>
              <a:ext cx="325340" cy="10782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5" name="直線コネクタ 284">
              <a:extLst>
                <a:ext uri="{FF2B5EF4-FFF2-40B4-BE49-F238E27FC236}">
                  <a16:creationId xmlns:a16="http://schemas.microsoft.com/office/drawing/2014/main" id="{4BB072C7-DF56-AB94-E42C-E6BA687D10FE}"/>
                </a:ext>
              </a:extLst>
            </p:cNvPr>
            <p:cNvCxnSpPr>
              <a:cxnSpLocks/>
            </p:cNvCxnSpPr>
            <p:nvPr/>
          </p:nvCxnSpPr>
          <p:spPr>
            <a:xfrm>
              <a:off x="6353814" y="4351006"/>
              <a:ext cx="342997" cy="793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0" name="テキスト ボックス 299">
              <a:extLst>
                <a:ext uri="{FF2B5EF4-FFF2-40B4-BE49-F238E27FC236}">
                  <a16:creationId xmlns:a16="http://schemas.microsoft.com/office/drawing/2014/main" id="{D1B8F9E7-9950-A1BD-9E4F-CD67437D988F}"/>
                </a:ext>
              </a:extLst>
            </p:cNvPr>
            <p:cNvSpPr txBox="1"/>
            <p:nvPr/>
          </p:nvSpPr>
          <p:spPr>
            <a:xfrm>
              <a:off x="4973548" y="3816425"/>
              <a:ext cx="95591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900" b="1" u="sng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非接触</a:t>
              </a:r>
            </a:p>
          </p:txBody>
        </p:sp>
        <p:sp>
          <p:nvSpPr>
            <p:cNvPr id="301" name="テキスト ボックス 300">
              <a:extLst>
                <a:ext uri="{FF2B5EF4-FFF2-40B4-BE49-F238E27FC236}">
                  <a16:creationId xmlns:a16="http://schemas.microsoft.com/office/drawing/2014/main" id="{3F727A6F-D443-8134-4235-104122109E57}"/>
                </a:ext>
              </a:extLst>
            </p:cNvPr>
            <p:cNvSpPr txBox="1"/>
            <p:nvPr/>
          </p:nvSpPr>
          <p:spPr>
            <a:xfrm>
              <a:off x="5232254" y="4086066"/>
              <a:ext cx="44566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800" dirty="0">
                  <a:latin typeface="ＭＳ 明朝" panose="02020609040205080304" pitchFamily="17" charset="-128"/>
                  <a:ea typeface="ＭＳ 明朝" panose="02020609040205080304" pitchFamily="17" charset="-128"/>
                </a:rPr>
                <a:t>電荷</a:t>
              </a:r>
            </a:p>
          </p:txBody>
        </p:sp>
        <p:sp>
          <p:nvSpPr>
            <p:cNvPr id="302" name="テキスト ボックス 301">
              <a:extLst>
                <a:ext uri="{FF2B5EF4-FFF2-40B4-BE49-F238E27FC236}">
                  <a16:creationId xmlns:a16="http://schemas.microsoft.com/office/drawing/2014/main" id="{BD2F91C0-C877-2D61-6945-CD269B8AE94C}"/>
                </a:ext>
              </a:extLst>
            </p:cNvPr>
            <p:cNvSpPr txBox="1"/>
            <p:nvPr/>
          </p:nvSpPr>
          <p:spPr>
            <a:xfrm>
              <a:off x="5792471" y="4406421"/>
              <a:ext cx="44566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800" dirty="0">
                  <a:latin typeface="ＭＳ 明朝" panose="02020609040205080304" pitchFamily="17" charset="-128"/>
                  <a:ea typeface="ＭＳ 明朝" panose="02020609040205080304" pitchFamily="17" charset="-128"/>
                </a:rPr>
                <a:t>基板</a:t>
              </a:r>
            </a:p>
          </p:txBody>
        </p:sp>
        <p:sp>
          <p:nvSpPr>
            <p:cNvPr id="305" name="テキスト ボックス 304">
              <a:extLst>
                <a:ext uri="{FF2B5EF4-FFF2-40B4-BE49-F238E27FC236}">
                  <a16:creationId xmlns:a16="http://schemas.microsoft.com/office/drawing/2014/main" id="{08F22F95-C5BD-95CF-431B-4F5A8DF09D74}"/>
                </a:ext>
              </a:extLst>
            </p:cNvPr>
            <p:cNvSpPr txBox="1"/>
            <p:nvPr/>
          </p:nvSpPr>
          <p:spPr>
            <a:xfrm>
              <a:off x="5401323" y="3577834"/>
              <a:ext cx="141559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800" spc="0" baseline="0" dirty="0">
                  <a:ln/>
                  <a:solidFill>
                    <a:srgbClr val="000000"/>
                  </a:solidFill>
                  <a:ea typeface="ＭＳ 明朝"/>
                  <a:sym typeface="ＭＳ 明朝"/>
                  <a:rtl val="0"/>
                </a:rPr>
                <a:t>タングステン線（高電圧）</a:t>
              </a:r>
              <a:endParaRPr kumimoji="1" lang="ja-JP" altLang="en-US" sz="1050" dirty="0">
                <a:latin typeface="ＭＳ 明朝" panose="02020609040205080304" pitchFamily="17" charset="-128"/>
                <a:ea typeface="ＭＳ 明朝" panose="02020609040205080304" pitchFamily="17" charset="-128"/>
              </a:endParaRPr>
            </a:p>
          </p:txBody>
        </p:sp>
        <p:sp>
          <p:nvSpPr>
            <p:cNvPr id="306" name="テキスト ボックス 305">
              <a:extLst>
                <a:ext uri="{FF2B5EF4-FFF2-40B4-BE49-F238E27FC236}">
                  <a16:creationId xmlns:a16="http://schemas.microsoft.com/office/drawing/2014/main" id="{66919D89-4421-63EC-7769-5F4FDA588ED1}"/>
                </a:ext>
              </a:extLst>
            </p:cNvPr>
            <p:cNvSpPr txBox="1"/>
            <p:nvPr/>
          </p:nvSpPr>
          <p:spPr>
            <a:xfrm>
              <a:off x="5507281" y="4766110"/>
              <a:ext cx="90281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800" spc="0" baseline="0" dirty="0">
                  <a:ln/>
                  <a:solidFill>
                    <a:schemeClr val="bg1"/>
                  </a:solidFill>
                  <a:ea typeface="ＭＳ 明朝"/>
                  <a:sym typeface="ＭＳ 明朝"/>
                  <a:rtl val="0"/>
                </a:rPr>
                <a:t>ホットプレート</a:t>
              </a:r>
            </a:p>
          </p:txBody>
        </p:sp>
        <p:sp>
          <p:nvSpPr>
            <p:cNvPr id="307" name="テキスト ボックス 306">
              <a:extLst>
                <a:ext uri="{FF2B5EF4-FFF2-40B4-BE49-F238E27FC236}">
                  <a16:creationId xmlns:a16="http://schemas.microsoft.com/office/drawing/2014/main" id="{199054BA-8464-F2A5-551C-C8DE639CDFFB}"/>
                </a:ext>
              </a:extLst>
            </p:cNvPr>
            <p:cNvSpPr txBox="1"/>
            <p:nvPr/>
          </p:nvSpPr>
          <p:spPr>
            <a:xfrm>
              <a:off x="6362217" y="3806968"/>
              <a:ext cx="1233707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900" b="1" u="sng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電極不要</a:t>
              </a:r>
              <a:endParaRPr kumimoji="1" lang="en-US" altLang="ja-JP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r>
                <a:rPr kumimoji="1" lang="ja-JP" altLang="en-US" sz="900" b="1" u="sng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沿面放電なし</a:t>
              </a:r>
              <a:endParaRPr kumimoji="1" lang="en-US" altLang="ja-JP" sz="900" b="1" u="sng" dirty="0">
                <a:latin typeface="ＭＳ ゴシック" panose="020B0609070205080204" pitchFamily="49" charset="-128"/>
                <a:ea typeface="ＭＳ ゴシック" panose="020B0609070205080204" pitchFamily="49" charset="-128"/>
              </a:endParaRPr>
            </a:p>
            <a:p>
              <a:r>
                <a:rPr kumimoji="1" lang="ja-JP" altLang="en-US" sz="900" b="1" u="sng" dirty="0">
                  <a:latin typeface="ＭＳ ゴシック" panose="020B0609070205080204" pitchFamily="49" charset="-128"/>
                  <a:ea typeface="ＭＳ ゴシック" panose="020B0609070205080204" pitchFamily="49" charset="-128"/>
                </a:rPr>
                <a:t>シリコンオイル不要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0336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FA7CFBBF-5757-89A9-5A4A-2B4B6B253380}"/>
              </a:ext>
            </a:extLst>
          </p:cNvPr>
          <p:cNvGrpSpPr/>
          <p:nvPr/>
        </p:nvGrpSpPr>
        <p:grpSpPr>
          <a:xfrm>
            <a:off x="-52252" y="220080"/>
            <a:ext cx="12296504" cy="3208920"/>
            <a:chOff x="0" y="1824540"/>
            <a:chExt cx="12296504" cy="3208920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31731EDF-BE85-9660-AB74-D953DB51E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504" y="1824540"/>
              <a:ext cx="12192000" cy="3208920"/>
            </a:xfrm>
            <a:prstGeom prst="rect">
              <a:avLst/>
            </a:prstGeom>
          </p:spPr>
        </p:pic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38DF7E60-B381-1FC5-53A1-9DBDEEDE75A3}"/>
                </a:ext>
              </a:extLst>
            </p:cNvPr>
            <p:cNvSpPr txBox="1"/>
            <p:nvPr/>
          </p:nvSpPr>
          <p:spPr>
            <a:xfrm>
              <a:off x="0" y="1824540"/>
              <a:ext cx="1688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90F8E34E-F9BC-429F-0069-42C56495A433}"/>
                </a:ext>
              </a:extLst>
            </p:cNvPr>
            <p:cNvSpPr txBox="1"/>
            <p:nvPr/>
          </p:nvSpPr>
          <p:spPr>
            <a:xfrm>
              <a:off x="6364515" y="1824540"/>
              <a:ext cx="1688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図 5" descr="棒, 屋内, 水, 犬 が含まれている画像&#10;&#10;自動的に生成された説明">
              <a:extLst>
                <a:ext uri="{FF2B5EF4-FFF2-40B4-BE49-F238E27FC236}">
                  <a16:creationId xmlns:a16="http://schemas.microsoft.com/office/drawing/2014/main" id="{98B68000-4278-40A8-329D-2A25D69EDA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333" t="50000" r="20351" b="18316"/>
            <a:stretch/>
          </p:blipFill>
          <p:spPr>
            <a:xfrm>
              <a:off x="9163251" y="3985015"/>
              <a:ext cx="1915428" cy="904619"/>
            </a:xfrm>
            <a:prstGeom prst="rect">
              <a:avLst/>
            </a:prstGeom>
          </p:spPr>
        </p:pic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53C3D2E0-2747-A680-A97E-D0D6C99E61BD}"/>
                </a:ext>
              </a:extLst>
            </p:cNvPr>
            <p:cNvSpPr txBox="1"/>
            <p:nvPr/>
          </p:nvSpPr>
          <p:spPr>
            <a:xfrm>
              <a:off x="8978765" y="3523350"/>
              <a:ext cx="1688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(c)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図 8">
            <a:extLst>
              <a:ext uri="{FF2B5EF4-FFF2-40B4-BE49-F238E27FC236}">
                <a16:creationId xmlns:a16="http://schemas.microsoft.com/office/drawing/2014/main" id="{58C28053-BCFA-D68D-9AA8-8F739B5EE6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488"/>
          <a:stretch/>
        </p:blipFill>
        <p:spPr>
          <a:xfrm>
            <a:off x="3895633" y="3429000"/>
            <a:ext cx="5670733" cy="320892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D3DA01A-0EDE-0AE4-9C97-6A2CB04E44FC}"/>
              </a:ext>
            </a:extLst>
          </p:cNvPr>
          <p:cNvSpPr txBox="1"/>
          <p:nvPr/>
        </p:nvSpPr>
        <p:spPr>
          <a:xfrm>
            <a:off x="-313508" y="3731544"/>
            <a:ext cx="1688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233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C7F501E-7EA0-8A72-BD17-A35D3E7A53C3}"/>
              </a:ext>
            </a:extLst>
          </p:cNvPr>
          <p:cNvSpPr txBox="1"/>
          <p:nvPr/>
        </p:nvSpPr>
        <p:spPr>
          <a:xfrm>
            <a:off x="970384" y="391886"/>
            <a:ext cx="350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Fig2</a:t>
            </a:r>
            <a:endParaRPr kumimoji="1" lang="ja-JP" altLang="en-US" dirty="0"/>
          </a:p>
        </p:txBody>
      </p: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E38FAFEF-5B48-970A-46F7-E83F5DA08E68}"/>
              </a:ext>
            </a:extLst>
          </p:cNvPr>
          <p:cNvGrpSpPr/>
          <p:nvPr/>
        </p:nvGrpSpPr>
        <p:grpSpPr>
          <a:xfrm>
            <a:off x="4136994" y="-2646761"/>
            <a:ext cx="7213237" cy="10112989"/>
            <a:chOff x="4136994" y="-2646761"/>
            <a:chExt cx="7213237" cy="10112989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53433D8A-F3BD-AEE8-3854-834285E73F85}"/>
                </a:ext>
              </a:extLst>
            </p:cNvPr>
            <p:cNvGrpSpPr/>
            <p:nvPr/>
          </p:nvGrpSpPr>
          <p:grpSpPr>
            <a:xfrm>
              <a:off x="4136994" y="-2646761"/>
              <a:ext cx="7213237" cy="10112989"/>
              <a:chOff x="4136994" y="-2646761"/>
              <a:chExt cx="7213237" cy="10112989"/>
            </a:xfrm>
          </p:grpSpPr>
          <p:graphicFrame>
            <p:nvGraphicFramePr>
              <p:cNvPr id="7" name="オブジェクト 6" descr="Project Path: C:\Users\koppe\OneDrive\ドキュメント\電磁研\FMA41&amp;JJAP2024\図\CurieTempJJAP.opju&#10;PE Folder: /CurieTempJJAP/Folder1/&#10;Short Name: Graph5">
                <a:extLst>
                  <a:ext uri="{FF2B5EF4-FFF2-40B4-BE49-F238E27FC236}">
                    <a16:creationId xmlns:a16="http://schemas.microsoft.com/office/drawing/2014/main" id="{EF3750D2-2D4A-9D89-E08C-B4C52776E01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69151461"/>
                  </p:ext>
                </p:extLst>
              </p:nvPr>
            </p:nvGraphicFramePr>
            <p:xfrm>
              <a:off x="4136994" y="1945086"/>
              <a:ext cx="7213237" cy="55211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Graph" r:id="rId2" imgW="9802206" imgH="7502306" progId="Origin95.Graph">
                      <p:embed/>
                    </p:oleObj>
                  </mc:Choice>
                  <mc:Fallback>
                    <p:oleObj name="Graph" r:id="rId2" imgW="9802206" imgH="7502306" progId="Origin95.Graph">
                      <p:embed/>
                      <p:pic>
                        <p:nvPicPr>
                          <p:cNvPr id="7" name="オブジェクト 6" descr="Project Path: C:\Users\koppe\OneDrive\ドキュメント\電磁研\FMA41&amp;JJAP2024\図\CurieTempJJAP.opju&#10;PE Folder: /CurieTempJJAP/Folder1/&#10;Short Name: Graph5">
                            <a:extLst>
                              <a:ext uri="{FF2B5EF4-FFF2-40B4-BE49-F238E27FC236}">
                                <a16:creationId xmlns:a16="http://schemas.microsoft.com/office/drawing/2014/main" id="{EF3750D2-2D4A-9D89-E08C-B4C52776E018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3"/>
                          <a:stretch>
                            <a:fillRect/>
                          </a:stretch>
                        </p:blipFill>
                        <p:spPr>
                          <a:xfrm>
                            <a:off x="4136994" y="1945086"/>
                            <a:ext cx="7213237" cy="552114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22" name="グループ化 21">
                <a:extLst>
                  <a:ext uri="{FF2B5EF4-FFF2-40B4-BE49-F238E27FC236}">
                    <a16:creationId xmlns:a16="http://schemas.microsoft.com/office/drawing/2014/main" id="{CAD372B2-09FF-5864-FF7C-EB63DD474355}"/>
                  </a:ext>
                </a:extLst>
              </p:cNvPr>
              <p:cNvGrpSpPr/>
              <p:nvPr/>
            </p:nvGrpSpPr>
            <p:grpSpPr>
              <a:xfrm>
                <a:off x="4136994" y="-2646761"/>
                <a:ext cx="7167716" cy="5486300"/>
                <a:chOff x="-631177" y="742335"/>
                <a:chExt cx="7167716" cy="5486300"/>
              </a:xfrm>
            </p:grpSpPr>
            <p:grpSp>
              <p:nvGrpSpPr>
                <p:cNvPr id="18" name="グループ化 17">
                  <a:extLst>
                    <a:ext uri="{FF2B5EF4-FFF2-40B4-BE49-F238E27FC236}">
                      <a16:creationId xmlns:a16="http://schemas.microsoft.com/office/drawing/2014/main" id="{AC268D83-1984-2132-A9E5-20B83C07DE41}"/>
                    </a:ext>
                  </a:extLst>
                </p:cNvPr>
                <p:cNvGrpSpPr/>
                <p:nvPr/>
              </p:nvGrpSpPr>
              <p:grpSpPr>
                <a:xfrm>
                  <a:off x="-631177" y="742335"/>
                  <a:ext cx="7167716" cy="5486300"/>
                  <a:chOff x="-570270" y="742335"/>
                  <a:chExt cx="7167716" cy="5486300"/>
                </a:xfrm>
              </p:grpSpPr>
              <p:graphicFrame>
                <p:nvGraphicFramePr>
                  <p:cNvPr id="3" name="オブジェクト 2" descr="Project Path: C:\Users\koppe\OneDrive\ドキュメント\電磁研\Origin\CurieTempJJAP.opju&#10;PE Folder: /CurieTempJJAP/Folder1/&#10;Short Name: D">
                    <a:extLst>
                      <a:ext uri="{FF2B5EF4-FFF2-40B4-BE49-F238E27FC236}">
                        <a16:creationId xmlns:a16="http://schemas.microsoft.com/office/drawing/2014/main" id="{8C183E9C-94E0-65E8-87E5-D67EF3A2832F}"/>
                      </a:ext>
                    </a:extLst>
                  </p:cNvPr>
                  <p:cNvGraphicFramePr>
                    <a:graphicFrameLocks noChangeAspect="1"/>
                  </p:cNvGraphicFramePr>
                  <p:nvPr/>
                </p:nvGraphicFramePr>
                <p:xfrm>
                  <a:off x="-570270" y="742335"/>
                  <a:ext cx="7167716" cy="5486300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name="Graph" r:id="rId4" imgW="9802206" imgH="7502306" progId="Origin95.Graph">
                          <p:embed/>
                        </p:oleObj>
                      </mc:Choice>
                      <mc:Fallback>
                        <p:oleObj name="Graph" r:id="rId4" imgW="9802206" imgH="7502306" progId="Origin95.Graph">
                          <p:embed/>
                          <p:pic>
                            <p:nvPicPr>
                              <p:cNvPr id="3" name="オブジェクト 2" descr="Project Path: C:\Users\koppe\OneDrive\ドキュメント\電磁研\Origin\CurieTempJJAP.opju&#10;PE Folder: /CurieTempJJAP/Folder1/&#10;Short Name: D">
                                <a:extLst>
                                  <a:ext uri="{FF2B5EF4-FFF2-40B4-BE49-F238E27FC236}">
                                    <a16:creationId xmlns:a16="http://schemas.microsoft.com/office/drawing/2014/main" id="{8C183E9C-94E0-65E8-87E5-D67EF3A2832F}"/>
                                  </a:ext>
                                </a:extLst>
                              </p:cNvPr>
                              <p:cNvPicPr/>
                              <p:nvPr/>
                            </p:nvPicPr>
                            <p:blipFill>
                              <a:blip r:embed="rId5"/>
                              <a:stretch>
                                <a:fillRect/>
                              </a:stretch>
                            </p:blipFill>
                            <p:spPr>
                              <a:xfrm>
                                <a:off x="-570270" y="742335"/>
                                <a:ext cx="7167716" cy="5486300"/>
                              </a:xfrm>
                              <a:prstGeom prst="rect">
                                <a:avLst/>
                              </a:prstGeom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sp>
                <p:nvSpPr>
                  <p:cNvPr id="8" name="テキスト ボックス 7">
                    <a:extLst>
                      <a:ext uri="{FF2B5EF4-FFF2-40B4-BE49-F238E27FC236}">
                        <a16:creationId xmlns:a16="http://schemas.microsoft.com/office/drawing/2014/main" id="{6E7F8C02-CBC1-07E3-B0A9-113E25002D1A}"/>
                      </a:ext>
                    </a:extLst>
                  </p:cNvPr>
                  <p:cNvSpPr txBox="1"/>
                  <p:nvPr/>
                </p:nvSpPr>
                <p:spPr>
                  <a:xfrm>
                    <a:off x="4958151" y="1354361"/>
                    <a:ext cx="682259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kumimoji="1" lang="en-US" altLang="ja-JP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(a)</a:t>
                    </a:r>
                    <a:endParaRPr kumimoji="1" lang="ja-JP" altLang="en-US" sz="2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23" name="直線矢印コネクタ 22">
                  <a:extLst>
                    <a:ext uri="{FF2B5EF4-FFF2-40B4-BE49-F238E27FC236}">
                      <a16:creationId xmlns:a16="http://schemas.microsoft.com/office/drawing/2014/main" id="{137FFB14-2AC8-AE2F-5152-0A461C798C3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13955" y="4828674"/>
                  <a:ext cx="366579" cy="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線矢印コネクタ 23">
                  <a:extLst>
                    <a:ext uri="{FF2B5EF4-FFF2-40B4-BE49-F238E27FC236}">
                      <a16:creationId xmlns:a16="http://schemas.microsoft.com/office/drawing/2014/main" id="{9A98061E-60B6-C73E-0508-33DC71415831}"/>
                    </a:ext>
                  </a:extLst>
                </p:cNvPr>
                <p:cNvCxnSpPr/>
                <p:nvPr/>
              </p:nvCxnSpPr>
              <p:spPr>
                <a:xfrm flipH="1">
                  <a:off x="2347745" y="4589647"/>
                  <a:ext cx="336884" cy="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" name="テキスト ボックス 11">
                <a:extLst>
                  <a:ext uri="{FF2B5EF4-FFF2-40B4-BE49-F238E27FC236}">
                    <a16:creationId xmlns:a16="http://schemas.microsoft.com/office/drawing/2014/main" id="{9EBB0FF9-6E08-F5E5-E0FB-9E930F05B7D6}"/>
                  </a:ext>
                </a:extLst>
              </p:cNvPr>
              <p:cNvSpPr txBox="1"/>
              <p:nvPr/>
            </p:nvSpPr>
            <p:spPr>
              <a:xfrm>
                <a:off x="5369700" y="2563935"/>
                <a:ext cx="6822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(c)</a:t>
                </a:r>
                <a:endParaRPr kumimoji="1" lang="ja-JP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5" name="直線矢印コネクタ 24">
                <a:extLst>
                  <a:ext uri="{FF2B5EF4-FFF2-40B4-BE49-F238E27FC236}">
                    <a16:creationId xmlns:a16="http://schemas.microsoft.com/office/drawing/2014/main" id="{2E33C2D7-D802-E6FB-2E74-15461D171DA4}"/>
                  </a:ext>
                </a:extLst>
              </p:cNvPr>
              <p:cNvCxnSpPr/>
              <p:nvPr/>
            </p:nvCxnSpPr>
            <p:spPr>
              <a:xfrm flipH="1">
                <a:off x="5497194" y="4520919"/>
                <a:ext cx="336884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1" name="テキスト ボックス 30">
                <a:extLst>
                  <a:ext uri="{FF2B5EF4-FFF2-40B4-BE49-F238E27FC236}">
                    <a16:creationId xmlns:a16="http://schemas.microsoft.com/office/drawing/2014/main" id="{90015552-A0F0-CAB1-27CE-5D8A887AE5CE}"/>
                  </a:ext>
                </a:extLst>
              </p:cNvPr>
              <p:cNvSpPr txBox="1"/>
              <p:nvPr/>
            </p:nvSpPr>
            <p:spPr>
              <a:xfrm>
                <a:off x="5665636" y="4926900"/>
                <a:ext cx="1071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600" dirty="0">
                    <a:solidFill>
                      <a:srgbClr val="80808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300</a:t>
                </a:r>
                <a:r>
                  <a:rPr kumimoji="1" lang="ja-JP" altLang="en-US" sz="1600" dirty="0">
                    <a:solidFill>
                      <a:srgbClr val="80808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</a:p>
            </p:txBody>
          </p:sp>
          <p:sp>
            <p:nvSpPr>
              <p:cNvPr id="32" name="テキスト ボックス 31">
                <a:extLst>
                  <a:ext uri="{FF2B5EF4-FFF2-40B4-BE49-F238E27FC236}">
                    <a16:creationId xmlns:a16="http://schemas.microsoft.com/office/drawing/2014/main" id="{40D696EB-FCD8-8BDD-44B7-E33BB308B117}"/>
                  </a:ext>
                </a:extLst>
              </p:cNvPr>
              <p:cNvSpPr txBox="1"/>
              <p:nvPr/>
            </p:nvSpPr>
            <p:spPr>
              <a:xfrm>
                <a:off x="5516252" y="6089720"/>
                <a:ext cx="1071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  <a:r>
                  <a:rPr kumimoji="1" lang="ja-JP" alt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</a:p>
            </p:txBody>
          </p:sp>
          <p:sp>
            <p:nvSpPr>
              <p:cNvPr id="33" name="テキスト ボックス 32">
                <a:extLst>
                  <a:ext uri="{FF2B5EF4-FFF2-40B4-BE49-F238E27FC236}">
                    <a16:creationId xmlns:a16="http://schemas.microsoft.com/office/drawing/2014/main" id="{D51B12D6-8760-C58E-863B-6D26EC193C40}"/>
                  </a:ext>
                </a:extLst>
              </p:cNvPr>
              <p:cNvSpPr txBox="1"/>
              <p:nvPr/>
            </p:nvSpPr>
            <p:spPr>
              <a:xfrm>
                <a:off x="5789870" y="5570886"/>
                <a:ext cx="1071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  <a:r>
                  <a:rPr kumimoji="1" lang="ja-JP" altLang="en-US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</a:p>
            </p:txBody>
          </p:sp>
          <p:sp>
            <p:nvSpPr>
              <p:cNvPr id="34" name="テキスト ボックス 33">
                <a:extLst>
                  <a:ext uri="{FF2B5EF4-FFF2-40B4-BE49-F238E27FC236}">
                    <a16:creationId xmlns:a16="http://schemas.microsoft.com/office/drawing/2014/main" id="{1E79FCC9-FA5B-EF7E-DD89-71F1D5FCFD9A}"/>
                  </a:ext>
                </a:extLst>
              </p:cNvPr>
              <p:cNvSpPr txBox="1"/>
              <p:nvPr/>
            </p:nvSpPr>
            <p:spPr>
              <a:xfrm>
                <a:off x="6044502" y="3679908"/>
                <a:ext cx="1071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600" dirty="0">
                    <a:solidFill>
                      <a:srgbClr val="FF008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300</a:t>
                </a:r>
                <a:r>
                  <a:rPr kumimoji="1" lang="ja-JP" altLang="en-US" sz="1600" dirty="0">
                    <a:solidFill>
                      <a:srgbClr val="FF008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</a:p>
            </p:txBody>
          </p:sp>
          <p:cxnSp>
            <p:nvCxnSpPr>
              <p:cNvPr id="10" name="直線矢印コネクタ 9">
                <a:extLst>
                  <a:ext uri="{FF2B5EF4-FFF2-40B4-BE49-F238E27FC236}">
                    <a16:creationId xmlns:a16="http://schemas.microsoft.com/office/drawing/2014/main" id="{04685406-2EDC-9EAB-0F94-FEBCC56C24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64568" y="5122851"/>
                <a:ext cx="339099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グループ化 49">
              <a:extLst>
                <a:ext uri="{FF2B5EF4-FFF2-40B4-BE49-F238E27FC236}">
                  <a16:creationId xmlns:a16="http://schemas.microsoft.com/office/drawing/2014/main" id="{3F77A7DF-211E-0FD0-8AB0-E3AE234079E6}"/>
                </a:ext>
              </a:extLst>
            </p:cNvPr>
            <p:cNvGrpSpPr/>
            <p:nvPr/>
          </p:nvGrpSpPr>
          <p:grpSpPr>
            <a:xfrm>
              <a:off x="5228858" y="-2247392"/>
              <a:ext cx="4077908" cy="3121304"/>
              <a:chOff x="5228858" y="-2247392"/>
              <a:chExt cx="4077908" cy="3121304"/>
            </a:xfrm>
          </p:grpSpPr>
          <p:sp>
            <p:nvSpPr>
              <p:cNvPr id="27" name="テキスト ボックス 26">
                <a:extLst>
                  <a:ext uri="{FF2B5EF4-FFF2-40B4-BE49-F238E27FC236}">
                    <a16:creationId xmlns:a16="http://schemas.microsoft.com/office/drawing/2014/main" id="{25AAE1AD-BBBA-C33F-1932-C549851A5DB7}"/>
                  </a:ext>
                </a:extLst>
              </p:cNvPr>
              <p:cNvSpPr txBox="1"/>
              <p:nvPr/>
            </p:nvSpPr>
            <p:spPr>
              <a:xfrm>
                <a:off x="5912769" y="-1964345"/>
                <a:ext cx="6822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(b)</a:t>
                </a:r>
                <a:endParaRPr kumimoji="1" lang="ja-JP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" name="テキスト ボックス 38">
                <a:extLst>
                  <a:ext uri="{FF2B5EF4-FFF2-40B4-BE49-F238E27FC236}">
                    <a16:creationId xmlns:a16="http://schemas.microsoft.com/office/drawing/2014/main" id="{C5FA9973-7114-064D-1FFA-013F1667D4A1}"/>
                  </a:ext>
                </a:extLst>
              </p:cNvPr>
              <p:cNvSpPr txBox="1"/>
              <p:nvPr/>
            </p:nvSpPr>
            <p:spPr>
              <a:xfrm>
                <a:off x="7964568" y="-1671957"/>
                <a:ext cx="1071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300</a:t>
                </a:r>
                <a:r>
                  <a:rPr kumimoji="1" lang="ja-JP" altLang="en-US" sz="16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</a:p>
            </p:txBody>
          </p:sp>
          <p:sp>
            <p:nvSpPr>
              <p:cNvPr id="45" name="テキスト ボックス 44">
                <a:extLst>
                  <a:ext uri="{FF2B5EF4-FFF2-40B4-BE49-F238E27FC236}">
                    <a16:creationId xmlns:a16="http://schemas.microsoft.com/office/drawing/2014/main" id="{5C9C5D8B-916F-56F4-8CB4-54641AB0A1CC}"/>
                  </a:ext>
                </a:extLst>
              </p:cNvPr>
              <p:cNvSpPr txBox="1"/>
              <p:nvPr/>
            </p:nvSpPr>
            <p:spPr>
              <a:xfrm>
                <a:off x="7485077" y="-1191098"/>
                <a:ext cx="1071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25</a:t>
                </a:r>
                <a:r>
                  <a:rPr kumimoji="1" lang="ja-JP" alt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℃</a:t>
                </a:r>
              </a:p>
            </p:txBody>
          </p:sp>
          <p:graphicFrame>
            <p:nvGraphicFramePr>
              <p:cNvPr id="49" name="オブジェクト 48" descr="Project Path: C:\Users\koppe\OneDrive\ドキュメント\電磁研\FMA41&amp;JJAP2024\図\CurieTempJJAP.opju&#10;PE Folder: /CurieTempJJAP/Folder1/&#10;Short Name: Graph6">
                <a:extLst>
                  <a:ext uri="{FF2B5EF4-FFF2-40B4-BE49-F238E27FC236}">
                    <a16:creationId xmlns:a16="http://schemas.microsoft.com/office/drawing/2014/main" id="{BB70F60C-3DBA-07B0-F33C-2D96CDEA436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92554288"/>
                  </p:ext>
                </p:extLst>
              </p:nvPr>
            </p:nvGraphicFramePr>
            <p:xfrm>
              <a:off x="5228858" y="-2247392"/>
              <a:ext cx="4077908" cy="312130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Graph" r:id="rId6" imgW="9802206" imgH="7502306" progId="Origin95.Graph">
                      <p:embed/>
                    </p:oleObj>
                  </mc:Choice>
                  <mc:Fallback>
                    <p:oleObj name="Graph" r:id="rId6" imgW="9802206" imgH="7502306" progId="Origin95.Graph">
                      <p:embed/>
                      <p:pic>
                        <p:nvPicPr>
                          <p:cNvPr id="49" name="オブジェクト 48" descr="Project Path: C:\Users\koppe\OneDrive\ドキュメント\電磁研\FMA41&amp;JJAP2024\図\CurieTempJJAP.opju&#10;PE Folder: /CurieTempJJAP/Folder1/&#10;Short Name: Graph6">
                            <a:extLst>
                              <a:ext uri="{FF2B5EF4-FFF2-40B4-BE49-F238E27FC236}">
                                <a16:creationId xmlns:a16="http://schemas.microsoft.com/office/drawing/2014/main" id="{BB70F60C-3DBA-07B0-F33C-2D96CDEA436B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7"/>
                          <a:stretch>
                            <a:fillRect/>
                          </a:stretch>
                        </p:blipFill>
                        <p:spPr>
                          <a:xfrm>
                            <a:off x="5228858" y="-2247392"/>
                            <a:ext cx="4077908" cy="3121304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</p:spTree>
    <p:extLst>
      <p:ext uri="{BB962C8B-B14F-4D97-AF65-F5344CB8AC3E}">
        <p14:creationId xmlns:p14="http://schemas.microsoft.com/office/powerpoint/2010/main" val="1150450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オブジェクト 47" descr="Project Path: C:\Users\koppe\OneDrive\ドキュメント\電磁研\FMA41&amp;JJAP2024\図\CurieTempJJAP.opju&#10;PE Folder: /CurieTempJJAP/Folder1/&#10;Short Name: Graph6">
            <a:extLst>
              <a:ext uri="{FF2B5EF4-FFF2-40B4-BE49-F238E27FC236}">
                <a16:creationId xmlns:a16="http://schemas.microsoft.com/office/drawing/2014/main" id="{992A6192-F32B-A0DD-21A3-4E14220B06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7525373"/>
              </p:ext>
            </p:extLst>
          </p:nvPr>
        </p:nvGraphicFramePr>
        <p:xfrm>
          <a:off x="1157157" y="0"/>
          <a:ext cx="8959809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2" imgW="9802206" imgH="7502306" progId="Origin95.Graph">
                  <p:embed/>
                </p:oleObj>
              </mc:Choice>
              <mc:Fallback>
                <p:oleObj name="Graph" r:id="rId2" imgW="9802206" imgH="7502306" progId="Origin95.Graph">
                  <p:embed/>
                  <p:pic>
                    <p:nvPicPr>
                      <p:cNvPr id="48" name="オブジェクト 47" descr="Project Path: C:\Users\koppe\OneDrive\ドキュメント\電磁研\FMA41&amp;JJAP2024\図\CurieTempJJAP.opju&#10;PE Folder: /CurieTempJJAP/Folder1/&#10;Short Name: Graph6">
                        <a:extLst>
                          <a:ext uri="{FF2B5EF4-FFF2-40B4-BE49-F238E27FC236}">
                            <a16:creationId xmlns:a16="http://schemas.microsoft.com/office/drawing/2014/main" id="{992A6192-F32B-A0DD-21A3-4E14220B06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57157" y="0"/>
                        <a:ext cx="8959809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4605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C7F501E-7EA0-8A72-BD17-A35D3E7A53C3}"/>
              </a:ext>
            </a:extLst>
          </p:cNvPr>
          <p:cNvSpPr txBox="1"/>
          <p:nvPr/>
        </p:nvSpPr>
        <p:spPr>
          <a:xfrm>
            <a:off x="0" y="0"/>
            <a:ext cx="350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Fig3</a:t>
            </a:r>
            <a:endParaRPr kumimoji="1" lang="ja-JP" altLang="en-US" dirty="0"/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1EA06ADA-FB2A-F1CC-A03D-1C5A20435F79}"/>
              </a:ext>
            </a:extLst>
          </p:cNvPr>
          <p:cNvGrpSpPr/>
          <p:nvPr/>
        </p:nvGrpSpPr>
        <p:grpSpPr>
          <a:xfrm>
            <a:off x="120325" y="412534"/>
            <a:ext cx="11736771" cy="6044505"/>
            <a:chOff x="120325" y="412534"/>
            <a:chExt cx="11736771" cy="6044505"/>
          </a:xfrm>
        </p:grpSpPr>
        <p:graphicFrame>
          <p:nvGraphicFramePr>
            <p:cNvPr id="32" name="オブジェクト 31" descr="Project Path: C:\Users\koppe\OneDrive\ドキュメント\電磁研\Origin\ヒスJJAP.opju&#10;PE Folder: /ヒスJJAP/Folder1/maxEF/&#10;Short Name: maxEFGraph">
              <a:extLst>
                <a:ext uri="{FF2B5EF4-FFF2-40B4-BE49-F238E27FC236}">
                  <a16:creationId xmlns:a16="http://schemas.microsoft.com/office/drawing/2014/main" id="{EB4AF027-503F-DBF9-CD3E-19606799719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852311814"/>
                </p:ext>
              </p:extLst>
            </p:nvPr>
          </p:nvGraphicFramePr>
          <p:xfrm>
            <a:off x="3826025" y="412534"/>
            <a:ext cx="4593651" cy="35160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3" imgW="9802206" imgH="7502306" progId="Origin95.Graph">
                    <p:embed/>
                  </p:oleObj>
                </mc:Choice>
                <mc:Fallback>
                  <p:oleObj name="Graph" r:id="rId3" imgW="9802206" imgH="7502306" progId="Origin95.Graph">
                    <p:embed/>
                    <p:pic>
                      <p:nvPicPr>
                        <p:cNvPr id="32" name="オブジェクト 31" descr="Project Path: C:\Users\koppe\OneDrive\ドキュメント\電磁研\Origin\ヒスJJAP.opju&#10;PE Folder: /ヒスJJAP/Folder1/maxEF/&#10;Short Name: maxEFGraph">
                          <a:extLst>
                            <a:ext uri="{FF2B5EF4-FFF2-40B4-BE49-F238E27FC236}">
                              <a16:creationId xmlns:a16="http://schemas.microsoft.com/office/drawing/2014/main" id="{EB4AF027-503F-DBF9-CD3E-19606799719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826025" y="412534"/>
                          <a:ext cx="4593651" cy="351606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" name="オブジェクト 33" descr="Project Path: C:\Users\koppe\OneDrive\ドキュメント\電磁研\Origin\ヒスJJAP.opju&#10;PE Folder: /ヒスJJAP/Folder1/3000VFreq/&#10;Short Name: Graph1">
              <a:extLst>
                <a:ext uri="{FF2B5EF4-FFF2-40B4-BE49-F238E27FC236}">
                  <a16:creationId xmlns:a16="http://schemas.microsoft.com/office/drawing/2014/main" id="{5B3C4151-8A87-0FAC-D8DB-112FD22ABF1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46386269"/>
                </p:ext>
              </p:extLst>
            </p:nvPr>
          </p:nvGraphicFramePr>
          <p:xfrm>
            <a:off x="120325" y="420642"/>
            <a:ext cx="4567937" cy="34963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5" imgW="9802206" imgH="7502306" progId="Origin95.Graph">
                    <p:embed/>
                  </p:oleObj>
                </mc:Choice>
                <mc:Fallback>
                  <p:oleObj name="Graph" r:id="rId5" imgW="9802206" imgH="7502306" progId="Origin95.Graph">
                    <p:embed/>
                    <p:pic>
                      <p:nvPicPr>
                        <p:cNvPr id="34" name="オブジェクト 33" descr="Project Path: C:\Users\koppe\OneDrive\ドキュメント\電磁研\Origin\ヒスJJAP.opju&#10;PE Folder: /ヒスJJAP/Folder1/3000VFreq/&#10;Short Name: Graph1">
                          <a:extLst>
                            <a:ext uri="{FF2B5EF4-FFF2-40B4-BE49-F238E27FC236}">
                              <a16:creationId xmlns:a16="http://schemas.microsoft.com/office/drawing/2014/main" id="{5B3C4151-8A87-0FAC-D8DB-112FD22ABF1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20325" y="420642"/>
                          <a:ext cx="4567937" cy="349638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オブジェクト 3" descr="Project Path: C:\Users\koppe\OneDrive\ドキュメント\電磁研\Origin\ヒスJJAP.opju&#10;PE Folder: /ヒスJJAP/Folder1/&#10;Short Name: Graph9">
              <a:extLst>
                <a:ext uri="{FF2B5EF4-FFF2-40B4-BE49-F238E27FC236}">
                  <a16:creationId xmlns:a16="http://schemas.microsoft.com/office/drawing/2014/main" id="{991F1675-47C5-B1FF-51BF-2BFA3D55DA3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75052897"/>
                </p:ext>
              </p:extLst>
            </p:nvPr>
          </p:nvGraphicFramePr>
          <p:xfrm>
            <a:off x="9774850" y="3539829"/>
            <a:ext cx="2082246" cy="28936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7" imgW="5399523" imgH="7502306" progId="Origin95.Graph">
                    <p:embed/>
                  </p:oleObj>
                </mc:Choice>
                <mc:Fallback>
                  <p:oleObj name="Graph" r:id="rId7" imgW="5399523" imgH="7502306" progId="Origin95.Graph">
                    <p:embed/>
                    <p:pic>
                      <p:nvPicPr>
                        <p:cNvPr id="4" name="オブジェクト 3" descr="Project Path: C:\Users\koppe\OneDrive\ドキュメント\電磁研\Origin\ヒスJJAP.opju&#10;PE Folder: /ヒスJJAP/Folder1/&#10;Short Name: Graph9">
                          <a:extLst>
                            <a:ext uri="{FF2B5EF4-FFF2-40B4-BE49-F238E27FC236}">
                              <a16:creationId xmlns:a16="http://schemas.microsoft.com/office/drawing/2014/main" id="{991F1675-47C5-B1FF-51BF-2BFA3D55DA35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9774850" y="3539829"/>
                          <a:ext cx="2082246" cy="28936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7D849FB2-53ED-7DE3-D411-4792BCB055DF}"/>
                </a:ext>
              </a:extLst>
            </p:cNvPr>
            <p:cNvSpPr txBox="1"/>
            <p:nvPr/>
          </p:nvSpPr>
          <p:spPr>
            <a:xfrm>
              <a:off x="989180" y="747534"/>
              <a:ext cx="6822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E03FB57E-FD96-C13C-32B9-1E8913E99637}"/>
                </a:ext>
              </a:extLst>
            </p:cNvPr>
            <p:cNvSpPr txBox="1"/>
            <p:nvPr/>
          </p:nvSpPr>
          <p:spPr>
            <a:xfrm>
              <a:off x="4629679" y="747534"/>
              <a:ext cx="6822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84BE7705-3638-A9E1-D13A-87BD689E69D1}"/>
                </a:ext>
              </a:extLst>
            </p:cNvPr>
            <p:cNvSpPr txBox="1"/>
            <p:nvPr/>
          </p:nvSpPr>
          <p:spPr>
            <a:xfrm>
              <a:off x="8282040" y="747534"/>
              <a:ext cx="6822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(c)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図 5" descr="棒, 時計, 水, 大きい が含まれている画像&#10;&#10;自動的に生成された説明">
              <a:extLst>
                <a:ext uri="{FF2B5EF4-FFF2-40B4-BE49-F238E27FC236}">
                  <a16:creationId xmlns:a16="http://schemas.microsoft.com/office/drawing/2014/main" id="{97635089-F768-1062-3B60-9E09665B92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01" t="24889" r="17015" b="20444"/>
            <a:stretch/>
          </p:blipFill>
          <p:spPr>
            <a:xfrm>
              <a:off x="744409" y="4054087"/>
              <a:ext cx="3032853" cy="2029029"/>
            </a:xfrm>
            <a:prstGeom prst="rect">
              <a:avLst/>
            </a:prstGeom>
          </p:spPr>
        </p:pic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A51700C7-37BC-10E1-298B-2F2781E74151}"/>
                </a:ext>
              </a:extLst>
            </p:cNvPr>
            <p:cNvSpPr txBox="1"/>
            <p:nvPr/>
          </p:nvSpPr>
          <p:spPr>
            <a:xfrm>
              <a:off x="480325" y="3539828"/>
              <a:ext cx="6822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(d)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テキスト ボックス 9">
              <a:extLst>
                <a:ext uri="{FF2B5EF4-FFF2-40B4-BE49-F238E27FC236}">
                  <a16:creationId xmlns:a16="http://schemas.microsoft.com/office/drawing/2014/main" id="{1EC19293-B2C7-D97F-48F0-CE8D76D46BC9}"/>
                </a:ext>
              </a:extLst>
            </p:cNvPr>
            <p:cNvSpPr txBox="1"/>
            <p:nvPr/>
          </p:nvSpPr>
          <p:spPr>
            <a:xfrm>
              <a:off x="4055633" y="3556519"/>
              <a:ext cx="6822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(e)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5F4D652-D376-3D31-A9D6-526F188B1FCB}"/>
                </a:ext>
              </a:extLst>
            </p:cNvPr>
            <p:cNvSpPr txBox="1"/>
            <p:nvPr/>
          </p:nvSpPr>
          <p:spPr>
            <a:xfrm>
              <a:off x="8102505" y="3858995"/>
              <a:ext cx="6822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(f)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282A7E42-C3AE-148F-F358-7CBA123D00B6}"/>
                </a:ext>
              </a:extLst>
            </p:cNvPr>
            <p:cNvSpPr txBox="1"/>
            <p:nvPr/>
          </p:nvSpPr>
          <p:spPr>
            <a:xfrm>
              <a:off x="10452682" y="3823254"/>
              <a:ext cx="6822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(g)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66ADC664-1215-189E-C500-E30812331C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b="6834"/>
            <a:stretch/>
          </p:blipFill>
          <p:spPr>
            <a:xfrm>
              <a:off x="4491270" y="4016676"/>
              <a:ext cx="2957385" cy="2066440"/>
            </a:xfrm>
            <a:prstGeom prst="rect">
              <a:avLst/>
            </a:prstGeom>
          </p:spPr>
        </p:pic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id="{768ABC52-DEA8-CA29-03CD-AB3BD00D510A}"/>
                </a:ext>
              </a:extLst>
            </p:cNvPr>
            <p:cNvCxnSpPr/>
            <p:nvPr/>
          </p:nvCxnSpPr>
          <p:spPr>
            <a:xfrm>
              <a:off x="6392183" y="5934611"/>
              <a:ext cx="103822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6C05622C-C5D6-B99C-786E-3918CBCC2866}"/>
                </a:ext>
              </a:extLst>
            </p:cNvPr>
            <p:cNvSpPr txBox="1"/>
            <p:nvPr/>
          </p:nvSpPr>
          <p:spPr>
            <a:xfrm>
              <a:off x="6953650" y="5657612"/>
              <a:ext cx="6465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2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 μm</a:t>
              </a:r>
              <a:endParaRPr kumimoji="1" lang="ja-JP" altLang="en-US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3" name="オブジェクト 2" descr="Project Path: C:\Users\koppe\OneDrive\ドキュメント\電磁研\Origin\ヒスJJAP.opju&#10;PE Folder: /ヒスJJAP/Folder1/&#10;Short Name: Graph10">
              <a:extLst>
                <a:ext uri="{FF2B5EF4-FFF2-40B4-BE49-F238E27FC236}">
                  <a16:creationId xmlns:a16="http://schemas.microsoft.com/office/drawing/2014/main" id="{1AF03489-7746-7CF6-7827-EED9329EB77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68451514"/>
                </p:ext>
              </p:extLst>
            </p:nvPr>
          </p:nvGraphicFramePr>
          <p:xfrm>
            <a:off x="7741919" y="3563429"/>
            <a:ext cx="2082247" cy="28936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11" imgW="5399523" imgH="7502306" progId="Origin95.Graph">
                    <p:embed/>
                  </p:oleObj>
                </mc:Choice>
                <mc:Fallback>
                  <p:oleObj name="Graph" r:id="rId11" imgW="5399523" imgH="7502306" progId="Origin95.Graph">
                    <p:embed/>
                    <p:pic>
                      <p:nvPicPr>
                        <p:cNvPr id="3" name="オブジェクト 2" descr="Project Path: C:\Users\koppe\OneDrive\ドキュメント\電磁研\Origin\ヒスJJAP.opju&#10;PE Folder: /ヒスJJAP/Folder1/&#10;Short Name: Graph10">
                          <a:extLst>
                            <a:ext uri="{FF2B5EF4-FFF2-40B4-BE49-F238E27FC236}">
                              <a16:creationId xmlns:a16="http://schemas.microsoft.com/office/drawing/2014/main" id="{1AF03489-7746-7CF6-7827-EED9329EB77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7741919" y="3563429"/>
                          <a:ext cx="2082247" cy="289361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4032DBA0-1CDB-2A02-E8F6-A4DE519532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04045" y="722957"/>
              <a:ext cx="3591269" cy="303986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271530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C7F501E-7EA0-8A72-BD17-A35D3E7A53C3}"/>
              </a:ext>
            </a:extLst>
          </p:cNvPr>
          <p:cNvSpPr txBox="1"/>
          <p:nvPr/>
        </p:nvSpPr>
        <p:spPr>
          <a:xfrm>
            <a:off x="0" y="0"/>
            <a:ext cx="350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Fig3</a:t>
            </a:r>
            <a:endParaRPr kumimoji="1" lang="ja-JP" altLang="en-US" dirty="0"/>
          </a:p>
        </p:txBody>
      </p:sp>
      <p:graphicFrame>
        <p:nvGraphicFramePr>
          <p:cNvPr id="4" name="オブジェクト 3" descr="Project Path: C:\Users\koppe\OneDrive\ドキュメント\電磁研\Origin\ヒスJJAP.opju&#10;PE Folder: /ヒスJJAP/Folder1/&#10;Short Name: Graph9">
            <a:extLst>
              <a:ext uri="{FF2B5EF4-FFF2-40B4-BE49-F238E27FC236}">
                <a16:creationId xmlns:a16="http://schemas.microsoft.com/office/drawing/2014/main" id="{991F1675-47C5-B1FF-51BF-2BFA3D55DA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774850" y="3539829"/>
          <a:ext cx="2082246" cy="2893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3" imgW="5399523" imgH="7502306" progId="Origin95.Graph">
                  <p:embed/>
                </p:oleObj>
              </mc:Choice>
              <mc:Fallback>
                <p:oleObj name="Graph" r:id="rId3" imgW="5399523" imgH="7502306" progId="Origin95.Graph">
                  <p:embed/>
                  <p:pic>
                    <p:nvPicPr>
                      <p:cNvPr id="4" name="オブジェクト 3" descr="Project Path: C:\Users\koppe\OneDrive\ドキュメント\電磁研\Origin\ヒスJJAP.opju&#10;PE Folder: /ヒスJJAP/Folder1/&#10;Short Name: Graph9">
                        <a:extLst>
                          <a:ext uri="{FF2B5EF4-FFF2-40B4-BE49-F238E27FC236}">
                            <a16:creationId xmlns:a16="http://schemas.microsoft.com/office/drawing/2014/main" id="{991F1675-47C5-B1FF-51BF-2BFA3D55DA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74850" y="3539829"/>
                        <a:ext cx="2082246" cy="2893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D849FB2-53ED-7DE3-D411-4792BCB055DF}"/>
              </a:ext>
            </a:extLst>
          </p:cNvPr>
          <p:cNvSpPr txBox="1"/>
          <p:nvPr/>
        </p:nvSpPr>
        <p:spPr>
          <a:xfrm>
            <a:off x="989180" y="747534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E03FB57E-FD96-C13C-32B9-1E8913E99637}"/>
              </a:ext>
            </a:extLst>
          </p:cNvPr>
          <p:cNvSpPr txBox="1"/>
          <p:nvPr/>
        </p:nvSpPr>
        <p:spPr>
          <a:xfrm>
            <a:off x="4629679" y="747534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4BE7705-3638-A9E1-D13A-87BD689E69D1}"/>
              </a:ext>
            </a:extLst>
          </p:cNvPr>
          <p:cNvSpPr txBox="1"/>
          <p:nvPr/>
        </p:nvSpPr>
        <p:spPr>
          <a:xfrm>
            <a:off x="8282040" y="747534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図 5" descr="棒, 時計, 水, 大きい が含まれている画像&#10;&#10;自動的に生成された説明">
            <a:extLst>
              <a:ext uri="{FF2B5EF4-FFF2-40B4-BE49-F238E27FC236}">
                <a16:creationId xmlns:a16="http://schemas.microsoft.com/office/drawing/2014/main" id="{97635089-F768-1062-3B60-9E09665B927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1" t="24889" r="17015" b="20444"/>
          <a:stretch/>
        </p:blipFill>
        <p:spPr>
          <a:xfrm>
            <a:off x="744409" y="4054087"/>
            <a:ext cx="3032853" cy="2029029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51700C7-37BC-10E1-298B-2F2781E74151}"/>
              </a:ext>
            </a:extLst>
          </p:cNvPr>
          <p:cNvSpPr txBox="1"/>
          <p:nvPr/>
        </p:nvSpPr>
        <p:spPr>
          <a:xfrm>
            <a:off x="480325" y="3539828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EC19293-B2C7-D97F-48F0-CE8D76D46BC9}"/>
              </a:ext>
            </a:extLst>
          </p:cNvPr>
          <p:cNvSpPr txBox="1"/>
          <p:nvPr/>
        </p:nvSpPr>
        <p:spPr>
          <a:xfrm>
            <a:off x="4055633" y="3556519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(e)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5F4D652-D376-3D31-A9D6-526F188B1FCB}"/>
              </a:ext>
            </a:extLst>
          </p:cNvPr>
          <p:cNvSpPr txBox="1"/>
          <p:nvPr/>
        </p:nvSpPr>
        <p:spPr>
          <a:xfrm>
            <a:off x="8102505" y="3858995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82A7E42-C3AE-148F-F358-7CBA123D00B6}"/>
              </a:ext>
            </a:extLst>
          </p:cNvPr>
          <p:cNvSpPr txBox="1"/>
          <p:nvPr/>
        </p:nvSpPr>
        <p:spPr>
          <a:xfrm>
            <a:off x="10452682" y="3823254"/>
            <a:ext cx="682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66ADC664-1215-189E-C500-E30812331CE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6834"/>
          <a:stretch/>
        </p:blipFill>
        <p:spPr>
          <a:xfrm>
            <a:off x="4491270" y="4016676"/>
            <a:ext cx="2957385" cy="2066440"/>
          </a:xfrm>
          <a:prstGeom prst="rect">
            <a:avLst/>
          </a:prstGeom>
        </p:spPr>
      </p:pic>
      <p:cxnSp>
        <p:nvCxnSpPr>
          <p:cNvPr id="23" name="直線コネクタ 22">
            <a:extLst>
              <a:ext uri="{FF2B5EF4-FFF2-40B4-BE49-F238E27FC236}">
                <a16:creationId xmlns:a16="http://schemas.microsoft.com/office/drawing/2014/main" id="{768ABC52-DEA8-CA29-03CD-AB3BD00D510A}"/>
              </a:ext>
            </a:extLst>
          </p:cNvPr>
          <p:cNvCxnSpPr/>
          <p:nvPr/>
        </p:nvCxnSpPr>
        <p:spPr>
          <a:xfrm>
            <a:off x="6392183" y="5934611"/>
            <a:ext cx="10382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C05622C-C5D6-B99C-786E-3918CBCC2866}"/>
              </a:ext>
            </a:extLst>
          </p:cNvPr>
          <p:cNvSpPr txBox="1"/>
          <p:nvPr/>
        </p:nvSpPr>
        <p:spPr>
          <a:xfrm>
            <a:off x="6953650" y="5657612"/>
            <a:ext cx="6465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μm</a:t>
            </a:r>
            <a:endParaRPr kumimoji="1" lang="ja-JP" altLang="en-US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オブジェクト 2" descr="Project Path: C:\Users\koppe\OneDrive\ドキュメント\電磁研\Origin\ヒスJJAP.opju&#10;PE Folder: /ヒスJJAP/Folder1/&#10;Short Name: Graph10">
            <a:extLst>
              <a:ext uri="{FF2B5EF4-FFF2-40B4-BE49-F238E27FC236}">
                <a16:creationId xmlns:a16="http://schemas.microsoft.com/office/drawing/2014/main" id="{1AF03489-7746-7CF6-7827-EED9329EB77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41919" y="3563429"/>
          <a:ext cx="2082247" cy="2893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7" imgW="5399523" imgH="7502306" progId="Origin95.Graph">
                  <p:embed/>
                </p:oleObj>
              </mc:Choice>
              <mc:Fallback>
                <p:oleObj name="Graph" r:id="rId7" imgW="5399523" imgH="7502306" progId="Origin95.Graph">
                  <p:embed/>
                  <p:pic>
                    <p:nvPicPr>
                      <p:cNvPr id="3" name="オブジェクト 2" descr="Project Path: C:\Users\koppe\OneDrive\ドキュメント\電磁研\Origin\ヒスJJAP.opju&#10;PE Folder: /ヒスJJAP/Folder1/&#10;Short Name: Graph10">
                        <a:extLst>
                          <a:ext uri="{FF2B5EF4-FFF2-40B4-BE49-F238E27FC236}">
                            <a16:creationId xmlns:a16="http://schemas.microsoft.com/office/drawing/2014/main" id="{1AF03489-7746-7CF6-7827-EED9329EB77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741919" y="3563429"/>
                        <a:ext cx="2082247" cy="2893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オブジェクト 31" descr="Project Path: C:\Users\koppe\OneDrive\ドキュメント\電磁研\Origin\ヒスJJAP.opju&#10;PE Folder: /ヒスJJAP/Folder1/maxEF/&#10;Short Name: maxEFGraph">
            <a:extLst>
              <a:ext uri="{FF2B5EF4-FFF2-40B4-BE49-F238E27FC236}">
                <a16:creationId xmlns:a16="http://schemas.microsoft.com/office/drawing/2014/main" id="{EB4AF027-503F-DBF9-CD3E-19606799719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26025" y="412534"/>
          <a:ext cx="4593651" cy="351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9" imgW="9802206" imgH="7502306" progId="Origin95.Graph">
                  <p:embed/>
                </p:oleObj>
              </mc:Choice>
              <mc:Fallback>
                <p:oleObj name="Graph" r:id="rId9" imgW="9802206" imgH="7502306" progId="Origin95.Graph">
                  <p:embed/>
                  <p:pic>
                    <p:nvPicPr>
                      <p:cNvPr id="32" name="オブジェクト 31" descr="Project Path: C:\Users\koppe\OneDrive\ドキュメント\電磁研\Origin\ヒスJJAP.opju&#10;PE Folder: /ヒスJJAP/Folder1/maxEF/&#10;Short Name: maxEFGraph">
                        <a:extLst>
                          <a:ext uri="{FF2B5EF4-FFF2-40B4-BE49-F238E27FC236}">
                            <a16:creationId xmlns:a16="http://schemas.microsoft.com/office/drawing/2014/main" id="{EB4AF027-503F-DBF9-CD3E-1960679971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26025" y="412534"/>
                        <a:ext cx="4593651" cy="3516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オブジェクト 32" descr="Project Path: C:\Users\koppe\OneDrive\ドキュメント\電磁研\Origin\ヒスJJAP.opju&#10;PE Folder: /ヒスJJAP/Folder1/maxEF/&#10;Short Name: Graph11">
            <a:extLst>
              <a:ext uri="{FF2B5EF4-FFF2-40B4-BE49-F238E27FC236}">
                <a16:creationId xmlns:a16="http://schemas.microsoft.com/office/drawing/2014/main" id="{97CBBCBB-303E-0F52-250D-DD8F91309A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78025" y="400961"/>
          <a:ext cx="4593650" cy="3516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1" imgW="9802206" imgH="7502306" progId="Origin95.Graph">
                  <p:embed/>
                </p:oleObj>
              </mc:Choice>
              <mc:Fallback>
                <p:oleObj name="Graph" r:id="rId11" imgW="9802206" imgH="7502306" progId="Origin95.Graph">
                  <p:embed/>
                  <p:pic>
                    <p:nvPicPr>
                      <p:cNvPr id="33" name="オブジェクト 32" descr="Project Path: C:\Users\koppe\OneDrive\ドキュメント\電磁研\Origin\ヒスJJAP.opju&#10;PE Folder: /ヒスJJAP/Folder1/maxEF/&#10;Short Name: Graph11">
                        <a:extLst>
                          <a:ext uri="{FF2B5EF4-FFF2-40B4-BE49-F238E27FC236}">
                            <a16:creationId xmlns:a16="http://schemas.microsoft.com/office/drawing/2014/main" id="{97CBBCBB-303E-0F52-250D-DD8F91309A6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478025" y="400961"/>
                        <a:ext cx="4593650" cy="35160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オブジェクト 33" descr="Project Path: C:\Users\koppe\OneDrive\ドキュメント\電磁研\Origin\ヒスJJAP.opju&#10;PE Folder: /ヒスJJAP/Folder1/3000VFreq/&#10;Short Name: Graph1">
            <a:extLst>
              <a:ext uri="{FF2B5EF4-FFF2-40B4-BE49-F238E27FC236}">
                <a16:creationId xmlns:a16="http://schemas.microsoft.com/office/drawing/2014/main" id="{5B3C4151-8A87-0FAC-D8DB-112FD22ABF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0325" y="420642"/>
          <a:ext cx="4567937" cy="3496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13" imgW="9802206" imgH="7502306" progId="Origin95.Graph">
                  <p:embed/>
                </p:oleObj>
              </mc:Choice>
              <mc:Fallback>
                <p:oleObj name="Graph" r:id="rId13" imgW="9802206" imgH="7502306" progId="Origin95.Graph">
                  <p:embed/>
                  <p:pic>
                    <p:nvPicPr>
                      <p:cNvPr id="34" name="オブジェクト 33" descr="Project Path: C:\Users\koppe\OneDrive\ドキュメント\電磁研\Origin\ヒスJJAP.opju&#10;PE Folder: /ヒスJJAP/Folder1/3000VFreq/&#10;Short Name: Graph1">
                        <a:extLst>
                          <a:ext uri="{FF2B5EF4-FFF2-40B4-BE49-F238E27FC236}">
                            <a16:creationId xmlns:a16="http://schemas.microsoft.com/office/drawing/2014/main" id="{5B3C4151-8A87-0FAC-D8DB-112FD22ABF1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20325" y="420642"/>
                        <a:ext cx="4567937" cy="3496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6525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48E8D2FB-6411-5D36-EFAF-D47CF40E0538}"/>
              </a:ext>
            </a:extLst>
          </p:cNvPr>
          <p:cNvGrpSpPr/>
          <p:nvPr/>
        </p:nvGrpSpPr>
        <p:grpSpPr>
          <a:xfrm>
            <a:off x="1976125" y="2070779"/>
            <a:ext cx="5005137" cy="2716441"/>
            <a:chOff x="423511" y="928837"/>
            <a:chExt cx="5005137" cy="2716441"/>
          </a:xfrm>
        </p:grpSpPr>
        <p:pic>
          <p:nvPicPr>
            <p:cNvPr id="7" name="図 6" descr="棒, 水, 座る, 大きい が含まれている画像&#10;&#10;自動的に生成された説明">
              <a:extLst>
                <a:ext uri="{FF2B5EF4-FFF2-40B4-BE49-F238E27FC236}">
                  <a16:creationId xmlns:a16="http://schemas.microsoft.com/office/drawing/2014/main" id="{7141797F-2964-D80C-1158-97551F7461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23" t="25982" r="27842" b="24422"/>
            <a:stretch/>
          </p:blipFill>
          <p:spPr>
            <a:xfrm>
              <a:off x="2868328" y="957713"/>
              <a:ext cx="2560320" cy="2687565"/>
            </a:xfrm>
            <a:prstGeom prst="rect">
              <a:avLst/>
            </a:prstGeom>
          </p:spPr>
        </p:pic>
        <p:pic>
          <p:nvPicPr>
            <p:cNvPr id="9" name="図 8" descr="棒, 水, 長い, 大きい が含まれている画像&#10;&#10;自動的に生成された説明">
              <a:extLst>
                <a:ext uri="{FF2B5EF4-FFF2-40B4-BE49-F238E27FC236}">
                  <a16:creationId xmlns:a16="http://schemas.microsoft.com/office/drawing/2014/main" id="{1B9B8904-141B-05DC-4835-D5C2EB0421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426" t="31212" r="31287" b="22930"/>
            <a:stretch/>
          </p:blipFill>
          <p:spPr>
            <a:xfrm>
              <a:off x="423511" y="957713"/>
              <a:ext cx="2444817" cy="2687565"/>
            </a:xfrm>
            <a:prstGeom prst="rect">
              <a:avLst/>
            </a:prstGeom>
          </p:spPr>
        </p:pic>
        <p:sp>
          <p:nvSpPr>
            <p:cNvPr id="10" name="矢印: 右 9">
              <a:extLst>
                <a:ext uri="{FF2B5EF4-FFF2-40B4-BE49-F238E27FC236}">
                  <a16:creationId xmlns:a16="http://schemas.microsoft.com/office/drawing/2014/main" id="{3A56FCB8-7C3D-BFCB-05ED-2E43CFAF3EFD}"/>
                </a:ext>
              </a:extLst>
            </p:cNvPr>
            <p:cNvSpPr/>
            <p:nvPr/>
          </p:nvSpPr>
          <p:spPr>
            <a:xfrm>
              <a:off x="2646947" y="1953928"/>
              <a:ext cx="423512" cy="298384"/>
            </a:xfrm>
            <a:prstGeom prst="rightArrow">
              <a:avLst/>
            </a:prstGeom>
          </p:spPr>
          <p:style>
            <a:lnRef idx="2">
              <a:schemeClr val="dk1">
                <a:shade val="15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574091FD-8F9E-9DEB-3864-249D28775896}"/>
                </a:ext>
              </a:extLst>
            </p:cNvPr>
            <p:cNvSpPr txBox="1"/>
            <p:nvPr/>
          </p:nvSpPr>
          <p:spPr>
            <a:xfrm>
              <a:off x="436054" y="928838"/>
              <a:ext cx="1688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6ADA0D6F-6528-569E-258E-B2933D2E3B17}"/>
                </a:ext>
              </a:extLst>
            </p:cNvPr>
            <p:cNvSpPr txBox="1"/>
            <p:nvPr/>
          </p:nvSpPr>
          <p:spPr>
            <a:xfrm>
              <a:off x="2858703" y="928837"/>
              <a:ext cx="16888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C7F501E-7EA0-8A72-BD17-A35D3E7A53C3}"/>
              </a:ext>
            </a:extLst>
          </p:cNvPr>
          <p:cNvSpPr txBox="1"/>
          <p:nvPr/>
        </p:nvSpPr>
        <p:spPr>
          <a:xfrm>
            <a:off x="970384" y="391886"/>
            <a:ext cx="350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Fig4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16399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5FE7F7C-BBB3-479F-DEAF-C60C02E727A7}"/>
              </a:ext>
            </a:extLst>
          </p:cNvPr>
          <p:cNvSpPr txBox="1"/>
          <p:nvPr/>
        </p:nvSpPr>
        <p:spPr>
          <a:xfrm>
            <a:off x="970384" y="391886"/>
            <a:ext cx="350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Fig5</a:t>
            </a:r>
            <a:endParaRPr kumimoji="1" lang="ja-JP" altLang="en-US" dirty="0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B1904184-64C1-C420-62D2-E337F8426D98}"/>
              </a:ext>
            </a:extLst>
          </p:cNvPr>
          <p:cNvGrpSpPr/>
          <p:nvPr/>
        </p:nvGrpSpPr>
        <p:grpSpPr>
          <a:xfrm>
            <a:off x="764010" y="1092675"/>
            <a:ext cx="11578307" cy="5064856"/>
            <a:chOff x="764010" y="1092675"/>
            <a:chExt cx="11578307" cy="5064856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9A2A9018-3612-D2CC-BD74-3899738EBE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4010" y="1508760"/>
              <a:ext cx="5224813" cy="4450326"/>
            </a:xfrm>
            <a:prstGeom prst="rect">
              <a:avLst/>
            </a:prstGeom>
          </p:spPr>
        </p:pic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13CA6D8F-F27E-D912-BB8E-2A6F24DCA5E9}"/>
                </a:ext>
              </a:extLst>
            </p:cNvPr>
            <p:cNvSpPr txBox="1"/>
            <p:nvPr/>
          </p:nvSpPr>
          <p:spPr>
            <a:xfrm>
              <a:off x="1334213" y="1661373"/>
              <a:ext cx="17629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(a)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3" name="オブジェクト 12" descr="Project Path: C:\Users\koppe\OneDrive\ドキュメント\電磁研\Origin\vibration JJAP.opju&#10;PE Folder: /vibration JJAP/Folder1/&#10;Short Name: Graph4">
              <a:extLst>
                <a:ext uri="{FF2B5EF4-FFF2-40B4-BE49-F238E27FC236}">
                  <a16:creationId xmlns:a16="http://schemas.microsoft.com/office/drawing/2014/main" id="{9A9E9F4A-0C21-0AFE-425B-CD6D25959FC2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04924705"/>
                </p:ext>
              </p:extLst>
            </p:nvPr>
          </p:nvGraphicFramePr>
          <p:xfrm>
            <a:off x="5725207" y="1092675"/>
            <a:ext cx="6617110" cy="50648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3" imgW="9802206" imgH="7502306" progId="Origin95.Graph">
                    <p:embed/>
                  </p:oleObj>
                </mc:Choice>
                <mc:Fallback>
                  <p:oleObj name="Graph" r:id="rId3" imgW="9802206" imgH="7502306" progId="Origin95.Graph">
                    <p:embed/>
                    <p:pic>
                      <p:nvPicPr>
                        <p:cNvPr id="13" name="オブジェクト 12" descr="Project Path: C:\Users\koppe\OneDrive\ドキュメント\電磁研\Origin\vibration JJAP.opju&#10;PE Folder: /vibration JJAP/Folder1/&#10;Short Name: Graph4">
                          <a:extLst>
                            <a:ext uri="{FF2B5EF4-FFF2-40B4-BE49-F238E27FC236}">
                              <a16:creationId xmlns:a16="http://schemas.microsoft.com/office/drawing/2014/main" id="{9A9E9F4A-0C21-0AFE-425B-CD6D25959FC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725207" y="1092675"/>
                          <a:ext cx="6617110" cy="506485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オブジェクト 9" descr="Project Path: C:\Users\koppe\OneDrive\ドキュメント\電磁研\Origin\vibration JJAP.opju&#10;PE Folder: /vibration JJAP/Folder1/&#10;Short Name: Graph3">
              <a:extLst>
                <a:ext uri="{FF2B5EF4-FFF2-40B4-BE49-F238E27FC236}">
                  <a16:creationId xmlns:a16="http://schemas.microsoft.com/office/drawing/2014/main" id="{4925F2AF-9090-8CFA-0B12-6CC9A63EE69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29408907"/>
                </p:ext>
              </p:extLst>
            </p:nvPr>
          </p:nvGraphicFramePr>
          <p:xfrm>
            <a:off x="7405890" y="2092761"/>
            <a:ext cx="4288275" cy="32823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Graph" r:id="rId5" imgW="9802206" imgH="7502306" progId="Origin95.Graph">
                    <p:embed/>
                  </p:oleObj>
                </mc:Choice>
                <mc:Fallback>
                  <p:oleObj name="Graph" r:id="rId5" imgW="9802206" imgH="7502306" progId="Origin95.Graph">
                    <p:embed/>
                    <p:pic>
                      <p:nvPicPr>
                        <p:cNvPr id="10" name="オブジェクト 9" descr="Project Path: C:\Users\koppe\OneDrive\ドキュメント\電磁研\Origin\vibration JJAP.opju&#10;PE Folder: /vibration JJAP/Folder1/&#10;Short Name: Graph3">
                          <a:extLst>
                            <a:ext uri="{FF2B5EF4-FFF2-40B4-BE49-F238E27FC236}">
                              <a16:creationId xmlns:a16="http://schemas.microsoft.com/office/drawing/2014/main" id="{4925F2AF-9090-8CFA-0B12-6CC9A63EE69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405890" y="2092761"/>
                          <a:ext cx="4288275" cy="328232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B35DEF7B-5DD7-4342-426E-FE6B600082D2}"/>
                </a:ext>
              </a:extLst>
            </p:cNvPr>
            <p:cNvSpPr txBox="1"/>
            <p:nvPr/>
          </p:nvSpPr>
          <p:spPr>
            <a:xfrm>
              <a:off x="7032006" y="1665559"/>
              <a:ext cx="17629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(b)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3F588801-EF00-3A95-4EC3-D5985F5A3D0E}"/>
                </a:ext>
              </a:extLst>
            </p:cNvPr>
            <p:cNvSpPr txBox="1"/>
            <p:nvPr/>
          </p:nvSpPr>
          <p:spPr>
            <a:xfrm>
              <a:off x="8284096" y="2469275"/>
              <a:ext cx="17629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(c)</a:t>
              </a:r>
              <a:endParaRPr kumimoji="1" lang="ja-JP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25005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5FE7F7C-BBB3-479F-DEAF-C60C02E727A7}"/>
              </a:ext>
            </a:extLst>
          </p:cNvPr>
          <p:cNvSpPr txBox="1"/>
          <p:nvPr/>
        </p:nvSpPr>
        <p:spPr>
          <a:xfrm>
            <a:off x="970384" y="391886"/>
            <a:ext cx="3508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Fig5</a:t>
            </a:r>
            <a:endParaRPr kumimoji="1" lang="ja-JP" altLang="en-US" dirty="0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A2A9018-3612-D2CC-BD74-3899738EB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010" y="1508760"/>
            <a:ext cx="5224813" cy="4450326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3CA6D8F-F27E-D912-BB8E-2A6F24DCA5E9}"/>
              </a:ext>
            </a:extLst>
          </p:cNvPr>
          <p:cNvSpPr txBox="1"/>
          <p:nvPr/>
        </p:nvSpPr>
        <p:spPr>
          <a:xfrm>
            <a:off x="1334213" y="1661373"/>
            <a:ext cx="1762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オブジェクト 12" descr="Project Path: C:\Users\koppe\OneDrive\ドキュメント\電磁研\Origin\vibration JJAP.opju&#10;PE Folder: /vibration JJAP/Folder1/&#10;Short Name: Graph4">
            <a:extLst>
              <a:ext uri="{FF2B5EF4-FFF2-40B4-BE49-F238E27FC236}">
                <a16:creationId xmlns:a16="http://schemas.microsoft.com/office/drawing/2014/main" id="{9A9E9F4A-0C21-0AFE-425B-CD6D25959F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25207" y="1092675"/>
          <a:ext cx="6617110" cy="5064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3" imgW="9802206" imgH="7502306" progId="Origin95.Graph">
                  <p:embed/>
                </p:oleObj>
              </mc:Choice>
              <mc:Fallback>
                <p:oleObj name="Graph" r:id="rId3" imgW="9802206" imgH="7502306" progId="Origin95.Graph">
                  <p:embed/>
                  <p:pic>
                    <p:nvPicPr>
                      <p:cNvPr id="13" name="オブジェクト 12" descr="Project Path: C:\Users\koppe\OneDrive\ドキュメント\電磁研\Origin\vibration JJAP.opju&#10;PE Folder: /vibration JJAP/Folder1/&#10;Short Name: Graph4">
                        <a:extLst>
                          <a:ext uri="{FF2B5EF4-FFF2-40B4-BE49-F238E27FC236}">
                            <a16:creationId xmlns:a16="http://schemas.microsoft.com/office/drawing/2014/main" id="{9A9E9F4A-0C21-0AFE-425B-CD6D25959F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725207" y="1092675"/>
                        <a:ext cx="6617110" cy="50648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オブジェクト 9" descr="Project Path: C:\Users\koppe\OneDrive\ドキュメント\電磁研\Origin\vibration JJAP.opju&#10;PE Folder: /vibration JJAP/Folder1/&#10;Short Name: Graph3">
            <a:extLst>
              <a:ext uri="{FF2B5EF4-FFF2-40B4-BE49-F238E27FC236}">
                <a16:creationId xmlns:a16="http://schemas.microsoft.com/office/drawing/2014/main" id="{4925F2AF-9090-8CFA-0B12-6CC9A63EE69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405890" y="2092761"/>
          <a:ext cx="4288275" cy="32823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Graph" r:id="rId5" imgW="9802206" imgH="7502306" progId="Origin95.Graph">
                  <p:embed/>
                </p:oleObj>
              </mc:Choice>
              <mc:Fallback>
                <p:oleObj name="Graph" r:id="rId5" imgW="9802206" imgH="7502306" progId="Origin95.Graph">
                  <p:embed/>
                  <p:pic>
                    <p:nvPicPr>
                      <p:cNvPr id="10" name="オブジェクト 9" descr="Project Path: C:\Users\koppe\OneDrive\ドキュメント\電磁研\Origin\vibration JJAP.opju&#10;PE Folder: /vibration JJAP/Folder1/&#10;Short Name: Graph3">
                        <a:extLst>
                          <a:ext uri="{FF2B5EF4-FFF2-40B4-BE49-F238E27FC236}">
                            <a16:creationId xmlns:a16="http://schemas.microsoft.com/office/drawing/2014/main" id="{4925F2AF-9090-8CFA-0B12-6CC9A63EE69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05890" y="2092761"/>
                        <a:ext cx="4288275" cy="32823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B35DEF7B-5DD7-4342-426E-FE6B600082D2}"/>
              </a:ext>
            </a:extLst>
          </p:cNvPr>
          <p:cNvSpPr txBox="1"/>
          <p:nvPr/>
        </p:nvSpPr>
        <p:spPr>
          <a:xfrm>
            <a:off x="7032006" y="1665559"/>
            <a:ext cx="1762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3F588801-EF00-3A95-4EC3-D5985F5A3D0E}"/>
              </a:ext>
            </a:extLst>
          </p:cNvPr>
          <p:cNvSpPr txBox="1"/>
          <p:nvPr/>
        </p:nvSpPr>
        <p:spPr>
          <a:xfrm>
            <a:off x="8284096" y="2469275"/>
            <a:ext cx="17629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kumimoji="1" lang="ja-JP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3254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7644</TotalTime>
  <Words>223</Words>
  <Application>Microsoft Office PowerPoint</Application>
  <PresentationFormat>ワイド画面</PresentationFormat>
  <Paragraphs>102</Paragraphs>
  <Slides>18</Slides>
  <Notes>3</Notes>
  <HiddenSlides>1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6" baseType="lpstr">
      <vt:lpstr>ＭＳ ゴシック</vt:lpstr>
      <vt:lpstr>ＭＳ 明朝</vt:lpstr>
      <vt:lpstr>游ゴシック</vt:lpstr>
      <vt:lpstr>游ゴシック Light</vt:lpstr>
      <vt:lpstr>Arial</vt:lpstr>
      <vt:lpstr>Times New Roman</vt:lpstr>
      <vt:lpstr>Office テーマ</vt:lpstr>
      <vt:lpstr>Graph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丸山　衡平</dc:creator>
  <cp:lastModifiedBy>丸山　衡平</cp:lastModifiedBy>
  <cp:revision>8</cp:revision>
  <dcterms:created xsi:type="dcterms:W3CDTF">2023-10-05T12:26:58Z</dcterms:created>
  <dcterms:modified xsi:type="dcterms:W3CDTF">2024-12-26T04:41:57Z</dcterms:modified>
</cp:coreProperties>
</file>