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240088" cy="48593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7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54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啓一 岩屋" userId="83a12f97971b0414" providerId="LiveId" clId="{16C1F09D-55FB-4BCB-94E2-BF631E1ACC11}"/>
    <pc:docChg chg="modSld">
      <pc:chgData name="啓一 岩屋" userId="83a12f97971b0414" providerId="LiveId" clId="{16C1F09D-55FB-4BCB-94E2-BF631E1ACC11}" dt="2025-01-23T06:32:51.358" v="0" actId="2711"/>
      <pc:docMkLst>
        <pc:docMk/>
      </pc:docMkLst>
      <pc:sldChg chg="modSp mod">
        <pc:chgData name="啓一 岩屋" userId="83a12f97971b0414" providerId="LiveId" clId="{16C1F09D-55FB-4BCB-94E2-BF631E1ACC11}" dt="2025-01-23T06:32:51.358" v="0" actId="2711"/>
        <pc:sldMkLst>
          <pc:docMk/>
          <pc:sldMk cId="1586194211" sldId="256"/>
        </pc:sldMkLst>
        <pc:spChg chg="mod">
          <ac:chgData name="啓一 岩屋" userId="83a12f97971b0414" providerId="LiveId" clId="{16C1F09D-55FB-4BCB-94E2-BF631E1ACC11}" dt="2025-01-23T06:32:51.358" v="0" actId="2711"/>
          <ac:spMkLst>
            <pc:docMk/>
            <pc:sldMk cId="1586194211" sldId="256"/>
            <ac:spMk id="21" creationId="{66858B78-12CC-D739-059C-2A7E1B0E0D8A}"/>
          </ac:spMkLst>
        </pc:spChg>
        <pc:spChg chg="mod">
          <ac:chgData name="啓一 岩屋" userId="83a12f97971b0414" providerId="LiveId" clId="{16C1F09D-55FB-4BCB-94E2-BF631E1ACC11}" dt="2025-01-23T06:32:51.358" v="0" actId="2711"/>
          <ac:spMkLst>
            <pc:docMk/>
            <pc:sldMk cId="1586194211" sldId="256"/>
            <ac:spMk id="22" creationId="{9C2A4EEF-4397-5DFA-AC56-A2351A58086D}"/>
          </ac:spMkLst>
        </pc:spChg>
        <pc:spChg chg="mod">
          <ac:chgData name="啓一 岩屋" userId="83a12f97971b0414" providerId="LiveId" clId="{16C1F09D-55FB-4BCB-94E2-BF631E1ACC11}" dt="2025-01-23T06:32:51.358" v="0" actId="2711"/>
          <ac:spMkLst>
            <pc:docMk/>
            <pc:sldMk cId="1586194211" sldId="256"/>
            <ac:spMk id="23" creationId="{1150841C-377A-7F8E-739A-4A7A294ACAB9}"/>
          </ac:spMkLst>
        </pc:spChg>
      </pc:sldChg>
    </pc:docChg>
  </pc:docChgLst>
  <pc:docChgLst>
    <pc:chgData name="啓一 岩屋" userId="83a12f97971b0414" providerId="LiveId" clId="{373E38ED-396A-492B-956D-1F3C5EF29AF5}"/>
    <pc:docChg chg="modSld">
      <pc:chgData name="啓一 岩屋" userId="83a12f97971b0414" providerId="LiveId" clId="{373E38ED-396A-492B-956D-1F3C5EF29AF5}" dt="2024-04-29T13:57:48.787" v="3" actId="1076"/>
      <pc:docMkLst>
        <pc:docMk/>
      </pc:docMkLst>
      <pc:sldChg chg="addSp modSp mod">
        <pc:chgData name="啓一 岩屋" userId="83a12f97971b0414" providerId="LiveId" clId="{373E38ED-396A-492B-956D-1F3C5EF29AF5}" dt="2024-04-29T13:57:48.787" v="3" actId="1076"/>
        <pc:sldMkLst>
          <pc:docMk/>
          <pc:sldMk cId="158619421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795267"/>
            <a:ext cx="2754075" cy="1691770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2552278"/>
            <a:ext cx="2430066" cy="1173215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50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37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258715"/>
            <a:ext cx="698644" cy="41180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258715"/>
            <a:ext cx="2055431" cy="41180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55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59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1211462"/>
            <a:ext cx="2794576" cy="2021349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3251933"/>
            <a:ext cx="2794576" cy="1062980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>
                    <a:tint val="82000"/>
                  </a:schemeClr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82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82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35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1293574"/>
            <a:ext cx="1377037" cy="3083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1293574"/>
            <a:ext cx="1377037" cy="3083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01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258716"/>
            <a:ext cx="2794576" cy="93924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1191213"/>
            <a:ext cx="1370709" cy="583795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1775008"/>
            <a:ext cx="1370709" cy="26107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1191213"/>
            <a:ext cx="1377459" cy="583795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1775008"/>
            <a:ext cx="1377459" cy="26107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35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80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96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23956"/>
            <a:ext cx="1045013" cy="113384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699656"/>
            <a:ext cx="1640295" cy="3453280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457802"/>
            <a:ext cx="1045013" cy="2700757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5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23956"/>
            <a:ext cx="1045013" cy="113384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699656"/>
            <a:ext cx="1640295" cy="3453280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457802"/>
            <a:ext cx="1045013" cy="2700757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38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258716"/>
            <a:ext cx="2794576" cy="939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1293574"/>
            <a:ext cx="2794576" cy="3083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4503887"/>
            <a:ext cx="729020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4C047B-42FD-4476-A02F-9074017048A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4503887"/>
            <a:ext cx="1093530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4503887"/>
            <a:ext cx="729020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9E3364-896F-475A-8EAC-86C15DFC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53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kumimoji="1"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FDACE3-A001-F5C7-FB96-574A72F97190}"/>
              </a:ext>
            </a:extLst>
          </p:cNvPr>
          <p:cNvGrpSpPr/>
          <p:nvPr/>
        </p:nvGrpSpPr>
        <p:grpSpPr>
          <a:xfrm>
            <a:off x="0" y="0"/>
            <a:ext cx="3240088" cy="4722434"/>
            <a:chOff x="0" y="0"/>
            <a:chExt cx="3240088" cy="4722434"/>
          </a:xfrm>
        </p:grpSpPr>
        <p:pic>
          <p:nvPicPr>
            <p:cNvPr id="19" name="object 8">
              <a:extLst>
                <a:ext uri="{FF2B5EF4-FFF2-40B4-BE49-F238E27FC236}">
                  <a16:creationId xmlns:a16="http://schemas.microsoft.com/office/drawing/2014/main" id="{921777A8-D9B9-74B6-3C43-0F738555DD9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3240088" cy="2464247"/>
            </a:xfrm>
            <a:prstGeom prst="rect">
              <a:avLst/>
            </a:prstGeom>
          </p:spPr>
        </p:pic>
        <p:sp>
          <p:nvSpPr>
            <p:cNvPr id="20" name="object 12">
              <a:extLst>
                <a:ext uri="{FF2B5EF4-FFF2-40B4-BE49-F238E27FC236}">
                  <a16:creationId xmlns:a16="http://schemas.microsoft.com/office/drawing/2014/main" id="{CCB2541D-D8DB-1460-452B-1BD3E338BCF2}"/>
                </a:ext>
              </a:extLst>
            </p:cNvPr>
            <p:cNvSpPr/>
            <p:nvPr/>
          </p:nvSpPr>
          <p:spPr>
            <a:xfrm>
              <a:off x="2413799" y="2497854"/>
              <a:ext cx="253276" cy="58920"/>
            </a:xfrm>
            <a:custGeom>
              <a:avLst/>
              <a:gdLst/>
              <a:ahLst/>
              <a:cxnLst/>
              <a:rect l="l" t="t" r="r" b="b"/>
              <a:pathLst>
                <a:path w="207645" h="47625">
                  <a:moveTo>
                    <a:pt x="0" y="47244"/>
                  </a:moveTo>
                  <a:lnTo>
                    <a:pt x="207263" y="47244"/>
                  </a:lnTo>
                  <a:lnTo>
                    <a:pt x="207263" y="0"/>
                  </a:lnTo>
                  <a:lnTo>
                    <a:pt x="0" y="0"/>
                  </a:lnTo>
                  <a:lnTo>
                    <a:pt x="0" y="47244"/>
                  </a:lnTo>
                  <a:close/>
                </a:path>
              </a:pathLst>
            </a:custGeom>
            <a:solidFill>
              <a:schemeClr val="tx1"/>
            </a:solidFill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r>
                <a:rPr lang="en-US" dirty="0">
                  <a:solidFill>
                    <a:schemeClr val="bg1"/>
                  </a:solidFill>
                </a:rPr>
                <a:t>                      </a:t>
              </a:r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21" name="object 13">
              <a:extLst>
                <a:ext uri="{FF2B5EF4-FFF2-40B4-BE49-F238E27FC236}">
                  <a16:creationId xmlns:a16="http://schemas.microsoft.com/office/drawing/2014/main" id="{66858B78-12CC-D739-059C-2A7E1B0E0D8A}"/>
                </a:ext>
              </a:extLst>
            </p:cNvPr>
            <p:cNvSpPr txBox="1"/>
            <p:nvPr/>
          </p:nvSpPr>
          <p:spPr>
            <a:xfrm>
              <a:off x="2701094" y="2428882"/>
              <a:ext cx="474987" cy="17440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dirty="0">
                  <a:latin typeface="Arial Rounded MT Bold" panose="020F0704030504030204" pitchFamily="34" charset="0"/>
                  <a:cs typeface="Meiryo UI"/>
                </a:rPr>
                <a:t>10</a:t>
              </a:r>
              <a:r>
                <a:rPr sz="1050" spc="-20" dirty="0">
                  <a:latin typeface="Arial Rounded MT Bold" panose="020F0704030504030204" pitchFamily="34" charset="0"/>
                  <a:cs typeface="Meiryo UI"/>
                </a:rPr>
                <a:t> </a:t>
              </a:r>
              <a:r>
                <a:rPr sz="1050" spc="-25" dirty="0">
                  <a:latin typeface="Arial Rounded MT Bold" panose="020F0704030504030204" pitchFamily="34" charset="0"/>
                  <a:cs typeface="Meiryo UI"/>
                </a:rPr>
                <a:t>µm</a:t>
              </a:r>
              <a:endParaRPr sz="1050" dirty="0">
                <a:latin typeface="Arial Rounded MT Bold" panose="020F0704030504030204" pitchFamily="34" charset="0"/>
                <a:cs typeface="Meiryo UI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C2A4EEF-4397-5DFA-AC56-A2351A58086D}"/>
                </a:ext>
              </a:extLst>
            </p:cNvPr>
            <p:cNvSpPr txBox="1"/>
            <p:nvPr/>
          </p:nvSpPr>
          <p:spPr>
            <a:xfrm>
              <a:off x="68815" y="60063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a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150841C-377A-7F8E-739A-4A7A294ACAB9}"/>
                </a:ext>
              </a:extLst>
            </p:cNvPr>
            <p:cNvSpPr txBox="1"/>
            <p:nvPr/>
          </p:nvSpPr>
          <p:spPr>
            <a:xfrm>
              <a:off x="64007" y="2464789"/>
              <a:ext cx="2808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b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CA57BB3E-2E9D-B0CB-F3B3-14BC9B55A968}"/>
                </a:ext>
              </a:extLst>
            </p:cNvPr>
            <p:cNvGrpSpPr/>
            <p:nvPr/>
          </p:nvGrpSpPr>
          <p:grpSpPr>
            <a:xfrm>
              <a:off x="0" y="2784509"/>
              <a:ext cx="3240088" cy="1937925"/>
              <a:chOff x="-64007" y="2641030"/>
              <a:chExt cx="3240088" cy="1937925"/>
            </a:xfrm>
          </p:grpSpPr>
          <p:pic>
            <p:nvPicPr>
              <p:cNvPr id="25" name="図 24">
                <a:extLst>
                  <a:ext uri="{FF2B5EF4-FFF2-40B4-BE49-F238E27FC236}">
                    <a16:creationId xmlns:a16="http://schemas.microsoft.com/office/drawing/2014/main" id="{EFE859BB-AB4D-D580-9FE7-A73347760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4007" y="2641030"/>
                <a:ext cx="3240088" cy="1937925"/>
              </a:xfrm>
              <a:prstGeom prst="rect">
                <a:avLst/>
              </a:prstGeom>
            </p:spPr>
          </p:pic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B5413107-ED02-F7C8-F769-56135184D6CB}"/>
                  </a:ext>
                </a:extLst>
              </p:cNvPr>
              <p:cNvSpPr txBox="1"/>
              <p:nvPr/>
            </p:nvSpPr>
            <p:spPr>
              <a:xfrm>
                <a:off x="386886" y="2810724"/>
                <a:ext cx="2840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O</a:t>
                </a:r>
                <a:endParaRPr kumimoji="1" lang="ja-JP" altLang="en-US" sz="1000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CE7ED138-01A0-3821-636B-06B61B73B646}"/>
                  </a:ext>
                </a:extLst>
              </p:cNvPr>
              <p:cNvSpPr txBox="1"/>
              <p:nvPr/>
            </p:nvSpPr>
            <p:spPr>
              <a:xfrm>
                <a:off x="296956" y="3739984"/>
                <a:ext cx="2728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C</a:t>
                </a:r>
                <a:endParaRPr kumimoji="1" lang="ja-JP" altLang="en-US" sz="1000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AD2258BD-A66E-648D-7A16-22ED004B35FF}"/>
                  </a:ext>
                </a:extLst>
              </p:cNvPr>
              <p:cNvSpPr txBox="1"/>
              <p:nvPr/>
            </p:nvSpPr>
            <p:spPr>
              <a:xfrm>
                <a:off x="569788" y="3981491"/>
                <a:ext cx="3481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Mg</a:t>
                </a:r>
                <a:endParaRPr kumimoji="1" lang="ja-JP" altLang="en-US" sz="1000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8E210A6C-4204-3C8A-FDF2-8EC3BE4588ED}"/>
                  </a:ext>
                </a:extLst>
              </p:cNvPr>
              <p:cNvSpPr txBox="1"/>
              <p:nvPr/>
            </p:nvSpPr>
            <p:spPr>
              <a:xfrm>
                <a:off x="788758" y="3094900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P</a:t>
                </a:r>
                <a:endParaRPr kumimoji="1" lang="ja-JP" altLang="en-US" sz="1000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188AACFB-8D7F-38DC-0392-D418737ED1B8}"/>
                  </a:ext>
                </a:extLst>
              </p:cNvPr>
              <p:cNvSpPr txBox="1"/>
              <p:nvPr/>
            </p:nvSpPr>
            <p:spPr>
              <a:xfrm>
                <a:off x="1214277" y="3095663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Ca</a:t>
                </a:r>
                <a:endParaRPr kumimoji="1" lang="ja-JP" altLang="en-US" sz="1000" dirty="0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5AA9CD3F-AFA0-A8F3-FBE1-88F7C4F7D021}"/>
                  </a:ext>
                </a:extLst>
              </p:cNvPr>
              <p:cNvSpPr txBox="1"/>
              <p:nvPr/>
            </p:nvSpPr>
            <p:spPr>
              <a:xfrm>
                <a:off x="1305535" y="3910176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Ca</a:t>
                </a:r>
                <a:endParaRPr kumimoji="1" lang="ja-JP" altLang="en-US" sz="1000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9DF3381B-100C-ACCB-66AB-635825262DA2}"/>
                  </a:ext>
                </a:extLst>
              </p:cNvPr>
              <p:cNvSpPr txBox="1"/>
              <p:nvPr/>
            </p:nvSpPr>
            <p:spPr>
              <a:xfrm>
                <a:off x="499256" y="3842778"/>
                <a:ext cx="3433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Na</a:t>
                </a:r>
                <a:endParaRPr kumimoji="1" lang="ja-JP" altLang="en-US" sz="1000" dirty="0"/>
              </a:p>
            </p:txBody>
          </p:sp>
        </p:grp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E39C1013-40A0-1BFF-4149-BDFCD83E565C}"/>
                </a:ext>
              </a:extLst>
            </p:cNvPr>
            <p:cNvCxnSpPr>
              <a:cxnSpLocks/>
            </p:cNvCxnSpPr>
            <p:nvPr/>
          </p:nvCxnSpPr>
          <p:spPr>
            <a:xfrm>
              <a:off x="1390273" y="275403"/>
              <a:ext cx="2297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619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12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Rounded MT Bold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啓一 岩屋</dc:creator>
  <cp:lastModifiedBy>啓一 岩屋</cp:lastModifiedBy>
  <cp:revision>1</cp:revision>
  <dcterms:created xsi:type="dcterms:W3CDTF">2024-04-29T08:08:27Z</dcterms:created>
  <dcterms:modified xsi:type="dcterms:W3CDTF">2025-01-23T06:32:57Z</dcterms:modified>
</cp:coreProperties>
</file>