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480175" cy="48593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F81F8A-F9F6-4D67-91A3-EC571FE5A282}" v="14" dt="2025-04-26T11:26:53.0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5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02" y="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啓一 岩屋" userId="83a12f97971b0414" providerId="LiveId" clId="{18F81F8A-F9F6-4D67-91A3-EC571FE5A282}"/>
    <pc:docChg chg="custSel modSld">
      <pc:chgData name="啓一 岩屋" userId="83a12f97971b0414" providerId="LiveId" clId="{18F81F8A-F9F6-4D67-91A3-EC571FE5A282}" dt="2025-04-27T01:12:06.476" v="65" actId="1076"/>
      <pc:docMkLst>
        <pc:docMk/>
      </pc:docMkLst>
      <pc:sldChg chg="addSp delSp modSp mod">
        <pc:chgData name="啓一 岩屋" userId="83a12f97971b0414" providerId="LiveId" clId="{18F81F8A-F9F6-4D67-91A3-EC571FE5A282}" dt="2025-04-27T01:12:06.476" v="65" actId="1076"/>
        <pc:sldMkLst>
          <pc:docMk/>
          <pc:sldMk cId="3015458292" sldId="256"/>
        </pc:sldMkLst>
        <pc:spChg chg="add mod">
          <ac:chgData name="啓一 岩屋" userId="83a12f97971b0414" providerId="LiveId" clId="{18F81F8A-F9F6-4D67-91A3-EC571FE5A282}" dt="2025-04-26T10:24:53.075" v="2" actId="14100"/>
          <ac:spMkLst>
            <pc:docMk/>
            <pc:sldMk cId="3015458292" sldId="256"/>
            <ac:spMk id="4" creationId="{F08261D7-A462-4274-2D00-B596FBB916B9}"/>
          </ac:spMkLst>
        </pc:spChg>
        <pc:spChg chg="add mod">
          <ac:chgData name="啓一 岩屋" userId="83a12f97971b0414" providerId="LiveId" clId="{18F81F8A-F9F6-4D67-91A3-EC571FE5A282}" dt="2025-04-26T11:19:11.151" v="33" actId="255"/>
          <ac:spMkLst>
            <pc:docMk/>
            <pc:sldMk cId="3015458292" sldId="256"/>
            <ac:spMk id="5" creationId="{0EC3A8AD-837E-4513-2E9B-0362B3F762D4}"/>
          </ac:spMkLst>
        </pc:spChg>
        <pc:spChg chg="add mod">
          <ac:chgData name="啓一 岩屋" userId="83a12f97971b0414" providerId="LiveId" clId="{18F81F8A-F9F6-4D67-91A3-EC571FE5A282}" dt="2025-04-26T11:15:02.790" v="22" actId="164"/>
          <ac:spMkLst>
            <pc:docMk/>
            <pc:sldMk cId="3015458292" sldId="256"/>
            <ac:spMk id="7" creationId="{83BB1C4A-CD2D-9B71-4E5A-4ED9110628FC}"/>
          </ac:spMkLst>
        </pc:spChg>
        <pc:spChg chg="add mod">
          <ac:chgData name="啓一 岩屋" userId="83a12f97971b0414" providerId="LiveId" clId="{18F81F8A-F9F6-4D67-91A3-EC571FE5A282}" dt="2025-04-26T11:15:02.790" v="22" actId="164"/>
          <ac:spMkLst>
            <pc:docMk/>
            <pc:sldMk cId="3015458292" sldId="256"/>
            <ac:spMk id="10" creationId="{51E209AA-A7C2-3FB0-CDBA-9016A697CEFA}"/>
          </ac:spMkLst>
        </pc:spChg>
        <pc:spChg chg="mod">
          <ac:chgData name="啓一 岩屋" userId="83a12f97971b0414" providerId="LiveId" clId="{18F81F8A-F9F6-4D67-91A3-EC571FE5A282}" dt="2025-04-26T11:15:22.333" v="23"/>
          <ac:spMkLst>
            <pc:docMk/>
            <pc:sldMk cId="3015458292" sldId="256"/>
            <ac:spMk id="13" creationId="{6D70651B-7834-64CD-24FA-59D74C63E55D}"/>
          </ac:spMkLst>
        </pc:spChg>
        <pc:spChg chg="mod">
          <ac:chgData name="啓一 岩屋" userId="83a12f97971b0414" providerId="LiveId" clId="{18F81F8A-F9F6-4D67-91A3-EC571FE5A282}" dt="2025-04-26T11:15:22.333" v="23"/>
          <ac:spMkLst>
            <pc:docMk/>
            <pc:sldMk cId="3015458292" sldId="256"/>
            <ac:spMk id="14" creationId="{33937964-4184-4AC5-0FBA-26A07CC74856}"/>
          </ac:spMkLst>
        </pc:spChg>
        <pc:spChg chg="mod">
          <ac:chgData name="啓一 岩屋" userId="83a12f97971b0414" providerId="LiveId" clId="{18F81F8A-F9F6-4D67-91A3-EC571FE5A282}" dt="2025-04-26T11:16:45.102" v="25"/>
          <ac:spMkLst>
            <pc:docMk/>
            <pc:sldMk cId="3015458292" sldId="256"/>
            <ac:spMk id="20" creationId="{50B0D520-58B0-C281-2267-C4A331E03210}"/>
          </ac:spMkLst>
        </pc:spChg>
        <pc:spChg chg="mod">
          <ac:chgData name="啓一 岩屋" userId="83a12f97971b0414" providerId="LiveId" clId="{18F81F8A-F9F6-4D67-91A3-EC571FE5A282}" dt="2025-04-26T11:16:45.102" v="25"/>
          <ac:spMkLst>
            <pc:docMk/>
            <pc:sldMk cId="3015458292" sldId="256"/>
            <ac:spMk id="21" creationId="{B949509E-98CA-01A9-AC8D-786024AA5225}"/>
          </ac:spMkLst>
        </pc:spChg>
        <pc:spChg chg="mod">
          <ac:chgData name="啓一 岩屋" userId="83a12f97971b0414" providerId="LiveId" clId="{18F81F8A-F9F6-4D67-91A3-EC571FE5A282}" dt="2025-04-26T11:17:25.106" v="28"/>
          <ac:spMkLst>
            <pc:docMk/>
            <pc:sldMk cId="3015458292" sldId="256"/>
            <ac:spMk id="25" creationId="{B246588D-C01D-D730-E0E9-1093EA8BE91E}"/>
          </ac:spMkLst>
        </pc:spChg>
        <pc:spChg chg="mod">
          <ac:chgData name="啓一 岩屋" userId="83a12f97971b0414" providerId="LiveId" clId="{18F81F8A-F9F6-4D67-91A3-EC571FE5A282}" dt="2025-04-26T11:17:25.106" v="28"/>
          <ac:spMkLst>
            <pc:docMk/>
            <pc:sldMk cId="3015458292" sldId="256"/>
            <ac:spMk id="26" creationId="{95F792A6-2044-3258-2D1D-9A1FF8745453}"/>
          </ac:spMkLst>
        </pc:spChg>
        <pc:spChg chg="mod topLvl">
          <ac:chgData name="啓一 岩屋" userId="83a12f97971b0414" providerId="LiveId" clId="{18F81F8A-F9F6-4D67-91A3-EC571FE5A282}" dt="2025-04-26T11:25:49.816" v="46" actId="338"/>
          <ac:spMkLst>
            <pc:docMk/>
            <pc:sldMk cId="3015458292" sldId="256"/>
            <ac:spMk id="28" creationId="{140F341C-0D3D-F920-6567-A279FDB51224}"/>
          </ac:spMkLst>
        </pc:spChg>
        <pc:spChg chg="mod topLvl">
          <ac:chgData name="啓一 岩屋" userId="83a12f97971b0414" providerId="LiveId" clId="{18F81F8A-F9F6-4D67-91A3-EC571FE5A282}" dt="2025-04-27T01:11:52.600" v="64" actId="20577"/>
          <ac:spMkLst>
            <pc:docMk/>
            <pc:sldMk cId="3015458292" sldId="256"/>
            <ac:spMk id="29" creationId="{CFFCA503-E0D1-5037-946B-490867D7DC77}"/>
          </ac:spMkLst>
        </pc:spChg>
        <pc:spChg chg="mod">
          <ac:chgData name="啓一 岩屋" userId="83a12f97971b0414" providerId="LiveId" clId="{18F81F8A-F9F6-4D67-91A3-EC571FE5A282}" dt="2025-04-26T11:22:01.802" v="37"/>
          <ac:spMkLst>
            <pc:docMk/>
            <pc:sldMk cId="3015458292" sldId="256"/>
            <ac:spMk id="31" creationId="{4935C3BA-337F-A84B-44C5-03B158B4D439}"/>
          </ac:spMkLst>
        </pc:spChg>
        <pc:spChg chg="mod">
          <ac:chgData name="啓一 岩屋" userId="83a12f97971b0414" providerId="LiveId" clId="{18F81F8A-F9F6-4D67-91A3-EC571FE5A282}" dt="2025-04-26T11:22:01.802" v="37"/>
          <ac:spMkLst>
            <pc:docMk/>
            <pc:sldMk cId="3015458292" sldId="256"/>
            <ac:spMk id="32" creationId="{FB45D91B-BEF9-4DCD-E024-9B7629B12D09}"/>
          </ac:spMkLst>
        </pc:spChg>
        <pc:spChg chg="del mod topLvl">
          <ac:chgData name="啓一 岩屋" userId="83a12f97971b0414" providerId="LiveId" clId="{18F81F8A-F9F6-4D67-91A3-EC571FE5A282}" dt="2025-04-26T11:26:42.966" v="52" actId="478"/>
          <ac:spMkLst>
            <pc:docMk/>
            <pc:sldMk cId="3015458292" sldId="256"/>
            <ac:spMk id="34" creationId="{C88CCC60-E687-C758-E095-F431B3F45FE5}"/>
          </ac:spMkLst>
        </pc:spChg>
        <pc:spChg chg="del mod topLvl">
          <ac:chgData name="啓一 岩屋" userId="83a12f97971b0414" providerId="LiveId" clId="{18F81F8A-F9F6-4D67-91A3-EC571FE5A282}" dt="2025-04-26T11:26:01.309" v="48" actId="478"/>
          <ac:spMkLst>
            <pc:docMk/>
            <pc:sldMk cId="3015458292" sldId="256"/>
            <ac:spMk id="35" creationId="{32EAF870-FF4F-9F19-0C7A-7A8A0C2D32CD}"/>
          </ac:spMkLst>
        </pc:spChg>
        <pc:spChg chg="add del mod">
          <ac:chgData name="啓一 岩屋" userId="83a12f97971b0414" providerId="LiveId" clId="{18F81F8A-F9F6-4D67-91A3-EC571FE5A282}" dt="2025-04-26T11:26:40.052" v="51" actId="478"/>
          <ac:spMkLst>
            <pc:docMk/>
            <pc:sldMk cId="3015458292" sldId="256"/>
            <ac:spMk id="37" creationId="{8D52B755-A2BD-2669-87C1-BCBE0643D8AA}"/>
          </ac:spMkLst>
        </pc:spChg>
        <pc:spChg chg="mod">
          <ac:chgData name="啓一 岩屋" userId="83a12f97971b0414" providerId="LiveId" clId="{18F81F8A-F9F6-4D67-91A3-EC571FE5A282}" dt="2025-04-26T11:26:53.052" v="53"/>
          <ac:spMkLst>
            <pc:docMk/>
            <pc:sldMk cId="3015458292" sldId="256"/>
            <ac:spMk id="39" creationId="{7CD9227D-2933-463E-67D8-F303CDD1A5B0}"/>
          </ac:spMkLst>
        </pc:spChg>
        <pc:spChg chg="mod">
          <ac:chgData name="啓一 岩屋" userId="83a12f97971b0414" providerId="LiveId" clId="{18F81F8A-F9F6-4D67-91A3-EC571FE5A282}" dt="2025-04-27T01:11:44.846" v="61" actId="20577"/>
          <ac:spMkLst>
            <pc:docMk/>
            <pc:sldMk cId="3015458292" sldId="256"/>
            <ac:spMk id="40" creationId="{65509CDE-15CD-AB81-716E-821517D4C8F3}"/>
          </ac:spMkLst>
        </pc:spChg>
        <pc:spChg chg="mod">
          <ac:chgData name="啓一 岩屋" userId="83a12f97971b0414" providerId="LiveId" clId="{18F81F8A-F9F6-4D67-91A3-EC571FE5A282}" dt="2025-04-27T01:12:06.476" v="65" actId="1076"/>
          <ac:spMkLst>
            <pc:docMk/>
            <pc:sldMk cId="3015458292" sldId="256"/>
            <ac:spMk id="154" creationId="{486C3837-99D2-FA0F-FFC7-FCB3F319515E}"/>
          </ac:spMkLst>
        </pc:spChg>
        <pc:spChg chg="mod">
          <ac:chgData name="啓一 岩屋" userId="83a12f97971b0414" providerId="LiveId" clId="{18F81F8A-F9F6-4D67-91A3-EC571FE5A282}" dt="2025-04-26T11:18:17.983" v="32" actId="12789"/>
          <ac:spMkLst>
            <pc:docMk/>
            <pc:sldMk cId="3015458292" sldId="256"/>
            <ac:spMk id="155" creationId="{BD532344-2721-0536-056C-379988B63155}"/>
          </ac:spMkLst>
        </pc:spChg>
        <pc:spChg chg="mod">
          <ac:chgData name="啓一 岩屋" userId="83a12f97971b0414" providerId="LiveId" clId="{18F81F8A-F9F6-4D67-91A3-EC571FE5A282}" dt="2025-04-26T11:18:17.983" v="32" actId="12789"/>
          <ac:spMkLst>
            <pc:docMk/>
            <pc:sldMk cId="3015458292" sldId="256"/>
            <ac:spMk id="156" creationId="{D8F8BD14-F655-2615-D6BD-8BD65B42121A}"/>
          </ac:spMkLst>
        </pc:spChg>
        <pc:grpChg chg="add mod">
          <ac:chgData name="啓一 岩屋" userId="83a12f97971b0414" providerId="LiveId" clId="{18F81F8A-F9F6-4D67-91A3-EC571FE5A282}" dt="2025-04-26T11:15:02.790" v="22" actId="164"/>
          <ac:grpSpMkLst>
            <pc:docMk/>
            <pc:sldMk cId="3015458292" sldId="256"/>
            <ac:grpSpMk id="11" creationId="{4DB66895-0EA0-F3C6-10AD-D37CF0D265F5}"/>
          </ac:grpSpMkLst>
        </pc:grpChg>
        <pc:grpChg chg="add mod">
          <ac:chgData name="啓一 岩屋" userId="83a12f97971b0414" providerId="LiveId" clId="{18F81F8A-F9F6-4D67-91A3-EC571FE5A282}" dt="2025-04-26T11:16:00.817" v="24" actId="1076"/>
          <ac:grpSpMkLst>
            <pc:docMk/>
            <pc:sldMk cId="3015458292" sldId="256"/>
            <ac:grpSpMk id="12" creationId="{2E2D0807-E3C9-F21A-0424-8A60D8CC7C4C}"/>
          </ac:grpSpMkLst>
        </pc:grpChg>
        <pc:grpChg chg="add mod">
          <ac:chgData name="啓一 岩屋" userId="83a12f97971b0414" providerId="LiveId" clId="{18F81F8A-F9F6-4D67-91A3-EC571FE5A282}" dt="2025-04-26T11:16:55.282" v="26" actId="1076"/>
          <ac:grpSpMkLst>
            <pc:docMk/>
            <pc:sldMk cId="3015458292" sldId="256"/>
            <ac:grpSpMk id="15" creationId="{4E0A826F-17DD-9A8B-622A-8A0FDD9F63E8}"/>
          </ac:grpSpMkLst>
        </pc:grpChg>
        <pc:grpChg chg="add mod">
          <ac:chgData name="啓一 岩屋" userId="83a12f97971b0414" providerId="LiveId" clId="{18F81F8A-F9F6-4D67-91A3-EC571FE5A282}" dt="2025-04-26T11:17:36.475" v="29" actId="1076"/>
          <ac:grpSpMkLst>
            <pc:docMk/>
            <pc:sldMk cId="3015458292" sldId="256"/>
            <ac:grpSpMk id="22" creationId="{2F9AE859-34E2-5140-17FE-CAB409ABB2FC}"/>
          </ac:grpSpMkLst>
        </pc:grpChg>
        <pc:grpChg chg="add del mod">
          <ac:chgData name="啓一 岩屋" userId="83a12f97971b0414" providerId="LiveId" clId="{18F81F8A-F9F6-4D67-91A3-EC571FE5A282}" dt="2025-04-26T11:24:32.344" v="42" actId="165"/>
          <ac:grpSpMkLst>
            <pc:docMk/>
            <pc:sldMk cId="3015458292" sldId="256"/>
            <ac:grpSpMk id="27" creationId="{38025338-9CE4-8802-2290-A47DB78944AE}"/>
          </ac:grpSpMkLst>
        </pc:grpChg>
        <pc:grpChg chg="add mod">
          <ac:chgData name="啓一 岩屋" userId="83a12f97971b0414" providerId="LiveId" clId="{18F81F8A-F9F6-4D67-91A3-EC571FE5A282}" dt="2025-04-26T11:22:01.802" v="37"/>
          <ac:grpSpMkLst>
            <pc:docMk/>
            <pc:sldMk cId="3015458292" sldId="256"/>
            <ac:grpSpMk id="30" creationId="{80CBC66B-EC90-281D-7ED8-F280C0C7206F}"/>
          </ac:grpSpMkLst>
        </pc:grpChg>
        <pc:grpChg chg="add del mod">
          <ac:chgData name="啓一 岩屋" userId="83a12f97971b0414" providerId="LiveId" clId="{18F81F8A-F9F6-4D67-91A3-EC571FE5A282}" dt="2025-04-26T11:26:01.309" v="48" actId="478"/>
          <ac:grpSpMkLst>
            <pc:docMk/>
            <pc:sldMk cId="3015458292" sldId="256"/>
            <ac:grpSpMk id="33" creationId="{C3C4A43A-C1D9-F885-1D81-3BDD803FE77D}"/>
          </ac:grpSpMkLst>
        </pc:grpChg>
        <pc:grpChg chg="add mod">
          <ac:chgData name="啓一 岩屋" userId="83a12f97971b0414" providerId="LiveId" clId="{18F81F8A-F9F6-4D67-91A3-EC571FE5A282}" dt="2025-04-26T11:25:49.816" v="46" actId="338"/>
          <ac:grpSpMkLst>
            <pc:docMk/>
            <pc:sldMk cId="3015458292" sldId="256"/>
            <ac:grpSpMk id="36" creationId="{88C8F8A4-3E69-0A64-2803-161B2C90A22B}"/>
          </ac:grpSpMkLst>
        </pc:grpChg>
        <pc:grpChg chg="add mod">
          <ac:chgData name="啓一 岩屋" userId="83a12f97971b0414" providerId="LiveId" clId="{18F81F8A-F9F6-4D67-91A3-EC571FE5A282}" dt="2025-04-26T11:27:14.218" v="54" actId="1076"/>
          <ac:grpSpMkLst>
            <pc:docMk/>
            <pc:sldMk cId="3015458292" sldId="256"/>
            <ac:grpSpMk id="38" creationId="{73A2E3A4-0158-AB28-EDE4-4F4A70B285F3}"/>
          </ac:grpSpMkLst>
        </pc:grpChg>
      </pc:sldChg>
    </pc:docChg>
  </pc:docChgLst>
  <pc:docChgLst>
    <pc:chgData name="啓一 岩屋" userId="83a12f97971b0414" providerId="LiveId" clId="{F0406D8B-1045-465B-9447-1BE83548381E}"/>
    <pc:docChg chg="undo custSel addSld delSld modSld sldOrd">
      <pc:chgData name="啓一 岩屋" userId="83a12f97971b0414" providerId="LiveId" clId="{F0406D8B-1045-465B-9447-1BE83548381E}" dt="2024-05-18T00:49:11.694" v="33" actId="164"/>
      <pc:docMkLst>
        <pc:docMk/>
      </pc:docMkLst>
      <pc:sldChg chg="del">
        <pc:chgData name="啓一 岩屋" userId="83a12f97971b0414" providerId="LiveId" clId="{F0406D8B-1045-465B-9447-1BE83548381E}" dt="2024-05-11T01:51:16.448" v="4" actId="47"/>
        <pc:sldMkLst>
          <pc:docMk/>
          <pc:sldMk cId="2763333645" sldId="256"/>
        </pc:sldMkLst>
      </pc:sldChg>
      <pc:sldChg chg="addSp delSp modSp add mod">
        <pc:chgData name="啓一 岩屋" userId="83a12f97971b0414" providerId="LiveId" clId="{F0406D8B-1045-465B-9447-1BE83548381E}" dt="2024-05-18T00:49:11.694" v="33" actId="164"/>
        <pc:sldMkLst>
          <pc:docMk/>
          <pc:sldMk cId="3015458292" sldId="256"/>
        </pc:sldMkLst>
      </pc:sldChg>
      <pc:sldChg chg="addSp modSp new del mod ord">
        <pc:chgData name="啓一 岩屋" userId="83a12f97971b0414" providerId="LiveId" clId="{F0406D8B-1045-465B-9447-1BE83548381E}" dt="2024-05-11T20:37:25.369" v="26" actId="47"/>
        <pc:sldMkLst>
          <pc:docMk/>
          <pc:sldMk cId="2953017066" sldId="25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6013" y="795267"/>
            <a:ext cx="5508149" cy="1691770"/>
          </a:xfrm>
        </p:spPr>
        <p:txBody>
          <a:bodyPr anchor="b"/>
          <a:lstStyle>
            <a:lvl1pPr algn="ctr">
              <a:defRPr sz="425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22" y="2552278"/>
            <a:ext cx="4860131" cy="1173215"/>
          </a:xfrm>
        </p:spPr>
        <p:txBody>
          <a:bodyPr/>
          <a:lstStyle>
            <a:lvl1pPr marL="0" indent="0" algn="ctr">
              <a:buNone/>
              <a:defRPr sz="1701"/>
            </a:lvl1pPr>
            <a:lvl2pPr marL="323972" indent="0" algn="ctr">
              <a:buNone/>
              <a:defRPr sz="1417"/>
            </a:lvl2pPr>
            <a:lvl3pPr marL="647944" indent="0" algn="ctr">
              <a:buNone/>
              <a:defRPr sz="1275"/>
            </a:lvl3pPr>
            <a:lvl4pPr marL="971916" indent="0" algn="ctr">
              <a:buNone/>
              <a:defRPr sz="1134"/>
            </a:lvl4pPr>
            <a:lvl5pPr marL="1295888" indent="0" algn="ctr">
              <a:buNone/>
              <a:defRPr sz="1134"/>
            </a:lvl5pPr>
            <a:lvl6pPr marL="1619860" indent="0" algn="ctr">
              <a:buNone/>
              <a:defRPr sz="1134"/>
            </a:lvl6pPr>
            <a:lvl7pPr marL="1943832" indent="0" algn="ctr">
              <a:buNone/>
              <a:defRPr sz="1134"/>
            </a:lvl7pPr>
            <a:lvl8pPr marL="2267803" indent="0" algn="ctr">
              <a:buNone/>
              <a:defRPr sz="1134"/>
            </a:lvl8pPr>
            <a:lvl9pPr marL="2591775" indent="0" algn="ctr">
              <a:buNone/>
              <a:defRPr sz="1134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C6FD4-1FEB-41DE-B473-AC3572B4039B}" type="datetimeFigureOut">
              <a:rPr kumimoji="1" lang="ja-JP" altLang="en-US" smtClean="0"/>
              <a:t>2025/4/27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600BA-08A6-4881-9C71-39896332C45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7371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C6FD4-1FEB-41DE-B473-AC3572B4039B}" type="datetimeFigureOut">
              <a:rPr kumimoji="1" lang="ja-JP" altLang="en-US" smtClean="0"/>
              <a:t>2025/4/27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600BA-08A6-4881-9C71-39896332C45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25882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637375" y="258715"/>
            <a:ext cx="1397288" cy="4118064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5512" y="258715"/>
            <a:ext cx="4110861" cy="4118064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C6FD4-1FEB-41DE-B473-AC3572B4039B}" type="datetimeFigureOut">
              <a:rPr kumimoji="1" lang="ja-JP" altLang="en-US" smtClean="0"/>
              <a:t>2025/4/27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600BA-08A6-4881-9C71-39896332C45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5205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C6FD4-1FEB-41DE-B473-AC3572B4039B}" type="datetimeFigureOut">
              <a:rPr kumimoji="1" lang="ja-JP" altLang="en-US" smtClean="0"/>
              <a:t>2025/4/27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600BA-08A6-4881-9C71-39896332C45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1751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137" y="1211462"/>
            <a:ext cx="5589151" cy="2021349"/>
          </a:xfrm>
        </p:spPr>
        <p:txBody>
          <a:bodyPr anchor="b"/>
          <a:lstStyle>
            <a:lvl1pPr>
              <a:defRPr sz="425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2137" y="3251933"/>
            <a:ext cx="5589151" cy="1062980"/>
          </a:xfrm>
        </p:spPr>
        <p:txBody>
          <a:bodyPr/>
          <a:lstStyle>
            <a:lvl1pPr marL="0" indent="0">
              <a:buNone/>
              <a:defRPr sz="1701">
                <a:solidFill>
                  <a:schemeClr val="tx1">
                    <a:tint val="82000"/>
                  </a:schemeClr>
                </a:solidFill>
              </a:defRPr>
            </a:lvl1pPr>
            <a:lvl2pPr marL="323972" indent="0">
              <a:buNone/>
              <a:defRPr sz="1417">
                <a:solidFill>
                  <a:schemeClr val="tx1">
                    <a:tint val="82000"/>
                  </a:schemeClr>
                </a:solidFill>
              </a:defRPr>
            </a:lvl2pPr>
            <a:lvl3pPr marL="647944" indent="0">
              <a:buNone/>
              <a:defRPr sz="1275">
                <a:solidFill>
                  <a:schemeClr val="tx1">
                    <a:tint val="82000"/>
                  </a:schemeClr>
                </a:solidFill>
              </a:defRPr>
            </a:lvl3pPr>
            <a:lvl4pPr marL="971916" indent="0">
              <a:buNone/>
              <a:defRPr sz="1134">
                <a:solidFill>
                  <a:schemeClr val="tx1">
                    <a:tint val="82000"/>
                  </a:schemeClr>
                </a:solidFill>
              </a:defRPr>
            </a:lvl4pPr>
            <a:lvl5pPr marL="1295888" indent="0">
              <a:buNone/>
              <a:defRPr sz="1134">
                <a:solidFill>
                  <a:schemeClr val="tx1">
                    <a:tint val="82000"/>
                  </a:schemeClr>
                </a:solidFill>
              </a:defRPr>
            </a:lvl5pPr>
            <a:lvl6pPr marL="1619860" indent="0">
              <a:buNone/>
              <a:defRPr sz="1134">
                <a:solidFill>
                  <a:schemeClr val="tx1">
                    <a:tint val="82000"/>
                  </a:schemeClr>
                </a:solidFill>
              </a:defRPr>
            </a:lvl6pPr>
            <a:lvl7pPr marL="1943832" indent="0">
              <a:buNone/>
              <a:defRPr sz="1134">
                <a:solidFill>
                  <a:schemeClr val="tx1">
                    <a:tint val="82000"/>
                  </a:schemeClr>
                </a:solidFill>
              </a:defRPr>
            </a:lvl7pPr>
            <a:lvl8pPr marL="2267803" indent="0">
              <a:buNone/>
              <a:defRPr sz="1134">
                <a:solidFill>
                  <a:schemeClr val="tx1">
                    <a:tint val="82000"/>
                  </a:schemeClr>
                </a:solidFill>
              </a:defRPr>
            </a:lvl8pPr>
            <a:lvl9pPr marL="2591775" indent="0">
              <a:buNone/>
              <a:defRPr sz="113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C6FD4-1FEB-41DE-B473-AC3572B4039B}" type="datetimeFigureOut">
              <a:rPr kumimoji="1" lang="ja-JP" altLang="en-US" smtClean="0"/>
              <a:t>2025/4/27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600BA-08A6-4881-9C71-39896332C45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7527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5512" y="1293574"/>
            <a:ext cx="2754074" cy="308320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80589" y="1293574"/>
            <a:ext cx="2754074" cy="308320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C6FD4-1FEB-41DE-B473-AC3572B4039B}" type="datetimeFigureOut">
              <a:rPr kumimoji="1" lang="ja-JP" altLang="en-US" smtClean="0"/>
              <a:t>2025/4/27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600BA-08A6-4881-9C71-39896332C45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43624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56" y="258716"/>
            <a:ext cx="5589151" cy="93924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6357" y="1191213"/>
            <a:ext cx="2741417" cy="583795"/>
          </a:xfrm>
        </p:spPr>
        <p:txBody>
          <a:bodyPr anchor="b"/>
          <a:lstStyle>
            <a:lvl1pPr marL="0" indent="0">
              <a:buNone/>
              <a:defRPr sz="1701" b="1"/>
            </a:lvl1pPr>
            <a:lvl2pPr marL="323972" indent="0">
              <a:buNone/>
              <a:defRPr sz="1417" b="1"/>
            </a:lvl2pPr>
            <a:lvl3pPr marL="647944" indent="0">
              <a:buNone/>
              <a:defRPr sz="1275" b="1"/>
            </a:lvl3pPr>
            <a:lvl4pPr marL="971916" indent="0">
              <a:buNone/>
              <a:defRPr sz="1134" b="1"/>
            </a:lvl4pPr>
            <a:lvl5pPr marL="1295888" indent="0">
              <a:buNone/>
              <a:defRPr sz="1134" b="1"/>
            </a:lvl5pPr>
            <a:lvl6pPr marL="1619860" indent="0">
              <a:buNone/>
              <a:defRPr sz="1134" b="1"/>
            </a:lvl6pPr>
            <a:lvl7pPr marL="1943832" indent="0">
              <a:buNone/>
              <a:defRPr sz="1134" b="1"/>
            </a:lvl7pPr>
            <a:lvl8pPr marL="2267803" indent="0">
              <a:buNone/>
              <a:defRPr sz="1134" b="1"/>
            </a:lvl8pPr>
            <a:lvl9pPr marL="2591775" indent="0">
              <a:buNone/>
              <a:defRPr sz="113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6357" y="1775008"/>
            <a:ext cx="2741417" cy="261077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80589" y="1191213"/>
            <a:ext cx="2754918" cy="583795"/>
          </a:xfrm>
        </p:spPr>
        <p:txBody>
          <a:bodyPr anchor="b"/>
          <a:lstStyle>
            <a:lvl1pPr marL="0" indent="0">
              <a:buNone/>
              <a:defRPr sz="1701" b="1"/>
            </a:lvl1pPr>
            <a:lvl2pPr marL="323972" indent="0">
              <a:buNone/>
              <a:defRPr sz="1417" b="1"/>
            </a:lvl2pPr>
            <a:lvl3pPr marL="647944" indent="0">
              <a:buNone/>
              <a:defRPr sz="1275" b="1"/>
            </a:lvl3pPr>
            <a:lvl4pPr marL="971916" indent="0">
              <a:buNone/>
              <a:defRPr sz="1134" b="1"/>
            </a:lvl4pPr>
            <a:lvl5pPr marL="1295888" indent="0">
              <a:buNone/>
              <a:defRPr sz="1134" b="1"/>
            </a:lvl5pPr>
            <a:lvl6pPr marL="1619860" indent="0">
              <a:buNone/>
              <a:defRPr sz="1134" b="1"/>
            </a:lvl6pPr>
            <a:lvl7pPr marL="1943832" indent="0">
              <a:buNone/>
              <a:defRPr sz="1134" b="1"/>
            </a:lvl7pPr>
            <a:lvl8pPr marL="2267803" indent="0">
              <a:buNone/>
              <a:defRPr sz="1134" b="1"/>
            </a:lvl8pPr>
            <a:lvl9pPr marL="2591775" indent="0">
              <a:buNone/>
              <a:defRPr sz="113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280589" y="1775008"/>
            <a:ext cx="2754918" cy="261077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C6FD4-1FEB-41DE-B473-AC3572B4039B}" type="datetimeFigureOut">
              <a:rPr kumimoji="1" lang="ja-JP" altLang="en-US" smtClean="0"/>
              <a:t>2025/4/27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600BA-08A6-4881-9C71-39896332C45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0626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C6FD4-1FEB-41DE-B473-AC3572B4039B}" type="datetimeFigureOut">
              <a:rPr kumimoji="1" lang="ja-JP" altLang="en-US" smtClean="0"/>
              <a:t>2025/4/27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600BA-08A6-4881-9C71-39896332C45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366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C6FD4-1FEB-41DE-B473-AC3572B4039B}" type="datetimeFigureOut">
              <a:rPr kumimoji="1" lang="ja-JP" altLang="en-US" smtClean="0"/>
              <a:t>2025/4/27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600BA-08A6-4881-9C71-39896332C45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11835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56" y="323956"/>
            <a:ext cx="2090025" cy="1133846"/>
          </a:xfrm>
        </p:spPr>
        <p:txBody>
          <a:bodyPr anchor="b"/>
          <a:lstStyle>
            <a:lvl1pPr>
              <a:defRPr sz="226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54918" y="699656"/>
            <a:ext cx="3280589" cy="3453280"/>
          </a:xfrm>
        </p:spPr>
        <p:txBody>
          <a:bodyPr/>
          <a:lstStyle>
            <a:lvl1pPr>
              <a:defRPr sz="2268"/>
            </a:lvl1pPr>
            <a:lvl2pPr>
              <a:defRPr sz="1984"/>
            </a:lvl2pPr>
            <a:lvl3pPr>
              <a:defRPr sz="1701"/>
            </a:lvl3pPr>
            <a:lvl4pPr>
              <a:defRPr sz="1417"/>
            </a:lvl4pPr>
            <a:lvl5pPr>
              <a:defRPr sz="1417"/>
            </a:lvl5pPr>
            <a:lvl6pPr>
              <a:defRPr sz="1417"/>
            </a:lvl6pPr>
            <a:lvl7pPr>
              <a:defRPr sz="1417"/>
            </a:lvl7pPr>
            <a:lvl8pPr>
              <a:defRPr sz="1417"/>
            </a:lvl8pPr>
            <a:lvl9pPr>
              <a:defRPr sz="1417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6356" y="1457802"/>
            <a:ext cx="2090025" cy="2700757"/>
          </a:xfrm>
        </p:spPr>
        <p:txBody>
          <a:bodyPr/>
          <a:lstStyle>
            <a:lvl1pPr marL="0" indent="0">
              <a:buNone/>
              <a:defRPr sz="1134"/>
            </a:lvl1pPr>
            <a:lvl2pPr marL="323972" indent="0">
              <a:buNone/>
              <a:defRPr sz="992"/>
            </a:lvl2pPr>
            <a:lvl3pPr marL="647944" indent="0">
              <a:buNone/>
              <a:defRPr sz="850"/>
            </a:lvl3pPr>
            <a:lvl4pPr marL="971916" indent="0">
              <a:buNone/>
              <a:defRPr sz="709"/>
            </a:lvl4pPr>
            <a:lvl5pPr marL="1295888" indent="0">
              <a:buNone/>
              <a:defRPr sz="709"/>
            </a:lvl5pPr>
            <a:lvl6pPr marL="1619860" indent="0">
              <a:buNone/>
              <a:defRPr sz="709"/>
            </a:lvl6pPr>
            <a:lvl7pPr marL="1943832" indent="0">
              <a:buNone/>
              <a:defRPr sz="709"/>
            </a:lvl7pPr>
            <a:lvl8pPr marL="2267803" indent="0">
              <a:buNone/>
              <a:defRPr sz="709"/>
            </a:lvl8pPr>
            <a:lvl9pPr marL="2591775" indent="0">
              <a:buNone/>
              <a:defRPr sz="70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C6FD4-1FEB-41DE-B473-AC3572B4039B}" type="datetimeFigureOut">
              <a:rPr kumimoji="1" lang="ja-JP" altLang="en-US" smtClean="0"/>
              <a:t>2025/4/27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600BA-08A6-4881-9C71-39896332C45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2077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56" y="323956"/>
            <a:ext cx="2090025" cy="1133846"/>
          </a:xfrm>
        </p:spPr>
        <p:txBody>
          <a:bodyPr anchor="b"/>
          <a:lstStyle>
            <a:lvl1pPr>
              <a:defRPr sz="226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754918" y="699656"/>
            <a:ext cx="3280589" cy="3453280"/>
          </a:xfrm>
        </p:spPr>
        <p:txBody>
          <a:bodyPr anchor="t"/>
          <a:lstStyle>
            <a:lvl1pPr marL="0" indent="0">
              <a:buNone/>
              <a:defRPr sz="2268"/>
            </a:lvl1pPr>
            <a:lvl2pPr marL="323972" indent="0">
              <a:buNone/>
              <a:defRPr sz="1984"/>
            </a:lvl2pPr>
            <a:lvl3pPr marL="647944" indent="0">
              <a:buNone/>
              <a:defRPr sz="1701"/>
            </a:lvl3pPr>
            <a:lvl4pPr marL="971916" indent="0">
              <a:buNone/>
              <a:defRPr sz="1417"/>
            </a:lvl4pPr>
            <a:lvl5pPr marL="1295888" indent="0">
              <a:buNone/>
              <a:defRPr sz="1417"/>
            </a:lvl5pPr>
            <a:lvl6pPr marL="1619860" indent="0">
              <a:buNone/>
              <a:defRPr sz="1417"/>
            </a:lvl6pPr>
            <a:lvl7pPr marL="1943832" indent="0">
              <a:buNone/>
              <a:defRPr sz="1417"/>
            </a:lvl7pPr>
            <a:lvl8pPr marL="2267803" indent="0">
              <a:buNone/>
              <a:defRPr sz="1417"/>
            </a:lvl8pPr>
            <a:lvl9pPr marL="2591775" indent="0">
              <a:buNone/>
              <a:defRPr sz="1417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6356" y="1457802"/>
            <a:ext cx="2090025" cy="2700757"/>
          </a:xfrm>
        </p:spPr>
        <p:txBody>
          <a:bodyPr/>
          <a:lstStyle>
            <a:lvl1pPr marL="0" indent="0">
              <a:buNone/>
              <a:defRPr sz="1134"/>
            </a:lvl1pPr>
            <a:lvl2pPr marL="323972" indent="0">
              <a:buNone/>
              <a:defRPr sz="992"/>
            </a:lvl2pPr>
            <a:lvl3pPr marL="647944" indent="0">
              <a:buNone/>
              <a:defRPr sz="850"/>
            </a:lvl3pPr>
            <a:lvl4pPr marL="971916" indent="0">
              <a:buNone/>
              <a:defRPr sz="709"/>
            </a:lvl4pPr>
            <a:lvl5pPr marL="1295888" indent="0">
              <a:buNone/>
              <a:defRPr sz="709"/>
            </a:lvl5pPr>
            <a:lvl6pPr marL="1619860" indent="0">
              <a:buNone/>
              <a:defRPr sz="709"/>
            </a:lvl6pPr>
            <a:lvl7pPr marL="1943832" indent="0">
              <a:buNone/>
              <a:defRPr sz="709"/>
            </a:lvl7pPr>
            <a:lvl8pPr marL="2267803" indent="0">
              <a:buNone/>
              <a:defRPr sz="709"/>
            </a:lvl8pPr>
            <a:lvl9pPr marL="2591775" indent="0">
              <a:buNone/>
              <a:defRPr sz="70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C6FD4-1FEB-41DE-B473-AC3572B4039B}" type="datetimeFigureOut">
              <a:rPr kumimoji="1" lang="ja-JP" altLang="en-US" smtClean="0"/>
              <a:t>2025/4/27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600BA-08A6-4881-9C71-39896332C45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29500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45512" y="258716"/>
            <a:ext cx="5589151" cy="9392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5512" y="1293574"/>
            <a:ext cx="5589151" cy="30832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45512" y="4503887"/>
            <a:ext cx="1458039" cy="25871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ECC6FD4-1FEB-41DE-B473-AC3572B4039B}" type="datetimeFigureOut">
              <a:rPr kumimoji="1" lang="ja-JP" altLang="en-US" smtClean="0"/>
              <a:t>2025/4/27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46558" y="4503887"/>
            <a:ext cx="2187059" cy="25871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6624" y="4503887"/>
            <a:ext cx="1458039" cy="25871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DE600BA-08A6-4881-9C71-39896332C45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5082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47944" rtl="0" eaLnBrk="1" latinLnBrk="0" hangingPunct="1">
        <a:lnSpc>
          <a:spcPct val="90000"/>
        </a:lnSpc>
        <a:spcBef>
          <a:spcPct val="0"/>
        </a:spcBef>
        <a:buNone/>
        <a:defRPr kumimoji="1" sz="311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1986" indent="-161986" algn="l" defTabSz="647944" rtl="0" eaLnBrk="1" latinLnBrk="0" hangingPunct="1">
        <a:lnSpc>
          <a:spcPct val="90000"/>
        </a:lnSpc>
        <a:spcBef>
          <a:spcPts val="709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485958" indent="-161986" algn="l" defTabSz="647944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09930" indent="-161986" algn="l" defTabSz="647944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kumimoji="1"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indent="-161986" algn="l" defTabSz="647944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kumimoji="1" sz="1275" kern="1200">
          <a:solidFill>
            <a:schemeClr val="tx1"/>
          </a:solidFill>
          <a:latin typeface="+mn-lt"/>
          <a:ea typeface="+mn-ea"/>
          <a:cs typeface="+mn-cs"/>
        </a:defRPr>
      </a:lvl4pPr>
      <a:lvl5pPr marL="1457874" indent="-161986" algn="l" defTabSz="647944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kumimoji="1" sz="1275" kern="1200">
          <a:solidFill>
            <a:schemeClr val="tx1"/>
          </a:solidFill>
          <a:latin typeface="+mn-lt"/>
          <a:ea typeface="+mn-ea"/>
          <a:cs typeface="+mn-cs"/>
        </a:defRPr>
      </a:lvl5pPr>
      <a:lvl6pPr marL="1781846" indent="-161986" algn="l" defTabSz="647944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kumimoji="1" sz="1275" kern="1200">
          <a:solidFill>
            <a:schemeClr val="tx1"/>
          </a:solidFill>
          <a:latin typeface="+mn-lt"/>
          <a:ea typeface="+mn-ea"/>
          <a:cs typeface="+mn-cs"/>
        </a:defRPr>
      </a:lvl6pPr>
      <a:lvl7pPr marL="2105817" indent="-161986" algn="l" defTabSz="647944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kumimoji="1" sz="1275" kern="1200">
          <a:solidFill>
            <a:schemeClr val="tx1"/>
          </a:solidFill>
          <a:latin typeface="+mn-lt"/>
          <a:ea typeface="+mn-ea"/>
          <a:cs typeface="+mn-cs"/>
        </a:defRPr>
      </a:lvl7pPr>
      <a:lvl8pPr marL="2429789" indent="-161986" algn="l" defTabSz="647944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kumimoji="1" sz="1275" kern="1200">
          <a:solidFill>
            <a:schemeClr val="tx1"/>
          </a:solidFill>
          <a:latin typeface="+mn-lt"/>
          <a:ea typeface="+mn-ea"/>
          <a:cs typeface="+mn-cs"/>
        </a:defRPr>
      </a:lvl8pPr>
      <a:lvl9pPr marL="2753761" indent="-161986" algn="l" defTabSz="647944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kumimoji="1" sz="12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47944" rtl="0" eaLnBrk="1" latinLnBrk="0" hangingPunct="1">
        <a:defRPr kumimoji="1" sz="1275" kern="1200">
          <a:solidFill>
            <a:schemeClr val="tx1"/>
          </a:solidFill>
          <a:latin typeface="+mn-lt"/>
          <a:ea typeface="+mn-ea"/>
          <a:cs typeface="+mn-cs"/>
        </a:defRPr>
      </a:lvl1pPr>
      <a:lvl2pPr marL="323972" algn="l" defTabSz="647944" rtl="0" eaLnBrk="1" latinLnBrk="0" hangingPunct="1">
        <a:defRPr kumimoji="1" sz="1275" kern="1200">
          <a:solidFill>
            <a:schemeClr val="tx1"/>
          </a:solidFill>
          <a:latin typeface="+mn-lt"/>
          <a:ea typeface="+mn-ea"/>
          <a:cs typeface="+mn-cs"/>
        </a:defRPr>
      </a:lvl2pPr>
      <a:lvl3pPr marL="647944" algn="l" defTabSz="647944" rtl="0" eaLnBrk="1" latinLnBrk="0" hangingPunct="1">
        <a:defRPr kumimoji="1" sz="1275" kern="1200">
          <a:solidFill>
            <a:schemeClr val="tx1"/>
          </a:solidFill>
          <a:latin typeface="+mn-lt"/>
          <a:ea typeface="+mn-ea"/>
          <a:cs typeface="+mn-cs"/>
        </a:defRPr>
      </a:lvl3pPr>
      <a:lvl4pPr marL="971916" algn="l" defTabSz="647944" rtl="0" eaLnBrk="1" latinLnBrk="0" hangingPunct="1">
        <a:defRPr kumimoji="1" sz="1275" kern="1200">
          <a:solidFill>
            <a:schemeClr val="tx1"/>
          </a:solidFill>
          <a:latin typeface="+mn-lt"/>
          <a:ea typeface="+mn-ea"/>
          <a:cs typeface="+mn-cs"/>
        </a:defRPr>
      </a:lvl4pPr>
      <a:lvl5pPr marL="1295888" algn="l" defTabSz="647944" rtl="0" eaLnBrk="1" latinLnBrk="0" hangingPunct="1">
        <a:defRPr kumimoji="1" sz="1275" kern="1200">
          <a:solidFill>
            <a:schemeClr val="tx1"/>
          </a:solidFill>
          <a:latin typeface="+mn-lt"/>
          <a:ea typeface="+mn-ea"/>
          <a:cs typeface="+mn-cs"/>
        </a:defRPr>
      </a:lvl5pPr>
      <a:lvl6pPr marL="1619860" algn="l" defTabSz="647944" rtl="0" eaLnBrk="1" latinLnBrk="0" hangingPunct="1">
        <a:defRPr kumimoji="1" sz="1275" kern="1200">
          <a:solidFill>
            <a:schemeClr val="tx1"/>
          </a:solidFill>
          <a:latin typeface="+mn-lt"/>
          <a:ea typeface="+mn-ea"/>
          <a:cs typeface="+mn-cs"/>
        </a:defRPr>
      </a:lvl6pPr>
      <a:lvl7pPr marL="1943832" algn="l" defTabSz="647944" rtl="0" eaLnBrk="1" latinLnBrk="0" hangingPunct="1">
        <a:defRPr kumimoji="1" sz="1275" kern="1200">
          <a:solidFill>
            <a:schemeClr val="tx1"/>
          </a:solidFill>
          <a:latin typeface="+mn-lt"/>
          <a:ea typeface="+mn-ea"/>
          <a:cs typeface="+mn-cs"/>
        </a:defRPr>
      </a:lvl7pPr>
      <a:lvl8pPr marL="2267803" algn="l" defTabSz="647944" rtl="0" eaLnBrk="1" latinLnBrk="0" hangingPunct="1">
        <a:defRPr kumimoji="1" sz="1275" kern="1200">
          <a:solidFill>
            <a:schemeClr val="tx1"/>
          </a:solidFill>
          <a:latin typeface="+mn-lt"/>
          <a:ea typeface="+mn-ea"/>
          <a:cs typeface="+mn-cs"/>
        </a:defRPr>
      </a:lvl8pPr>
      <a:lvl9pPr marL="2591775" algn="l" defTabSz="647944" rtl="0" eaLnBrk="1" latinLnBrk="0" hangingPunct="1">
        <a:defRPr kumimoji="1" sz="12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12" Type="http://schemas.openxmlformats.org/officeDocument/2006/relationships/image" Target="../media/image8.png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11" Type="http://schemas.openxmlformats.org/officeDocument/2006/relationships/image" Target="../media/image7.png"/><Relationship Id="rId5" Type="http://schemas.openxmlformats.org/officeDocument/2006/relationships/image" Target="../media/image4.png"/><Relationship Id="rId10" Type="http://schemas.microsoft.com/office/2007/relationships/hdphoto" Target="../media/hdphoto3.wdp"/><Relationship Id="rId4" Type="http://schemas.openxmlformats.org/officeDocument/2006/relationships/image" Target="../media/image3.jpg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D403C61C-2834-4989-4ADC-E69B9E080D97}"/>
              </a:ext>
            </a:extLst>
          </p:cNvPr>
          <p:cNvGrpSpPr/>
          <p:nvPr/>
        </p:nvGrpSpPr>
        <p:grpSpPr>
          <a:xfrm>
            <a:off x="19179" y="42434"/>
            <a:ext cx="6424778" cy="4836520"/>
            <a:chOff x="19179" y="42434"/>
            <a:chExt cx="6424778" cy="4836520"/>
          </a:xfrm>
        </p:grpSpPr>
        <p:pic>
          <p:nvPicPr>
            <p:cNvPr id="6" name="図 5" descr="紙に包まれた食べ物&#10;&#10;中程度の精度で自動的に生成された説明">
              <a:extLst>
                <a:ext uri="{FF2B5EF4-FFF2-40B4-BE49-F238E27FC236}">
                  <a16:creationId xmlns:a16="http://schemas.microsoft.com/office/drawing/2014/main" id="{C338ECD2-8B9D-94FD-E23D-1C97DE8B38A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784" y="69533"/>
              <a:ext cx="1885672" cy="1909193"/>
            </a:xfrm>
            <a:prstGeom prst="rect">
              <a:avLst/>
            </a:prstGeom>
          </p:spPr>
        </p:pic>
        <p:pic>
          <p:nvPicPr>
            <p:cNvPr id="8" name="図 7">
              <a:extLst>
                <a:ext uri="{FF2B5EF4-FFF2-40B4-BE49-F238E27FC236}">
                  <a16:creationId xmlns:a16="http://schemas.microsoft.com/office/drawing/2014/main" id="{B7A81686-E1B6-21B1-6232-3A92C1EB8A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2506372" y="89865"/>
              <a:ext cx="1352551" cy="1903590"/>
            </a:xfrm>
            <a:prstGeom prst="rect">
              <a:avLst/>
            </a:prstGeom>
          </p:spPr>
        </p:pic>
        <p:pic>
          <p:nvPicPr>
            <p:cNvPr id="16" name="図 15">
              <a:extLst>
                <a:ext uri="{FF2B5EF4-FFF2-40B4-BE49-F238E27FC236}">
                  <a16:creationId xmlns:a16="http://schemas.microsoft.com/office/drawing/2014/main" id="{89E467E0-A04C-0544-2CAD-C89EF588CFD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251248" y="108789"/>
              <a:ext cx="1192709" cy="793195"/>
            </a:xfrm>
            <a:prstGeom prst="rect">
              <a:avLst/>
            </a:prstGeom>
          </p:spPr>
        </p:pic>
        <p:pic>
          <p:nvPicPr>
            <p:cNvPr id="17" name="Picture 2" descr="D:\インスリンボール2017\コンゴ赤陰性\Congo red 100.jpg">
              <a:extLst>
                <a:ext uri="{FF2B5EF4-FFF2-40B4-BE49-F238E27FC236}">
                  <a16:creationId xmlns:a16="http://schemas.microsoft.com/office/drawing/2014/main" id="{7EA02C1B-3D20-B8D9-CB64-DAC92C23043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5000" contrast="1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043768" y="108737"/>
              <a:ext cx="1192787" cy="7932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4" descr="D:\インスリンボール2017\コンゴ赤陰性\insulin 100.jpg">
              <a:extLst>
                <a:ext uri="{FF2B5EF4-FFF2-40B4-BE49-F238E27FC236}">
                  <a16:creationId xmlns:a16="http://schemas.microsoft.com/office/drawing/2014/main" id="{1ECF9E95-58F6-74F7-7122-33220F5E400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15000" contrast="1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251170" y="1163006"/>
              <a:ext cx="1192709" cy="7931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6">
              <a:extLst>
                <a:ext uri="{FF2B5EF4-FFF2-40B4-BE49-F238E27FC236}">
                  <a16:creationId xmlns:a16="http://schemas.microsoft.com/office/drawing/2014/main" id="{D8F2D6A3-0851-7959-1558-DF5B598EDD1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10000" contrast="1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043768" y="1163006"/>
              <a:ext cx="1192709" cy="793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3" name="下矢印 2">
              <a:extLst>
                <a:ext uri="{FF2B5EF4-FFF2-40B4-BE49-F238E27FC236}">
                  <a16:creationId xmlns:a16="http://schemas.microsoft.com/office/drawing/2014/main" id="{8F9CDF05-DF30-FCFF-8DEE-DD017F7B186D}"/>
                </a:ext>
              </a:extLst>
            </p:cNvPr>
            <p:cNvSpPr/>
            <p:nvPr/>
          </p:nvSpPr>
          <p:spPr>
            <a:xfrm rot="2565345" flipH="1">
              <a:off x="5095620" y="406921"/>
              <a:ext cx="56897" cy="114868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24" name="下矢印 11">
              <a:extLst>
                <a:ext uri="{FF2B5EF4-FFF2-40B4-BE49-F238E27FC236}">
                  <a16:creationId xmlns:a16="http://schemas.microsoft.com/office/drawing/2014/main" id="{D7656B5B-B81B-7C6B-E333-829079B19D91}"/>
                </a:ext>
              </a:extLst>
            </p:cNvPr>
            <p:cNvSpPr/>
            <p:nvPr/>
          </p:nvSpPr>
          <p:spPr>
            <a:xfrm rot="2565345" flipH="1">
              <a:off x="5095618" y="1445518"/>
              <a:ext cx="56897" cy="114868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rgbClr val="FF0000"/>
                </a:solidFill>
              </a:endParaRPr>
            </a:p>
          </p:txBody>
        </p:sp>
        <p:pic>
          <p:nvPicPr>
            <p:cNvPr id="99" name="図 98">
              <a:extLst>
                <a:ext uri="{FF2B5EF4-FFF2-40B4-BE49-F238E27FC236}">
                  <a16:creationId xmlns:a16="http://schemas.microsoft.com/office/drawing/2014/main" id="{413EB4D2-78BF-4B18-C822-E0800D99B64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2911" y="2224797"/>
              <a:ext cx="2592107" cy="2592107"/>
            </a:xfrm>
            <a:prstGeom prst="rect">
              <a:avLst/>
            </a:prstGeom>
            <a:ln w="15875">
              <a:solidFill>
                <a:schemeClr val="tx1">
                  <a:lumMod val="95000"/>
                  <a:lumOff val="5000"/>
                </a:schemeClr>
              </a:solidFill>
            </a:ln>
          </p:spPr>
        </p:pic>
        <p:sp>
          <p:nvSpPr>
            <p:cNvPr id="123" name="下矢印 2">
              <a:extLst>
                <a:ext uri="{FF2B5EF4-FFF2-40B4-BE49-F238E27FC236}">
                  <a16:creationId xmlns:a16="http://schemas.microsoft.com/office/drawing/2014/main" id="{D0DDD5E6-5A11-A2B1-FDA5-4EDEA8523697}"/>
                </a:ext>
              </a:extLst>
            </p:cNvPr>
            <p:cNvSpPr/>
            <p:nvPr/>
          </p:nvSpPr>
          <p:spPr>
            <a:xfrm rot="2565345" flipH="1">
              <a:off x="2854169" y="1122396"/>
              <a:ext cx="56897" cy="114868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124" name="下矢印 2">
              <a:extLst>
                <a:ext uri="{FF2B5EF4-FFF2-40B4-BE49-F238E27FC236}">
                  <a16:creationId xmlns:a16="http://schemas.microsoft.com/office/drawing/2014/main" id="{474DC119-408A-D875-FC67-A21880445FA8}"/>
                </a:ext>
              </a:extLst>
            </p:cNvPr>
            <p:cNvSpPr/>
            <p:nvPr/>
          </p:nvSpPr>
          <p:spPr>
            <a:xfrm rot="2565345" flipH="1">
              <a:off x="3718063" y="1080616"/>
              <a:ext cx="56897" cy="114868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125" name="下矢印 2">
              <a:extLst>
                <a:ext uri="{FF2B5EF4-FFF2-40B4-BE49-F238E27FC236}">
                  <a16:creationId xmlns:a16="http://schemas.microsoft.com/office/drawing/2014/main" id="{00360E2A-3464-7F19-9E4F-66000191CE0C}"/>
                </a:ext>
              </a:extLst>
            </p:cNvPr>
            <p:cNvSpPr/>
            <p:nvPr/>
          </p:nvSpPr>
          <p:spPr>
            <a:xfrm rot="2565345" flipH="1">
              <a:off x="3718062" y="110693"/>
              <a:ext cx="56897" cy="114868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126" name="下矢印 2">
              <a:extLst>
                <a:ext uri="{FF2B5EF4-FFF2-40B4-BE49-F238E27FC236}">
                  <a16:creationId xmlns:a16="http://schemas.microsoft.com/office/drawing/2014/main" id="{7E71D947-8E5D-4F07-D108-6E04A126EA69}"/>
                </a:ext>
              </a:extLst>
            </p:cNvPr>
            <p:cNvSpPr/>
            <p:nvPr/>
          </p:nvSpPr>
          <p:spPr>
            <a:xfrm rot="2565345" flipH="1">
              <a:off x="2824974" y="118200"/>
              <a:ext cx="56897" cy="114868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130" name="直線コネクタ 129">
              <a:extLst>
                <a:ext uri="{FF2B5EF4-FFF2-40B4-BE49-F238E27FC236}">
                  <a16:creationId xmlns:a16="http://schemas.microsoft.com/office/drawing/2014/main" id="{8E311438-DCB0-AC02-800A-FA6837A8B0A3}"/>
                </a:ext>
              </a:extLst>
            </p:cNvPr>
            <p:cNvCxnSpPr>
              <a:cxnSpLocks/>
            </p:cNvCxnSpPr>
            <p:nvPr/>
          </p:nvCxnSpPr>
          <p:spPr>
            <a:xfrm>
              <a:off x="5092765" y="1617260"/>
              <a:ext cx="845396" cy="587159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線コネクタ 131">
              <a:extLst>
                <a:ext uri="{FF2B5EF4-FFF2-40B4-BE49-F238E27FC236}">
                  <a16:creationId xmlns:a16="http://schemas.microsoft.com/office/drawing/2014/main" id="{213F02A6-7455-0A0E-872A-D3A6AA6052F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15172" y="1617260"/>
              <a:ext cx="1624102" cy="599963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テキスト ボックス 136">
              <a:extLst>
                <a:ext uri="{FF2B5EF4-FFF2-40B4-BE49-F238E27FC236}">
                  <a16:creationId xmlns:a16="http://schemas.microsoft.com/office/drawing/2014/main" id="{57D9CB64-9E82-7D77-17ED-9C5D1CD3525D}"/>
                </a:ext>
              </a:extLst>
            </p:cNvPr>
            <p:cNvSpPr txBox="1"/>
            <p:nvPr/>
          </p:nvSpPr>
          <p:spPr>
            <a:xfrm>
              <a:off x="19179" y="69382"/>
              <a:ext cx="2760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dirty="0">
                  <a:latin typeface="Arial Rounded MT Bold" panose="020F0502020204030204" pitchFamily="34" charset="0"/>
                </a:rPr>
                <a:t>a</a:t>
              </a:r>
              <a:endParaRPr kumimoji="1" lang="ja-JP" altLang="en-US" sz="1200" dirty="0">
                <a:latin typeface="Arial Rounded MT Bold" panose="020F0502020204030204" pitchFamily="34" charset="0"/>
              </a:endParaRPr>
            </a:p>
          </p:txBody>
        </p:sp>
        <p:sp>
          <p:nvSpPr>
            <p:cNvPr id="138" name="テキスト ボックス 137">
              <a:extLst>
                <a:ext uri="{FF2B5EF4-FFF2-40B4-BE49-F238E27FC236}">
                  <a16:creationId xmlns:a16="http://schemas.microsoft.com/office/drawing/2014/main" id="{32D9EC1A-10EA-D4F8-2F12-DEE5E2EBBFAF}"/>
                </a:ext>
              </a:extLst>
            </p:cNvPr>
            <p:cNvSpPr txBox="1"/>
            <p:nvPr/>
          </p:nvSpPr>
          <p:spPr>
            <a:xfrm>
              <a:off x="2220101" y="59351"/>
              <a:ext cx="27603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200" dirty="0">
                  <a:latin typeface="Arial Rounded MT Bold" panose="020F0502020204030204" pitchFamily="34" charset="0"/>
                </a:rPr>
                <a:t>b</a:t>
              </a:r>
              <a:endParaRPr kumimoji="1" lang="ja-JP" altLang="en-US" sz="1200" dirty="0">
                <a:latin typeface="Arial Rounded MT Bold" panose="020F0502020204030204" pitchFamily="34" charset="0"/>
              </a:endParaRPr>
            </a:p>
          </p:txBody>
        </p:sp>
        <p:sp>
          <p:nvSpPr>
            <p:cNvPr id="139" name="テキスト ボックス 138">
              <a:extLst>
                <a:ext uri="{FF2B5EF4-FFF2-40B4-BE49-F238E27FC236}">
                  <a16:creationId xmlns:a16="http://schemas.microsoft.com/office/drawing/2014/main" id="{E4C69461-1AED-006B-DA05-1AFE1874A1E1}"/>
                </a:ext>
              </a:extLst>
            </p:cNvPr>
            <p:cNvSpPr txBox="1"/>
            <p:nvPr/>
          </p:nvSpPr>
          <p:spPr>
            <a:xfrm>
              <a:off x="3831530" y="42434"/>
              <a:ext cx="2760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dirty="0">
                  <a:latin typeface="Arial Rounded MT Bold" panose="020F0502020204030204" pitchFamily="34" charset="0"/>
                </a:rPr>
                <a:t>c</a:t>
              </a:r>
              <a:endParaRPr kumimoji="1" lang="ja-JP" altLang="en-US" sz="1200" dirty="0">
                <a:latin typeface="Arial Rounded MT Bold" panose="020F0502020204030204" pitchFamily="34" charset="0"/>
              </a:endParaRPr>
            </a:p>
          </p:txBody>
        </p:sp>
        <p:sp>
          <p:nvSpPr>
            <p:cNvPr id="140" name="テキスト ボックス 139">
              <a:extLst>
                <a:ext uri="{FF2B5EF4-FFF2-40B4-BE49-F238E27FC236}">
                  <a16:creationId xmlns:a16="http://schemas.microsoft.com/office/drawing/2014/main" id="{D7AA0F8C-D696-929D-2C7F-DB5FA8C1DB0B}"/>
                </a:ext>
              </a:extLst>
            </p:cNvPr>
            <p:cNvSpPr txBox="1"/>
            <p:nvPr/>
          </p:nvSpPr>
          <p:spPr>
            <a:xfrm>
              <a:off x="212999" y="2224797"/>
              <a:ext cx="28084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dirty="0">
                  <a:latin typeface="Arial Rounded MT Bold" panose="020F0502020204030204" pitchFamily="34" charset="0"/>
                </a:rPr>
                <a:t>d</a:t>
              </a:r>
              <a:endParaRPr kumimoji="1" lang="ja-JP" altLang="en-US" sz="1200" dirty="0">
                <a:latin typeface="Arial Rounded MT Bold" panose="020F0502020204030204" pitchFamily="34" charset="0"/>
              </a:endParaRPr>
            </a:p>
          </p:txBody>
        </p:sp>
        <p:sp>
          <p:nvSpPr>
            <p:cNvPr id="141" name="テキスト ボックス 140">
              <a:extLst>
                <a:ext uri="{FF2B5EF4-FFF2-40B4-BE49-F238E27FC236}">
                  <a16:creationId xmlns:a16="http://schemas.microsoft.com/office/drawing/2014/main" id="{79A6F413-9675-FF11-809D-D2840B6B3CD2}"/>
                </a:ext>
              </a:extLst>
            </p:cNvPr>
            <p:cNvSpPr txBox="1"/>
            <p:nvPr/>
          </p:nvSpPr>
          <p:spPr>
            <a:xfrm>
              <a:off x="2942497" y="2190742"/>
              <a:ext cx="2760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dirty="0">
                  <a:latin typeface="Arial Rounded MT Bold" panose="020F0502020204030204" pitchFamily="34" charset="0"/>
                </a:rPr>
                <a:t>e</a:t>
              </a:r>
              <a:endParaRPr kumimoji="1" lang="ja-JP" altLang="en-US" sz="1200" dirty="0">
                <a:latin typeface="Arial Rounded MT Bold" panose="020F0502020204030204" pitchFamily="34" charset="0"/>
              </a:endParaRPr>
            </a:p>
          </p:txBody>
        </p:sp>
        <p:sp>
          <p:nvSpPr>
            <p:cNvPr id="149" name="テキスト ボックス 148">
              <a:extLst>
                <a:ext uri="{FF2B5EF4-FFF2-40B4-BE49-F238E27FC236}">
                  <a16:creationId xmlns:a16="http://schemas.microsoft.com/office/drawing/2014/main" id="{430D02E6-626F-21FF-8118-C7294DF1DD33}"/>
                </a:ext>
              </a:extLst>
            </p:cNvPr>
            <p:cNvSpPr txBox="1"/>
            <p:nvPr/>
          </p:nvSpPr>
          <p:spPr>
            <a:xfrm>
              <a:off x="4302668" y="885790"/>
              <a:ext cx="736099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800" dirty="0">
                  <a:latin typeface="Arial Rounded MT Bold" panose="020F0704030504030204" pitchFamily="34" charset="0"/>
                </a:rPr>
                <a:t>Congo Red</a:t>
              </a:r>
              <a:endParaRPr kumimoji="1" lang="ja-JP" altLang="en-US" sz="800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150" name="テキスト ボックス 149">
              <a:extLst>
                <a:ext uri="{FF2B5EF4-FFF2-40B4-BE49-F238E27FC236}">
                  <a16:creationId xmlns:a16="http://schemas.microsoft.com/office/drawing/2014/main" id="{71848307-4FAC-A083-339E-09A388CD900A}"/>
                </a:ext>
              </a:extLst>
            </p:cNvPr>
            <p:cNvSpPr txBox="1"/>
            <p:nvPr/>
          </p:nvSpPr>
          <p:spPr>
            <a:xfrm>
              <a:off x="5680300" y="885790"/>
              <a:ext cx="33214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800" dirty="0">
                  <a:latin typeface="Arial Rounded MT Bold" panose="020F0704030504030204" pitchFamily="34" charset="0"/>
                </a:rPr>
                <a:t>HE</a:t>
              </a:r>
              <a:endParaRPr kumimoji="1" lang="ja-JP" altLang="en-US" sz="800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154" name="テキスト ボックス 153">
              <a:extLst>
                <a:ext uri="{FF2B5EF4-FFF2-40B4-BE49-F238E27FC236}">
                  <a16:creationId xmlns:a16="http://schemas.microsoft.com/office/drawing/2014/main" id="{486C3837-99D2-FA0F-FFC7-FCB3F319515E}"/>
                </a:ext>
              </a:extLst>
            </p:cNvPr>
            <p:cNvSpPr txBox="1"/>
            <p:nvPr/>
          </p:nvSpPr>
          <p:spPr>
            <a:xfrm>
              <a:off x="2772302" y="1956201"/>
              <a:ext cx="91884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800" dirty="0">
                  <a:latin typeface="Arial Rounded MT Bold" panose="020F0704030504030204" pitchFamily="34" charset="0"/>
                </a:rPr>
                <a:t>polarized light </a:t>
              </a:r>
              <a:endParaRPr kumimoji="1" lang="ja-JP" altLang="en-US" sz="800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155" name="テキスト ボックス 154">
              <a:extLst>
                <a:ext uri="{FF2B5EF4-FFF2-40B4-BE49-F238E27FC236}">
                  <a16:creationId xmlns:a16="http://schemas.microsoft.com/office/drawing/2014/main" id="{BD532344-2721-0536-056C-379988B63155}"/>
                </a:ext>
              </a:extLst>
            </p:cNvPr>
            <p:cNvSpPr txBox="1"/>
            <p:nvPr/>
          </p:nvSpPr>
          <p:spPr>
            <a:xfrm>
              <a:off x="4302668" y="1931544"/>
              <a:ext cx="91884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800" dirty="0">
                  <a:latin typeface="Arial Rounded MT Bold" panose="020F0704030504030204" pitchFamily="34" charset="0"/>
                </a:rPr>
                <a:t>polarized light </a:t>
              </a:r>
              <a:endParaRPr kumimoji="1" lang="ja-JP" altLang="en-US" sz="800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157" name="テキスト ボックス 156">
              <a:extLst>
                <a:ext uri="{FF2B5EF4-FFF2-40B4-BE49-F238E27FC236}">
                  <a16:creationId xmlns:a16="http://schemas.microsoft.com/office/drawing/2014/main" id="{2BD822AD-3E28-DDFC-714D-732174FCB541}"/>
                </a:ext>
              </a:extLst>
            </p:cNvPr>
            <p:cNvSpPr txBox="1"/>
            <p:nvPr/>
          </p:nvSpPr>
          <p:spPr>
            <a:xfrm>
              <a:off x="2834746" y="922606"/>
              <a:ext cx="736099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800" dirty="0">
                  <a:latin typeface="Arial Rounded MT Bold" panose="020F0704030504030204" pitchFamily="34" charset="0"/>
                </a:rPr>
                <a:t>Congo Red</a:t>
              </a:r>
              <a:endParaRPr kumimoji="1" lang="ja-JP" altLang="en-US" sz="800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156" name="テキスト ボックス 155">
              <a:extLst>
                <a:ext uri="{FF2B5EF4-FFF2-40B4-BE49-F238E27FC236}">
                  <a16:creationId xmlns:a16="http://schemas.microsoft.com/office/drawing/2014/main" id="{D8F8BD14-F655-2615-D6BD-8BD65B42121A}"/>
                </a:ext>
              </a:extLst>
            </p:cNvPr>
            <p:cNvSpPr txBox="1"/>
            <p:nvPr/>
          </p:nvSpPr>
          <p:spPr>
            <a:xfrm>
              <a:off x="5648325" y="1931544"/>
              <a:ext cx="51007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800" dirty="0">
                  <a:latin typeface="Arial Rounded MT Bold" panose="020F0704030504030204" pitchFamily="34" charset="0"/>
                </a:rPr>
                <a:t>insulin</a:t>
              </a:r>
              <a:endParaRPr kumimoji="1" lang="ja-JP" altLang="en-US" sz="800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EE878A2A-0A09-E111-E65B-DB77C1573F58}"/>
                </a:ext>
              </a:extLst>
            </p:cNvPr>
            <p:cNvSpPr txBox="1"/>
            <p:nvPr/>
          </p:nvSpPr>
          <p:spPr>
            <a:xfrm>
              <a:off x="5668026" y="4643894"/>
              <a:ext cx="546945" cy="21544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sz="800" dirty="0">
                  <a:latin typeface="Arial Rounded MT Bold" panose="020F0704030504030204" pitchFamily="34" charset="0"/>
                </a:rPr>
                <a:t>200 nm</a:t>
              </a:r>
              <a:endParaRPr kumimoji="1" lang="ja-JP" altLang="en-US" sz="800" dirty="0">
                <a:latin typeface="Arial Rounded MT Bold" panose="020F0704030504030204" pitchFamily="34" charset="0"/>
              </a:endParaRPr>
            </a:p>
          </p:txBody>
        </p:sp>
        <p:pic>
          <p:nvPicPr>
            <p:cNvPr id="2" name="図 1">
              <a:extLst>
                <a:ext uri="{FF2B5EF4-FFF2-40B4-BE49-F238E27FC236}">
                  <a16:creationId xmlns:a16="http://schemas.microsoft.com/office/drawing/2014/main" id="{1D790387-3F8C-AA61-44C3-82D8843A5B5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18054" y="2190742"/>
              <a:ext cx="2007198" cy="2688212"/>
            </a:xfrm>
            <a:prstGeom prst="rect">
              <a:avLst/>
            </a:prstGeom>
          </p:spPr>
        </p:pic>
      </p:grp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F08261D7-A462-4274-2D00-B596FBB916B9}"/>
              </a:ext>
            </a:extLst>
          </p:cNvPr>
          <p:cNvSpPr/>
          <p:nvPr/>
        </p:nvSpPr>
        <p:spPr>
          <a:xfrm>
            <a:off x="308533" y="2006623"/>
            <a:ext cx="598117" cy="54651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EC3A8AD-837E-4513-2E9B-0362B3F762D4}"/>
              </a:ext>
            </a:extLst>
          </p:cNvPr>
          <p:cNvSpPr txBox="1"/>
          <p:nvPr/>
        </p:nvSpPr>
        <p:spPr>
          <a:xfrm>
            <a:off x="891656" y="1917210"/>
            <a:ext cx="4235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Arial Rounded MT Bold" panose="020F0704030504030204" pitchFamily="34" charset="0"/>
              </a:rPr>
              <a:t>1 cm</a:t>
            </a:r>
            <a:endParaRPr kumimoji="1" lang="ja-JP" altLang="en-US" sz="800" dirty="0">
              <a:latin typeface="Arial Rounded MT Bold" panose="020F0704030504030204" pitchFamily="34" charset="0"/>
            </a:endParaRPr>
          </a:p>
        </p:txBody>
      </p: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4DB66895-0EA0-F3C6-10AD-D37CF0D265F5}"/>
              </a:ext>
            </a:extLst>
          </p:cNvPr>
          <p:cNvGrpSpPr/>
          <p:nvPr/>
        </p:nvGrpSpPr>
        <p:grpSpPr>
          <a:xfrm>
            <a:off x="3899220" y="931158"/>
            <a:ext cx="540533" cy="215444"/>
            <a:chOff x="3899220" y="931158"/>
            <a:chExt cx="540533" cy="215444"/>
          </a:xfrm>
        </p:grpSpPr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83BB1C4A-CD2D-9B71-4E5A-4ED9110628FC}"/>
                </a:ext>
              </a:extLst>
            </p:cNvPr>
            <p:cNvSpPr/>
            <p:nvPr/>
          </p:nvSpPr>
          <p:spPr>
            <a:xfrm>
              <a:off x="4074306" y="931158"/>
              <a:ext cx="190361" cy="45719"/>
            </a:xfrm>
            <a:prstGeom prst="rect">
              <a:avLst/>
            </a:prstGeom>
            <a:solidFill>
              <a:schemeClr val="tx1"/>
            </a:solidFill>
            <a:ln w="2540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51E209AA-A7C2-3FB0-CDBA-9016A697CEFA}"/>
                </a:ext>
              </a:extLst>
            </p:cNvPr>
            <p:cNvSpPr txBox="1"/>
            <p:nvPr/>
          </p:nvSpPr>
          <p:spPr>
            <a:xfrm>
              <a:off x="3899220" y="931158"/>
              <a:ext cx="54053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en-US" altLang="ja-JP" sz="800" dirty="0">
                  <a:latin typeface="Arial Rounded MT Bold" panose="020F0704030504030204" pitchFamily="34" charset="0"/>
                  <a:ea typeface="ＭＳ Ｐゴシック" panose="020B0600070205080204" pitchFamily="50" charset="-128"/>
                </a:rPr>
                <a:t>100 μm</a:t>
              </a:r>
              <a:endParaRPr kumimoji="1" lang="ja-JP" altLang="en-US" sz="800" dirty="0">
                <a:latin typeface="Arial Rounded MT Bold" panose="020F0704030504030204" pitchFamily="34" charset="0"/>
                <a:ea typeface="ＭＳ Ｐゴシック" panose="020B0600070205080204" pitchFamily="50" charset="-128"/>
              </a:endParaRPr>
            </a:p>
          </p:txBody>
        </p:sp>
      </p:grp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2E2D0807-E3C9-F21A-0424-8A60D8CC7C4C}"/>
              </a:ext>
            </a:extLst>
          </p:cNvPr>
          <p:cNvGrpSpPr/>
          <p:nvPr/>
        </p:nvGrpSpPr>
        <p:grpSpPr>
          <a:xfrm>
            <a:off x="5099361" y="931158"/>
            <a:ext cx="540533" cy="215444"/>
            <a:chOff x="3899220" y="931158"/>
            <a:chExt cx="540533" cy="215444"/>
          </a:xfrm>
        </p:grpSpPr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6D70651B-7834-64CD-24FA-59D74C63E55D}"/>
                </a:ext>
              </a:extLst>
            </p:cNvPr>
            <p:cNvSpPr/>
            <p:nvPr/>
          </p:nvSpPr>
          <p:spPr>
            <a:xfrm>
              <a:off x="4074306" y="931158"/>
              <a:ext cx="190361" cy="45719"/>
            </a:xfrm>
            <a:prstGeom prst="rect">
              <a:avLst/>
            </a:prstGeom>
            <a:solidFill>
              <a:schemeClr val="tx1"/>
            </a:solidFill>
            <a:ln w="2540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33937964-4184-4AC5-0FBA-26A07CC74856}"/>
                </a:ext>
              </a:extLst>
            </p:cNvPr>
            <p:cNvSpPr txBox="1"/>
            <p:nvPr/>
          </p:nvSpPr>
          <p:spPr>
            <a:xfrm>
              <a:off x="3899220" y="931158"/>
              <a:ext cx="54053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en-US" altLang="ja-JP" sz="800" dirty="0">
                  <a:latin typeface="Arial Rounded MT Bold" panose="020F0704030504030204" pitchFamily="34" charset="0"/>
                  <a:ea typeface="ＭＳ Ｐゴシック" panose="020B0600070205080204" pitchFamily="50" charset="-128"/>
                </a:rPr>
                <a:t>100 μm</a:t>
              </a:r>
              <a:endParaRPr kumimoji="1" lang="ja-JP" altLang="en-US" sz="800" dirty="0">
                <a:latin typeface="Arial Rounded MT Bold" panose="020F0704030504030204" pitchFamily="34" charset="0"/>
                <a:ea typeface="ＭＳ Ｐゴシック" panose="020B0600070205080204" pitchFamily="50" charset="-128"/>
              </a:endParaRPr>
            </a:p>
          </p:txBody>
        </p:sp>
      </p:grp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4E0A826F-17DD-9A8B-622A-8A0FDD9F63E8}"/>
              </a:ext>
            </a:extLst>
          </p:cNvPr>
          <p:cNvGrpSpPr/>
          <p:nvPr/>
        </p:nvGrpSpPr>
        <p:grpSpPr>
          <a:xfrm>
            <a:off x="3899220" y="1984367"/>
            <a:ext cx="540533" cy="215444"/>
            <a:chOff x="3899220" y="931158"/>
            <a:chExt cx="540533" cy="215444"/>
          </a:xfrm>
        </p:grpSpPr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50B0D520-58B0-C281-2267-C4A331E03210}"/>
                </a:ext>
              </a:extLst>
            </p:cNvPr>
            <p:cNvSpPr/>
            <p:nvPr/>
          </p:nvSpPr>
          <p:spPr>
            <a:xfrm>
              <a:off x="4074306" y="931158"/>
              <a:ext cx="190361" cy="45719"/>
            </a:xfrm>
            <a:prstGeom prst="rect">
              <a:avLst/>
            </a:prstGeom>
            <a:solidFill>
              <a:schemeClr val="tx1"/>
            </a:solidFill>
            <a:ln w="2540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21" name="テキスト ボックス 20">
              <a:extLst>
                <a:ext uri="{FF2B5EF4-FFF2-40B4-BE49-F238E27FC236}">
                  <a16:creationId xmlns:a16="http://schemas.microsoft.com/office/drawing/2014/main" id="{B949509E-98CA-01A9-AC8D-786024AA5225}"/>
                </a:ext>
              </a:extLst>
            </p:cNvPr>
            <p:cNvSpPr txBox="1"/>
            <p:nvPr/>
          </p:nvSpPr>
          <p:spPr>
            <a:xfrm>
              <a:off x="3899220" y="931158"/>
              <a:ext cx="54053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en-US" altLang="ja-JP" sz="800" dirty="0">
                  <a:latin typeface="Arial Rounded MT Bold" panose="020F0704030504030204" pitchFamily="34" charset="0"/>
                  <a:ea typeface="ＭＳ Ｐゴシック" panose="020B0600070205080204" pitchFamily="50" charset="-128"/>
                </a:rPr>
                <a:t>100 μm</a:t>
              </a:r>
              <a:endParaRPr kumimoji="1" lang="ja-JP" altLang="en-US" sz="800" dirty="0">
                <a:latin typeface="Arial Rounded MT Bold" panose="020F0704030504030204" pitchFamily="34" charset="0"/>
                <a:ea typeface="ＭＳ Ｐゴシック" panose="020B0600070205080204" pitchFamily="50" charset="-128"/>
              </a:endParaRPr>
            </a:p>
          </p:txBody>
        </p:sp>
      </p:grpSp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2F9AE859-34E2-5140-17FE-CAB409ABB2FC}"/>
              </a:ext>
            </a:extLst>
          </p:cNvPr>
          <p:cNvGrpSpPr/>
          <p:nvPr/>
        </p:nvGrpSpPr>
        <p:grpSpPr>
          <a:xfrm>
            <a:off x="5100143" y="1993455"/>
            <a:ext cx="540533" cy="215444"/>
            <a:chOff x="3899220" y="931158"/>
            <a:chExt cx="540533" cy="215444"/>
          </a:xfrm>
        </p:grpSpPr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B246588D-C01D-D730-E0E9-1093EA8BE91E}"/>
                </a:ext>
              </a:extLst>
            </p:cNvPr>
            <p:cNvSpPr/>
            <p:nvPr/>
          </p:nvSpPr>
          <p:spPr>
            <a:xfrm>
              <a:off x="4074306" y="931158"/>
              <a:ext cx="190361" cy="45719"/>
            </a:xfrm>
            <a:prstGeom prst="rect">
              <a:avLst/>
            </a:prstGeom>
            <a:solidFill>
              <a:schemeClr val="tx1"/>
            </a:solidFill>
            <a:ln w="2540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26" name="テキスト ボックス 25">
              <a:extLst>
                <a:ext uri="{FF2B5EF4-FFF2-40B4-BE49-F238E27FC236}">
                  <a16:creationId xmlns:a16="http://schemas.microsoft.com/office/drawing/2014/main" id="{95F792A6-2044-3258-2D1D-9A1FF8745453}"/>
                </a:ext>
              </a:extLst>
            </p:cNvPr>
            <p:cNvSpPr txBox="1"/>
            <p:nvPr/>
          </p:nvSpPr>
          <p:spPr>
            <a:xfrm>
              <a:off x="3899220" y="931158"/>
              <a:ext cx="54053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en-US" altLang="ja-JP" sz="800" dirty="0">
                  <a:latin typeface="Arial Rounded MT Bold" panose="020F0704030504030204" pitchFamily="34" charset="0"/>
                  <a:ea typeface="ＭＳ Ｐゴシック" panose="020B0600070205080204" pitchFamily="50" charset="-128"/>
                </a:rPr>
                <a:t>100 μm</a:t>
              </a:r>
              <a:endParaRPr kumimoji="1" lang="ja-JP" altLang="en-US" sz="800" dirty="0">
                <a:latin typeface="Arial Rounded MT Bold" panose="020F0704030504030204" pitchFamily="34" charset="0"/>
                <a:ea typeface="ＭＳ Ｐゴシック" panose="020B0600070205080204" pitchFamily="50" charset="-128"/>
              </a:endParaRPr>
            </a:p>
          </p:txBody>
        </p:sp>
      </p:grpSp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88C8F8A4-3E69-0A64-2803-161B2C90A22B}"/>
              </a:ext>
            </a:extLst>
          </p:cNvPr>
          <p:cNvGrpSpPr/>
          <p:nvPr/>
        </p:nvGrpSpPr>
        <p:grpSpPr>
          <a:xfrm>
            <a:off x="2405203" y="2023809"/>
            <a:ext cx="540533" cy="216567"/>
            <a:chOff x="2405203" y="2023809"/>
            <a:chExt cx="540533" cy="216567"/>
          </a:xfrm>
        </p:grpSpPr>
        <p:sp>
          <p:nvSpPr>
            <p:cNvPr id="28" name="正方形/長方形 27">
              <a:extLst>
                <a:ext uri="{FF2B5EF4-FFF2-40B4-BE49-F238E27FC236}">
                  <a16:creationId xmlns:a16="http://schemas.microsoft.com/office/drawing/2014/main" id="{140F341C-0D3D-F920-6567-A279FDB51224}"/>
                </a:ext>
              </a:extLst>
            </p:cNvPr>
            <p:cNvSpPr/>
            <p:nvPr/>
          </p:nvSpPr>
          <p:spPr>
            <a:xfrm>
              <a:off x="2532814" y="2023809"/>
              <a:ext cx="210386" cy="45719"/>
            </a:xfrm>
            <a:prstGeom prst="rect">
              <a:avLst/>
            </a:prstGeom>
            <a:solidFill>
              <a:schemeClr val="tx1"/>
            </a:solidFill>
            <a:ln w="2540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29" name="テキスト ボックス 28">
              <a:extLst>
                <a:ext uri="{FF2B5EF4-FFF2-40B4-BE49-F238E27FC236}">
                  <a16:creationId xmlns:a16="http://schemas.microsoft.com/office/drawing/2014/main" id="{CFFCA503-E0D1-5037-946B-490867D7DC77}"/>
                </a:ext>
              </a:extLst>
            </p:cNvPr>
            <p:cNvSpPr txBox="1"/>
            <p:nvPr/>
          </p:nvSpPr>
          <p:spPr>
            <a:xfrm>
              <a:off x="2405203" y="2024932"/>
              <a:ext cx="54053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en-US" altLang="ja-JP" sz="800" dirty="0">
                  <a:latin typeface="Arial Rounded MT Bold" panose="020F0704030504030204" pitchFamily="34" charset="0"/>
                  <a:ea typeface="ＭＳ Ｐゴシック" panose="020B0600070205080204" pitchFamily="50" charset="-128"/>
                </a:rPr>
                <a:t>200 μm</a:t>
              </a:r>
              <a:endParaRPr kumimoji="1" lang="ja-JP" altLang="en-US" sz="800" dirty="0">
                <a:latin typeface="Arial Rounded MT Bold" panose="020F0704030504030204" pitchFamily="34" charset="0"/>
                <a:ea typeface="ＭＳ Ｐゴシック" panose="020B0600070205080204" pitchFamily="50" charset="-128"/>
              </a:endParaRPr>
            </a:p>
          </p:txBody>
        </p:sp>
      </p:grpSp>
      <p:grpSp>
        <p:nvGrpSpPr>
          <p:cNvPr id="38" name="グループ化 37">
            <a:extLst>
              <a:ext uri="{FF2B5EF4-FFF2-40B4-BE49-F238E27FC236}">
                <a16:creationId xmlns:a16="http://schemas.microsoft.com/office/drawing/2014/main" id="{73A2E3A4-0158-AB28-EDE4-4F4A70B285F3}"/>
              </a:ext>
            </a:extLst>
          </p:cNvPr>
          <p:cNvGrpSpPr/>
          <p:nvPr/>
        </p:nvGrpSpPr>
        <p:grpSpPr>
          <a:xfrm>
            <a:off x="2401948" y="931753"/>
            <a:ext cx="540533" cy="216567"/>
            <a:chOff x="2405203" y="2023809"/>
            <a:chExt cx="540533" cy="216567"/>
          </a:xfrm>
        </p:grpSpPr>
        <p:sp>
          <p:nvSpPr>
            <p:cNvPr id="39" name="正方形/長方形 38">
              <a:extLst>
                <a:ext uri="{FF2B5EF4-FFF2-40B4-BE49-F238E27FC236}">
                  <a16:creationId xmlns:a16="http://schemas.microsoft.com/office/drawing/2014/main" id="{7CD9227D-2933-463E-67D8-F303CDD1A5B0}"/>
                </a:ext>
              </a:extLst>
            </p:cNvPr>
            <p:cNvSpPr/>
            <p:nvPr/>
          </p:nvSpPr>
          <p:spPr>
            <a:xfrm>
              <a:off x="2532814" y="2023809"/>
              <a:ext cx="210386" cy="45719"/>
            </a:xfrm>
            <a:prstGeom prst="rect">
              <a:avLst/>
            </a:prstGeom>
            <a:solidFill>
              <a:schemeClr val="tx1"/>
            </a:solidFill>
            <a:ln w="2540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40" name="テキスト ボックス 39">
              <a:extLst>
                <a:ext uri="{FF2B5EF4-FFF2-40B4-BE49-F238E27FC236}">
                  <a16:creationId xmlns:a16="http://schemas.microsoft.com/office/drawing/2014/main" id="{65509CDE-15CD-AB81-716E-821517D4C8F3}"/>
                </a:ext>
              </a:extLst>
            </p:cNvPr>
            <p:cNvSpPr txBox="1"/>
            <p:nvPr/>
          </p:nvSpPr>
          <p:spPr>
            <a:xfrm>
              <a:off x="2405203" y="2024932"/>
              <a:ext cx="54053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en-US" altLang="ja-JP" sz="800" dirty="0">
                  <a:latin typeface="Arial Rounded MT Bold" panose="020F0704030504030204" pitchFamily="34" charset="0"/>
                  <a:ea typeface="ＭＳ Ｐゴシック" panose="020B0600070205080204" pitchFamily="50" charset="-128"/>
                </a:rPr>
                <a:t>200 μm</a:t>
              </a:r>
              <a:endParaRPr kumimoji="1" lang="ja-JP" altLang="en-US" sz="800" dirty="0">
                <a:latin typeface="Arial Rounded MT Bold" panose="020F0704030504030204" pitchFamily="34" charset="0"/>
                <a:ea typeface="ＭＳ Ｐゴシック" panose="020B0600070205080204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54582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</TotalTime>
  <Words>31</Words>
  <Application>Microsoft Office PowerPoint</Application>
  <PresentationFormat>ユーザー設定</PresentationFormat>
  <Paragraphs>19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Arial Rounded MT Bold</vt:lpstr>
      <vt:lpstr>Calibri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啓一 岩屋</dc:creator>
  <cp:lastModifiedBy>啓一 岩屋</cp:lastModifiedBy>
  <cp:revision>1</cp:revision>
  <dcterms:created xsi:type="dcterms:W3CDTF">2024-05-03T07:06:20Z</dcterms:created>
  <dcterms:modified xsi:type="dcterms:W3CDTF">2025-04-27T01:12:06Z</dcterms:modified>
</cp:coreProperties>
</file>