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240088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569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啓一 岩屋" userId="83a12f97971b0414" providerId="LiveId" clId="{CC558073-A7BF-48A2-BECE-60A5D3BE70C9}"/>
    <pc:docChg chg="modSld">
      <pc:chgData name="啓一 岩屋" userId="83a12f97971b0414" providerId="LiveId" clId="{CC558073-A7BF-48A2-BECE-60A5D3BE70C9}" dt="2025-01-23T06:27:29.606" v="1" actId="2711"/>
      <pc:docMkLst>
        <pc:docMk/>
      </pc:docMkLst>
      <pc:sldChg chg="modSp mod">
        <pc:chgData name="啓一 岩屋" userId="83a12f97971b0414" providerId="LiveId" clId="{CC558073-A7BF-48A2-BECE-60A5D3BE70C9}" dt="2025-01-23T06:27:29.606" v="1" actId="2711"/>
        <pc:sldMkLst>
          <pc:docMk/>
          <pc:sldMk cId="2780539620" sldId="256"/>
        </pc:sldMkLst>
        <pc:spChg chg="mod">
          <ac:chgData name="啓一 岩屋" userId="83a12f97971b0414" providerId="LiveId" clId="{CC558073-A7BF-48A2-BECE-60A5D3BE70C9}" dt="2025-01-23T06:27:11.723" v="0" actId="2711"/>
          <ac:spMkLst>
            <pc:docMk/>
            <pc:sldMk cId="2780539620" sldId="256"/>
            <ac:spMk id="7" creationId="{87C56E8C-BD63-9A49-3C59-23796883AA80}"/>
          </ac:spMkLst>
        </pc:spChg>
        <pc:spChg chg="mod">
          <ac:chgData name="啓一 岩屋" userId="83a12f97971b0414" providerId="LiveId" clId="{CC558073-A7BF-48A2-BECE-60A5D3BE70C9}" dt="2025-01-23T06:27:29.606" v="1" actId="2711"/>
          <ac:spMkLst>
            <pc:docMk/>
            <pc:sldMk cId="2780539620" sldId="256"/>
            <ac:spMk id="8" creationId="{2252AD05-6B46-A696-EF87-E99E97AD70FC}"/>
          </ac:spMkLst>
        </pc:spChg>
      </pc:sldChg>
    </pc:docChg>
  </pc:docChgLst>
  <pc:docChgLst>
    <pc:chgData name="啓一 岩屋" userId="83a12f97971b0414" providerId="LiveId" clId="{A97EE2E3-282C-467A-9FA5-23B560F9EAF0}"/>
    <pc:docChg chg="undo custSel modSld">
      <pc:chgData name="啓一 岩屋" userId="83a12f97971b0414" providerId="LiveId" clId="{A97EE2E3-282C-467A-9FA5-23B560F9EAF0}" dt="2024-05-26T02:27:19.946" v="51" actId="164"/>
      <pc:docMkLst>
        <pc:docMk/>
      </pc:docMkLst>
      <pc:sldChg chg="addSp delSp modSp mod">
        <pc:chgData name="啓一 岩屋" userId="83a12f97971b0414" providerId="LiveId" clId="{A97EE2E3-282C-467A-9FA5-23B560F9EAF0}" dt="2024-05-26T02:27:19.946" v="51" actId="164"/>
        <pc:sldMkLst>
          <pc:docMk/>
          <pc:sldMk cId="2780539620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07" y="942577"/>
            <a:ext cx="2754075" cy="2005142"/>
          </a:xfrm>
        </p:spPr>
        <p:txBody>
          <a:bodyPr anchor="b"/>
          <a:lstStyle>
            <a:lvl1pPr algn="ctr">
              <a:defRPr sz="21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3025045"/>
            <a:ext cx="2430066" cy="1390533"/>
          </a:xfrm>
        </p:spPr>
        <p:txBody>
          <a:bodyPr/>
          <a:lstStyle>
            <a:lvl1pPr marL="0" indent="0" algn="ctr">
              <a:buNone/>
              <a:defRPr sz="850"/>
            </a:lvl1pPr>
            <a:lvl2pPr marL="161986" indent="0" algn="ctr">
              <a:buNone/>
              <a:defRPr sz="709"/>
            </a:lvl2pPr>
            <a:lvl3pPr marL="323972" indent="0" algn="ctr">
              <a:buNone/>
              <a:defRPr sz="638"/>
            </a:lvl3pPr>
            <a:lvl4pPr marL="485958" indent="0" algn="ctr">
              <a:buNone/>
              <a:defRPr sz="567"/>
            </a:lvl4pPr>
            <a:lvl5pPr marL="647944" indent="0" algn="ctr">
              <a:buNone/>
              <a:defRPr sz="567"/>
            </a:lvl5pPr>
            <a:lvl6pPr marL="809930" indent="0" algn="ctr">
              <a:buNone/>
              <a:defRPr sz="567"/>
            </a:lvl6pPr>
            <a:lvl7pPr marL="971916" indent="0" algn="ctr">
              <a:buNone/>
              <a:defRPr sz="567"/>
            </a:lvl7pPr>
            <a:lvl8pPr marL="1133902" indent="0" algn="ctr">
              <a:buNone/>
              <a:defRPr sz="567"/>
            </a:lvl8pPr>
            <a:lvl9pPr marL="1295888" indent="0" algn="ctr">
              <a:buNone/>
              <a:defRPr sz="56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368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150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306637"/>
            <a:ext cx="698644" cy="488086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306637"/>
            <a:ext cx="2055431" cy="488086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742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63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9" y="1435864"/>
            <a:ext cx="2794576" cy="2395771"/>
          </a:xfrm>
        </p:spPr>
        <p:txBody>
          <a:bodyPr anchor="b"/>
          <a:lstStyle>
            <a:lvl1pPr>
              <a:defRPr sz="21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9" y="3854300"/>
            <a:ext cx="2794576" cy="1259879"/>
          </a:xfrm>
        </p:spPr>
        <p:txBody>
          <a:bodyPr/>
          <a:lstStyle>
            <a:lvl1pPr marL="0" indent="0">
              <a:buNone/>
              <a:defRPr sz="850">
                <a:solidFill>
                  <a:schemeClr val="tx1">
                    <a:tint val="82000"/>
                  </a:schemeClr>
                </a:solidFill>
              </a:defRPr>
            </a:lvl1pPr>
            <a:lvl2pPr marL="161986" indent="0">
              <a:buNone/>
              <a:defRPr sz="709">
                <a:solidFill>
                  <a:schemeClr val="tx1">
                    <a:tint val="82000"/>
                  </a:schemeClr>
                </a:solidFill>
              </a:defRPr>
            </a:lvl2pPr>
            <a:lvl3pPr marL="323972" indent="0">
              <a:buNone/>
              <a:defRPr sz="638">
                <a:solidFill>
                  <a:schemeClr val="tx1">
                    <a:tint val="82000"/>
                  </a:schemeClr>
                </a:solidFill>
              </a:defRPr>
            </a:lvl3pPr>
            <a:lvl4pPr marL="485958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4pPr>
            <a:lvl5pPr marL="647944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5pPr>
            <a:lvl6pPr marL="809930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6pPr>
            <a:lvl7pPr marL="971916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7pPr>
            <a:lvl8pPr marL="1133902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8pPr>
            <a:lvl9pPr marL="1295888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125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1533187"/>
            <a:ext cx="1377037" cy="36543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1533187"/>
            <a:ext cx="1377037" cy="36543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58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06639"/>
            <a:ext cx="2794576" cy="11132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1411865"/>
            <a:ext cx="1370709" cy="691934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2103799"/>
            <a:ext cx="1370709" cy="3094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1411865"/>
            <a:ext cx="1377459" cy="691934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2103799"/>
            <a:ext cx="1377459" cy="3094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229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672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47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83963"/>
            <a:ext cx="1045013" cy="1343872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829256"/>
            <a:ext cx="1640295" cy="4092942"/>
          </a:xfrm>
        </p:spPr>
        <p:txBody>
          <a:bodyPr/>
          <a:lstStyle>
            <a:lvl1pPr>
              <a:defRPr sz="1134"/>
            </a:lvl1pPr>
            <a:lvl2pPr>
              <a:defRPr sz="992"/>
            </a:lvl2pPr>
            <a:lvl3pPr>
              <a:defRPr sz="850"/>
            </a:lvl3pPr>
            <a:lvl4pPr>
              <a:defRPr sz="709"/>
            </a:lvl4pPr>
            <a:lvl5pPr>
              <a:defRPr sz="709"/>
            </a:lvl5pPr>
            <a:lvl6pPr>
              <a:defRPr sz="709"/>
            </a:lvl6pPr>
            <a:lvl7pPr>
              <a:defRPr sz="709"/>
            </a:lvl7pPr>
            <a:lvl8pPr>
              <a:defRPr sz="709"/>
            </a:lvl8pPr>
            <a:lvl9pPr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727835"/>
            <a:ext cx="1045013" cy="3201028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38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83963"/>
            <a:ext cx="1045013" cy="1343872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829256"/>
            <a:ext cx="1640295" cy="4092942"/>
          </a:xfrm>
        </p:spPr>
        <p:txBody>
          <a:bodyPr anchor="t"/>
          <a:lstStyle>
            <a:lvl1pPr marL="0" indent="0">
              <a:buNone/>
              <a:defRPr sz="1134"/>
            </a:lvl1pPr>
            <a:lvl2pPr marL="161986" indent="0">
              <a:buNone/>
              <a:defRPr sz="992"/>
            </a:lvl2pPr>
            <a:lvl3pPr marL="323972" indent="0">
              <a:buNone/>
              <a:defRPr sz="850"/>
            </a:lvl3pPr>
            <a:lvl4pPr marL="485958" indent="0">
              <a:buNone/>
              <a:defRPr sz="709"/>
            </a:lvl4pPr>
            <a:lvl5pPr marL="647944" indent="0">
              <a:buNone/>
              <a:defRPr sz="709"/>
            </a:lvl5pPr>
            <a:lvl6pPr marL="809930" indent="0">
              <a:buNone/>
              <a:defRPr sz="709"/>
            </a:lvl6pPr>
            <a:lvl7pPr marL="971916" indent="0">
              <a:buNone/>
              <a:defRPr sz="709"/>
            </a:lvl7pPr>
            <a:lvl8pPr marL="1133902" indent="0">
              <a:buNone/>
              <a:defRPr sz="709"/>
            </a:lvl8pPr>
            <a:lvl9pPr marL="1295888" indent="0">
              <a:buNone/>
              <a:defRPr sz="70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727835"/>
            <a:ext cx="1045013" cy="3201028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49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306639"/>
            <a:ext cx="2794576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1533187"/>
            <a:ext cx="2794576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5338158"/>
            <a:ext cx="729020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0B894D-5B10-4014-A1F5-ABED25AD7356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5338158"/>
            <a:ext cx="1093530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5338158"/>
            <a:ext cx="729020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9828EA-1305-4891-8AF1-1FFE49182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47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23972" rtl="0" eaLnBrk="1" latinLnBrk="0" hangingPunct="1">
        <a:lnSpc>
          <a:spcPct val="90000"/>
        </a:lnSpc>
        <a:spcBef>
          <a:spcPct val="0"/>
        </a:spcBef>
        <a:buNone/>
        <a:defRPr kumimoji="1" sz="15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3" indent="-80993" algn="l" defTabSz="323972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4297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0496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6695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728937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90923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0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489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688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1986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3972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5958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7944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09930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1916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02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5888" algn="l" defTabSz="323972" rtl="0" eaLnBrk="1" latinLnBrk="0" hangingPunct="1"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905BBA77-8C4B-9F3C-7446-8428ADAF76DC}"/>
              </a:ext>
            </a:extLst>
          </p:cNvPr>
          <p:cNvGrpSpPr/>
          <p:nvPr/>
        </p:nvGrpSpPr>
        <p:grpSpPr>
          <a:xfrm>
            <a:off x="-499115" y="-44992"/>
            <a:ext cx="3837148" cy="5413844"/>
            <a:chOff x="-499115" y="-44992"/>
            <a:chExt cx="3837148" cy="5413844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87C56E8C-BD63-9A49-3C59-23796883AA80}"/>
                </a:ext>
              </a:extLst>
            </p:cNvPr>
            <p:cNvSpPr txBox="1"/>
            <p:nvPr/>
          </p:nvSpPr>
          <p:spPr>
            <a:xfrm>
              <a:off x="-35265" y="-44992"/>
              <a:ext cx="2760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a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2252AD05-6B46-A696-EF87-E99E97AD70FC}"/>
                </a:ext>
              </a:extLst>
            </p:cNvPr>
            <p:cNvSpPr txBox="1"/>
            <p:nvPr/>
          </p:nvSpPr>
          <p:spPr>
            <a:xfrm>
              <a:off x="0" y="2818421"/>
              <a:ext cx="2808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 Rounded MT Bold" panose="020F0704030504030204" pitchFamily="34" charset="0"/>
                </a:rPr>
                <a:t>b</a:t>
              </a:r>
              <a:endParaRPr kumimoji="1" lang="ja-JP" altLang="en-US" sz="1200" dirty="0">
                <a:latin typeface="Arial Rounded MT Bold" panose="020F0704030504030204" pitchFamily="34" charset="0"/>
              </a:endParaRPr>
            </a:p>
          </p:txBody>
        </p: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71AF9999-5F77-CEB2-D90F-BA84A9024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99115" y="183207"/>
              <a:ext cx="3530952" cy="2362688"/>
            </a:xfrm>
            <a:prstGeom prst="rect">
              <a:avLst/>
            </a:prstGeom>
          </p:spPr>
        </p:pic>
        <p:pic>
          <p:nvPicPr>
            <p:cNvPr id="128" name="図 127">
              <a:extLst>
                <a:ext uri="{FF2B5EF4-FFF2-40B4-BE49-F238E27FC236}">
                  <a16:creationId xmlns:a16="http://schemas.microsoft.com/office/drawing/2014/main" id="{539756C4-7789-2146-F260-2DD6C8736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945" y="3095420"/>
              <a:ext cx="3240088" cy="22734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0539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2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Rounded MT Bold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啓一 岩屋</dc:creator>
  <cp:lastModifiedBy>啓一 岩屋</cp:lastModifiedBy>
  <cp:revision>2</cp:revision>
  <dcterms:created xsi:type="dcterms:W3CDTF">2024-04-22T03:36:47Z</dcterms:created>
  <dcterms:modified xsi:type="dcterms:W3CDTF">2025-01-23T06:27:29Z</dcterms:modified>
</cp:coreProperties>
</file>