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6480175" cy="48593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359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啓一 岩屋" userId="83a12f97971b0414" providerId="LiveId" clId="{A1F488A8-A5F5-462B-BC64-0F5FD4333A75}"/>
    <pc:docChg chg="addSld delSld modSld">
      <pc:chgData name="啓一 岩屋" userId="83a12f97971b0414" providerId="LiveId" clId="{A1F488A8-A5F5-462B-BC64-0F5FD4333A75}" dt="2024-05-11T20:38:46.506" v="10" actId="47"/>
      <pc:docMkLst>
        <pc:docMk/>
      </pc:docMkLst>
      <pc:sldChg chg="addSp delSp modSp del">
        <pc:chgData name="啓一 岩屋" userId="83a12f97971b0414" providerId="LiveId" clId="{A1F488A8-A5F5-462B-BC64-0F5FD4333A75}" dt="2024-05-11T20:38:46.506" v="10" actId="47"/>
        <pc:sldMkLst>
          <pc:docMk/>
          <pc:sldMk cId="4169195780" sldId="258"/>
        </pc:sldMkLst>
      </pc:sldChg>
      <pc:sldChg chg="addSp modSp new mod">
        <pc:chgData name="啓一 岩屋" userId="83a12f97971b0414" providerId="LiveId" clId="{A1F488A8-A5F5-462B-BC64-0F5FD4333A75}" dt="2024-05-11T01:48:39.111" v="9" actId="1076"/>
        <pc:sldMkLst>
          <pc:docMk/>
          <pc:sldMk cId="1470221514" sldId="259"/>
        </pc:sldMkLst>
      </pc:sldChg>
    </pc:docChg>
  </pc:docChgLst>
  <pc:docChgLst>
    <pc:chgData name="啓一 岩屋" userId="83a12f97971b0414" providerId="LiveId" clId="{F8457DA5-013D-4ABA-A057-3B2781D7EFCC}"/>
    <pc:docChg chg="modSld">
      <pc:chgData name="啓一 岩屋" userId="83a12f97971b0414" providerId="LiveId" clId="{F8457DA5-013D-4ABA-A057-3B2781D7EFCC}" dt="2025-01-23T06:31:22.379" v="0" actId="2711"/>
      <pc:docMkLst>
        <pc:docMk/>
      </pc:docMkLst>
      <pc:sldChg chg="modSp mod">
        <pc:chgData name="啓一 岩屋" userId="83a12f97971b0414" providerId="LiveId" clId="{F8457DA5-013D-4ABA-A057-3B2781D7EFCC}" dt="2025-01-23T06:31:22.379" v="0" actId="2711"/>
        <pc:sldMkLst>
          <pc:docMk/>
          <pc:sldMk cId="1470221514" sldId="259"/>
        </pc:sldMkLst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7" creationId="{4312FDAC-C8EC-12F6-1D18-4A3C947B01C1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9" creationId="{92FEA9A1-2547-594B-4F31-2C6216A1D1A5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12" creationId="{D60E658C-D0C8-F3FF-38E8-BD7C421E737D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19" creationId="{FE8EAC34-8D77-D0D3-6ADB-FA98C2644EE1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26" creationId="{A7A20274-C67D-3E97-C155-280DBC1AC744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27" creationId="{06E90C6A-5A9D-C9E4-4C2E-13210B44C723}"/>
          </ac:spMkLst>
        </pc:spChg>
        <pc:spChg chg="mod">
          <ac:chgData name="啓一 岩屋" userId="83a12f97971b0414" providerId="LiveId" clId="{F8457DA5-013D-4ABA-A057-3B2781D7EFCC}" dt="2025-01-23T06:31:22.379" v="0" actId="2711"/>
          <ac:spMkLst>
            <pc:docMk/>
            <pc:sldMk cId="1470221514" sldId="259"/>
            <ac:spMk id="30" creationId="{C4D8DC07-E94E-12CE-661B-8F5F8623FDA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B0177-D99B-460B-AAFB-B00883AF7D84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18044-39F9-4D24-B1E8-8BED930EA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484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1pPr>
    <a:lvl2pPr marL="272125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2pPr>
    <a:lvl3pPr marL="544251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3pPr>
    <a:lvl4pPr marL="816376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4pPr>
    <a:lvl5pPr marL="1088502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5pPr>
    <a:lvl6pPr marL="1360627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6pPr>
    <a:lvl7pPr marL="1632753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7pPr>
    <a:lvl8pPr marL="1904878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8pPr>
    <a:lvl9pPr marL="2177004" algn="l" defTabSz="544251" rtl="0" eaLnBrk="1" latinLnBrk="0" hangingPunct="1">
      <a:defRPr kumimoji="1" sz="7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795267"/>
            <a:ext cx="5508149" cy="1691770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552278"/>
            <a:ext cx="4860131" cy="1173215"/>
          </a:xfrm>
        </p:spPr>
        <p:txBody>
          <a:bodyPr/>
          <a:lstStyle>
            <a:lvl1pPr marL="0" indent="0" algn="ctr">
              <a:buNone/>
              <a:defRPr sz="1701"/>
            </a:lvl1pPr>
            <a:lvl2pPr marL="323972" indent="0" algn="ctr">
              <a:buNone/>
              <a:defRPr sz="1417"/>
            </a:lvl2pPr>
            <a:lvl3pPr marL="647944" indent="0" algn="ctr">
              <a:buNone/>
              <a:defRPr sz="1275"/>
            </a:lvl3pPr>
            <a:lvl4pPr marL="971916" indent="0" algn="ctr">
              <a:buNone/>
              <a:defRPr sz="1134"/>
            </a:lvl4pPr>
            <a:lvl5pPr marL="1295888" indent="0" algn="ctr">
              <a:buNone/>
              <a:defRPr sz="1134"/>
            </a:lvl5pPr>
            <a:lvl6pPr marL="1619860" indent="0" algn="ctr">
              <a:buNone/>
              <a:defRPr sz="1134"/>
            </a:lvl6pPr>
            <a:lvl7pPr marL="1943832" indent="0" algn="ctr">
              <a:buNone/>
              <a:defRPr sz="1134"/>
            </a:lvl7pPr>
            <a:lvl8pPr marL="2267803" indent="0" algn="ctr">
              <a:buNone/>
              <a:defRPr sz="1134"/>
            </a:lvl8pPr>
            <a:lvl9pPr marL="2591775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50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60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258715"/>
            <a:ext cx="1397288" cy="41180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58715"/>
            <a:ext cx="4110861" cy="41180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39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7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211462"/>
            <a:ext cx="5589151" cy="2021349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3251933"/>
            <a:ext cx="5589151" cy="1062980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3972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7944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3pPr>
            <a:lvl4pPr marL="97191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58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19860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3832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780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1775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4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293574"/>
            <a:ext cx="2754074" cy="3083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293574"/>
            <a:ext cx="2754074" cy="3083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7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58716"/>
            <a:ext cx="5589151" cy="93924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191213"/>
            <a:ext cx="2741417" cy="583795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3972" indent="0">
              <a:buNone/>
              <a:defRPr sz="1417" b="1"/>
            </a:lvl2pPr>
            <a:lvl3pPr marL="647944" indent="0">
              <a:buNone/>
              <a:defRPr sz="1275" b="1"/>
            </a:lvl3pPr>
            <a:lvl4pPr marL="971916" indent="0">
              <a:buNone/>
              <a:defRPr sz="1134" b="1"/>
            </a:lvl4pPr>
            <a:lvl5pPr marL="1295888" indent="0">
              <a:buNone/>
              <a:defRPr sz="1134" b="1"/>
            </a:lvl5pPr>
            <a:lvl6pPr marL="1619860" indent="0">
              <a:buNone/>
              <a:defRPr sz="1134" b="1"/>
            </a:lvl6pPr>
            <a:lvl7pPr marL="1943832" indent="0">
              <a:buNone/>
              <a:defRPr sz="1134" b="1"/>
            </a:lvl7pPr>
            <a:lvl8pPr marL="2267803" indent="0">
              <a:buNone/>
              <a:defRPr sz="1134" b="1"/>
            </a:lvl8pPr>
            <a:lvl9pPr marL="2591775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1775008"/>
            <a:ext cx="2741417" cy="26107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191213"/>
            <a:ext cx="2754918" cy="583795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3972" indent="0">
              <a:buNone/>
              <a:defRPr sz="1417" b="1"/>
            </a:lvl2pPr>
            <a:lvl3pPr marL="647944" indent="0">
              <a:buNone/>
              <a:defRPr sz="1275" b="1"/>
            </a:lvl3pPr>
            <a:lvl4pPr marL="971916" indent="0">
              <a:buNone/>
              <a:defRPr sz="1134" b="1"/>
            </a:lvl4pPr>
            <a:lvl5pPr marL="1295888" indent="0">
              <a:buNone/>
              <a:defRPr sz="1134" b="1"/>
            </a:lvl5pPr>
            <a:lvl6pPr marL="1619860" indent="0">
              <a:buNone/>
              <a:defRPr sz="1134" b="1"/>
            </a:lvl6pPr>
            <a:lvl7pPr marL="1943832" indent="0">
              <a:buNone/>
              <a:defRPr sz="1134" b="1"/>
            </a:lvl7pPr>
            <a:lvl8pPr marL="2267803" indent="0">
              <a:buNone/>
              <a:defRPr sz="1134" b="1"/>
            </a:lvl8pPr>
            <a:lvl9pPr marL="2591775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775008"/>
            <a:ext cx="2754918" cy="26107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11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52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23956"/>
            <a:ext cx="2090025" cy="1133846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699656"/>
            <a:ext cx="3280589" cy="3453280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457802"/>
            <a:ext cx="2090025" cy="2700757"/>
          </a:xfrm>
        </p:spPr>
        <p:txBody>
          <a:bodyPr/>
          <a:lstStyle>
            <a:lvl1pPr marL="0" indent="0">
              <a:buNone/>
              <a:defRPr sz="1134"/>
            </a:lvl1pPr>
            <a:lvl2pPr marL="323972" indent="0">
              <a:buNone/>
              <a:defRPr sz="992"/>
            </a:lvl2pPr>
            <a:lvl3pPr marL="647944" indent="0">
              <a:buNone/>
              <a:defRPr sz="850"/>
            </a:lvl3pPr>
            <a:lvl4pPr marL="971916" indent="0">
              <a:buNone/>
              <a:defRPr sz="709"/>
            </a:lvl4pPr>
            <a:lvl5pPr marL="1295888" indent="0">
              <a:buNone/>
              <a:defRPr sz="709"/>
            </a:lvl5pPr>
            <a:lvl6pPr marL="1619860" indent="0">
              <a:buNone/>
              <a:defRPr sz="709"/>
            </a:lvl6pPr>
            <a:lvl7pPr marL="1943832" indent="0">
              <a:buNone/>
              <a:defRPr sz="709"/>
            </a:lvl7pPr>
            <a:lvl8pPr marL="2267803" indent="0">
              <a:buNone/>
              <a:defRPr sz="709"/>
            </a:lvl8pPr>
            <a:lvl9pPr marL="2591775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0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23956"/>
            <a:ext cx="2090025" cy="1133846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699656"/>
            <a:ext cx="3280589" cy="3453280"/>
          </a:xfrm>
        </p:spPr>
        <p:txBody>
          <a:bodyPr anchor="t"/>
          <a:lstStyle>
            <a:lvl1pPr marL="0" indent="0">
              <a:buNone/>
              <a:defRPr sz="2268"/>
            </a:lvl1pPr>
            <a:lvl2pPr marL="323972" indent="0">
              <a:buNone/>
              <a:defRPr sz="1984"/>
            </a:lvl2pPr>
            <a:lvl3pPr marL="647944" indent="0">
              <a:buNone/>
              <a:defRPr sz="1701"/>
            </a:lvl3pPr>
            <a:lvl4pPr marL="971916" indent="0">
              <a:buNone/>
              <a:defRPr sz="1417"/>
            </a:lvl4pPr>
            <a:lvl5pPr marL="1295888" indent="0">
              <a:buNone/>
              <a:defRPr sz="1417"/>
            </a:lvl5pPr>
            <a:lvl6pPr marL="1619860" indent="0">
              <a:buNone/>
              <a:defRPr sz="1417"/>
            </a:lvl6pPr>
            <a:lvl7pPr marL="1943832" indent="0">
              <a:buNone/>
              <a:defRPr sz="1417"/>
            </a:lvl7pPr>
            <a:lvl8pPr marL="2267803" indent="0">
              <a:buNone/>
              <a:defRPr sz="1417"/>
            </a:lvl8pPr>
            <a:lvl9pPr marL="2591775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457802"/>
            <a:ext cx="2090025" cy="2700757"/>
          </a:xfrm>
        </p:spPr>
        <p:txBody>
          <a:bodyPr/>
          <a:lstStyle>
            <a:lvl1pPr marL="0" indent="0">
              <a:buNone/>
              <a:defRPr sz="1134"/>
            </a:lvl1pPr>
            <a:lvl2pPr marL="323972" indent="0">
              <a:buNone/>
              <a:defRPr sz="992"/>
            </a:lvl2pPr>
            <a:lvl3pPr marL="647944" indent="0">
              <a:buNone/>
              <a:defRPr sz="850"/>
            </a:lvl3pPr>
            <a:lvl4pPr marL="971916" indent="0">
              <a:buNone/>
              <a:defRPr sz="709"/>
            </a:lvl4pPr>
            <a:lvl5pPr marL="1295888" indent="0">
              <a:buNone/>
              <a:defRPr sz="709"/>
            </a:lvl5pPr>
            <a:lvl6pPr marL="1619860" indent="0">
              <a:buNone/>
              <a:defRPr sz="709"/>
            </a:lvl6pPr>
            <a:lvl7pPr marL="1943832" indent="0">
              <a:buNone/>
              <a:defRPr sz="709"/>
            </a:lvl7pPr>
            <a:lvl8pPr marL="2267803" indent="0">
              <a:buNone/>
              <a:defRPr sz="709"/>
            </a:lvl8pPr>
            <a:lvl9pPr marL="2591775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78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58716"/>
            <a:ext cx="5589151" cy="939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293574"/>
            <a:ext cx="5589151" cy="3083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4503887"/>
            <a:ext cx="1458039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4ACAB-ECE9-4574-8665-DFD1102339D3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4503887"/>
            <a:ext cx="2187059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4503887"/>
            <a:ext cx="1458039" cy="258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A354D2-092F-412A-9AD5-064C2CD6C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27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7944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986" indent="-161986" algn="l" defTabSz="647944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5958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09930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4pPr>
      <a:lvl5pPr marL="1457874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5pPr>
      <a:lvl6pPr marL="1781846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2105817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429789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753761" indent="-161986" algn="l" defTabSz="647944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2pPr>
      <a:lvl3pPr marL="647944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971916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4pPr>
      <a:lvl5pPr marL="1295888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5pPr>
      <a:lvl6pPr marL="1619860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1943832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267803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591775" algn="l" defTabSz="647944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5303F3-1CE3-699D-FA0D-605F9B287BEB}"/>
              </a:ext>
            </a:extLst>
          </p:cNvPr>
          <p:cNvGrpSpPr/>
          <p:nvPr/>
        </p:nvGrpSpPr>
        <p:grpSpPr>
          <a:xfrm>
            <a:off x="-16188" y="0"/>
            <a:ext cx="6499205" cy="4825406"/>
            <a:chOff x="-16188" y="0"/>
            <a:chExt cx="6499205" cy="4825406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1C4338DA-723E-63FB-D496-AEF40F880316}"/>
                </a:ext>
              </a:extLst>
            </p:cNvPr>
            <p:cNvSpPr txBox="1"/>
            <p:nvPr/>
          </p:nvSpPr>
          <p:spPr>
            <a:xfrm>
              <a:off x="21121" y="1199241"/>
              <a:ext cx="783771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2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Meiryo UI"/>
                </a:rPr>
                <a:t>20</a:t>
              </a:r>
              <a:r>
                <a:rPr sz="1200" spc="-20" dirty="0">
                  <a:solidFill>
                    <a:schemeClr val="bg1"/>
                  </a:solidFill>
                  <a:latin typeface="Meiryo UI"/>
                  <a:cs typeface="Meiryo UI"/>
                </a:rPr>
                <a:t> </a:t>
              </a:r>
              <a:r>
                <a:rPr sz="1200" spc="-25" dirty="0">
                  <a:solidFill>
                    <a:schemeClr val="bg1"/>
                  </a:solidFill>
                  <a:latin typeface="Meiryo UI"/>
                  <a:cs typeface="Meiryo UI"/>
                </a:rPr>
                <a:t>µm</a:t>
              </a:r>
              <a:endParaRPr sz="1200" dirty="0">
                <a:solidFill>
                  <a:schemeClr val="bg1"/>
                </a:solidFill>
                <a:latin typeface="Meiryo UI"/>
                <a:cs typeface="Meiryo UI"/>
              </a:endParaRPr>
            </a:p>
          </p:txBody>
        </p:sp>
        <p:sp>
          <p:nvSpPr>
            <p:cNvPr id="4" name="object 7">
              <a:extLst>
                <a:ext uri="{FF2B5EF4-FFF2-40B4-BE49-F238E27FC236}">
                  <a16:creationId xmlns:a16="http://schemas.microsoft.com/office/drawing/2014/main" id="{F1335FA0-9267-4931-71B6-3CF37BE16EAE}"/>
                </a:ext>
              </a:extLst>
            </p:cNvPr>
            <p:cNvSpPr txBox="1"/>
            <p:nvPr/>
          </p:nvSpPr>
          <p:spPr>
            <a:xfrm>
              <a:off x="93828" y="4354431"/>
              <a:ext cx="861211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2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Meiryo UI"/>
                </a:rPr>
                <a:t>20</a:t>
              </a:r>
              <a:r>
                <a:rPr sz="1200" spc="-20" dirty="0">
                  <a:solidFill>
                    <a:schemeClr val="bg1"/>
                  </a:solidFill>
                  <a:latin typeface="Arial Rounded MT Bold" panose="020F0704030504030204" pitchFamily="34" charset="0"/>
                  <a:cs typeface="Meiryo UI"/>
                </a:rPr>
                <a:t> </a:t>
              </a:r>
              <a:r>
                <a:rPr sz="1200" spc="-25" dirty="0">
                  <a:solidFill>
                    <a:schemeClr val="bg1"/>
                  </a:solidFill>
                  <a:latin typeface="Arial Rounded MT Bold" panose="020F0704030504030204" pitchFamily="34" charset="0"/>
                  <a:cs typeface="Meiryo UI"/>
                </a:rPr>
                <a:t>µm</a:t>
              </a:r>
              <a:endParaRPr sz="1200" dirty="0">
                <a:solidFill>
                  <a:schemeClr val="bg1"/>
                </a:solidFill>
                <a:latin typeface="Arial Rounded MT Bold" panose="020F0704030504030204" pitchFamily="34" charset="0"/>
                <a:cs typeface="Meiryo UI"/>
              </a:endParaRPr>
            </a:p>
          </p:txBody>
        </p:sp>
        <p:grpSp>
          <p:nvGrpSpPr>
            <p:cNvPr id="5" name="object 4">
              <a:extLst>
                <a:ext uri="{FF2B5EF4-FFF2-40B4-BE49-F238E27FC236}">
                  <a16:creationId xmlns:a16="http://schemas.microsoft.com/office/drawing/2014/main" id="{6C23707B-B938-EAC3-9876-D6E2E2B745F1}"/>
                </a:ext>
              </a:extLst>
            </p:cNvPr>
            <p:cNvGrpSpPr/>
            <p:nvPr/>
          </p:nvGrpSpPr>
          <p:grpSpPr>
            <a:xfrm>
              <a:off x="92551" y="1091901"/>
              <a:ext cx="95092" cy="15790"/>
              <a:chOff x="2567939" y="2846832"/>
              <a:chExt cx="340360" cy="56515"/>
            </a:xfrm>
          </p:grpSpPr>
          <p:sp>
            <p:nvSpPr>
              <p:cNvPr id="40" name="object 5">
                <a:extLst>
                  <a:ext uri="{FF2B5EF4-FFF2-40B4-BE49-F238E27FC236}">
                    <a16:creationId xmlns:a16="http://schemas.microsoft.com/office/drawing/2014/main" id="{B2B4A1E5-E432-2472-41FE-B6FF22E4BCB3}"/>
                  </a:ext>
                </a:extLst>
              </p:cNvPr>
              <p:cNvSpPr/>
              <p:nvPr/>
            </p:nvSpPr>
            <p:spPr>
              <a:xfrm>
                <a:off x="2572511" y="2851404"/>
                <a:ext cx="33083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330835" h="47625">
                    <a:moveTo>
                      <a:pt x="330707" y="0"/>
                    </a:moveTo>
                    <a:lnTo>
                      <a:pt x="0" y="0"/>
                    </a:lnTo>
                    <a:lnTo>
                      <a:pt x="0" y="47244"/>
                    </a:lnTo>
                    <a:lnTo>
                      <a:pt x="330707" y="47244"/>
                    </a:lnTo>
                    <a:lnTo>
                      <a:pt x="3307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bg1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object 6">
                <a:extLst>
                  <a:ext uri="{FF2B5EF4-FFF2-40B4-BE49-F238E27FC236}">
                    <a16:creationId xmlns:a16="http://schemas.microsoft.com/office/drawing/2014/main" id="{55751727-34A6-F5C3-1662-0AB844CCB384}"/>
                  </a:ext>
                </a:extLst>
              </p:cNvPr>
              <p:cNvSpPr/>
              <p:nvPr/>
            </p:nvSpPr>
            <p:spPr>
              <a:xfrm>
                <a:off x="2572511" y="2851404"/>
                <a:ext cx="33083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330835" h="47625">
                    <a:moveTo>
                      <a:pt x="0" y="47244"/>
                    </a:moveTo>
                    <a:lnTo>
                      <a:pt x="330707" y="47244"/>
                    </a:lnTo>
                    <a:lnTo>
                      <a:pt x="330707" y="0"/>
                    </a:lnTo>
                    <a:lnTo>
                      <a:pt x="0" y="0"/>
                    </a:lnTo>
                    <a:lnTo>
                      <a:pt x="0" y="47244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2F8FAA5-2C7C-18E9-445C-AA9073B12B2B}"/>
                </a:ext>
              </a:extLst>
            </p:cNvPr>
            <p:cNvSpPr txBox="1"/>
            <p:nvPr/>
          </p:nvSpPr>
          <p:spPr>
            <a:xfrm>
              <a:off x="727882" y="47767"/>
              <a:ext cx="2760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bg1"/>
                  </a:solidFill>
                  <a:latin typeface="Arial Rounded MT Bold" panose="020F0502020204030204" pitchFamily="34" charset="0"/>
                </a:rPr>
                <a:t>a</a:t>
              </a:r>
              <a:endParaRPr kumimoji="1" lang="ja-JP" altLang="en-US" sz="1200" dirty="0">
                <a:solidFill>
                  <a:schemeClr val="bg1"/>
                </a:solidFill>
                <a:latin typeface="Arial Rounded MT Bold" panose="020F050202020403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312FDAC-C8EC-12F6-1D18-4A3C947B01C1}"/>
                </a:ext>
              </a:extLst>
            </p:cNvPr>
            <p:cNvSpPr txBox="1"/>
            <p:nvPr/>
          </p:nvSpPr>
          <p:spPr>
            <a:xfrm>
              <a:off x="3437311" y="2512271"/>
              <a:ext cx="2760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d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pic>
          <p:nvPicPr>
            <p:cNvPr id="8" name="object 2">
              <a:extLst>
                <a:ext uri="{FF2B5EF4-FFF2-40B4-BE49-F238E27FC236}">
                  <a16:creationId xmlns:a16="http://schemas.microsoft.com/office/drawing/2014/main" id="{1F65594E-CB8E-8BE8-6B88-30BDA9E91E0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6188" y="6917"/>
              <a:ext cx="3242186" cy="2431641"/>
            </a:xfrm>
            <a:prstGeom prst="rect">
              <a:avLst/>
            </a:prstGeom>
          </p:spPr>
        </p:pic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92FEA9A1-2547-594B-4F31-2C6216A1D1A5}"/>
                </a:ext>
              </a:extLst>
            </p:cNvPr>
            <p:cNvSpPr txBox="1"/>
            <p:nvPr/>
          </p:nvSpPr>
          <p:spPr>
            <a:xfrm>
              <a:off x="2829278" y="2512271"/>
              <a:ext cx="535724" cy="17440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dirty="0">
                  <a:latin typeface="Arial Rounded MT Bold" panose="020F0704030504030204" pitchFamily="34" charset="0"/>
                  <a:cs typeface="Meiryo UI"/>
                </a:rPr>
                <a:t>20</a:t>
              </a:r>
              <a:r>
                <a:rPr sz="1050" spc="-20" dirty="0">
                  <a:latin typeface="Arial Rounded MT Bold" panose="020F0704030504030204" pitchFamily="34" charset="0"/>
                  <a:cs typeface="Meiryo UI"/>
                </a:rPr>
                <a:t> </a:t>
              </a:r>
              <a:r>
                <a:rPr sz="1050" spc="-25" dirty="0">
                  <a:latin typeface="Arial Rounded MT Bold" panose="020F0704030504030204" pitchFamily="34" charset="0"/>
                  <a:cs typeface="Meiryo UI"/>
                </a:rPr>
                <a:t>µm</a:t>
              </a:r>
              <a:endParaRPr sz="1050" dirty="0">
                <a:latin typeface="Arial Rounded MT Bold" panose="020F0704030504030204" pitchFamily="34" charset="0"/>
                <a:cs typeface="Meiryo UI"/>
              </a:endParaRP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3F482E43-AEA8-EB29-130A-0DBFAAFA21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054" t="11927" r="5521" b="20218"/>
            <a:stretch/>
          </p:blipFill>
          <p:spPr>
            <a:xfrm>
              <a:off x="-16188" y="1765047"/>
              <a:ext cx="798233" cy="665194"/>
            </a:xfrm>
            <a:prstGeom prst="rect">
              <a:avLst/>
            </a:prstGeom>
          </p:spPr>
        </p:pic>
        <p:grpSp>
          <p:nvGrpSpPr>
            <p:cNvPr id="11" name="object 4">
              <a:extLst>
                <a:ext uri="{FF2B5EF4-FFF2-40B4-BE49-F238E27FC236}">
                  <a16:creationId xmlns:a16="http://schemas.microsoft.com/office/drawing/2014/main" id="{027AA596-81D2-6849-ECF8-226678B3090B}"/>
                </a:ext>
              </a:extLst>
            </p:cNvPr>
            <p:cNvGrpSpPr/>
            <p:nvPr/>
          </p:nvGrpSpPr>
          <p:grpSpPr>
            <a:xfrm>
              <a:off x="42718" y="2496595"/>
              <a:ext cx="102220" cy="16973"/>
              <a:chOff x="2567939" y="2846832"/>
              <a:chExt cx="340360" cy="56515"/>
            </a:xfrm>
            <a:solidFill>
              <a:schemeClr val="tx1"/>
            </a:solidFill>
          </p:grpSpPr>
          <p:sp>
            <p:nvSpPr>
              <p:cNvPr id="38" name="object 5">
                <a:extLst>
                  <a:ext uri="{FF2B5EF4-FFF2-40B4-BE49-F238E27FC236}">
                    <a16:creationId xmlns:a16="http://schemas.microsoft.com/office/drawing/2014/main" id="{57B54A5D-D35C-8A28-3753-EF8EF3211244}"/>
                  </a:ext>
                </a:extLst>
              </p:cNvPr>
              <p:cNvSpPr/>
              <p:nvPr/>
            </p:nvSpPr>
            <p:spPr>
              <a:xfrm>
                <a:off x="2572511" y="2851404"/>
                <a:ext cx="33083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330835" h="47625">
                    <a:moveTo>
                      <a:pt x="330707" y="0"/>
                    </a:moveTo>
                    <a:lnTo>
                      <a:pt x="0" y="0"/>
                    </a:lnTo>
                    <a:lnTo>
                      <a:pt x="0" y="47244"/>
                    </a:lnTo>
                    <a:lnTo>
                      <a:pt x="330707" y="47244"/>
                    </a:lnTo>
                    <a:lnTo>
                      <a:pt x="330707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object 6">
                <a:extLst>
                  <a:ext uri="{FF2B5EF4-FFF2-40B4-BE49-F238E27FC236}">
                    <a16:creationId xmlns:a16="http://schemas.microsoft.com/office/drawing/2014/main" id="{DE65E86A-5AA9-8386-988D-409CE6F5BA82}"/>
                  </a:ext>
                </a:extLst>
              </p:cNvPr>
              <p:cNvSpPr/>
              <p:nvPr/>
            </p:nvSpPr>
            <p:spPr>
              <a:xfrm>
                <a:off x="2572511" y="2851404"/>
                <a:ext cx="33083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330835" h="47625">
                    <a:moveTo>
                      <a:pt x="0" y="47244"/>
                    </a:moveTo>
                    <a:lnTo>
                      <a:pt x="330707" y="47244"/>
                    </a:lnTo>
                    <a:lnTo>
                      <a:pt x="330707" y="0"/>
                    </a:lnTo>
                    <a:lnTo>
                      <a:pt x="0" y="0"/>
                    </a:lnTo>
                    <a:lnTo>
                      <a:pt x="0" y="47244"/>
                    </a:ln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D60E658C-D0C8-F3FF-38E8-BD7C421E737D}"/>
                </a:ext>
              </a:extLst>
            </p:cNvPr>
            <p:cNvSpPr txBox="1"/>
            <p:nvPr/>
          </p:nvSpPr>
          <p:spPr>
            <a:xfrm>
              <a:off x="-16188" y="2515893"/>
              <a:ext cx="462716" cy="17440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dirty="0">
                  <a:latin typeface="Arial Rounded MT Bold" panose="020F0704030504030204" pitchFamily="34" charset="0"/>
                  <a:cs typeface="Meiryo UI"/>
                </a:rPr>
                <a:t>20</a:t>
              </a:r>
              <a:r>
                <a:rPr sz="1050" spc="-20" dirty="0">
                  <a:latin typeface="Arial Rounded MT Bold" panose="020F0704030504030204" pitchFamily="34" charset="0"/>
                  <a:cs typeface="Meiryo UI"/>
                </a:rPr>
                <a:t> </a:t>
              </a:r>
              <a:r>
                <a:rPr sz="1050" spc="-25" dirty="0">
                  <a:latin typeface="Arial Rounded MT Bold" panose="020F0704030504030204" pitchFamily="34" charset="0"/>
                  <a:cs typeface="Meiryo UI"/>
                </a:rPr>
                <a:t>µm</a:t>
              </a:r>
              <a:endParaRPr sz="1050" dirty="0">
                <a:latin typeface="Arial Rounded MT Bold" panose="020F0704030504030204" pitchFamily="34" charset="0"/>
                <a:cs typeface="Meiryo UI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20673F5-0AB8-A7EE-FBCB-1D68F4A96EDC}"/>
                </a:ext>
              </a:extLst>
            </p:cNvPr>
            <p:cNvSpPr txBox="1"/>
            <p:nvPr/>
          </p:nvSpPr>
          <p:spPr>
            <a:xfrm>
              <a:off x="912687" y="667816"/>
              <a:ext cx="539241" cy="399499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35F93484-D687-EB88-C6F5-C2B24B4EFFB0}"/>
                </a:ext>
              </a:extLst>
            </p:cNvPr>
            <p:cNvSpPr/>
            <p:nvPr/>
          </p:nvSpPr>
          <p:spPr>
            <a:xfrm>
              <a:off x="2791992" y="2466552"/>
              <a:ext cx="398520" cy="45719"/>
            </a:xfrm>
            <a:custGeom>
              <a:avLst/>
              <a:gdLst/>
              <a:ahLst/>
              <a:cxnLst/>
              <a:rect l="l" t="t" r="r" b="b"/>
              <a:pathLst>
                <a:path w="330835" h="47625">
                  <a:moveTo>
                    <a:pt x="0" y="47244"/>
                  </a:moveTo>
                  <a:lnTo>
                    <a:pt x="330707" y="47244"/>
                  </a:lnTo>
                  <a:lnTo>
                    <a:pt x="330707" y="0"/>
                  </a:lnTo>
                  <a:lnTo>
                    <a:pt x="0" y="0"/>
                  </a:lnTo>
                  <a:lnTo>
                    <a:pt x="0" y="47244"/>
                  </a:lnTo>
                  <a:close/>
                </a:path>
              </a:pathLst>
            </a:custGeom>
            <a:solidFill>
              <a:schemeClr val="tx1"/>
            </a:solidFill>
            <a:ln w="9144">
              <a:solidFill>
                <a:schemeClr val="tx1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0368662D-B743-F8EA-6FFF-36CF7DE6A3CF}"/>
                </a:ext>
              </a:extLst>
            </p:cNvPr>
            <p:cNvSpPr/>
            <p:nvPr/>
          </p:nvSpPr>
          <p:spPr>
            <a:xfrm>
              <a:off x="660948" y="2780897"/>
              <a:ext cx="2299875" cy="1724906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2B8955AF-E94A-25D5-95C7-D284DD165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749" y="2780897"/>
              <a:ext cx="2299875" cy="1724906"/>
            </a:xfrm>
            <a:prstGeom prst="rect">
              <a:avLst/>
            </a:prstGeom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9DDFF25-90A4-C370-DF56-E9FB865DD8AB}"/>
                </a:ext>
              </a:extLst>
            </p:cNvPr>
            <p:cNvSpPr txBox="1"/>
            <p:nvPr/>
          </p:nvSpPr>
          <p:spPr>
            <a:xfrm>
              <a:off x="2251736" y="3742675"/>
              <a:ext cx="45434" cy="153888"/>
            </a:xfrm>
            <a:prstGeom prst="rect">
              <a:avLst/>
            </a:prstGeom>
            <a:noFill/>
            <a:ln w="0"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FFFFF"/>
                  </a:solidFill>
                </a14:hiddenLine>
              </a:ext>
            </a:extLst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eaLnBrk="0">
                <a:lnSpc>
                  <a:spcPts val="1200"/>
                </a:lnSpc>
              </a:pPr>
              <a:r>
                <a:rPr kumimoji="1" lang="en-US" altLang="ja-JP" sz="1050" dirty="0">
                  <a:solidFill>
                    <a:srgbClr val="FF0000"/>
                  </a:solidFill>
                  <a:latin typeface="MS UI Gothic" panose="020B0600070205080204" pitchFamily="50" charset="-128"/>
                  <a:ea typeface="MS UI Gothic" panose="020B0600070205080204" pitchFamily="50" charset="-128"/>
                </a:rPr>
                <a:t>2</a:t>
              </a:r>
              <a:endParaRPr kumimoji="1" lang="ja-JP" altLang="en-US" sz="1050" dirty="0">
                <a:solidFill>
                  <a:srgbClr val="FF0000"/>
                </a:solidFill>
                <a:latin typeface="MS UI Gothic" panose="020B0600070205080204" pitchFamily="50" charset="-128"/>
                <a:ea typeface="MS UI Gothic" panose="020B0600070205080204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DE353631-9F1E-38F4-BBED-45AB3C32E9D3}"/>
                </a:ext>
              </a:extLst>
            </p:cNvPr>
            <p:cNvSpPr/>
            <p:nvPr/>
          </p:nvSpPr>
          <p:spPr>
            <a:xfrm>
              <a:off x="2297171" y="4595217"/>
              <a:ext cx="442404" cy="4892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E8EAC34-8D77-D0D3-6ADB-FA98C2644EE1}"/>
                </a:ext>
              </a:extLst>
            </p:cNvPr>
            <p:cNvSpPr txBox="1"/>
            <p:nvPr/>
          </p:nvSpPr>
          <p:spPr>
            <a:xfrm>
              <a:off x="2796852" y="4505803"/>
              <a:ext cx="49084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>
                  <a:latin typeface="Arial Rounded MT Bold" panose="020F0704030504030204" pitchFamily="34" charset="0"/>
                </a:rPr>
                <a:t>5 </a:t>
              </a:r>
              <a:r>
                <a:rPr kumimoji="1" lang="en-US" altLang="ja-JP" sz="1050" dirty="0" err="1">
                  <a:latin typeface="Arial Rounded MT Bold" panose="020F0704030504030204" pitchFamily="34" charset="0"/>
                </a:rPr>
                <a:t>μm</a:t>
              </a:r>
              <a:endParaRPr kumimoji="1" lang="ja-JP" altLang="en-US" sz="105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15BED2B-3920-3116-BDB7-47B75BCEF302}"/>
                </a:ext>
              </a:extLst>
            </p:cNvPr>
            <p:cNvSpPr/>
            <p:nvPr/>
          </p:nvSpPr>
          <p:spPr>
            <a:xfrm>
              <a:off x="1323662" y="3713655"/>
              <a:ext cx="229987" cy="2125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object 6">
              <a:extLst>
                <a:ext uri="{FF2B5EF4-FFF2-40B4-BE49-F238E27FC236}">
                  <a16:creationId xmlns:a16="http://schemas.microsoft.com/office/drawing/2014/main" id="{B4572FC9-6C91-B052-BAC8-9DD76A2F5D3C}"/>
                </a:ext>
              </a:extLst>
            </p:cNvPr>
            <p:cNvSpPr txBox="1"/>
            <p:nvPr/>
          </p:nvSpPr>
          <p:spPr>
            <a:xfrm>
              <a:off x="1401960" y="3495960"/>
              <a:ext cx="36695" cy="17376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lang="en-US" sz="1050" b="1" dirty="0">
                  <a:solidFill>
                    <a:srgbClr val="FF0000"/>
                  </a:solidFill>
                  <a:latin typeface="MS UI Gothic"/>
                  <a:cs typeface="MS UI Gothic"/>
                </a:rPr>
                <a:t>1</a:t>
              </a:r>
              <a:endParaRPr sz="1050" b="1" dirty="0">
                <a:solidFill>
                  <a:srgbClr val="FF0000"/>
                </a:solidFill>
                <a:latin typeface="MS UI Gothic"/>
                <a:cs typeface="MS UI Gothic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FF720B2-0247-1C89-DF2C-95E7C5D6C0D6}"/>
                </a:ext>
              </a:extLst>
            </p:cNvPr>
            <p:cNvSpPr/>
            <p:nvPr/>
          </p:nvSpPr>
          <p:spPr>
            <a:xfrm>
              <a:off x="2182177" y="3926241"/>
              <a:ext cx="229987" cy="2125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82E0B2BC-A1C8-0F73-B240-551CC487E8B6}"/>
                </a:ext>
              </a:extLst>
            </p:cNvPr>
            <p:cNvCxnSpPr/>
            <p:nvPr/>
          </p:nvCxnSpPr>
          <p:spPr>
            <a:xfrm>
              <a:off x="1451928" y="1093178"/>
              <a:ext cx="1508895" cy="1687719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0358F1E4-7D25-725E-E66E-9BC126A76C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837" y="1067315"/>
              <a:ext cx="210224" cy="1713582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EE62768B-0A43-346C-9B70-53D769506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54974" y="2780898"/>
              <a:ext cx="3311125" cy="2044508"/>
            </a:xfrm>
            <a:prstGeom prst="rect">
              <a:avLst/>
            </a:prstGeom>
          </p:spPr>
        </p:pic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A7A20274-C67D-3E97-C155-280DBC1AC744}"/>
                </a:ext>
              </a:extLst>
            </p:cNvPr>
            <p:cNvSpPr txBox="1"/>
            <p:nvPr/>
          </p:nvSpPr>
          <p:spPr>
            <a:xfrm>
              <a:off x="291486" y="2734470"/>
              <a:ext cx="2760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b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06E90C6A-5A9D-C9E4-4C2E-13210B44C723}"/>
                </a:ext>
              </a:extLst>
            </p:cNvPr>
            <p:cNvSpPr txBox="1"/>
            <p:nvPr/>
          </p:nvSpPr>
          <p:spPr>
            <a:xfrm>
              <a:off x="3747" y="24093"/>
              <a:ext cx="276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a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18AE96C-2241-3FC1-14AA-1D79D6469892}"/>
                </a:ext>
              </a:extLst>
            </p:cNvPr>
            <p:cNvGrpSpPr/>
            <p:nvPr/>
          </p:nvGrpSpPr>
          <p:grpSpPr>
            <a:xfrm>
              <a:off x="3240831" y="0"/>
              <a:ext cx="3242186" cy="2347067"/>
              <a:chOff x="3240831" y="0"/>
              <a:chExt cx="3242186" cy="2347067"/>
            </a:xfrm>
          </p:grpSpPr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251E3320-8023-4999-7780-8F866ABE9C32}"/>
                  </a:ext>
                </a:extLst>
              </p:cNvPr>
              <p:cNvSpPr txBox="1"/>
              <p:nvPr/>
            </p:nvSpPr>
            <p:spPr>
              <a:xfrm>
                <a:off x="3335209" y="47767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dirty="0">
                    <a:solidFill>
                      <a:schemeClr val="bg1"/>
                    </a:solidFill>
                    <a:latin typeface="Arial Rounded MT Bold" panose="020F0502020204030204" pitchFamily="34" charset="0"/>
                  </a:rPr>
                  <a:t>b</a:t>
                </a:r>
                <a:endParaRPr kumimoji="1" lang="ja-JP" altLang="en-US" sz="1200" dirty="0">
                  <a:solidFill>
                    <a:schemeClr val="bg1"/>
                  </a:solidFill>
                  <a:latin typeface="Arial Rounded MT Bold" panose="020F0502020204030204" pitchFamily="34" charset="0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C4D8DC07-E94E-12CE-661B-8F5F8623FDAE}"/>
                  </a:ext>
                </a:extLst>
              </p:cNvPr>
              <p:cNvSpPr txBox="1"/>
              <p:nvPr/>
            </p:nvSpPr>
            <p:spPr>
              <a:xfrm>
                <a:off x="3437311" y="0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dirty="0">
                    <a:latin typeface="Arial Rounded MT Bold" panose="020F0704030504030204" pitchFamily="34" charset="0"/>
                  </a:rPr>
                  <a:t>c</a:t>
                </a:r>
                <a:endParaRPr kumimoji="1" lang="ja-JP" altLang="en-US" sz="1200" dirty="0">
                  <a:latin typeface="Arial Rounded MT Bold" panose="020F0704030504030204" pitchFamily="34" charset="0"/>
                </a:endParaRPr>
              </a:p>
            </p:txBody>
          </p:sp>
          <p:pic>
            <p:nvPicPr>
              <p:cNvPr id="31" name="図 30">
                <a:extLst>
                  <a:ext uri="{FF2B5EF4-FFF2-40B4-BE49-F238E27FC236}">
                    <a16:creationId xmlns:a16="http://schemas.microsoft.com/office/drawing/2014/main" id="{F9D20D0E-374C-3BF1-499D-FF0992DE7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40831" y="282017"/>
                <a:ext cx="3242186" cy="2065050"/>
              </a:xfrm>
              <a:prstGeom prst="rect">
                <a:avLst/>
              </a:prstGeom>
            </p:spPr>
          </p:pic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E0B974A6-421B-0AB3-AE79-09678A4B623C}"/>
                  </a:ext>
                </a:extLst>
              </p:cNvPr>
              <p:cNvSpPr txBox="1"/>
              <p:nvPr/>
            </p:nvSpPr>
            <p:spPr>
              <a:xfrm>
                <a:off x="3631312" y="1549603"/>
                <a:ext cx="2551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C</a:t>
                </a:r>
                <a:endParaRPr kumimoji="1" lang="ja-JP" altLang="en-US" sz="800" dirty="0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1003F52F-B8B6-0FF4-EC88-948BA6F15D56}"/>
                  </a:ext>
                </a:extLst>
              </p:cNvPr>
              <p:cNvSpPr txBox="1"/>
              <p:nvPr/>
            </p:nvSpPr>
            <p:spPr>
              <a:xfrm>
                <a:off x="3688876" y="1757373"/>
                <a:ext cx="2600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O</a:t>
                </a:r>
                <a:endParaRPr kumimoji="1" lang="ja-JP" altLang="en-US" sz="800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31A82325-5222-84E5-70D2-9B5372430781}"/>
                  </a:ext>
                </a:extLst>
              </p:cNvPr>
              <p:cNvSpPr txBox="1"/>
              <p:nvPr/>
            </p:nvSpPr>
            <p:spPr>
              <a:xfrm>
                <a:off x="3790026" y="452372"/>
                <a:ext cx="3177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Cu</a:t>
                </a:r>
                <a:endParaRPr kumimoji="1" lang="ja-JP" altLang="en-US" sz="800" dirty="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4F90D3B-0CA7-F21B-4BB7-5BD8D8E9B1F6}"/>
                  </a:ext>
                </a:extLst>
              </p:cNvPr>
              <p:cNvSpPr txBox="1"/>
              <p:nvPr/>
            </p:nvSpPr>
            <p:spPr>
              <a:xfrm>
                <a:off x="3711858" y="1629006"/>
                <a:ext cx="3177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Cu</a:t>
                </a:r>
                <a:endParaRPr kumimoji="1" lang="ja-JP" altLang="en-US" sz="800" dirty="0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DD64C3B0-705F-949D-9CFF-EDF72B466A2D}"/>
                  </a:ext>
                </a:extLst>
              </p:cNvPr>
              <p:cNvSpPr txBox="1"/>
              <p:nvPr/>
            </p:nvSpPr>
            <p:spPr>
              <a:xfrm>
                <a:off x="5695655" y="1641165"/>
                <a:ext cx="3177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Cu</a:t>
                </a:r>
                <a:endParaRPr kumimoji="1" lang="ja-JP" altLang="en-US" sz="800" dirty="0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974EED7A-A441-1B98-1A47-76A7885C2238}"/>
                  </a:ext>
                </a:extLst>
              </p:cNvPr>
              <p:cNvSpPr txBox="1"/>
              <p:nvPr/>
            </p:nvSpPr>
            <p:spPr>
              <a:xfrm>
                <a:off x="5930478" y="1784763"/>
                <a:ext cx="3177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/>
                  <a:t>Cu</a:t>
                </a:r>
                <a:endParaRPr kumimoji="1" lang="ja-JP" altLang="en-US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0221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24</Words>
  <Application>Microsoft Office PowerPoint</Application>
  <PresentationFormat>ユーザー設定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MS UI Gothic</vt:lpstr>
      <vt:lpstr>游ゴシック</vt:lpstr>
      <vt:lpstr>Aptos</vt:lpstr>
      <vt:lpstr>Aptos Display</vt:lpstr>
      <vt:lpstr>Arial</vt:lpstr>
      <vt:lpstr>Arial Rounded MT Bold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啓一 岩屋</dc:creator>
  <cp:lastModifiedBy>啓一 岩屋</cp:lastModifiedBy>
  <cp:revision>1</cp:revision>
  <dcterms:created xsi:type="dcterms:W3CDTF">2024-05-03T07:01:11Z</dcterms:created>
  <dcterms:modified xsi:type="dcterms:W3CDTF">2025-01-23T06:31:31Z</dcterms:modified>
</cp:coreProperties>
</file>