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57" r:id="rId2"/>
  </p:sldIdLst>
  <p:sldSz cx="3240088" cy="6119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27">
          <p15:clr>
            <a:srgbClr val="A4A3A4"/>
          </p15:clr>
        </p15:guide>
        <p15:guide id="2" pos="10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F6E1720-E3E2-4EC1-B7B8-251EFF5F5837}" v="39" dt="2025-04-27T02:26:42.3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7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1686" y="318"/>
      </p:cViewPr>
      <p:guideLst>
        <p:guide orient="horz" pos="1927"/>
        <p:guide pos="10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啓一 岩屋" userId="83a12f97971b0414" providerId="LiveId" clId="{375E0114-3590-4F4A-A41C-4659416F8326}"/>
    <pc:docChg chg="delSld modSld">
      <pc:chgData name="啓一 岩屋" userId="83a12f97971b0414" providerId="LiveId" clId="{375E0114-3590-4F4A-A41C-4659416F8326}" dt="2024-05-26T02:53:01.510" v="1" actId="164"/>
      <pc:docMkLst>
        <pc:docMk/>
      </pc:docMkLst>
      <pc:sldChg chg="del">
        <pc:chgData name="啓一 岩屋" userId="83a12f97971b0414" providerId="LiveId" clId="{375E0114-3590-4F4A-A41C-4659416F8326}" dt="2024-05-26T02:48:43.117" v="0" actId="47"/>
        <pc:sldMkLst>
          <pc:docMk/>
          <pc:sldMk cId="3224910902" sldId="256"/>
        </pc:sldMkLst>
      </pc:sldChg>
      <pc:sldChg chg="addSp modSp">
        <pc:chgData name="啓一 岩屋" userId="83a12f97971b0414" providerId="LiveId" clId="{375E0114-3590-4F4A-A41C-4659416F8326}" dt="2024-05-26T02:53:01.510" v="1" actId="164"/>
        <pc:sldMkLst>
          <pc:docMk/>
          <pc:sldMk cId="771956886" sldId="257"/>
        </pc:sldMkLst>
      </pc:sldChg>
    </pc:docChg>
  </pc:docChgLst>
  <pc:docChgLst>
    <pc:chgData name="啓一 岩屋" userId="83a12f97971b0414" providerId="LiveId" clId="{CF6E1720-E3E2-4EC1-B7B8-251EFF5F5837}"/>
    <pc:docChg chg="undo custSel modSld">
      <pc:chgData name="啓一 岩屋" userId="83a12f97971b0414" providerId="LiveId" clId="{CF6E1720-E3E2-4EC1-B7B8-251EFF5F5837}" dt="2025-04-27T02:26:42.319" v="154" actId="1076"/>
      <pc:docMkLst>
        <pc:docMk/>
      </pc:docMkLst>
      <pc:sldChg chg="addSp delSp modSp mod">
        <pc:chgData name="啓一 岩屋" userId="83a12f97971b0414" providerId="LiveId" clId="{CF6E1720-E3E2-4EC1-B7B8-251EFF5F5837}" dt="2025-04-27T02:26:42.319" v="154" actId="1076"/>
        <pc:sldMkLst>
          <pc:docMk/>
          <pc:sldMk cId="771956886" sldId="257"/>
        </pc:sldMkLst>
        <pc:spChg chg="mod topLvl">
          <ac:chgData name="啓一 岩屋" userId="83a12f97971b0414" providerId="LiveId" clId="{CF6E1720-E3E2-4EC1-B7B8-251EFF5F5837}" dt="2025-04-26T23:55:14.388" v="135" actId="1076"/>
          <ac:spMkLst>
            <pc:docMk/>
            <pc:sldMk cId="771956886" sldId="257"/>
            <ac:spMk id="6" creationId="{227B3945-7C67-E288-F8B6-EF1103D2AF55}"/>
          </ac:spMkLst>
        </pc:spChg>
        <pc:spChg chg="mod">
          <ac:chgData name="啓一 岩屋" userId="83a12f97971b0414" providerId="LiveId" clId="{CF6E1720-E3E2-4EC1-B7B8-251EFF5F5837}" dt="2025-04-27T02:26:42.319" v="154" actId="1076"/>
          <ac:spMkLst>
            <pc:docMk/>
            <pc:sldMk cId="771956886" sldId="257"/>
            <ac:spMk id="7" creationId="{09A8757D-7424-319B-9A21-F251265CBA1C}"/>
          </ac:spMkLst>
        </pc:spChg>
        <pc:spChg chg="mod">
          <ac:chgData name="啓一 岩屋" userId="83a12f97971b0414" providerId="LiveId" clId="{CF6E1720-E3E2-4EC1-B7B8-251EFF5F5837}" dt="2025-04-27T02:26:42.319" v="154" actId="1076"/>
          <ac:spMkLst>
            <pc:docMk/>
            <pc:sldMk cId="771956886" sldId="257"/>
            <ac:spMk id="8" creationId="{83DF98CE-2AD9-4CB3-5848-3E30BAA3E1A8}"/>
          </ac:spMkLst>
        </pc:spChg>
        <pc:spChg chg="mod">
          <ac:chgData name="啓一 岩屋" userId="83a12f97971b0414" providerId="LiveId" clId="{CF6E1720-E3E2-4EC1-B7B8-251EFF5F5837}" dt="2025-04-27T02:26:42.319" v="154" actId="1076"/>
          <ac:spMkLst>
            <pc:docMk/>
            <pc:sldMk cId="771956886" sldId="257"/>
            <ac:spMk id="9" creationId="{6E44F3CA-3ED1-EB1D-5CD5-7F3D3E967515}"/>
          </ac:spMkLst>
        </pc:spChg>
        <pc:spChg chg="mod">
          <ac:chgData name="啓一 岩屋" userId="83a12f97971b0414" providerId="LiveId" clId="{CF6E1720-E3E2-4EC1-B7B8-251EFF5F5837}" dt="2025-04-27T02:26:42.319" v="154" actId="1076"/>
          <ac:spMkLst>
            <pc:docMk/>
            <pc:sldMk cId="771956886" sldId="257"/>
            <ac:spMk id="10" creationId="{F81A74B5-43A8-544B-5DC1-5D3517FCB6F5}"/>
          </ac:spMkLst>
        </pc:spChg>
        <pc:spChg chg="mod">
          <ac:chgData name="啓一 岩屋" userId="83a12f97971b0414" providerId="LiveId" clId="{CF6E1720-E3E2-4EC1-B7B8-251EFF5F5837}" dt="2025-04-26T23:54:42.498" v="133" actId="1076"/>
          <ac:spMkLst>
            <pc:docMk/>
            <pc:sldMk cId="771956886" sldId="257"/>
            <ac:spMk id="11" creationId="{66F0B28F-E871-ECDC-3695-D105204C95D9}"/>
          </ac:spMkLst>
        </pc:spChg>
        <pc:spChg chg="mod">
          <ac:chgData name="啓一 岩屋" userId="83a12f97971b0414" providerId="LiveId" clId="{CF6E1720-E3E2-4EC1-B7B8-251EFF5F5837}" dt="2025-04-27T02:26:42.319" v="154" actId="1076"/>
          <ac:spMkLst>
            <pc:docMk/>
            <pc:sldMk cId="771956886" sldId="257"/>
            <ac:spMk id="12" creationId="{D33A1574-DD94-CB78-1FF6-3ABF55520712}"/>
          </ac:spMkLst>
        </pc:spChg>
        <pc:spChg chg="mod topLvl">
          <ac:chgData name="啓一 岩屋" userId="83a12f97971b0414" providerId="LiveId" clId="{CF6E1720-E3E2-4EC1-B7B8-251EFF5F5837}" dt="2025-04-26T23:56:08.088" v="138" actId="1076"/>
          <ac:spMkLst>
            <pc:docMk/>
            <pc:sldMk cId="771956886" sldId="257"/>
            <ac:spMk id="13" creationId="{FA18846B-4186-4496-71E4-001100E2561F}"/>
          </ac:spMkLst>
        </pc:spChg>
        <pc:spChg chg="mod">
          <ac:chgData name="啓一 岩屋" userId="83a12f97971b0414" providerId="LiveId" clId="{CF6E1720-E3E2-4EC1-B7B8-251EFF5F5837}" dt="2025-04-27T02:26:42.319" v="154" actId="1076"/>
          <ac:spMkLst>
            <pc:docMk/>
            <pc:sldMk cId="771956886" sldId="257"/>
            <ac:spMk id="20" creationId="{9B4348C7-4CDB-CB05-0127-D8014C3E681E}"/>
          </ac:spMkLst>
        </pc:spChg>
        <pc:spChg chg="mod ord topLvl">
          <ac:chgData name="啓一 岩屋" userId="83a12f97971b0414" providerId="LiveId" clId="{CF6E1720-E3E2-4EC1-B7B8-251EFF5F5837}" dt="2025-04-26T11:41:51.575" v="7" actId="171"/>
          <ac:spMkLst>
            <pc:docMk/>
            <pc:sldMk cId="771956886" sldId="257"/>
            <ac:spMk id="23" creationId="{CA465CC0-93BE-7869-7F91-7EDD2F462CB0}"/>
          </ac:spMkLst>
        </pc:spChg>
        <pc:spChg chg="mod topLvl">
          <ac:chgData name="啓一 岩屋" userId="83a12f97971b0414" providerId="LiveId" clId="{CF6E1720-E3E2-4EC1-B7B8-251EFF5F5837}" dt="2025-04-26T11:40:44.521" v="6" actId="1076"/>
          <ac:spMkLst>
            <pc:docMk/>
            <pc:sldMk cId="771956886" sldId="257"/>
            <ac:spMk id="24" creationId="{2F4EDC98-71AA-8587-B779-D8C1EEAEC6F7}"/>
          </ac:spMkLst>
        </pc:spChg>
        <pc:spChg chg="mod topLvl">
          <ac:chgData name="啓一 岩屋" userId="83a12f97971b0414" providerId="LiveId" clId="{CF6E1720-E3E2-4EC1-B7B8-251EFF5F5837}" dt="2025-04-26T13:38:09.492" v="93" actId="164"/>
          <ac:spMkLst>
            <pc:docMk/>
            <pc:sldMk cId="771956886" sldId="257"/>
            <ac:spMk id="26" creationId="{DBBA1401-299C-9235-947F-A890CDC5EA63}"/>
          </ac:spMkLst>
        </pc:spChg>
        <pc:spChg chg="mod topLvl">
          <ac:chgData name="啓一 岩屋" userId="83a12f97971b0414" providerId="LiveId" clId="{CF6E1720-E3E2-4EC1-B7B8-251EFF5F5837}" dt="2025-04-26T13:38:09.492" v="93" actId="164"/>
          <ac:spMkLst>
            <pc:docMk/>
            <pc:sldMk cId="771956886" sldId="257"/>
            <ac:spMk id="27" creationId="{EABB4349-A095-DDC4-3D4C-121275C3C588}"/>
          </ac:spMkLst>
        </pc:spChg>
        <pc:spChg chg="add del mod topLvl">
          <ac:chgData name="啓一 岩屋" userId="83a12f97971b0414" providerId="LiveId" clId="{CF6E1720-E3E2-4EC1-B7B8-251EFF5F5837}" dt="2025-04-26T23:51:38.795" v="119" actId="478"/>
          <ac:spMkLst>
            <pc:docMk/>
            <pc:sldMk cId="771956886" sldId="257"/>
            <ac:spMk id="28" creationId="{162B9C42-CE21-2AF1-579E-75A4B621887A}"/>
          </ac:spMkLst>
        </pc:spChg>
        <pc:spChg chg="mod">
          <ac:chgData name="啓一 岩屋" userId="83a12f97971b0414" providerId="LiveId" clId="{CF6E1720-E3E2-4EC1-B7B8-251EFF5F5837}" dt="2025-04-26T11:38:57.009" v="0" actId="165"/>
          <ac:spMkLst>
            <pc:docMk/>
            <pc:sldMk cId="771956886" sldId="257"/>
            <ac:spMk id="29" creationId="{97DE047B-6A59-E0FB-CC65-ECB3ADA3B072}"/>
          </ac:spMkLst>
        </pc:spChg>
        <pc:spChg chg="add del mod topLvl">
          <ac:chgData name="啓一 岩屋" userId="83a12f97971b0414" providerId="LiveId" clId="{CF6E1720-E3E2-4EC1-B7B8-251EFF5F5837}" dt="2025-04-26T23:51:32.550" v="118" actId="478"/>
          <ac:spMkLst>
            <pc:docMk/>
            <pc:sldMk cId="771956886" sldId="257"/>
            <ac:spMk id="30" creationId="{F78CDEFA-EC96-4EF3-911A-84C2FF6DE851}"/>
          </ac:spMkLst>
        </pc:spChg>
        <pc:spChg chg="add del mod">
          <ac:chgData name="啓一 岩屋" userId="83a12f97971b0414" providerId="LiveId" clId="{CF6E1720-E3E2-4EC1-B7B8-251EFF5F5837}" dt="2025-04-26T12:14:50.299" v="51" actId="478"/>
          <ac:spMkLst>
            <pc:docMk/>
            <pc:sldMk cId="771956886" sldId="257"/>
            <ac:spMk id="32" creationId="{92C3EF96-26FF-CCFD-B274-458C5FC9769D}"/>
          </ac:spMkLst>
        </pc:spChg>
        <pc:spChg chg="mod">
          <ac:chgData name="啓一 岩屋" userId="83a12f97971b0414" providerId="LiveId" clId="{CF6E1720-E3E2-4EC1-B7B8-251EFF5F5837}" dt="2025-04-26T11:38:57.009" v="0" actId="165"/>
          <ac:spMkLst>
            <pc:docMk/>
            <pc:sldMk cId="771956886" sldId="257"/>
            <ac:spMk id="33" creationId="{B2C250DF-4ED6-306C-E7AD-DF08763AC2C9}"/>
          </ac:spMkLst>
        </pc:spChg>
        <pc:spChg chg="mod">
          <ac:chgData name="啓一 岩屋" userId="83a12f97971b0414" providerId="LiveId" clId="{CF6E1720-E3E2-4EC1-B7B8-251EFF5F5837}" dt="2025-04-27T02:26:42.319" v="154" actId="1076"/>
          <ac:spMkLst>
            <pc:docMk/>
            <pc:sldMk cId="771956886" sldId="257"/>
            <ac:spMk id="34" creationId="{DEDA1920-F4E9-38C4-C884-F7951F36CE82}"/>
          </ac:spMkLst>
        </pc:spChg>
        <pc:spChg chg="mod">
          <ac:chgData name="啓一 岩屋" userId="83a12f97971b0414" providerId="LiveId" clId="{CF6E1720-E3E2-4EC1-B7B8-251EFF5F5837}" dt="2025-04-27T02:26:42.319" v="154" actId="1076"/>
          <ac:spMkLst>
            <pc:docMk/>
            <pc:sldMk cId="771956886" sldId="257"/>
            <ac:spMk id="35" creationId="{0FB327D2-06F7-3F5F-A81A-F947E44FD24E}"/>
          </ac:spMkLst>
        </pc:spChg>
        <pc:spChg chg="mod">
          <ac:chgData name="啓一 岩屋" userId="83a12f97971b0414" providerId="LiveId" clId="{CF6E1720-E3E2-4EC1-B7B8-251EFF5F5837}" dt="2025-04-26T23:54:42.498" v="133" actId="1076"/>
          <ac:spMkLst>
            <pc:docMk/>
            <pc:sldMk cId="771956886" sldId="257"/>
            <ac:spMk id="36" creationId="{72FBF5D7-1711-B40E-82B0-9B4BD41BAC2C}"/>
          </ac:spMkLst>
        </pc:spChg>
        <pc:spChg chg="mod">
          <ac:chgData name="啓一 岩屋" userId="83a12f97971b0414" providerId="LiveId" clId="{CF6E1720-E3E2-4EC1-B7B8-251EFF5F5837}" dt="2025-04-27T02:26:42.319" v="154" actId="1076"/>
          <ac:spMkLst>
            <pc:docMk/>
            <pc:sldMk cId="771956886" sldId="257"/>
            <ac:spMk id="37" creationId="{6750FF4B-6066-2092-C70E-8D7D81FC8F1B}"/>
          </ac:spMkLst>
        </pc:spChg>
        <pc:spChg chg="mod">
          <ac:chgData name="啓一 岩屋" userId="83a12f97971b0414" providerId="LiveId" clId="{CF6E1720-E3E2-4EC1-B7B8-251EFF5F5837}" dt="2025-04-27T02:26:42.319" v="154" actId="1076"/>
          <ac:spMkLst>
            <pc:docMk/>
            <pc:sldMk cId="771956886" sldId="257"/>
            <ac:spMk id="38" creationId="{B36FE26C-0AA9-E2A8-5575-BD2F6FCED50A}"/>
          </ac:spMkLst>
        </pc:spChg>
        <pc:spChg chg="mod topLvl">
          <ac:chgData name="啓一 岩屋" userId="83a12f97971b0414" providerId="LiveId" clId="{CF6E1720-E3E2-4EC1-B7B8-251EFF5F5837}" dt="2025-04-27T02:25:26.331" v="151" actId="1076"/>
          <ac:spMkLst>
            <pc:docMk/>
            <pc:sldMk cId="771956886" sldId="257"/>
            <ac:spMk id="41" creationId="{53E4A864-0842-F871-9734-82BE3C1CBFB2}"/>
          </ac:spMkLst>
        </pc:spChg>
        <pc:spChg chg="mod topLvl">
          <ac:chgData name="啓一 岩屋" userId="83a12f97971b0414" providerId="LiveId" clId="{CF6E1720-E3E2-4EC1-B7B8-251EFF5F5837}" dt="2025-04-27T02:25:34.969" v="152" actId="1076"/>
          <ac:spMkLst>
            <pc:docMk/>
            <pc:sldMk cId="771956886" sldId="257"/>
            <ac:spMk id="42" creationId="{F01A4E0A-EE78-8E40-2158-F5F1EE22ECED}"/>
          </ac:spMkLst>
        </pc:spChg>
        <pc:spChg chg="mod topLvl">
          <ac:chgData name="啓一 岩屋" userId="83a12f97971b0414" providerId="LiveId" clId="{CF6E1720-E3E2-4EC1-B7B8-251EFF5F5837}" dt="2025-04-26T23:47:40.433" v="104" actId="165"/>
          <ac:spMkLst>
            <pc:docMk/>
            <pc:sldMk cId="771956886" sldId="257"/>
            <ac:spMk id="46" creationId="{852B013A-4EA6-4601-DF79-59DE225E8F71}"/>
          </ac:spMkLst>
        </pc:spChg>
        <pc:spChg chg="mod topLvl">
          <ac:chgData name="啓一 岩屋" userId="83a12f97971b0414" providerId="LiveId" clId="{CF6E1720-E3E2-4EC1-B7B8-251EFF5F5837}" dt="2025-04-26T23:47:40.433" v="104" actId="165"/>
          <ac:spMkLst>
            <pc:docMk/>
            <pc:sldMk cId="771956886" sldId="257"/>
            <ac:spMk id="47" creationId="{A27B32E2-5768-1D42-2660-6DF91BB8B7E4}"/>
          </ac:spMkLst>
        </pc:spChg>
        <pc:grpChg chg="add del mod">
          <ac:chgData name="啓一 岩屋" userId="83a12f97971b0414" providerId="LiveId" clId="{CF6E1720-E3E2-4EC1-B7B8-251EFF5F5837}" dt="2025-04-26T23:48:10.067" v="107" actId="165"/>
          <ac:grpSpMkLst>
            <pc:docMk/>
            <pc:sldMk cId="771956886" sldId="257"/>
            <ac:grpSpMk id="5" creationId="{662A3D0F-745C-B16F-9470-7B5A65BB3CB4}"/>
          </ac:grpSpMkLst>
        </pc:grpChg>
        <pc:grpChg chg="add del mod">
          <ac:chgData name="啓一 岩屋" userId="83a12f97971b0414" providerId="LiveId" clId="{CF6E1720-E3E2-4EC1-B7B8-251EFF5F5837}" dt="2025-04-26T11:40:25.360" v="5" actId="165"/>
          <ac:grpSpMkLst>
            <pc:docMk/>
            <pc:sldMk cId="771956886" sldId="257"/>
            <ac:grpSpMk id="6" creationId="{396D7E30-A900-8ED5-E4CC-A1D8BAC8DBD0}"/>
          </ac:grpSpMkLst>
        </pc:grpChg>
        <pc:grpChg chg="del">
          <ac:chgData name="啓一 岩屋" userId="83a12f97971b0414" providerId="LiveId" clId="{CF6E1720-E3E2-4EC1-B7B8-251EFF5F5837}" dt="2025-04-26T13:38:23.696" v="94" actId="478"/>
          <ac:grpSpMkLst>
            <pc:docMk/>
            <pc:sldMk cId="771956886" sldId="257"/>
            <ac:grpSpMk id="13" creationId="{00000000-0000-0000-0000-000000000000}"/>
          </ac:grpSpMkLst>
        </pc:grpChg>
        <pc:grpChg chg="add del mod">
          <ac:chgData name="啓一 岩屋" userId="83a12f97971b0414" providerId="LiveId" clId="{CF6E1720-E3E2-4EC1-B7B8-251EFF5F5837}" dt="2025-04-26T23:53:15.390" v="124" actId="165"/>
          <ac:grpSpMkLst>
            <pc:docMk/>
            <pc:sldMk cId="771956886" sldId="257"/>
            <ac:grpSpMk id="25" creationId="{258C7A66-E6D8-C6D0-B470-97F2CDD8F8ED}"/>
          </ac:grpSpMkLst>
        </pc:grpChg>
        <pc:grpChg chg="add del mod">
          <ac:chgData name="啓一 岩屋" userId="83a12f97971b0414" providerId="LiveId" clId="{CF6E1720-E3E2-4EC1-B7B8-251EFF5F5837}" dt="2025-04-26T13:37:31.199" v="91" actId="165"/>
          <ac:grpSpMkLst>
            <pc:docMk/>
            <pc:sldMk cId="771956886" sldId="257"/>
            <ac:grpSpMk id="25" creationId="{B6AABF6B-AEBD-4196-BF34-8795455B45F9}"/>
          </ac:grpSpMkLst>
        </pc:grpChg>
        <pc:grpChg chg="add del mod">
          <ac:chgData name="啓一 岩屋" userId="83a12f97971b0414" providerId="LiveId" clId="{CF6E1720-E3E2-4EC1-B7B8-251EFF5F5837}" dt="2025-04-26T23:54:30.466" v="131" actId="165"/>
          <ac:grpSpMkLst>
            <pc:docMk/>
            <pc:sldMk cId="771956886" sldId="257"/>
            <ac:grpSpMk id="29" creationId="{23786D0C-EADD-5D8A-AE67-EC6ED57602C4}"/>
          </ac:grpSpMkLst>
        </pc:grpChg>
        <pc:grpChg chg="add del mod">
          <ac:chgData name="啓一 岩屋" userId="83a12f97971b0414" providerId="LiveId" clId="{CF6E1720-E3E2-4EC1-B7B8-251EFF5F5837}" dt="2025-04-26T12:10:36.192" v="44" actId="165"/>
          <ac:grpSpMkLst>
            <pc:docMk/>
            <pc:sldMk cId="771956886" sldId="257"/>
            <ac:grpSpMk id="31" creationId="{2570E83A-C5CD-84D6-E6C4-F8C6E7DD6B14}"/>
          </ac:grpSpMkLst>
        </pc:grpChg>
        <pc:grpChg chg="add del mod">
          <ac:chgData name="啓一 岩屋" userId="83a12f97971b0414" providerId="LiveId" clId="{CF6E1720-E3E2-4EC1-B7B8-251EFF5F5837}" dt="2025-04-26T13:07:28.716" v="80" actId="165"/>
          <ac:grpSpMkLst>
            <pc:docMk/>
            <pc:sldMk cId="771956886" sldId="257"/>
            <ac:grpSpMk id="39" creationId="{98D4D49C-99D8-A3A6-C33D-A49EC5996050}"/>
          </ac:grpSpMkLst>
        </pc:grpChg>
        <pc:grpChg chg="add del mod">
          <ac:chgData name="啓一 岩屋" userId="83a12f97971b0414" providerId="LiveId" clId="{CF6E1720-E3E2-4EC1-B7B8-251EFF5F5837}" dt="2025-04-26T12:17:21.748" v="59" actId="165"/>
          <ac:grpSpMkLst>
            <pc:docMk/>
            <pc:sldMk cId="771956886" sldId="257"/>
            <ac:grpSpMk id="40" creationId="{CB7D9CFD-0056-FC43-65C3-57A69955D590}"/>
          </ac:grpSpMkLst>
        </pc:grpChg>
        <pc:grpChg chg="add del mod">
          <ac:chgData name="啓一 岩屋" userId="83a12f97971b0414" providerId="LiveId" clId="{CF6E1720-E3E2-4EC1-B7B8-251EFF5F5837}" dt="2025-04-27T00:23:11.262" v="139" actId="165"/>
          <ac:grpSpMkLst>
            <pc:docMk/>
            <pc:sldMk cId="771956886" sldId="257"/>
            <ac:grpSpMk id="43" creationId="{F3D6CA62-BF6F-04B4-0927-6E73BB6D1A51}"/>
          </ac:grpSpMkLst>
        </pc:grpChg>
        <pc:grpChg chg="add mod">
          <ac:chgData name="啓一 岩屋" userId="83a12f97971b0414" providerId="LiveId" clId="{CF6E1720-E3E2-4EC1-B7B8-251EFF5F5837}" dt="2025-04-26T13:38:09.492" v="93" actId="164"/>
          <ac:grpSpMkLst>
            <pc:docMk/>
            <pc:sldMk cId="771956886" sldId="257"/>
            <ac:grpSpMk id="44" creationId="{3E2F1809-AB3F-CB89-7622-2CD8D707BDDC}"/>
          </ac:grpSpMkLst>
        </pc:grpChg>
        <pc:grpChg chg="add del mod">
          <ac:chgData name="啓一 岩屋" userId="83a12f97971b0414" providerId="LiveId" clId="{CF6E1720-E3E2-4EC1-B7B8-251EFF5F5837}" dt="2025-04-26T23:47:40.433" v="104" actId="165"/>
          <ac:grpSpMkLst>
            <pc:docMk/>
            <pc:sldMk cId="771956886" sldId="257"/>
            <ac:grpSpMk id="45" creationId="{FAE3C6FF-AB56-1FEE-6621-B4696B1C0D36}"/>
          </ac:grpSpMkLst>
        </pc:grpChg>
      </pc:sldChg>
    </pc:docChg>
  </pc:docChgLst>
  <pc:docChgLst>
    <pc:chgData name="啓一 岩屋" userId="83a12f97971b0414" providerId="LiveId" clId="{677BADBC-3C08-42A5-8BA9-18855D22C59F}"/>
    <pc:docChg chg="modSld">
      <pc:chgData name="啓一 岩屋" userId="83a12f97971b0414" providerId="LiveId" clId="{677BADBC-3C08-42A5-8BA9-18855D22C59F}" dt="2025-01-23T06:29:43.983" v="1" actId="2711"/>
      <pc:docMkLst>
        <pc:docMk/>
      </pc:docMkLst>
      <pc:sldChg chg="modSp mod">
        <pc:chgData name="啓一 岩屋" userId="83a12f97971b0414" providerId="LiveId" clId="{677BADBC-3C08-42A5-8BA9-18855D22C59F}" dt="2025-01-23T06:29:43.983" v="1" actId="2711"/>
        <pc:sldMkLst>
          <pc:docMk/>
          <pc:sldMk cId="771956886" sldId="25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4A7897-FAC9-4AB3-91FB-5F517F3EB3C2}" type="datetimeFigureOut">
              <a:rPr kumimoji="1" lang="ja-JP" altLang="en-US" smtClean="0"/>
              <a:t>2025/4/27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611438" y="1143000"/>
            <a:ext cx="1635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C63957-1724-466F-9507-6440D202B1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5699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C63957-1724-466F-9507-6440D202B12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2278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007" y="1001553"/>
            <a:ext cx="2754075" cy="2130602"/>
          </a:xfrm>
        </p:spPr>
        <p:txBody>
          <a:bodyPr anchor="b"/>
          <a:lstStyle>
            <a:lvl1pPr algn="ctr">
              <a:defRPr sz="212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011" y="3214319"/>
            <a:ext cx="2430066" cy="1477538"/>
          </a:xfrm>
        </p:spPr>
        <p:txBody>
          <a:bodyPr/>
          <a:lstStyle>
            <a:lvl1pPr marL="0" indent="0" algn="ctr">
              <a:buNone/>
              <a:defRPr sz="850"/>
            </a:lvl1pPr>
            <a:lvl2pPr marL="161986" indent="0" algn="ctr">
              <a:buNone/>
              <a:defRPr sz="709"/>
            </a:lvl2pPr>
            <a:lvl3pPr marL="323972" indent="0" algn="ctr">
              <a:buNone/>
              <a:defRPr sz="638"/>
            </a:lvl3pPr>
            <a:lvl4pPr marL="485958" indent="0" algn="ctr">
              <a:buNone/>
              <a:defRPr sz="567"/>
            </a:lvl4pPr>
            <a:lvl5pPr marL="647944" indent="0" algn="ctr">
              <a:buNone/>
              <a:defRPr sz="567"/>
            </a:lvl5pPr>
            <a:lvl6pPr marL="809930" indent="0" algn="ctr">
              <a:buNone/>
              <a:defRPr sz="567"/>
            </a:lvl6pPr>
            <a:lvl7pPr marL="971916" indent="0" algn="ctr">
              <a:buNone/>
              <a:defRPr sz="567"/>
            </a:lvl7pPr>
            <a:lvl8pPr marL="1133902" indent="0" algn="ctr">
              <a:buNone/>
              <a:defRPr sz="567"/>
            </a:lvl8pPr>
            <a:lvl9pPr marL="1295888" indent="0" algn="ctr">
              <a:buNone/>
              <a:defRPr sz="567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66A1-D5BE-426C-BC3E-EC8ED53733D3}" type="datetimeFigureOut">
              <a:rPr kumimoji="1" lang="ja-JP" altLang="en-US" smtClean="0"/>
              <a:t>2025/4/27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90D15-9E4C-42FC-AE38-7A4F20976E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8329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66A1-D5BE-426C-BC3E-EC8ED53733D3}" type="datetimeFigureOut">
              <a:rPr kumimoji="1" lang="ja-JP" altLang="en-US" smtClean="0"/>
              <a:t>2025/4/27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90D15-9E4C-42FC-AE38-7A4F20976E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9361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18688" y="325823"/>
            <a:ext cx="698644" cy="5186259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2756" y="325823"/>
            <a:ext cx="2055431" cy="518625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66A1-D5BE-426C-BC3E-EC8ED53733D3}" type="datetimeFigureOut">
              <a:rPr kumimoji="1" lang="ja-JP" altLang="en-US" smtClean="0"/>
              <a:t>2025/4/27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90D15-9E4C-42FC-AE38-7A4F20976E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4198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66A1-D5BE-426C-BC3E-EC8ED53733D3}" type="datetimeFigureOut">
              <a:rPr kumimoji="1" lang="ja-JP" altLang="en-US" smtClean="0"/>
              <a:t>2025/4/27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90D15-9E4C-42FC-AE38-7A4F20976E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7447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069" y="1525705"/>
            <a:ext cx="2794576" cy="2545672"/>
          </a:xfrm>
        </p:spPr>
        <p:txBody>
          <a:bodyPr anchor="b"/>
          <a:lstStyle>
            <a:lvl1pPr>
              <a:defRPr sz="212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1069" y="4095460"/>
            <a:ext cx="2794576" cy="1338709"/>
          </a:xfrm>
        </p:spPr>
        <p:txBody>
          <a:bodyPr/>
          <a:lstStyle>
            <a:lvl1pPr marL="0" indent="0">
              <a:buNone/>
              <a:defRPr sz="850">
                <a:solidFill>
                  <a:schemeClr val="tx1">
                    <a:tint val="82000"/>
                  </a:schemeClr>
                </a:solidFill>
              </a:defRPr>
            </a:lvl1pPr>
            <a:lvl2pPr marL="161986" indent="0">
              <a:buNone/>
              <a:defRPr sz="709">
                <a:solidFill>
                  <a:schemeClr val="tx1">
                    <a:tint val="82000"/>
                  </a:schemeClr>
                </a:solidFill>
              </a:defRPr>
            </a:lvl2pPr>
            <a:lvl3pPr marL="323972" indent="0">
              <a:buNone/>
              <a:defRPr sz="638">
                <a:solidFill>
                  <a:schemeClr val="tx1">
                    <a:tint val="82000"/>
                  </a:schemeClr>
                </a:solidFill>
              </a:defRPr>
            </a:lvl3pPr>
            <a:lvl4pPr marL="485958" indent="0">
              <a:buNone/>
              <a:defRPr sz="567">
                <a:solidFill>
                  <a:schemeClr val="tx1">
                    <a:tint val="82000"/>
                  </a:schemeClr>
                </a:solidFill>
              </a:defRPr>
            </a:lvl4pPr>
            <a:lvl5pPr marL="647944" indent="0">
              <a:buNone/>
              <a:defRPr sz="567">
                <a:solidFill>
                  <a:schemeClr val="tx1">
                    <a:tint val="82000"/>
                  </a:schemeClr>
                </a:solidFill>
              </a:defRPr>
            </a:lvl5pPr>
            <a:lvl6pPr marL="809930" indent="0">
              <a:buNone/>
              <a:defRPr sz="567">
                <a:solidFill>
                  <a:schemeClr val="tx1">
                    <a:tint val="82000"/>
                  </a:schemeClr>
                </a:solidFill>
              </a:defRPr>
            </a:lvl6pPr>
            <a:lvl7pPr marL="971916" indent="0">
              <a:buNone/>
              <a:defRPr sz="567">
                <a:solidFill>
                  <a:schemeClr val="tx1">
                    <a:tint val="82000"/>
                  </a:schemeClr>
                </a:solidFill>
              </a:defRPr>
            </a:lvl7pPr>
            <a:lvl8pPr marL="1133902" indent="0">
              <a:buNone/>
              <a:defRPr sz="567">
                <a:solidFill>
                  <a:schemeClr val="tx1">
                    <a:tint val="82000"/>
                  </a:schemeClr>
                </a:solidFill>
              </a:defRPr>
            </a:lvl8pPr>
            <a:lvl9pPr marL="1295888" indent="0">
              <a:buNone/>
              <a:defRPr sz="567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66A1-D5BE-426C-BC3E-EC8ED53733D3}" type="datetimeFigureOut">
              <a:rPr kumimoji="1" lang="ja-JP" altLang="en-US" smtClean="0"/>
              <a:t>2025/4/27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90D15-9E4C-42FC-AE38-7A4F20976E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6339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2756" y="1629117"/>
            <a:ext cx="1377037" cy="388296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0295" y="1629117"/>
            <a:ext cx="1377037" cy="388296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66A1-D5BE-426C-BC3E-EC8ED53733D3}" type="datetimeFigureOut">
              <a:rPr kumimoji="1" lang="ja-JP" altLang="en-US" smtClean="0"/>
              <a:t>2025/4/27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90D15-9E4C-42FC-AE38-7A4F20976E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4351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78" y="325825"/>
            <a:ext cx="2794576" cy="1182881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78" y="1500205"/>
            <a:ext cx="1370709" cy="735227"/>
          </a:xfrm>
        </p:spPr>
        <p:txBody>
          <a:bodyPr anchor="b"/>
          <a:lstStyle>
            <a:lvl1pPr marL="0" indent="0">
              <a:buNone/>
              <a:defRPr sz="850" b="1"/>
            </a:lvl1pPr>
            <a:lvl2pPr marL="161986" indent="0">
              <a:buNone/>
              <a:defRPr sz="709" b="1"/>
            </a:lvl2pPr>
            <a:lvl3pPr marL="323972" indent="0">
              <a:buNone/>
              <a:defRPr sz="638" b="1"/>
            </a:lvl3pPr>
            <a:lvl4pPr marL="485958" indent="0">
              <a:buNone/>
              <a:defRPr sz="567" b="1"/>
            </a:lvl4pPr>
            <a:lvl5pPr marL="647944" indent="0">
              <a:buNone/>
              <a:defRPr sz="567" b="1"/>
            </a:lvl5pPr>
            <a:lvl6pPr marL="809930" indent="0">
              <a:buNone/>
              <a:defRPr sz="567" b="1"/>
            </a:lvl6pPr>
            <a:lvl7pPr marL="971916" indent="0">
              <a:buNone/>
              <a:defRPr sz="567" b="1"/>
            </a:lvl7pPr>
            <a:lvl8pPr marL="1133902" indent="0">
              <a:buNone/>
              <a:defRPr sz="567" b="1"/>
            </a:lvl8pPr>
            <a:lvl9pPr marL="1295888" indent="0">
              <a:buNone/>
              <a:defRPr sz="56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78" y="2235432"/>
            <a:ext cx="1370709" cy="32879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40295" y="1500205"/>
            <a:ext cx="1377459" cy="735227"/>
          </a:xfrm>
        </p:spPr>
        <p:txBody>
          <a:bodyPr anchor="b"/>
          <a:lstStyle>
            <a:lvl1pPr marL="0" indent="0">
              <a:buNone/>
              <a:defRPr sz="850" b="1"/>
            </a:lvl1pPr>
            <a:lvl2pPr marL="161986" indent="0">
              <a:buNone/>
              <a:defRPr sz="709" b="1"/>
            </a:lvl2pPr>
            <a:lvl3pPr marL="323972" indent="0">
              <a:buNone/>
              <a:defRPr sz="638" b="1"/>
            </a:lvl3pPr>
            <a:lvl4pPr marL="485958" indent="0">
              <a:buNone/>
              <a:defRPr sz="567" b="1"/>
            </a:lvl4pPr>
            <a:lvl5pPr marL="647944" indent="0">
              <a:buNone/>
              <a:defRPr sz="567" b="1"/>
            </a:lvl5pPr>
            <a:lvl6pPr marL="809930" indent="0">
              <a:buNone/>
              <a:defRPr sz="567" b="1"/>
            </a:lvl6pPr>
            <a:lvl7pPr marL="971916" indent="0">
              <a:buNone/>
              <a:defRPr sz="567" b="1"/>
            </a:lvl7pPr>
            <a:lvl8pPr marL="1133902" indent="0">
              <a:buNone/>
              <a:defRPr sz="567" b="1"/>
            </a:lvl8pPr>
            <a:lvl9pPr marL="1295888" indent="0">
              <a:buNone/>
              <a:defRPr sz="56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40295" y="2235432"/>
            <a:ext cx="1377459" cy="32879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66A1-D5BE-426C-BC3E-EC8ED53733D3}" type="datetimeFigureOut">
              <a:rPr kumimoji="1" lang="ja-JP" altLang="en-US" smtClean="0"/>
              <a:t>2025/4/27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90D15-9E4C-42FC-AE38-7A4F20976E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4007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66A1-D5BE-426C-BC3E-EC8ED53733D3}" type="datetimeFigureOut">
              <a:rPr kumimoji="1" lang="ja-JP" altLang="en-US" smtClean="0"/>
              <a:t>2025/4/27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90D15-9E4C-42FC-AE38-7A4F20976E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6345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66A1-D5BE-426C-BC3E-EC8ED53733D3}" type="datetimeFigureOut">
              <a:rPr kumimoji="1" lang="ja-JP" altLang="en-US" smtClean="0"/>
              <a:t>2025/4/27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90D15-9E4C-42FC-AE38-7A4F20976E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9166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78" y="407988"/>
            <a:ext cx="1045013" cy="1427956"/>
          </a:xfrm>
        </p:spPr>
        <p:txBody>
          <a:bodyPr anchor="b"/>
          <a:lstStyle>
            <a:lvl1pPr>
              <a:defRPr sz="113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7459" y="881141"/>
            <a:ext cx="1640295" cy="4349034"/>
          </a:xfrm>
        </p:spPr>
        <p:txBody>
          <a:bodyPr/>
          <a:lstStyle>
            <a:lvl1pPr>
              <a:defRPr sz="1134"/>
            </a:lvl1pPr>
            <a:lvl2pPr>
              <a:defRPr sz="992"/>
            </a:lvl2pPr>
            <a:lvl3pPr>
              <a:defRPr sz="850"/>
            </a:lvl3pPr>
            <a:lvl4pPr>
              <a:defRPr sz="709"/>
            </a:lvl4pPr>
            <a:lvl5pPr>
              <a:defRPr sz="709"/>
            </a:lvl5pPr>
            <a:lvl6pPr>
              <a:defRPr sz="709"/>
            </a:lvl6pPr>
            <a:lvl7pPr>
              <a:defRPr sz="709"/>
            </a:lvl7pPr>
            <a:lvl8pPr>
              <a:defRPr sz="709"/>
            </a:lvl8pPr>
            <a:lvl9pPr>
              <a:defRPr sz="70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78" y="1835944"/>
            <a:ext cx="1045013" cy="3401313"/>
          </a:xfrm>
        </p:spPr>
        <p:txBody>
          <a:bodyPr/>
          <a:lstStyle>
            <a:lvl1pPr marL="0" indent="0">
              <a:buNone/>
              <a:defRPr sz="567"/>
            </a:lvl1pPr>
            <a:lvl2pPr marL="161986" indent="0">
              <a:buNone/>
              <a:defRPr sz="496"/>
            </a:lvl2pPr>
            <a:lvl3pPr marL="323972" indent="0">
              <a:buNone/>
              <a:defRPr sz="425"/>
            </a:lvl3pPr>
            <a:lvl4pPr marL="485958" indent="0">
              <a:buNone/>
              <a:defRPr sz="354"/>
            </a:lvl4pPr>
            <a:lvl5pPr marL="647944" indent="0">
              <a:buNone/>
              <a:defRPr sz="354"/>
            </a:lvl5pPr>
            <a:lvl6pPr marL="809930" indent="0">
              <a:buNone/>
              <a:defRPr sz="354"/>
            </a:lvl6pPr>
            <a:lvl7pPr marL="971916" indent="0">
              <a:buNone/>
              <a:defRPr sz="354"/>
            </a:lvl7pPr>
            <a:lvl8pPr marL="1133902" indent="0">
              <a:buNone/>
              <a:defRPr sz="354"/>
            </a:lvl8pPr>
            <a:lvl9pPr marL="1295888" indent="0">
              <a:buNone/>
              <a:defRPr sz="35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66A1-D5BE-426C-BC3E-EC8ED53733D3}" type="datetimeFigureOut">
              <a:rPr kumimoji="1" lang="ja-JP" altLang="en-US" smtClean="0"/>
              <a:t>2025/4/27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90D15-9E4C-42FC-AE38-7A4F20976E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1756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78" y="407988"/>
            <a:ext cx="1045013" cy="1427956"/>
          </a:xfrm>
        </p:spPr>
        <p:txBody>
          <a:bodyPr anchor="b"/>
          <a:lstStyle>
            <a:lvl1pPr>
              <a:defRPr sz="113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7459" y="881141"/>
            <a:ext cx="1640295" cy="4349034"/>
          </a:xfrm>
        </p:spPr>
        <p:txBody>
          <a:bodyPr anchor="t"/>
          <a:lstStyle>
            <a:lvl1pPr marL="0" indent="0">
              <a:buNone/>
              <a:defRPr sz="1134"/>
            </a:lvl1pPr>
            <a:lvl2pPr marL="161986" indent="0">
              <a:buNone/>
              <a:defRPr sz="992"/>
            </a:lvl2pPr>
            <a:lvl3pPr marL="323972" indent="0">
              <a:buNone/>
              <a:defRPr sz="850"/>
            </a:lvl3pPr>
            <a:lvl4pPr marL="485958" indent="0">
              <a:buNone/>
              <a:defRPr sz="709"/>
            </a:lvl4pPr>
            <a:lvl5pPr marL="647944" indent="0">
              <a:buNone/>
              <a:defRPr sz="709"/>
            </a:lvl5pPr>
            <a:lvl6pPr marL="809930" indent="0">
              <a:buNone/>
              <a:defRPr sz="709"/>
            </a:lvl6pPr>
            <a:lvl7pPr marL="971916" indent="0">
              <a:buNone/>
              <a:defRPr sz="709"/>
            </a:lvl7pPr>
            <a:lvl8pPr marL="1133902" indent="0">
              <a:buNone/>
              <a:defRPr sz="709"/>
            </a:lvl8pPr>
            <a:lvl9pPr marL="1295888" indent="0">
              <a:buNone/>
              <a:defRPr sz="709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78" y="1835944"/>
            <a:ext cx="1045013" cy="3401313"/>
          </a:xfrm>
        </p:spPr>
        <p:txBody>
          <a:bodyPr/>
          <a:lstStyle>
            <a:lvl1pPr marL="0" indent="0">
              <a:buNone/>
              <a:defRPr sz="567"/>
            </a:lvl1pPr>
            <a:lvl2pPr marL="161986" indent="0">
              <a:buNone/>
              <a:defRPr sz="496"/>
            </a:lvl2pPr>
            <a:lvl3pPr marL="323972" indent="0">
              <a:buNone/>
              <a:defRPr sz="425"/>
            </a:lvl3pPr>
            <a:lvl4pPr marL="485958" indent="0">
              <a:buNone/>
              <a:defRPr sz="354"/>
            </a:lvl4pPr>
            <a:lvl5pPr marL="647944" indent="0">
              <a:buNone/>
              <a:defRPr sz="354"/>
            </a:lvl5pPr>
            <a:lvl6pPr marL="809930" indent="0">
              <a:buNone/>
              <a:defRPr sz="354"/>
            </a:lvl6pPr>
            <a:lvl7pPr marL="971916" indent="0">
              <a:buNone/>
              <a:defRPr sz="354"/>
            </a:lvl7pPr>
            <a:lvl8pPr marL="1133902" indent="0">
              <a:buNone/>
              <a:defRPr sz="354"/>
            </a:lvl8pPr>
            <a:lvl9pPr marL="1295888" indent="0">
              <a:buNone/>
              <a:defRPr sz="35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66A1-D5BE-426C-BC3E-EC8ED53733D3}" type="datetimeFigureOut">
              <a:rPr kumimoji="1" lang="ja-JP" altLang="en-US" smtClean="0"/>
              <a:t>2025/4/27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90D15-9E4C-42FC-AE38-7A4F20976E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7792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2756" y="325825"/>
            <a:ext cx="2794576" cy="11828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2756" y="1629117"/>
            <a:ext cx="2794576" cy="38829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2756" y="5672162"/>
            <a:ext cx="729020" cy="3258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2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71666A1-D5BE-426C-BC3E-EC8ED53733D3}" type="datetimeFigureOut">
              <a:rPr kumimoji="1" lang="ja-JP" altLang="en-US" smtClean="0"/>
              <a:t>2025/4/27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73279" y="5672162"/>
            <a:ext cx="1093530" cy="3258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2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8312" y="5672162"/>
            <a:ext cx="729020" cy="3258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2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1E90D15-9E4C-42FC-AE38-7A4F20976E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3904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323972" rtl="0" eaLnBrk="1" latinLnBrk="0" hangingPunct="1">
        <a:lnSpc>
          <a:spcPct val="90000"/>
        </a:lnSpc>
        <a:spcBef>
          <a:spcPct val="0"/>
        </a:spcBef>
        <a:buNone/>
        <a:defRPr kumimoji="1" sz="15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0993" indent="-80993" algn="l" defTabSz="323972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kumimoji="1" sz="992" kern="1200">
          <a:solidFill>
            <a:schemeClr val="tx1"/>
          </a:solidFill>
          <a:latin typeface="+mn-lt"/>
          <a:ea typeface="+mn-ea"/>
          <a:cs typeface="+mn-cs"/>
        </a:defRPr>
      </a:lvl1pPr>
      <a:lvl2pPr marL="242979" indent="-80993" algn="l" defTabSz="323972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2pPr>
      <a:lvl3pPr marL="404965" indent="-80993" algn="l" defTabSz="323972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3pPr>
      <a:lvl4pPr marL="566951" indent="-80993" algn="l" defTabSz="323972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kumimoji="1" sz="638" kern="1200">
          <a:solidFill>
            <a:schemeClr val="tx1"/>
          </a:solidFill>
          <a:latin typeface="+mn-lt"/>
          <a:ea typeface="+mn-ea"/>
          <a:cs typeface="+mn-cs"/>
        </a:defRPr>
      </a:lvl4pPr>
      <a:lvl5pPr marL="728937" indent="-80993" algn="l" defTabSz="323972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kumimoji="1" sz="638" kern="1200">
          <a:solidFill>
            <a:schemeClr val="tx1"/>
          </a:solidFill>
          <a:latin typeface="+mn-lt"/>
          <a:ea typeface="+mn-ea"/>
          <a:cs typeface="+mn-cs"/>
        </a:defRPr>
      </a:lvl5pPr>
      <a:lvl6pPr marL="890923" indent="-80993" algn="l" defTabSz="323972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kumimoji="1" sz="638" kern="1200">
          <a:solidFill>
            <a:schemeClr val="tx1"/>
          </a:solidFill>
          <a:latin typeface="+mn-lt"/>
          <a:ea typeface="+mn-ea"/>
          <a:cs typeface="+mn-cs"/>
        </a:defRPr>
      </a:lvl6pPr>
      <a:lvl7pPr marL="1052909" indent="-80993" algn="l" defTabSz="323972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kumimoji="1" sz="638" kern="1200">
          <a:solidFill>
            <a:schemeClr val="tx1"/>
          </a:solidFill>
          <a:latin typeface="+mn-lt"/>
          <a:ea typeface="+mn-ea"/>
          <a:cs typeface="+mn-cs"/>
        </a:defRPr>
      </a:lvl7pPr>
      <a:lvl8pPr marL="1214895" indent="-80993" algn="l" defTabSz="323972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kumimoji="1" sz="638" kern="1200">
          <a:solidFill>
            <a:schemeClr val="tx1"/>
          </a:solidFill>
          <a:latin typeface="+mn-lt"/>
          <a:ea typeface="+mn-ea"/>
          <a:cs typeface="+mn-cs"/>
        </a:defRPr>
      </a:lvl8pPr>
      <a:lvl9pPr marL="1376881" indent="-80993" algn="l" defTabSz="323972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kumimoji="1" sz="63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3972" rtl="0" eaLnBrk="1" latinLnBrk="0" hangingPunct="1">
        <a:defRPr kumimoji="1" sz="638" kern="1200">
          <a:solidFill>
            <a:schemeClr val="tx1"/>
          </a:solidFill>
          <a:latin typeface="+mn-lt"/>
          <a:ea typeface="+mn-ea"/>
          <a:cs typeface="+mn-cs"/>
        </a:defRPr>
      </a:lvl1pPr>
      <a:lvl2pPr marL="161986" algn="l" defTabSz="323972" rtl="0" eaLnBrk="1" latinLnBrk="0" hangingPunct="1">
        <a:defRPr kumimoji="1" sz="638" kern="1200">
          <a:solidFill>
            <a:schemeClr val="tx1"/>
          </a:solidFill>
          <a:latin typeface="+mn-lt"/>
          <a:ea typeface="+mn-ea"/>
          <a:cs typeface="+mn-cs"/>
        </a:defRPr>
      </a:lvl2pPr>
      <a:lvl3pPr marL="323972" algn="l" defTabSz="323972" rtl="0" eaLnBrk="1" latinLnBrk="0" hangingPunct="1">
        <a:defRPr kumimoji="1" sz="638" kern="1200">
          <a:solidFill>
            <a:schemeClr val="tx1"/>
          </a:solidFill>
          <a:latin typeface="+mn-lt"/>
          <a:ea typeface="+mn-ea"/>
          <a:cs typeface="+mn-cs"/>
        </a:defRPr>
      </a:lvl3pPr>
      <a:lvl4pPr marL="485958" algn="l" defTabSz="323972" rtl="0" eaLnBrk="1" latinLnBrk="0" hangingPunct="1">
        <a:defRPr kumimoji="1" sz="638" kern="1200">
          <a:solidFill>
            <a:schemeClr val="tx1"/>
          </a:solidFill>
          <a:latin typeface="+mn-lt"/>
          <a:ea typeface="+mn-ea"/>
          <a:cs typeface="+mn-cs"/>
        </a:defRPr>
      </a:lvl4pPr>
      <a:lvl5pPr marL="647944" algn="l" defTabSz="323972" rtl="0" eaLnBrk="1" latinLnBrk="0" hangingPunct="1">
        <a:defRPr kumimoji="1" sz="638" kern="1200">
          <a:solidFill>
            <a:schemeClr val="tx1"/>
          </a:solidFill>
          <a:latin typeface="+mn-lt"/>
          <a:ea typeface="+mn-ea"/>
          <a:cs typeface="+mn-cs"/>
        </a:defRPr>
      </a:lvl5pPr>
      <a:lvl6pPr marL="809930" algn="l" defTabSz="323972" rtl="0" eaLnBrk="1" latinLnBrk="0" hangingPunct="1">
        <a:defRPr kumimoji="1" sz="638" kern="1200">
          <a:solidFill>
            <a:schemeClr val="tx1"/>
          </a:solidFill>
          <a:latin typeface="+mn-lt"/>
          <a:ea typeface="+mn-ea"/>
          <a:cs typeface="+mn-cs"/>
        </a:defRPr>
      </a:lvl6pPr>
      <a:lvl7pPr marL="971916" algn="l" defTabSz="323972" rtl="0" eaLnBrk="1" latinLnBrk="0" hangingPunct="1">
        <a:defRPr kumimoji="1" sz="638" kern="1200">
          <a:solidFill>
            <a:schemeClr val="tx1"/>
          </a:solidFill>
          <a:latin typeface="+mn-lt"/>
          <a:ea typeface="+mn-ea"/>
          <a:cs typeface="+mn-cs"/>
        </a:defRPr>
      </a:lvl7pPr>
      <a:lvl8pPr marL="1133902" algn="l" defTabSz="323972" rtl="0" eaLnBrk="1" latinLnBrk="0" hangingPunct="1">
        <a:defRPr kumimoji="1" sz="638" kern="1200">
          <a:solidFill>
            <a:schemeClr val="tx1"/>
          </a:solidFill>
          <a:latin typeface="+mn-lt"/>
          <a:ea typeface="+mn-ea"/>
          <a:cs typeface="+mn-cs"/>
        </a:defRPr>
      </a:lvl8pPr>
      <a:lvl9pPr marL="1295888" algn="l" defTabSz="323972" rtl="0" eaLnBrk="1" latinLnBrk="0" hangingPunct="1">
        <a:defRPr kumimoji="1" sz="63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EF0FF665-D9BC-C498-0C5B-59D830C7F5D7}"/>
              </a:ext>
            </a:extLst>
          </p:cNvPr>
          <p:cNvGrpSpPr/>
          <p:nvPr/>
        </p:nvGrpSpPr>
        <p:grpSpPr>
          <a:xfrm>
            <a:off x="-57112" y="-1"/>
            <a:ext cx="3354311" cy="6119813"/>
            <a:chOff x="-39331" y="0"/>
            <a:chExt cx="3354311" cy="6119813"/>
          </a:xfrm>
        </p:grpSpPr>
        <p:pic>
          <p:nvPicPr>
            <p:cNvPr id="4" name="図 3">
              <a:extLst>
                <a:ext uri="{FF2B5EF4-FFF2-40B4-BE49-F238E27FC236}">
                  <a16:creationId xmlns:a16="http://schemas.microsoft.com/office/drawing/2014/main" id="{46E40450-5274-83B3-87AC-E73AAD60AC8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7534" t="3423" r="15992" b="7749"/>
            <a:stretch/>
          </p:blipFill>
          <p:spPr>
            <a:xfrm rot="10800000">
              <a:off x="33030" y="0"/>
              <a:ext cx="3195374" cy="3101022"/>
            </a:xfrm>
            <a:prstGeom prst="rect">
              <a:avLst/>
            </a:prstGeom>
          </p:spPr>
        </p:pic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09A8757D-7424-319B-9A21-F251265CBA1C}"/>
                </a:ext>
              </a:extLst>
            </p:cNvPr>
            <p:cNvSpPr txBox="1"/>
            <p:nvPr/>
          </p:nvSpPr>
          <p:spPr>
            <a:xfrm>
              <a:off x="144789" y="416561"/>
              <a:ext cx="70083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>
                  <a:solidFill>
                    <a:schemeClr val="bg1"/>
                  </a:solidFill>
                  <a:latin typeface="Arial Rounded MT Bold" panose="020F0704030504030204" pitchFamily="34" charset="0"/>
                </a:rPr>
                <a:t>dermis</a:t>
              </a:r>
              <a:endParaRPr kumimoji="1" lang="ja-JP" altLang="en-US" sz="1200" dirty="0">
                <a:solidFill>
                  <a:schemeClr val="bg1"/>
                </a:solidFill>
                <a:latin typeface="Arial Rounded MT Bold" panose="020F0704030504030204" pitchFamily="34" charset="0"/>
              </a:endParaRPr>
            </a:p>
          </p:txBody>
        </p:sp>
        <p:sp>
          <p:nvSpPr>
            <p:cNvPr id="8" name="左中かっこ 7">
              <a:extLst>
                <a:ext uri="{FF2B5EF4-FFF2-40B4-BE49-F238E27FC236}">
                  <a16:creationId xmlns:a16="http://schemas.microsoft.com/office/drawing/2014/main" id="{83DF98CE-2AD9-4CB3-5848-3E30BAA3E1A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4471" y="416560"/>
              <a:ext cx="100013" cy="419100"/>
            </a:xfrm>
            <a:prstGeom prst="leftBrac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矢印: 下 8">
              <a:extLst>
                <a:ext uri="{FF2B5EF4-FFF2-40B4-BE49-F238E27FC236}">
                  <a16:creationId xmlns:a16="http://schemas.microsoft.com/office/drawing/2014/main" id="{6E44F3CA-3ED1-EB1D-5CD5-7F3D3E96751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25554" y="87169"/>
              <a:ext cx="126365" cy="220311"/>
            </a:xfrm>
            <a:prstGeom prst="downArrow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F81A74B5-43A8-544B-5DC1-5D3517FCB6F5}"/>
                </a:ext>
              </a:extLst>
            </p:cNvPr>
            <p:cNvSpPr txBox="1"/>
            <p:nvPr/>
          </p:nvSpPr>
          <p:spPr>
            <a:xfrm>
              <a:off x="2386969" y="58824"/>
              <a:ext cx="92801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>
                  <a:solidFill>
                    <a:schemeClr val="bg1"/>
                  </a:solidFill>
                  <a:latin typeface="Arial Rounded MT Bold" panose="020F0704030504030204" pitchFamily="34" charset="0"/>
                </a:rPr>
                <a:t>epidermis</a:t>
              </a:r>
              <a:endParaRPr kumimoji="1" lang="ja-JP" altLang="en-US" sz="1200" dirty="0">
                <a:solidFill>
                  <a:schemeClr val="bg1"/>
                </a:solidFill>
                <a:latin typeface="Arial Rounded MT Bold" panose="020F0704030504030204" pitchFamily="34" charset="0"/>
              </a:endParaRPr>
            </a:p>
          </p:txBody>
        </p:sp>
        <p:sp>
          <p:nvSpPr>
            <p:cNvPr id="11" name="左中かっこ 10">
              <a:extLst>
                <a:ext uri="{FF2B5EF4-FFF2-40B4-BE49-F238E27FC236}">
                  <a16:creationId xmlns:a16="http://schemas.microsoft.com/office/drawing/2014/main" id="{66F0B28F-E871-ECDC-3695-D105204C95D9}"/>
                </a:ext>
              </a:extLst>
            </p:cNvPr>
            <p:cNvSpPr/>
            <p:nvPr/>
          </p:nvSpPr>
          <p:spPr>
            <a:xfrm rot="930603">
              <a:off x="364593" y="888020"/>
              <a:ext cx="347662" cy="1691317"/>
            </a:xfrm>
            <a:prstGeom prst="leftBrace">
              <a:avLst>
                <a:gd name="adj1" fmla="val 8333"/>
                <a:gd name="adj2" fmla="val 39294"/>
              </a:avLst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D33A1574-DD94-CB78-1FF6-3ABF55520712}"/>
                </a:ext>
              </a:extLst>
            </p:cNvPr>
            <p:cNvSpPr txBox="1"/>
            <p:nvPr/>
          </p:nvSpPr>
          <p:spPr>
            <a:xfrm>
              <a:off x="-39331" y="1246327"/>
              <a:ext cx="126028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>
                  <a:solidFill>
                    <a:schemeClr val="bg1"/>
                  </a:solidFill>
                  <a:latin typeface="Arial Rounded MT Bold" panose="020F0704030504030204" pitchFamily="34" charset="0"/>
                </a:rPr>
                <a:t>Subcutaneous</a:t>
              </a:r>
            </a:p>
            <a:p>
              <a:r>
                <a:rPr kumimoji="1" lang="en-US" altLang="ja-JP" sz="1200" dirty="0">
                  <a:solidFill>
                    <a:schemeClr val="bg1"/>
                  </a:solidFill>
                  <a:latin typeface="Arial Rounded MT Bold" panose="020F0704030504030204" pitchFamily="34" charset="0"/>
                </a:rPr>
                <a:t>tissue</a:t>
              </a:r>
              <a:endParaRPr kumimoji="1" lang="ja-JP" altLang="en-US" sz="1200" dirty="0">
                <a:solidFill>
                  <a:schemeClr val="bg1"/>
                </a:solidFill>
                <a:latin typeface="Arial Rounded MT Bold" panose="020F0704030504030204" pitchFamily="34" charset="0"/>
              </a:endParaRPr>
            </a:p>
          </p:txBody>
        </p:sp>
        <p:grpSp>
          <p:nvGrpSpPr>
            <p:cNvPr id="14" name="object 2">
              <a:extLst>
                <a:ext uri="{FF2B5EF4-FFF2-40B4-BE49-F238E27FC236}">
                  <a16:creationId xmlns:a16="http://schemas.microsoft.com/office/drawing/2014/main" id="{18AD87D9-4683-5010-ED99-0A6BE44A5BCF}"/>
                </a:ext>
              </a:extLst>
            </p:cNvPr>
            <p:cNvGrpSpPr/>
            <p:nvPr/>
          </p:nvGrpSpPr>
          <p:grpSpPr>
            <a:xfrm>
              <a:off x="1594205" y="4679361"/>
              <a:ext cx="1621245" cy="1137829"/>
              <a:chOff x="2554223" y="3788664"/>
              <a:chExt cx="4036060" cy="2809240"/>
            </a:xfrm>
          </p:grpSpPr>
          <p:pic>
            <p:nvPicPr>
              <p:cNvPr id="15" name="object 3">
                <a:extLst>
                  <a:ext uri="{FF2B5EF4-FFF2-40B4-BE49-F238E27FC236}">
                    <a16:creationId xmlns:a16="http://schemas.microsoft.com/office/drawing/2014/main" id="{CA0CB9ED-01F4-EFD6-DD6F-0496757F1A08}"/>
                  </a:ext>
                </a:extLst>
              </p:cNvPr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2619755" y="3790188"/>
                <a:ext cx="3970020" cy="2807208"/>
              </a:xfrm>
              <a:prstGeom prst="rect">
                <a:avLst/>
              </a:prstGeom>
            </p:spPr>
          </p:pic>
          <p:pic>
            <p:nvPicPr>
              <p:cNvPr id="16" name="object 4">
                <a:extLst>
                  <a:ext uri="{FF2B5EF4-FFF2-40B4-BE49-F238E27FC236}">
                    <a16:creationId xmlns:a16="http://schemas.microsoft.com/office/drawing/2014/main" id="{09A7875D-9A43-C83B-F0B2-2864F21744F5}"/>
                  </a:ext>
                </a:extLst>
              </p:cNvPr>
              <p:cNvPicPr/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2554223" y="3788664"/>
                <a:ext cx="3970020" cy="2769108"/>
              </a:xfrm>
              <a:prstGeom prst="rect">
                <a:avLst/>
              </a:prstGeom>
            </p:spPr>
          </p:pic>
        </p:grpSp>
        <p:pic>
          <p:nvPicPr>
            <p:cNvPr id="17" name="object 6">
              <a:extLst>
                <a:ext uri="{FF2B5EF4-FFF2-40B4-BE49-F238E27FC236}">
                  <a16:creationId xmlns:a16="http://schemas.microsoft.com/office/drawing/2014/main" id="{2F941E01-4C64-DDBF-51ED-99404548FE4B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3029" y="3102057"/>
              <a:ext cx="1594717" cy="1136568"/>
            </a:xfrm>
            <a:prstGeom prst="rect">
              <a:avLst/>
            </a:prstGeom>
          </p:spPr>
        </p:pic>
        <p:pic>
          <p:nvPicPr>
            <p:cNvPr id="18" name="object 5">
              <a:extLst>
                <a:ext uri="{FF2B5EF4-FFF2-40B4-BE49-F238E27FC236}">
                  <a16:creationId xmlns:a16="http://schemas.microsoft.com/office/drawing/2014/main" id="{7CF5B32E-F293-0638-3DF1-19CF1F068685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627747" y="3085570"/>
              <a:ext cx="1594718" cy="1121573"/>
            </a:xfrm>
            <a:prstGeom prst="rect">
              <a:avLst/>
            </a:prstGeom>
          </p:spPr>
        </p:pic>
        <p:pic>
          <p:nvPicPr>
            <p:cNvPr id="19" name="Picture 2" descr="F:\DCIM\100Z6_20\NZ6_4452.JPG">
              <a:extLst>
                <a:ext uri="{FF2B5EF4-FFF2-40B4-BE49-F238E27FC236}">
                  <a16:creationId xmlns:a16="http://schemas.microsoft.com/office/drawing/2014/main" id="{79878799-72C9-D09A-BA8A-2C8F5AD6420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 cstate="print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3" t="4777" r="46656" b="9509"/>
            <a:stretch/>
          </p:blipFill>
          <p:spPr bwMode="auto">
            <a:xfrm flipV="1">
              <a:off x="5636" y="4376738"/>
              <a:ext cx="1622110" cy="17430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9B4348C7-4CDB-CB05-0127-D8014C3E681E}"/>
                </a:ext>
              </a:extLst>
            </p:cNvPr>
            <p:cNvSpPr/>
            <p:nvPr/>
          </p:nvSpPr>
          <p:spPr>
            <a:xfrm>
              <a:off x="1116178" y="3413426"/>
              <a:ext cx="350672" cy="377689"/>
            </a:xfrm>
            <a:prstGeom prst="rect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1" name="直線コネクタ 20">
              <a:extLst>
                <a:ext uri="{FF2B5EF4-FFF2-40B4-BE49-F238E27FC236}">
                  <a16:creationId xmlns:a16="http://schemas.microsoft.com/office/drawing/2014/main" id="{E1B321D9-427B-6ECC-0074-1D92DB044D7E}"/>
                </a:ext>
              </a:extLst>
            </p:cNvPr>
            <p:cNvCxnSpPr>
              <a:cxnSpLocks/>
            </p:cNvCxnSpPr>
            <p:nvPr/>
          </p:nvCxnSpPr>
          <p:spPr>
            <a:xfrm>
              <a:off x="1474289" y="3800997"/>
              <a:ext cx="153457" cy="575741"/>
            </a:xfrm>
            <a:prstGeom prst="line">
              <a:avLst/>
            </a:prstGeom>
            <a:ln w="12700">
              <a:solidFill>
                <a:srgbClr val="FFFF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>
              <a:extLst>
                <a:ext uri="{FF2B5EF4-FFF2-40B4-BE49-F238E27FC236}">
                  <a16:creationId xmlns:a16="http://schemas.microsoft.com/office/drawing/2014/main" id="{1EEBC685-2FD6-CAAB-534B-C73612F1208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0525" y="3804370"/>
              <a:ext cx="707740" cy="572368"/>
            </a:xfrm>
            <a:prstGeom prst="line">
              <a:avLst/>
            </a:prstGeom>
            <a:ln w="12700">
              <a:solidFill>
                <a:srgbClr val="FFFF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DEDA1920-F4E9-38C4-C884-F7951F36CE82}"/>
                </a:ext>
              </a:extLst>
            </p:cNvPr>
            <p:cNvSpPr txBox="1"/>
            <p:nvPr/>
          </p:nvSpPr>
          <p:spPr>
            <a:xfrm>
              <a:off x="0" y="2829422"/>
              <a:ext cx="280846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>
                  <a:latin typeface="Arial Rounded MT Bold" panose="020F0704030504030204" pitchFamily="34" charset="0"/>
                </a:rPr>
                <a:t>b</a:t>
              </a:r>
              <a:endParaRPr kumimoji="1" lang="ja-JP" altLang="en-US" sz="1200" dirty="0">
                <a:latin typeface="Arial Rounded MT Bold" panose="020F0704030504030204" pitchFamily="34" charset="0"/>
              </a:endParaRPr>
            </a:p>
          </p:txBody>
        </p: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0FB327D2-06F7-3F5F-A81A-F947E44FD24E}"/>
                </a:ext>
              </a:extLst>
            </p:cNvPr>
            <p:cNvSpPr txBox="1"/>
            <p:nvPr/>
          </p:nvSpPr>
          <p:spPr>
            <a:xfrm>
              <a:off x="1700106" y="2819470"/>
              <a:ext cx="27603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>
                  <a:latin typeface="Arial Rounded MT Bold" panose="020F0704030504030204" pitchFamily="34" charset="0"/>
                </a:rPr>
                <a:t>c</a:t>
              </a:r>
              <a:endParaRPr kumimoji="1" lang="ja-JP" altLang="en-US" sz="1200" dirty="0">
                <a:latin typeface="Arial Rounded MT Bold" panose="020F0704030504030204" pitchFamily="34" charset="0"/>
              </a:endParaRPr>
            </a:p>
          </p:txBody>
        </p: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72FBF5D7-1711-B40E-82B0-9B4BD41BAC2C}"/>
                </a:ext>
              </a:extLst>
            </p:cNvPr>
            <p:cNvSpPr txBox="1"/>
            <p:nvPr/>
          </p:nvSpPr>
          <p:spPr>
            <a:xfrm>
              <a:off x="468756" y="87169"/>
              <a:ext cx="26642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 Rounded MT Bold" panose="020F0704030504030204" pitchFamily="34" charset="0"/>
                </a:rPr>
                <a:t>a</a:t>
              </a:r>
              <a:endParaRPr kumimoji="1" lang="ja-JP" altLang="en-US" sz="1200" dirty="0">
                <a:latin typeface="Arial Rounded MT Bold" panose="020F0704030504030204" pitchFamily="34" charset="0"/>
              </a:endParaRPr>
            </a:p>
          </p:txBody>
        </p: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6750FF4B-6066-2092-C70E-8D7D81FC8F1B}"/>
                </a:ext>
              </a:extLst>
            </p:cNvPr>
            <p:cNvSpPr txBox="1"/>
            <p:nvPr/>
          </p:nvSpPr>
          <p:spPr>
            <a:xfrm>
              <a:off x="14501" y="4376103"/>
              <a:ext cx="26642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 Rounded MT Bold" panose="020F0704030504030204" pitchFamily="34" charset="0"/>
                </a:rPr>
                <a:t>d</a:t>
              </a:r>
              <a:endParaRPr kumimoji="1" lang="ja-JP" altLang="en-US" sz="1200" dirty="0">
                <a:latin typeface="Arial Rounded MT Bold" panose="020F0704030504030204" pitchFamily="34" charset="0"/>
              </a:endParaRPr>
            </a:p>
          </p:txBody>
        </p: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B36FE26C-0AA9-E2A8-5575-BD2F6FCED50A}"/>
                </a:ext>
              </a:extLst>
            </p:cNvPr>
            <p:cNvSpPr txBox="1"/>
            <p:nvPr/>
          </p:nvSpPr>
          <p:spPr>
            <a:xfrm>
              <a:off x="1680144" y="4371266"/>
              <a:ext cx="27603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>
                  <a:latin typeface="Arial Rounded MT Bold" panose="020F0704030504030204" pitchFamily="34" charset="0"/>
                </a:rPr>
                <a:t>e</a:t>
              </a:r>
              <a:endParaRPr kumimoji="1" lang="ja-JP" altLang="en-US" sz="1200" dirty="0">
                <a:latin typeface="Arial Rounded MT Bold" panose="020F0704030504030204" pitchFamily="34" charset="0"/>
              </a:endParaRPr>
            </a:p>
          </p:txBody>
        </p:sp>
        <p:cxnSp>
          <p:nvCxnSpPr>
            <p:cNvPr id="2" name="直線矢印コネクタ 1">
              <a:extLst>
                <a:ext uri="{FF2B5EF4-FFF2-40B4-BE49-F238E27FC236}">
                  <a16:creationId xmlns:a16="http://schemas.microsoft.com/office/drawing/2014/main" id="{42D34603-210D-E9B4-3571-558692B5C46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8723" y="5508942"/>
              <a:ext cx="385763" cy="214313"/>
            </a:xfrm>
            <a:prstGeom prst="straightConnector1">
              <a:avLst/>
            </a:prstGeom>
            <a:ln w="762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CA465CC0-93BE-7869-7F91-7EDD2F462CB0}"/>
              </a:ext>
            </a:extLst>
          </p:cNvPr>
          <p:cNvSpPr/>
          <p:nvPr/>
        </p:nvSpPr>
        <p:spPr>
          <a:xfrm>
            <a:off x="56119" y="4271053"/>
            <a:ext cx="554400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2F4EDC98-71AA-8587-B779-D8C1EEAEC6F7}"/>
              </a:ext>
            </a:extLst>
          </p:cNvPr>
          <p:cNvSpPr txBox="1"/>
          <p:nvPr/>
        </p:nvSpPr>
        <p:spPr>
          <a:xfrm>
            <a:off x="554745" y="4168517"/>
            <a:ext cx="5212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>
                <a:latin typeface="Arial Rounded MT Bold" panose="020F0704030504030204" pitchFamily="34" charset="0"/>
              </a:rPr>
              <a:t>5 mm</a:t>
            </a:r>
            <a:endParaRPr kumimoji="1" lang="ja-JP" altLang="en-US" sz="1000" dirty="0">
              <a:latin typeface="Arial Rounded MT Bold" panose="020F0704030504030204" pitchFamily="34" charset="0"/>
            </a:endParaRPr>
          </a:p>
        </p:txBody>
      </p: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3E2F1809-AB3F-CB89-7622-2CD8D707BDDC}"/>
              </a:ext>
            </a:extLst>
          </p:cNvPr>
          <p:cNvGrpSpPr/>
          <p:nvPr/>
        </p:nvGrpSpPr>
        <p:grpSpPr>
          <a:xfrm>
            <a:off x="2603544" y="4246491"/>
            <a:ext cx="554400" cy="246221"/>
            <a:chOff x="2603544" y="4246491"/>
            <a:chExt cx="554400" cy="246221"/>
          </a:xfrm>
        </p:grpSpPr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DBBA1401-299C-9235-947F-A890CDC5EA63}"/>
                </a:ext>
              </a:extLst>
            </p:cNvPr>
            <p:cNvSpPr/>
            <p:nvPr/>
          </p:nvSpPr>
          <p:spPr>
            <a:xfrm>
              <a:off x="2603544" y="4260345"/>
              <a:ext cx="554400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EABB4349-A095-DDC4-3D4C-121275C3C588}"/>
                </a:ext>
              </a:extLst>
            </p:cNvPr>
            <p:cNvSpPr txBox="1"/>
            <p:nvPr/>
          </p:nvSpPr>
          <p:spPr>
            <a:xfrm>
              <a:off x="2634523" y="4246491"/>
              <a:ext cx="52129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>
                  <a:latin typeface="Arial Rounded MT Bold" panose="020F0704030504030204" pitchFamily="34" charset="0"/>
                </a:rPr>
                <a:t>5 mm</a:t>
              </a:r>
              <a:endParaRPr kumimoji="1" lang="ja-JP" altLang="en-US" sz="1000" dirty="0">
                <a:latin typeface="Arial Rounded MT Bold" panose="020F0704030504030204" pitchFamily="34" charset="0"/>
              </a:endParaRPr>
            </a:p>
          </p:txBody>
        </p:sp>
      </p:grp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53E4A864-0842-F871-9734-82BE3C1CBFB2}"/>
              </a:ext>
            </a:extLst>
          </p:cNvPr>
          <p:cNvSpPr/>
          <p:nvPr/>
        </p:nvSpPr>
        <p:spPr>
          <a:xfrm flipV="1">
            <a:off x="2647422" y="2671989"/>
            <a:ext cx="407103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F01A4E0A-EE78-8E40-2158-F5F1EE22ECED}"/>
              </a:ext>
            </a:extLst>
          </p:cNvPr>
          <p:cNvSpPr txBox="1"/>
          <p:nvPr/>
        </p:nvSpPr>
        <p:spPr>
          <a:xfrm>
            <a:off x="2590324" y="2688037"/>
            <a:ext cx="5212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1 mm</a:t>
            </a:r>
            <a:endParaRPr kumimoji="1" lang="ja-JP" altLang="en-US" sz="10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FAE3C6FF-AB56-1FEE-6621-B4696B1C0D36}"/>
              </a:ext>
            </a:extLst>
          </p:cNvPr>
          <p:cNvGrpSpPr/>
          <p:nvPr/>
        </p:nvGrpSpPr>
        <p:grpSpPr>
          <a:xfrm>
            <a:off x="2597344" y="5873592"/>
            <a:ext cx="554400" cy="246221"/>
            <a:chOff x="2603544" y="4246491"/>
            <a:chExt cx="554400" cy="246221"/>
          </a:xfrm>
        </p:grpSpPr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852B013A-4EA6-4601-DF79-59DE225E8F71}"/>
                </a:ext>
              </a:extLst>
            </p:cNvPr>
            <p:cNvSpPr/>
            <p:nvPr/>
          </p:nvSpPr>
          <p:spPr>
            <a:xfrm>
              <a:off x="2603544" y="4260345"/>
              <a:ext cx="554400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A27B32E2-5768-1D42-2660-6DF91BB8B7E4}"/>
                </a:ext>
              </a:extLst>
            </p:cNvPr>
            <p:cNvSpPr txBox="1"/>
            <p:nvPr/>
          </p:nvSpPr>
          <p:spPr>
            <a:xfrm>
              <a:off x="2634523" y="4246491"/>
              <a:ext cx="52129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>
                  <a:latin typeface="Arial Rounded MT Bold" panose="020F0704030504030204" pitchFamily="34" charset="0"/>
                </a:rPr>
                <a:t>5 mm</a:t>
              </a:r>
              <a:endParaRPr kumimoji="1" lang="ja-JP" altLang="en-US" sz="1000" dirty="0">
                <a:latin typeface="Arial Rounded MT Bold" panose="020F0704030504030204" pitchFamily="34" charset="0"/>
              </a:endParaRPr>
            </a:p>
          </p:txBody>
        </p:sp>
      </p:grp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227B3945-7C67-E288-F8B6-EF1103D2AF55}"/>
              </a:ext>
            </a:extLst>
          </p:cNvPr>
          <p:cNvSpPr/>
          <p:nvPr/>
        </p:nvSpPr>
        <p:spPr>
          <a:xfrm>
            <a:off x="63274" y="5921000"/>
            <a:ext cx="168873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bg1"/>
              </a:solidFill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FA18846B-4186-4496-71E4-001100E2561F}"/>
              </a:ext>
            </a:extLst>
          </p:cNvPr>
          <p:cNvSpPr txBox="1"/>
          <p:nvPr/>
        </p:nvSpPr>
        <p:spPr>
          <a:xfrm>
            <a:off x="-83805" y="5920156"/>
            <a:ext cx="6319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200 </a:t>
            </a:r>
            <a:r>
              <a:rPr kumimoji="1" lang="el-GR" altLang="ja-JP" sz="1000" dirty="0">
                <a:solidFill>
                  <a:schemeClr val="bg1"/>
                </a:solidFill>
                <a:latin typeface="Aptos" panose="020B0004020202020204" pitchFamily="34" charset="0"/>
              </a:rPr>
              <a:t>μ</a:t>
            </a:r>
            <a:r>
              <a:rPr kumimoji="1" lang="en-US" altLang="ja-JP" sz="10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m</a:t>
            </a:r>
            <a:endParaRPr kumimoji="1" lang="ja-JP" altLang="en-US" sz="10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9568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579</TotalTime>
  <Words>21</Words>
  <Application>Microsoft Office PowerPoint</Application>
  <PresentationFormat>ユーザー設定</PresentationFormat>
  <Paragraphs>15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Aptos</vt:lpstr>
      <vt:lpstr>Aptos Display</vt:lpstr>
      <vt:lpstr>Arial</vt:lpstr>
      <vt:lpstr>Arial Rounded MT Bold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啓一 岩屋</dc:creator>
  <cp:lastModifiedBy>啓一 岩屋</cp:lastModifiedBy>
  <cp:revision>6</cp:revision>
  <dcterms:created xsi:type="dcterms:W3CDTF">2024-04-22T09:34:06Z</dcterms:created>
  <dcterms:modified xsi:type="dcterms:W3CDTF">2025-04-27T02:26:52Z</dcterms:modified>
</cp:coreProperties>
</file>