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3240088" cy="6119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5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577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啓一 岩屋" userId="83a12f97971b0414" providerId="LiveId" clId="{8E6A2DE3-EDDB-46F0-893D-B36E71B89ED8}"/>
    <pc:docChg chg="modSld">
      <pc:chgData name="啓一 岩屋" userId="83a12f97971b0414" providerId="LiveId" clId="{8E6A2DE3-EDDB-46F0-893D-B36E71B89ED8}" dt="2025-01-23T07:16:52.249" v="11" actId="2711"/>
      <pc:docMkLst>
        <pc:docMk/>
      </pc:docMkLst>
      <pc:sldChg chg="modSp mod">
        <pc:chgData name="啓一 岩屋" userId="83a12f97971b0414" providerId="LiveId" clId="{8E6A2DE3-EDDB-46F0-893D-B36E71B89ED8}" dt="2025-01-23T07:16:52.249" v="11" actId="2711"/>
        <pc:sldMkLst>
          <pc:docMk/>
          <pc:sldMk cId="3329765835" sldId="258"/>
        </pc:sldMkLst>
        <pc:spChg chg="mod">
          <ac:chgData name="啓一 岩屋" userId="83a12f97971b0414" providerId="LiveId" clId="{8E6A2DE3-EDDB-46F0-893D-B36E71B89ED8}" dt="2025-01-23T07:15:16.123" v="3" actId="2711"/>
          <ac:spMkLst>
            <pc:docMk/>
            <pc:sldMk cId="3329765835" sldId="258"/>
            <ac:spMk id="7" creationId="{0C5E9530-5C1A-8B20-F6DC-9E7824A73CA7}"/>
          </ac:spMkLst>
        </pc:spChg>
        <pc:spChg chg="mod">
          <ac:chgData name="啓一 岩屋" userId="83a12f97971b0414" providerId="LiveId" clId="{8E6A2DE3-EDDB-46F0-893D-B36E71B89ED8}" dt="2025-01-23T07:16:23.837" v="9" actId="2711"/>
          <ac:spMkLst>
            <pc:docMk/>
            <pc:sldMk cId="3329765835" sldId="258"/>
            <ac:spMk id="8" creationId="{01392442-A398-6106-0DF3-6ED597E0E5C1}"/>
          </ac:spMkLst>
        </pc:spChg>
        <pc:spChg chg="mod">
          <ac:chgData name="啓一 岩屋" userId="83a12f97971b0414" providerId="LiveId" clId="{8E6A2DE3-EDDB-46F0-893D-B36E71B89ED8}" dt="2025-01-23T07:15:16.123" v="3" actId="2711"/>
          <ac:spMkLst>
            <pc:docMk/>
            <pc:sldMk cId="3329765835" sldId="258"/>
            <ac:spMk id="9" creationId="{B2B5256E-CA22-4A4F-CB87-3E4634407C72}"/>
          </ac:spMkLst>
        </pc:spChg>
        <pc:spChg chg="mod">
          <ac:chgData name="啓一 岩屋" userId="83a12f97971b0414" providerId="LiveId" clId="{8E6A2DE3-EDDB-46F0-893D-B36E71B89ED8}" dt="2025-01-23T07:16:52.249" v="11" actId="2711"/>
          <ac:spMkLst>
            <pc:docMk/>
            <pc:sldMk cId="3329765835" sldId="258"/>
            <ac:spMk id="10" creationId="{FBAD8921-A627-CE01-5AB7-94246D780A5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2BC9DF-1FE5-44A5-BC95-0290017E131A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611438" y="1143000"/>
            <a:ext cx="1635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CF82B1-9D25-4C1F-A46C-765FD03D00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5364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49245" rtl="0" eaLnBrk="1" latinLnBrk="0" hangingPunct="1">
      <a:defRPr kumimoji="1" sz="590" kern="1200">
        <a:solidFill>
          <a:schemeClr val="tx1"/>
        </a:solidFill>
        <a:latin typeface="+mn-lt"/>
        <a:ea typeface="+mn-ea"/>
        <a:cs typeface="+mn-cs"/>
      </a:defRPr>
    </a:lvl1pPr>
    <a:lvl2pPr marL="224622" algn="l" defTabSz="449245" rtl="0" eaLnBrk="1" latinLnBrk="0" hangingPunct="1">
      <a:defRPr kumimoji="1" sz="590" kern="1200">
        <a:solidFill>
          <a:schemeClr val="tx1"/>
        </a:solidFill>
        <a:latin typeface="+mn-lt"/>
        <a:ea typeface="+mn-ea"/>
        <a:cs typeface="+mn-cs"/>
      </a:defRPr>
    </a:lvl2pPr>
    <a:lvl3pPr marL="449245" algn="l" defTabSz="449245" rtl="0" eaLnBrk="1" latinLnBrk="0" hangingPunct="1">
      <a:defRPr kumimoji="1" sz="590" kern="1200">
        <a:solidFill>
          <a:schemeClr val="tx1"/>
        </a:solidFill>
        <a:latin typeface="+mn-lt"/>
        <a:ea typeface="+mn-ea"/>
        <a:cs typeface="+mn-cs"/>
      </a:defRPr>
    </a:lvl3pPr>
    <a:lvl4pPr marL="673867" algn="l" defTabSz="449245" rtl="0" eaLnBrk="1" latinLnBrk="0" hangingPunct="1">
      <a:defRPr kumimoji="1" sz="590" kern="1200">
        <a:solidFill>
          <a:schemeClr val="tx1"/>
        </a:solidFill>
        <a:latin typeface="+mn-lt"/>
        <a:ea typeface="+mn-ea"/>
        <a:cs typeface="+mn-cs"/>
      </a:defRPr>
    </a:lvl4pPr>
    <a:lvl5pPr marL="898489" algn="l" defTabSz="449245" rtl="0" eaLnBrk="1" latinLnBrk="0" hangingPunct="1">
      <a:defRPr kumimoji="1" sz="590" kern="1200">
        <a:solidFill>
          <a:schemeClr val="tx1"/>
        </a:solidFill>
        <a:latin typeface="+mn-lt"/>
        <a:ea typeface="+mn-ea"/>
        <a:cs typeface="+mn-cs"/>
      </a:defRPr>
    </a:lvl5pPr>
    <a:lvl6pPr marL="1123112" algn="l" defTabSz="449245" rtl="0" eaLnBrk="1" latinLnBrk="0" hangingPunct="1">
      <a:defRPr kumimoji="1" sz="590" kern="1200">
        <a:solidFill>
          <a:schemeClr val="tx1"/>
        </a:solidFill>
        <a:latin typeface="+mn-lt"/>
        <a:ea typeface="+mn-ea"/>
        <a:cs typeface="+mn-cs"/>
      </a:defRPr>
    </a:lvl6pPr>
    <a:lvl7pPr marL="1347734" algn="l" defTabSz="449245" rtl="0" eaLnBrk="1" latinLnBrk="0" hangingPunct="1">
      <a:defRPr kumimoji="1" sz="590" kern="1200">
        <a:solidFill>
          <a:schemeClr val="tx1"/>
        </a:solidFill>
        <a:latin typeface="+mn-lt"/>
        <a:ea typeface="+mn-ea"/>
        <a:cs typeface="+mn-cs"/>
      </a:defRPr>
    </a:lvl7pPr>
    <a:lvl8pPr marL="1572357" algn="l" defTabSz="449245" rtl="0" eaLnBrk="1" latinLnBrk="0" hangingPunct="1">
      <a:defRPr kumimoji="1" sz="590" kern="1200">
        <a:solidFill>
          <a:schemeClr val="tx1"/>
        </a:solidFill>
        <a:latin typeface="+mn-lt"/>
        <a:ea typeface="+mn-ea"/>
        <a:cs typeface="+mn-cs"/>
      </a:defRPr>
    </a:lvl8pPr>
    <a:lvl9pPr marL="1796979" algn="l" defTabSz="449245" rtl="0" eaLnBrk="1" latinLnBrk="0" hangingPunct="1">
      <a:defRPr kumimoji="1" sz="59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SEM observation conditions. acceleration voltage: 15 kV, Low Vacuum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mode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, back-scattered electron image.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C63957-1724-466F-9507-6440D202B12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5750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007" y="1001553"/>
            <a:ext cx="2754075" cy="2130602"/>
          </a:xfrm>
        </p:spPr>
        <p:txBody>
          <a:bodyPr anchor="b"/>
          <a:lstStyle>
            <a:lvl1pPr algn="ctr">
              <a:defRPr sz="212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011" y="3214319"/>
            <a:ext cx="2430066" cy="1477538"/>
          </a:xfrm>
        </p:spPr>
        <p:txBody>
          <a:bodyPr/>
          <a:lstStyle>
            <a:lvl1pPr marL="0" indent="0" algn="ctr">
              <a:buNone/>
              <a:defRPr sz="850"/>
            </a:lvl1pPr>
            <a:lvl2pPr marL="161986" indent="0" algn="ctr">
              <a:buNone/>
              <a:defRPr sz="709"/>
            </a:lvl2pPr>
            <a:lvl3pPr marL="323972" indent="0" algn="ctr">
              <a:buNone/>
              <a:defRPr sz="638"/>
            </a:lvl3pPr>
            <a:lvl4pPr marL="485958" indent="0" algn="ctr">
              <a:buNone/>
              <a:defRPr sz="567"/>
            </a:lvl4pPr>
            <a:lvl5pPr marL="647944" indent="0" algn="ctr">
              <a:buNone/>
              <a:defRPr sz="567"/>
            </a:lvl5pPr>
            <a:lvl6pPr marL="809930" indent="0" algn="ctr">
              <a:buNone/>
              <a:defRPr sz="567"/>
            </a:lvl6pPr>
            <a:lvl7pPr marL="971916" indent="0" algn="ctr">
              <a:buNone/>
              <a:defRPr sz="567"/>
            </a:lvl7pPr>
            <a:lvl8pPr marL="1133902" indent="0" algn="ctr">
              <a:buNone/>
              <a:defRPr sz="567"/>
            </a:lvl8pPr>
            <a:lvl9pPr marL="1295888" indent="0" algn="ctr">
              <a:buNone/>
              <a:defRPr sz="56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3BC06-F495-493E-9E5B-2BCE17C486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D5F5-E8E0-4EA3-8C62-5088B569E8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552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3BC06-F495-493E-9E5B-2BCE17C486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D5F5-E8E0-4EA3-8C62-5088B569E8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676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688" y="325823"/>
            <a:ext cx="698644" cy="518625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56" y="325823"/>
            <a:ext cx="2055431" cy="518625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3BC06-F495-493E-9E5B-2BCE17C486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D5F5-E8E0-4EA3-8C62-5088B569E8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308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3BC06-F495-493E-9E5B-2BCE17C486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D5F5-E8E0-4EA3-8C62-5088B569E8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01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69" y="1525705"/>
            <a:ext cx="2794576" cy="2545672"/>
          </a:xfrm>
        </p:spPr>
        <p:txBody>
          <a:bodyPr anchor="b"/>
          <a:lstStyle>
            <a:lvl1pPr>
              <a:defRPr sz="212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69" y="4095460"/>
            <a:ext cx="2794576" cy="1338709"/>
          </a:xfrm>
        </p:spPr>
        <p:txBody>
          <a:bodyPr/>
          <a:lstStyle>
            <a:lvl1pPr marL="0" indent="0">
              <a:buNone/>
              <a:defRPr sz="850">
                <a:solidFill>
                  <a:schemeClr val="tx1">
                    <a:tint val="82000"/>
                  </a:schemeClr>
                </a:solidFill>
              </a:defRPr>
            </a:lvl1pPr>
            <a:lvl2pPr marL="161986" indent="0">
              <a:buNone/>
              <a:defRPr sz="709">
                <a:solidFill>
                  <a:schemeClr val="tx1">
                    <a:tint val="82000"/>
                  </a:schemeClr>
                </a:solidFill>
              </a:defRPr>
            </a:lvl2pPr>
            <a:lvl3pPr marL="323972" indent="0">
              <a:buNone/>
              <a:defRPr sz="638">
                <a:solidFill>
                  <a:schemeClr val="tx1">
                    <a:tint val="82000"/>
                  </a:schemeClr>
                </a:solidFill>
              </a:defRPr>
            </a:lvl3pPr>
            <a:lvl4pPr marL="485958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4pPr>
            <a:lvl5pPr marL="647944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5pPr>
            <a:lvl6pPr marL="809930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6pPr>
            <a:lvl7pPr marL="971916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7pPr>
            <a:lvl8pPr marL="1133902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8pPr>
            <a:lvl9pPr marL="1295888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3BC06-F495-493E-9E5B-2BCE17C486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D5F5-E8E0-4EA3-8C62-5088B569E8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0388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56" y="1629117"/>
            <a:ext cx="1377037" cy="388296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95" y="1629117"/>
            <a:ext cx="1377037" cy="388296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3BC06-F495-493E-9E5B-2BCE17C486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D5F5-E8E0-4EA3-8C62-5088B569E8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84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325825"/>
            <a:ext cx="2794576" cy="118288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78" y="1500205"/>
            <a:ext cx="1370709" cy="735227"/>
          </a:xfrm>
        </p:spPr>
        <p:txBody>
          <a:bodyPr anchor="b"/>
          <a:lstStyle>
            <a:lvl1pPr marL="0" indent="0">
              <a:buNone/>
              <a:defRPr sz="850" b="1"/>
            </a:lvl1pPr>
            <a:lvl2pPr marL="161986" indent="0">
              <a:buNone/>
              <a:defRPr sz="709" b="1"/>
            </a:lvl2pPr>
            <a:lvl3pPr marL="323972" indent="0">
              <a:buNone/>
              <a:defRPr sz="638" b="1"/>
            </a:lvl3pPr>
            <a:lvl4pPr marL="485958" indent="0">
              <a:buNone/>
              <a:defRPr sz="567" b="1"/>
            </a:lvl4pPr>
            <a:lvl5pPr marL="647944" indent="0">
              <a:buNone/>
              <a:defRPr sz="567" b="1"/>
            </a:lvl5pPr>
            <a:lvl6pPr marL="809930" indent="0">
              <a:buNone/>
              <a:defRPr sz="567" b="1"/>
            </a:lvl6pPr>
            <a:lvl7pPr marL="971916" indent="0">
              <a:buNone/>
              <a:defRPr sz="567" b="1"/>
            </a:lvl7pPr>
            <a:lvl8pPr marL="1133902" indent="0">
              <a:buNone/>
              <a:defRPr sz="567" b="1"/>
            </a:lvl8pPr>
            <a:lvl9pPr marL="1295888" indent="0">
              <a:buNone/>
              <a:defRPr sz="56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78" y="2235432"/>
            <a:ext cx="1370709" cy="32879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95" y="1500205"/>
            <a:ext cx="1377459" cy="735227"/>
          </a:xfrm>
        </p:spPr>
        <p:txBody>
          <a:bodyPr anchor="b"/>
          <a:lstStyle>
            <a:lvl1pPr marL="0" indent="0">
              <a:buNone/>
              <a:defRPr sz="850" b="1"/>
            </a:lvl1pPr>
            <a:lvl2pPr marL="161986" indent="0">
              <a:buNone/>
              <a:defRPr sz="709" b="1"/>
            </a:lvl2pPr>
            <a:lvl3pPr marL="323972" indent="0">
              <a:buNone/>
              <a:defRPr sz="638" b="1"/>
            </a:lvl3pPr>
            <a:lvl4pPr marL="485958" indent="0">
              <a:buNone/>
              <a:defRPr sz="567" b="1"/>
            </a:lvl4pPr>
            <a:lvl5pPr marL="647944" indent="0">
              <a:buNone/>
              <a:defRPr sz="567" b="1"/>
            </a:lvl5pPr>
            <a:lvl6pPr marL="809930" indent="0">
              <a:buNone/>
              <a:defRPr sz="567" b="1"/>
            </a:lvl6pPr>
            <a:lvl7pPr marL="971916" indent="0">
              <a:buNone/>
              <a:defRPr sz="567" b="1"/>
            </a:lvl7pPr>
            <a:lvl8pPr marL="1133902" indent="0">
              <a:buNone/>
              <a:defRPr sz="567" b="1"/>
            </a:lvl8pPr>
            <a:lvl9pPr marL="1295888" indent="0">
              <a:buNone/>
              <a:defRPr sz="56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95" y="2235432"/>
            <a:ext cx="1377459" cy="32879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3BC06-F495-493E-9E5B-2BCE17C486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D5F5-E8E0-4EA3-8C62-5088B569E8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8370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3BC06-F495-493E-9E5B-2BCE17C486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D5F5-E8E0-4EA3-8C62-5088B569E8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262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3BC06-F495-493E-9E5B-2BCE17C486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D5F5-E8E0-4EA3-8C62-5088B569E8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9835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407988"/>
            <a:ext cx="1045013" cy="1427956"/>
          </a:xfrm>
        </p:spPr>
        <p:txBody>
          <a:bodyPr anchor="b"/>
          <a:lstStyle>
            <a:lvl1pPr>
              <a:defRPr sz="113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459" y="881141"/>
            <a:ext cx="1640295" cy="4349034"/>
          </a:xfrm>
        </p:spPr>
        <p:txBody>
          <a:bodyPr/>
          <a:lstStyle>
            <a:lvl1pPr>
              <a:defRPr sz="1134"/>
            </a:lvl1pPr>
            <a:lvl2pPr>
              <a:defRPr sz="992"/>
            </a:lvl2pPr>
            <a:lvl3pPr>
              <a:defRPr sz="850"/>
            </a:lvl3pPr>
            <a:lvl4pPr>
              <a:defRPr sz="709"/>
            </a:lvl4pPr>
            <a:lvl5pPr>
              <a:defRPr sz="709"/>
            </a:lvl5pPr>
            <a:lvl6pPr>
              <a:defRPr sz="709"/>
            </a:lvl6pPr>
            <a:lvl7pPr>
              <a:defRPr sz="709"/>
            </a:lvl7pPr>
            <a:lvl8pPr>
              <a:defRPr sz="709"/>
            </a:lvl8pPr>
            <a:lvl9pPr>
              <a:defRPr sz="7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78" y="1835944"/>
            <a:ext cx="1045013" cy="3401313"/>
          </a:xfrm>
        </p:spPr>
        <p:txBody>
          <a:bodyPr/>
          <a:lstStyle>
            <a:lvl1pPr marL="0" indent="0">
              <a:buNone/>
              <a:defRPr sz="567"/>
            </a:lvl1pPr>
            <a:lvl2pPr marL="161986" indent="0">
              <a:buNone/>
              <a:defRPr sz="496"/>
            </a:lvl2pPr>
            <a:lvl3pPr marL="323972" indent="0">
              <a:buNone/>
              <a:defRPr sz="425"/>
            </a:lvl3pPr>
            <a:lvl4pPr marL="485958" indent="0">
              <a:buNone/>
              <a:defRPr sz="354"/>
            </a:lvl4pPr>
            <a:lvl5pPr marL="647944" indent="0">
              <a:buNone/>
              <a:defRPr sz="354"/>
            </a:lvl5pPr>
            <a:lvl6pPr marL="809930" indent="0">
              <a:buNone/>
              <a:defRPr sz="354"/>
            </a:lvl6pPr>
            <a:lvl7pPr marL="971916" indent="0">
              <a:buNone/>
              <a:defRPr sz="354"/>
            </a:lvl7pPr>
            <a:lvl8pPr marL="1133902" indent="0">
              <a:buNone/>
              <a:defRPr sz="354"/>
            </a:lvl8pPr>
            <a:lvl9pPr marL="1295888" indent="0">
              <a:buNone/>
              <a:defRPr sz="3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3BC06-F495-493E-9E5B-2BCE17C486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D5F5-E8E0-4EA3-8C62-5088B569E8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8709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407988"/>
            <a:ext cx="1045013" cy="1427956"/>
          </a:xfrm>
        </p:spPr>
        <p:txBody>
          <a:bodyPr anchor="b"/>
          <a:lstStyle>
            <a:lvl1pPr>
              <a:defRPr sz="113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459" y="881141"/>
            <a:ext cx="1640295" cy="4349034"/>
          </a:xfrm>
        </p:spPr>
        <p:txBody>
          <a:bodyPr anchor="t"/>
          <a:lstStyle>
            <a:lvl1pPr marL="0" indent="0">
              <a:buNone/>
              <a:defRPr sz="1134"/>
            </a:lvl1pPr>
            <a:lvl2pPr marL="161986" indent="0">
              <a:buNone/>
              <a:defRPr sz="992"/>
            </a:lvl2pPr>
            <a:lvl3pPr marL="323972" indent="0">
              <a:buNone/>
              <a:defRPr sz="850"/>
            </a:lvl3pPr>
            <a:lvl4pPr marL="485958" indent="0">
              <a:buNone/>
              <a:defRPr sz="709"/>
            </a:lvl4pPr>
            <a:lvl5pPr marL="647944" indent="0">
              <a:buNone/>
              <a:defRPr sz="709"/>
            </a:lvl5pPr>
            <a:lvl6pPr marL="809930" indent="0">
              <a:buNone/>
              <a:defRPr sz="709"/>
            </a:lvl6pPr>
            <a:lvl7pPr marL="971916" indent="0">
              <a:buNone/>
              <a:defRPr sz="709"/>
            </a:lvl7pPr>
            <a:lvl8pPr marL="1133902" indent="0">
              <a:buNone/>
              <a:defRPr sz="709"/>
            </a:lvl8pPr>
            <a:lvl9pPr marL="1295888" indent="0">
              <a:buNone/>
              <a:defRPr sz="70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78" y="1835944"/>
            <a:ext cx="1045013" cy="3401313"/>
          </a:xfrm>
        </p:spPr>
        <p:txBody>
          <a:bodyPr/>
          <a:lstStyle>
            <a:lvl1pPr marL="0" indent="0">
              <a:buNone/>
              <a:defRPr sz="567"/>
            </a:lvl1pPr>
            <a:lvl2pPr marL="161986" indent="0">
              <a:buNone/>
              <a:defRPr sz="496"/>
            </a:lvl2pPr>
            <a:lvl3pPr marL="323972" indent="0">
              <a:buNone/>
              <a:defRPr sz="425"/>
            </a:lvl3pPr>
            <a:lvl4pPr marL="485958" indent="0">
              <a:buNone/>
              <a:defRPr sz="354"/>
            </a:lvl4pPr>
            <a:lvl5pPr marL="647944" indent="0">
              <a:buNone/>
              <a:defRPr sz="354"/>
            </a:lvl5pPr>
            <a:lvl6pPr marL="809930" indent="0">
              <a:buNone/>
              <a:defRPr sz="354"/>
            </a:lvl6pPr>
            <a:lvl7pPr marL="971916" indent="0">
              <a:buNone/>
              <a:defRPr sz="354"/>
            </a:lvl7pPr>
            <a:lvl8pPr marL="1133902" indent="0">
              <a:buNone/>
              <a:defRPr sz="354"/>
            </a:lvl8pPr>
            <a:lvl9pPr marL="1295888" indent="0">
              <a:buNone/>
              <a:defRPr sz="3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3BC06-F495-493E-9E5B-2BCE17C486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D5F5-E8E0-4EA3-8C62-5088B569E8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181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56" y="325825"/>
            <a:ext cx="2794576" cy="1182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56" y="1629117"/>
            <a:ext cx="2794576" cy="3882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56" y="5672162"/>
            <a:ext cx="729020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323BC06-F495-493E-9E5B-2BCE17C486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79" y="5672162"/>
            <a:ext cx="1093530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312" y="5672162"/>
            <a:ext cx="729020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17D5F5-E8E0-4EA3-8C62-5088B569E8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763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3972" rtl="0" eaLnBrk="1" latinLnBrk="0" hangingPunct="1">
        <a:lnSpc>
          <a:spcPct val="90000"/>
        </a:lnSpc>
        <a:spcBef>
          <a:spcPct val="0"/>
        </a:spcBef>
        <a:buNone/>
        <a:defRPr kumimoji="1" sz="15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3" indent="-80993" algn="l" defTabSz="323972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992" kern="1200">
          <a:solidFill>
            <a:schemeClr val="tx1"/>
          </a:solidFill>
          <a:latin typeface="+mn-lt"/>
          <a:ea typeface="+mn-ea"/>
          <a:cs typeface="+mn-cs"/>
        </a:defRPr>
      </a:lvl1pPr>
      <a:lvl2pPr marL="242979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404965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66951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4pPr>
      <a:lvl5pPr marL="728937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5pPr>
      <a:lvl6pPr marL="890923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09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214895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376881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1pPr>
      <a:lvl2pPr marL="161986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2pPr>
      <a:lvl3pPr marL="323972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3pPr>
      <a:lvl4pPr marL="485958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4pPr>
      <a:lvl5pPr marL="647944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5pPr>
      <a:lvl6pPr marL="809930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971916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02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295888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F4711F6-6ED5-F4D4-9EA6-0B97FA45594E}"/>
              </a:ext>
            </a:extLst>
          </p:cNvPr>
          <p:cNvGrpSpPr/>
          <p:nvPr/>
        </p:nvGrpSpPr>
        <p:grpSpPr>
          <a:xfrm>
            <a:off x="0" y="0"/>
            <a:ext cx="3240088" cy="6176296"/>
            <a:chOff x="0" y="0"/>
            <a:chExt cx="3240088" cy="6176296"/>
          </a:xfrm>
        </p:grpSpPr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6C3F4061-D573-0145-5CFB-3DA1FB52E4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3240088" cy="1465754"/>
            </a:xfrm>
            <a:prstGeom prst="rect">
              <a:avLst/>
            </a:prstGeom>
          </p:spPr>
        </p:pic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0FAB9E2F-B38D-D27B-DA92-C7946A773D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1567960"/>
              <a:ext cx="3240088" cy="1472030"/>
            </a:xfrm>
            <a:prstGeom prst="rect">
              <a:avLst/>
            </a:prstGeom>
          </p:spPr>
        </p:pic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118E9023-3B43-9AD5-2139-706D11277F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3142196"/>
              <a:ext cx="3240088" cy="1466140"/>
            </a:xfrm>
            <a:prstGeom prst="rect">
              <a:avLst/>
            </a:prstGeom>
          </p:spPr>
        </p:pic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E2A2568D-E7C2-9D9C-2AED-300F675EB9E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4710542"/>
              <a:ext cx="3240088" cy="1465754"/>
            </a:xfrm>
            <a:prstGeom prst="rect">
              <a:avLst/>
            </a:prstGeom>
          </p:spPr>
        </p:pic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0C5E9530-5C1A-8B20-F6DC-9E7824A73CA7}"/>
                </a:ext>
              </a:extLst>
            </p:cNvPr>
            <p:cNvSpPr txBox="1"/>
            <p:nvPr/>
          </p:nvSpPr>
          <p:spPr>
            <a:xfrm>
              <a:off x="68706" y="0"/>
              <a:ext cx="26642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 Rounded MT Bold" panose="020F0704030504030204" pitchFamily="34" charset="0"/>
                </a:rPr>
                <a:t>a</a:t>
              </a:r>
              <a:endParaRPr kumimoji="1" lang="ja-JP" altLang="en-US" sz="1200" dirty="0">
                <a:latin typeface="Arial Rounded MT Bold" panose="020F0704030504030204" pitchFamily="34" charset="0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01392442-A398-6106-0DF3-6ED597E0E5C1}"/>
                </a:ext>
              </a:extLst>
            </p:cNvPr>
            <p:cNvSpPr txBox="1"/>
            <p:nvPr/>
          </p:nvSpPr>
          <p:spPr>
            <a:xfrm>
              <a:off x="68706" y="1290961"/>
              <a:ext cx="26642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>
                  <a:latin typeface="Arial Rounded MT Bold" panose="020F0704030504030204" pitchFamily="34" charset="0"/>
                </a:rPr>
                <a:t>ｂ</a:t>
              </a: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B2B5256E-CA22-4A4F-CB87-3E4634407C72}"/>
                </a:ext>
              </a:extLst>
            </p:cNvPr>
            <p:cNvSpPr txBox="1"/>
            <p:nvPr/>
          </p:nvSpPr>
          <p:spPr>
            <a:xfrm>
              <a:off x="68706" y="2901490"/>
              <a:ext cx="26642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>
                  <a:latin typeface="Arial Rounded MT Bold" panose="020F0704030504030204" pitchFamily="34" charset="0"/>
                </a:rPr>
                <a:t>ｃ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BAD8921-A627-CE01-5AB7-94246D780A57}"/>
                </a:ext>
              </a:extLst>
            </p:cNvPr>
            <p:cNvSpPr txBox="1"/>
            <p:nvPr/>
          </p:nvSpPr>
          <p:spPr>
            <a:xfrm>
              <a:off x="68706" y="4540564"/>
              <a:ext cx="26642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>
                  <a:latin typeface="Arial Rounded MT Bold" panose="020F0704030504030204" pitchFamily="34" charset="0"/>
                </a:rPr>
                <a:t>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9765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25</Words>
  <Application>Microsoft Office PowerPoint</Application>
  <PresentationFormat>ユーザー設定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メイリオ</vt:lpstr>
      <vt:lpstr>游ゴシック</vt:lpstr>
      <vt:lpstr>Aptos</vt:lpstr>
      <vt:lpstr>Aptos Display</vt:lpstr>
      <vt:lpstr>Arial</vt:lpstr>
      <vt:lpstr>Arial Rounded MT Bold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啓一 岩屋</dc:creator>
  <cp:lastModifiedBy>啓一 岩屋</cp:lastModifiedBy>
  <cp:revision>1</cp:revision>
  <dcterms:created xsi:type="dcterms:W3CDTF">2024-05-03T07:10:36Z</dcterms:created>
  <dcterms:modified xsi:type="dcterms:W3CDTF">2025-01-23T07:16:57Z</dcterms:modified>
</cp:coreProperties>
</file>